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p:sldMasterIdLst>
    <p:sldMasterId id="2147483648" r:id="rId1"/>
    <p:sldMasterId id="2147483651" r:id="rId2"/>
    <p:sldMasterId id="2147483673" r:id="rId3"/>
  </p:sldMasterIdLst>
  <p:notesMasterIdLst>
    <p:notesMasterId r:id="rId64"/>
  </p:notesMasterIdLst>
  <p:sldIdLst>
    <p:sldId id="351" r:id="rId4"/>
    <p:sldId id="347" r:id="rId5"/>
    <p:sldId id="259" r:id="rId6"/>
    <p:sldId id="260" r:id="rId7"/>
    <p:sldId id="298" r:id="rId8"/>
    <p:sldId id="307" r:id="rId9"/>
    <p:sldId id="288" r:id="rId10"/>
    <p:sldId id="309" r:id="rId11"/>
    <p:sldId id="310" r:id="rId12"/>
    <p:sldId id="311" r:id="rId13"/>
    <p:sldId id="312" r:id="rId14"/>
    <p:sldId id="313" r:id="rId15"/>
    <p:sldId id="375" r:id="rId16"/>
    <p:sldId id="315" r:id="rId17"/>
    <p:sldId id="316" r:id="rId18"/>
    <p:sldId id="317" r:id="rId19"/>
    <p:sldId id="318" r:id="rId20"/>
    <p:sldId id="319" r:id="rId21"/>
    <p:sldId id="314" r:id="rId22"/>
    <p:sldId id="321" r:id="rId23"/>
    <p:sldId id="322" r:id="rId24"/>
    <p:sldId id="323" r:id="rId25"/>
    <p:sldId id="324" r:id="rId26"/>
    <p:sldId id="325" r:id="rId27"/>
    <p:sldId id="353" r:id="rId28"/>
    <p:sldId id="327" r:id="rId29"/>
    <p:sldId id="328" r:id="rId30"/>
    <p:sldId id="329" r:id="rId31"/>
    <p:sldId id="330" r:id="rId32"/>
    <p:sldId id="331" r:id="rId33"/>
    <p:sldId id="332" r:id="rId34"/>
    <p:sldId id="333" r:id="rId35"/>
    <p:sldId id="334" r:id="rId36"/>
    <p:sldId id="335" r:id="rId37"/>
    <p:sldId id="336" r:id="rId38"/>
    <p:sldId id="337" r:id="rId39"/>
    <p:sldId id="338" r:id="rId40"/>
    <p:sldId id="339" r:id="rId41"/>
    <p:sldId id="340" r:id="rId42"/>
    <p:sldId id="299" r:id="rId43"/>
    <p:sldId id="300" r:id="rId44"/>
    <p:sldId id="346" r:id="rId45"/>
    <p:sldId id="302" r:id="rId46"/>
    <p:sldId id="303" r:id="rId47"/>
    <p:sldId id="304" r:id="rId48"/>
    <p:sldId id="305" r:id="rId49"/>
    <p:sldId id="306" r:id="rId50"/>
    <p:sldId id="292" r:id="rId51"/>
    <p:sldId id="293" r:id="rId52"/>
    <p:sldId id="294" r:id="rId53"/>
    <p:sldId id="295" r:id="rId54"/>
    <p:sldId id="296" r:id="rId55"/>
    <p:sldId id="297" r:id="rId56"/>
    <p:sldId id="377" r:id="rId57"/>
    <p:sldId id="378" r:id="rId58"/>
    <p:sldId id="379" r:id="rId59"/>
    <p:sldId id="301" r:id="rId60"/>
    <p:sldId id="380" r:id="rId61"/>
    <p:sldId id="381" r:id="rId62"/>
    <p:sldId id="382" r:id="rId6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5" autoAdjust="0"/>
    <p:restoredTop sz="94660"/>
  </p:normalViewPr>
  <p:slideViewPr>
    <p:cSldViewPr snapToGrid="0" showGuides="1">
      <p:cViewPr varScale="1">
        <p:scale>
          <a:sx n="68" d="100"/>
          <a:sy n="68" d="100"/>
        </p:scale>
        <p:origin x="816" y="66"/>
      </p:cViewPr>
      <p:guideLst>
        <p:guide orient="horz" pos="2160"/>
        <p:guide pos="3840"/>
      </p:guideLst>
    </p:cSldViewPr>
  </p:slideViewPr>
  <p:notesTextViewPr>
    <p:cViewPr>
      <p:scale>
        <a:sx n="1" d="1"/>
        <a:sy n="1" d="1"/>
      </p:scale>
      <p:origin x="0" y="0"/>
    </p:cViewPr>
  </p:notesTextViewPr>
  <p:sorterViewPr>
    <p:cViewPr>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slide" Target="slides/slide39.xml"/><Relationship Id="rId47" Type="http://schemas.openxmlformats.org/officeDocument/2006/relationships/slide" Target="slides/slide44.xml"/><Relationship Id="rId50" Type="http://schemas.openxmlformats.org/officeDocument/2006/relationships/slide" Target="slides/slide47.xml"/><Relationship Id="rId55" Type="http://schemas.openxmlformats.org/officeDocument/2006/relationships/slide" Target="slides/slide52.xml"/><Relationship Id="rId63" Type="http://schemas.openxmlformats.org/officeDocument/2006/relationships/slide" Target="slides/slide60.xml"/><Relationship Id="rId68" Type="http://schemas.openxmlformats.org/officeDocument/2006/relationships/tableStyles" Target="tableStyles.xml"/><Relationship Id="rId7" Type="http://schemas.openxmlformats.org/officeDocument/2006/relationships/slide" Target="slides/slide4.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slide" Target="slides/slide50.xml"/><Relationship Id="rId58" Type="http://schemas.openxmlformats.org/officeDocument/2006/relationships/slide" Target="slides/slide55.xml"/><Relationship Id="rId66" Type="http://schemas.openxmlformats.org/officeDocument/2006/relationships/viewProps" Target="viewProps.xml"/><Relationship Id="rId5" Type="http://schemas.openxmlformats.org/officeDocument/2006/relationships/slide" Target="slides/slide2.xml"/><Relationship Id="rId61" Type="http://schemas.openxmlformats.org/officeDocument/2006/relationships/slide" Target="slides/slide58.xml"/><Relationship Id="rId19" Type="http://schemas.openxmlformats.org/officeDocument/2006/relationships/slide" Target="slides/slide1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slide" Target="slides/slide53.xml"/><Relationship Id="rId64" Type="http://schemas.openxmlformats.org/officeDocument/2006/relationships/notesMaster" Target="notesMasters/notesMaster1.xml"/><Relationship Id="rId8" Type="http://schemas.openxmlformats.org/officeDocument/2006/relationships/slide" Target="slides/slide5.xml"/><Relationship Id="rId51" Type="http://schemas.openxmlformats.org/officeDocument/2006/relationships/slide" Target="slides/slide48.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slide" Target="slides/slide56.xml"/><Relationship Id="rId67" Type="http://schemas.openxmlformats.org/officeDocument/2006/relationships/theme" Target="theme/theme1.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slide" Target="slides/slide59.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presProps" Target="presProps.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bar"/>
        <c:grouping val="clustered"/>
        <c:varyColors val="0"/>
        <c:ser>
          <c:idx val="0"/>
          <c:order val="0"/>
          <c:spPr>
            <a:solidFill>
              <a:schemeClr val="accent4">
                <a:alpha val="60000"/>
              </a:schemeClr>
            </a:solidFill>
          </c:spPr>
          <c:invertIfNegative val="0"/>
          <c:dPt>
            <c:idx val="0"/>
            <c:invertIfNegative val="0"/>
            <c:bubble3D val="0"/>
            <c:spPr>
              <a:solidFill>
                <a:schemeClr val="accent2">
                  <a:alpha val="60000"/>
                </a:schemeClr>
              </a:solidFill>
            </c:spPr>
            <c:extLst>
              <c:ext xmlns:c16="http://schemas.microsoft.com/office/drawing/2014/chart" uri="{C3380CC4-5D6E-409C-BE32-E72D297353CC}">
                <c16:uniqueId val="{00000001-3887-4EA9-A452-6731FCCB8ECD}"/>
              </c:ext>
            </c:extLst>
          </c:dPt>
          <c:dPt>
            <c:idx val="1"/>
            <c:invertIfNegative val="0"/>
            <c:bubble3D val="0"/>
            <c:spPr>
              <a:solidFill>
                <a:schemeClr val="accent3">
                  <a:alpha val="60000"/>
                </a:schemeClr>
              </a:solidFill>
            </c:spPr>
            <c:extLst>
              <c:ext xmlns:c16="http://schemas.microsoft.com/office/drawing/2014/chart" uri="{C3380CC4-5D6E-409C-BE32-E72D297353CC}">
                <c16:uniqueId val="{00000003-3887-4EA9-A452-6731FCCB8ECD}"/>
              </c:ext>
            </c:extLst>
          </c:dPt>
          <c:val>
            <c:numRef>
              <c:f>Sheet1!$B$2:$B$4</c:f>
              <c:numCache>
                <c:formatCode>General</c:formatCode>
                <c:ptCount val="3"/>
                <c:pt idx="0">
                  <c:v>5</c:v>
                </c:pt>
                <c:pt idx="1">
                  <c:v>4</c:v>
                </c:pt>
                <c:pt idx="2">
                  <c:v>2</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Series 1</c:v>
                      </c:pt>
                    </c:strCache>
                  </c:strRef>
                </c15:tx>
              </c15:filteredSeriesTitle>
            </c:ext>
            <c:ext xmlns:c15="http://schemas.microsoft.com/office/drawing/2012/chart" uri="{02D57815-91ED-43cb-92C2-25804820EDAC}">
              <c15:filteredCategoryTitle>
                <c15:cat>
                  <c:strRef>
                    <c:extLst>
                      <c:ext uri="{02D57815-91ED-43cb-92C2-25804820EDAC}">
                        <c15:formulaRef>
                          <c15:sqref>Sheet1!$A$2:$A$4</c15:sqref>
                        </c15:formulaRef>
                      </c:ext>
                    </c:extLst>
                    <c:strCache>
                      <c:ptCount val="3"/>
                      <c:pt idx="0">
                        <c:v>A 1</c:v>
                      </c:pt>
                      <c:pt idx="1">
                        <c:v>B 2</c:v>
                      </c:pt>
                      <c:pt idx="2">
                        <c:v>C 3</c:v>
                      </c:pt>
                    </c:strCache>
                  </c:strRef>
                </c15:cat>
              </c15:filteredCategoryTitle>
            </c:ext>
            <c:ext xmlns:c16="http://schemas.microsoft.com/office/drawing/2014/chart" uri="{C3380CC4-5D6E-409C-BE32-E72D297353CC}">
              <c16:uniqueId val="{00000004-3887-4EA9-A452-6731FCCB8ECD}"/>
            </c:ext>
          </c:extLst>
        </c:ser>
        <c:ser>
          <c:idx val="1"/>
          <c:order val="1"/>
          <c:spPr>
            <a:solidFill>
              <a:schemeClr val="accent4"/>
            </a:solidFill>
          </c:spPr>
          <c:invertIfNegative val="0"/>
          <c:dPt>
            <c:idx val="0"/>
            <c:invertIfNegative val="0"/>
            <c:bubble3D val="0"/>
            <c:spPr>
              <a:solidFill>
                <a:schemeClr val="accent2"/>
              </a:solidFill>
            </c:spPr>
            <c:extLst>
              <c:ext xmlns:c16="http://schemas.microsoft.com/office/drawing/2014/chart" uri="{C3380CC4-5D6E-409C-BE32-E72D297353CC}">
                <c16:uniqueId val="{00000006-3887-4EA9-A452-6731FCCB8ECD}"/>
              </c:ext>
            </c:extLst>
          </c:dPt>
          <c:dPt>
            <c:idx val="1"/>
            <c:invertIfNegative val="0"/>
            <c:bubble3D val="0"/>
            <c:spPr>
              <a:solidFill>
                <a:schemeClr val="accent3"/>
              </a:solidFill>
            </c:spPr>
            <c:extLst>
              <c:ext xmlns:c16="http://schemas.microsoft.com/office/drawing/2014/chart" uri="{C3380CC4-5D6E-409C-BE32-E72D297353CC}">
                <c16:uniqueId val="{00000008-3887-4EA9-A452-6731FCCB8ECD}"/>
              </c:ext>
            </c:extLst>
          </c:dPt>
          <c:val>
            <c:numRef>
              <c:f>Sheet1!$C$2:$C$4</c:f>
              <c:numCache>
                <c:formatCode>General</c:formatCode>
                <c:ptCount val="3"/>
                <c:pt idx="0">
                  <c:v>2</c:v>
                </c:pt>
                <c:pt idx="1">
                  <c:v>3</c:v>
                </c:pt>
                <c:pt idx="2">
                  <c:v>4</c:v>
                </c:pt>
              </c:numCache>
            </c:numRef>
          </c:val>
          <c:extLst>
            <c:ext xmlns:c15="http://schemas.microsoft.com/office/drawing/2012/chart" uri="{02D57815-91ED-43cb-92C2-25804820EDAC}">
              <c15:filteredSeriesTitle>
                <c15:tx>
                  <c:strRef>
                    <c:extLst>
                      <c:ext uri="{02D57815-91ED-43cb-92C2-25804820EDAC}">
                        <c15:formulaRef>
                          <c15:sqref>Sheet1!$C$1</c15:sqref>
                        </c15:formulaRef>
                      </c:ext>
                    </c:extLst>
                    <c:strCache>
                      <c:ptCount val="1"/>
                      <c:pt idx="0">
                        <c:v>Series 2</c:v>
                      </c:pt>
                    </c:strCache>
                  </c:strRef>
                </c15:tx>
              </c15:filteredSeriesTitle>
            </c:ext>
            <c:ext xmlns:c15="http://schemas.microsoft.com/office/drawing/2012/chart" uri="{02D57815-91ED-43cb-92C2-25804820EDAC}">
              <c15:filteredCategoryTitle>
                <c15:cat>
                  <c:strRef>
                    <c:extLst>
                      <c:ext uri="{02D57815-91ED-43cb-92C2-25804820EDAC}">
                        <c15:formulaRef>
                          <c15:sqref>Sheet1!$A$2:$A$4</c15:sqref>
                        </c15:formulaRef>
                      </c:ext>
                    </c:extLst>
                    <c:strCache>
                      <c:ptCount val="3"/>
                      <c:pt idx="0">
                        <c:v>A 1</c:v>
                      </c:pt>
                      <c:pt idx="1">
                        <c:v>B 2</c:v>
                      </c:pt>
                      <c:pt idx="2">
                        <c:v>C 3</c:v>
                      </c:pt>
                    </c:strCache>
                  </c:strRef>
                </c15:cat>
              </c15:filteredCategoryTitle>
            </c:ext>
            <c:ext xmlns:c16="http://schemas.microsoft.com/office/drawing/2014/chart" uri="{C3380CC4-5D6E-409C-BE32-E72D297353CC}">
              <c16:uniqueId val="{00000009-3887-4EA9-A452-6731FCCB8ECD}"/>
            </c:ext>
          </c:extLst>
        </c:ser>
        <c:dLbls>
          <c:showLegendKey val="0"/>
          <c:showVal val="0"/>
          <c:showCatName val="0"/>
          <c:showSerName val="0"/>
          <c:showPercent val="0"/>
          <c:showBubbleSize val="0"/>
        </c:dLbls>
        <c:gapWidth val="150"/>
        <c:axId val="38429440"/>
        <c:axId val="38430976"/>
      </c:barChart>
      <c:catAx>
        <c:axId val="38429440"/>
        <c:scaling>
          <c:orientation val="minMax"/>
        </c:scaling>
        <c:delete val="0"/>
        <c:axPos val="l"/>
        <c:numFmt formatCode="General" sourceLinked="0"/>
        <c:majorTickMark val="out"/>
        <c:minorTickMark val="none"/>
        <c:tickLblPos val="nextTo"/>
        <c:txPr>
          <a:bodyPr/>
          <a:lstStyle/>
          <a:p>
            <a:pPr>
              <a:defRPr sz="1400">
                <a:solidFill>
                  <a:schemeClr val="tx1">
                    <a:lumMod val="75000"/>
                    <a:lumOff val="25000"/>
                  </a:schemeClr>
                </a:solidFill>
                <a:latin typeface="Bebas Neue" pitchFamily="34" charset="0"/>
              </a:defRPr>
            </a:pPr>
            <a:endParaRPr lang="en-US"/>
          </a:p>
        </c:txPr>
        <c:crossAx val="38430976"/>
        <c:crosses val="autoZero"/>
        <c:auto val="1"/>
        <c:lblAlgn val="ctr"/>
        <c:lblOffset val="100"/>
        <c:noMultiLvlLbl val="0"/>
      </c:catAx>
      <c:valAx>
        <c:axId val="38430976"/>
        <c:scaling>
          <c:orientation val="minMax"/>
        </c:scaling>
        <c:delete val="0"/>
        <c:axPos val="b"/>
        <c:majorGridlines>
          <c:spPr>
            <a:ln>
              <a:noFill/>
            </a:ln>
          </c:spPr>
        </c:majorGridlines>
        <c:numFmt formatCode="General" sourceLinked="1"/>
        <c:majorTickMark val="out"/>
        <c:minorTickMark val="none"/>
        <c:tickLblPos val="nextTo"/>
        <c:txPr>
          <a:bodyPr/>
          <a:lstStyle/>
          <a:p>
            <a:pPr>
              <a:defRPr sz="1400">
                <a:solidFill>
                  <a:schemeClr val="tx1">
                    <a:lumMod val="75000"/>
                    <a:lumOff val="25000"/>
                  </a:schemeClr>
                </a:solidFill>
                <a:latin typeface="Bebas Neue" pitchFamily="34" charset="0"/>
              </a:defRPr>
            </a:pPr>
            <a:endParaRPr lang="en-US"/>
          </a:p>
        </c:txPr>
        <c:crossAx val="3842944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5819506162865578E-2"/>
          <c:y val="1.8750171414054075E-2"/>
          <c:w val="0.9236006184498019"/>
          <c:h val="0.96562499999999996"/>
        </c:manualLayout>
      </c:layout>
      <c:doughnutChart>
        <c:varyColors val="1"/>
        <c:ser>
          <c:idx val="0"/>
          <c:order val="0"/>
          <c:dPt>
            <c:idx val="0"/>
            <c:bubble3D val="0"/>
            <c:spPr>
              <a:solidFill>
                <a:schemeClr val="accent1"/>
              </a:solidFill>
            </c:spPr>
            <c:extLst>
              <c:ext xmlns:c16="http://schemas.microsoft.com/office/drawing/2014/chart" uri="{C3380CC4-5D6E-409C-BE32-E72D297353CC}">
                <c16:uniqueId val="{00000001-5F4B-4CB5-BC65-D88BC38F5C75}"/>
              </c:ext>
            </c:extLst>
          </c:dPt>
          <c:dPt>
            <c:idx val="1"/>
            <c:bubble3D val="0"/>
            <c:spPr>
              <a:solidFill>
                <a:schemeClr val="bg1">
                  <a:lumMod val="85000"/>
                </a:schemeClr>
              </a:solidFill>
            </c:spPr>
            <c:extLst>
              <c:ext xmlns:c16="http://schemas.microsoft.com/office/drawing/2014/chart" uri="{C3380CC4-5D6E-409C-BE32-E72D297353CC}">
                <c16:uniqueId val="{00000003-5F4B-4CB5-BC65-D88BC38F5C75}"/>
              </c:ext>
            </c:extLst>
          </c:dPt>
          <c:val>
            <c:numRef>
              <c:f>Sheet1!$B$2:$B$3</c:f>
              <c:numCache>
                <c:formatCode>General</c:formatCode>
                <c:ptCount val="2"/>
                <c:pt idx="0">
                  <c:v>43</c:v>
                </c:pt>
                <c:pt idx="1">
                  <c:v>57</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Sales</c:v>
                      </c:pt>
                    </c:strCache>
                  </c:strRef>
                </c15:tx>
              </c15:filteredSeriesTitle>
            </c:ext>
            <c:ext xmlns:c15="http://schemas.microsoft.com/office/drawing/2012/chart" uri="{02D57815-91ED-43cb-92C2-25804820EDAC}">
              <c15:filteredCategoryTitle>
                <c15:cat>
                  <c:strRef>
                    <c:extLst>
                      <c:ext uri="{02D57815-91ED-43cb-92C2-25804820EDAC}">
                        <c15:formulaRef>
                          <c15:sqref>Sheet1!$A$2:$A$3</c15:sqref>
                        </c15:formulaRef>
                      </c:ext>
                    </c:extLst>
                    <c:strCache>
                      <c:ptCount val="2"/>
                      <c:pt idx="0">
                        <c:v>1st Qtr</c:v>
                      </c:pt>
                      <c:pt idx="1">
                        <c:v>2nd Qtr</c:v>
                      </c:pt>
                    </c:strCache>
                  </c:strRef>
                </c15:cat>
              </c15:filteredCategoryTitle>
            </c:ext>
            <c:ext xmlns:c16="http://schemas.microsoft.com/office/drawing/2014/chart" uri="{C3380CC4-5D6E-409C-BE32-E72D297353CC}">
              <c16:uniqueId val="{00000004-5F4B-4CB5-BC65-D88BC38F5C75}"/>
            </c:ext>
          </c:extLst>
        </c:ser>
        <c:dLbls>
          <c:showLegendKey val="0"/>
          <c:showVal val="0"/>
          <c:showCatName val="0"/>
          <c:showSerName val="0"/>
          <c:showPercent val="0"/>
          <c:showBubbleSize val="0"/>
          <c:showLeaderLines val="1"/>
        </c:dLbls>
        <c:firstSliceAng val="0"/>
        <c:holeSize val="80"/>
      </c:doughnutChart>
    </c:plotArea>
    <c:plotVisOnly val="1"/>
    <c:dispBlanksAs val="gap"/>
    <c:showDLblsOverMax val="0"/>
  </c:chart>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5819506162865578E-2"/>
          <c:y val="1.8750171414054075E-2"/>
          <c:w val="0.9236006184498019"/>
          <c:h val="0.96562499999999996"/>
        </c:manualLayout>
      </c:layout>
      <c:doughnutChart>
        <c:varyColors val="1"/>
        <c:ser>
          <c:idx val="0"/>
          <c:order val="0"/>
          <c:dPt>
            <c:idx val="0"/>
            <c:bubble3D val="0"/>
            <c:spPr>
              <a:solidFill>
                <a:schemeClr val="accent4"/>
              </a:solidFill>
            </c:spPr>
            <c:extLst>
              <c:ext xmlns:c16="http://schemas.microsoft.com/office/drawing/2014/chart" uri="{C3380CC4-5D6E-409C-BE32-E72D297353CC}">
                <c16:uniqueId val="{00000001-5614-4B41-B2A8-7974468E0F1B}"/>
              </c:ext>
            </c:extLst>
          </c:dPt>
          <c:dPt>
            <c:idx val="1"/>
            <c:bubble3D val="0"/>
            <c:spPr>
              <a:solidFill>
                <a:schemeClr val="bg1">
                  <a:lumMod val="85000"/>
                </a:schemeClr>
              </a:solidFill>
            </c:spPr>
            <c:extLst>
              <c:ext xmlns:c16="http://schemas.microsoft.com/office/drawing/2014/chart" uri="{C3380CC4-5D6E-409C-BE32-E72D297353CC}">
                <c16:uniqueId val="{00000003-5614-4B41-B2A8-7974468E0F1B}"/>
              </c:ext>
            </c:extLst>
          </c:dPt>
          <c:val>
            <c:numRef>
              <c:f>Sheet1!$B$2:$B$3</c:f>
              <c:numCache>
                <c:formatCode>General</c:formatCode>
                <c:ptCount val="2"/>
                <c:pt idx="0">
                  <c:v>92</c:v>
                </c:pt>
                <c:pt idx="1">
                  <c:v>8</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Sales</c:v>
                      </c:pt>
                    </c:strCache>
                  </c:strRef>
                </c15:tx>
              </c15:filteredSeriesTitle>
            </c:ext>
            <c:ext xmlns:c15="http://schemas.microsoft.com/office/drawing/2012/chart" uri="{02D57815-91ED-43cb-92C2-25804820EDAC}">
              <c15:filteredCategoryTitle>
                <c15:cat>
                  <c:strRef>
                    <c:extLst>
                      <c:ext uri="{02D57815-91ED-43cb-92C2-25804820EDAC}">
                        <c15:formulaRef>
                          <c15:sqref>Sheet1!$A$2:$A$3</c15:sqref>
                        </c15:formulaRef>
                      </c:ext>
                    </c:extLst>
                    <c:strCache>
                      <c:ptCount val="2"/>
                      <c:pt idx="0">
                        <c:v>1st Qtr</c:v>
                      </c:pt>
                      <c:pt idx="1">
                        <c:v>2nd Qtr</c:v>
                      </c:pt>
                    </c:strCache>
                  </c:strRef>
                </c15:cat>
              </c15:filteredCategoryTitle>
            </c:ext>
            <c:ext xmlns:c16="http://schemas.microsoft.com/office/drawing/2014/chart" uri="{C3380CC4-5D6E-409C-BE32-E72D297353CC}">
              <c16:uniqueId val="{00000004-5614-4B41-B2A8-7974468E0F1B}"/>
            </c:ext>
          </c:extLst>
        </c:ser>
        <c:dLbls>
          <c:showLegendKey val="0"/>
          <c:showVal val="0"/>
          <c:showCatName val="0"/>
          <c:showSerName val="0"/>
          <c:showPercent val="0"/>
          <c:showBubbleSize val="0"/>
          <c:showLeaderLines val="1"/>
        </c:dLbls>
        <c:firstSliceAng val="0"/>
        <c:holeSize val="80"/>
      </c:doughnutChart>
    </c:plotArea>
    <c:plotVisOnly val="1"/>
    <c:dispBlanksAs val="gap"/>
    <c:showDLblsOverMax val="0"/>
  </c:chart>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5819506162865578E-2"/>
          <c:y val="1.8750171414054075E-2"/>
          <c:w val="0.9236006184498019"/>
          <c:h val="0.96562499999999996"/>
        </c:manualLayout>
      </c:layout>
      <c:doughnutChart>
        <c:varyColors val="1"/>
        <c:ser>
          <c:idx val="0"/>
          <c:order val="0"/>
          <c:dPt>
            <c:idx val="0"/>
            <c:bubble3D val="0"/>
            <c:spPr>
              <a:solidFill>
                <a:schemeClr val="accent2"/>
              </a:solidFill>
            </c:spPr>
            <c:extLst>
              <c:ext xmlns:c16="http://schemas.microsoft.com/office/drawing/2014/chart" uri="{C3380CC4-5D6E-409C-BE32-E72D297353CC}">
                <c16:uniqueId val="{00000001-BF8E-4060-8370-FCDF60E8CB27}"/>
              </c:ext>
            </c:extLst>
          </c:dPt>
          <c:dPt>
            <c:idx val="1"/>
            <c:bubble3D val="0"/>
            <c:spPr>
              <a:solidFill>
                <a:schemeClr val="bg1">
                  <a:lumMod val="85000"/>
                </a:schemeClr>
              </a:solidFill>
            </c:spPr>
            <c:extLst>
              <c:ext xmlns:c16="http://schemas.microsoft.com/office/drawing/2014/chart" uri="{C3380CC4-5D6E-409C-BE32-E72D297353CC}">
                <c16:uniqueId val="{00000003-BF8E-4060-8370-FCDF60E8CB27}"/>
              </c:ext>
            </c:extLst>
          </c:dPt>
          <c:val>
            <c:numRef>
              <c:f>Sheet1!$B$2:$B$3</c:f>
              <c:numCache>
                <c:formatCode>General</c:formatCode>
                <c:ptCount val="2"/>
                <c:pt idx="0">
                  <c:v>65</c:v>
                </c:pt>
                <c:pt idx="1">
                  <c:v>35</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Sales</c:v>
                      </c:pt>
                    </c:strCache>
                  </c:strRef>
                </c15:tx>
              </c15:filteredSeriesTitle>
            </c:ext>
            <c:ext xmlns:c15="http://schemas.microsoft.com/office/drawing/2012/chart" uri="{02D57815-91ED-43cb-92C2-25804820EDAC}">
              <c15:filteredCategoryTitle>
                <c15:cat>
                  <c:strRef>
                    <c:extLst>
                      <c:ext uri="{02D57815-91ED-43cb-92C2-25804820EDAC}">
                        <c15:formulaRef>
                          <c15:sqref>Sheet1!$A$2:$A$3</c15:sqref>
                        </c15:formulaRef>
                      </c:ext>
                    </c:extLst>
                    <c:strCache>
                      <c:ptCount val="2"/>
                      <c:pt idx="0">
                        <c:v>1st Qtr</c:v>
                      </c:pt>
                      <c:pt idx="1">
                        <c:v>2nd Qtr</c:v>
                      </c:pt>
                    </c:strCache>
                  </c:strRef>
                </c15:cat>
              </c15:filteredCategoryTitle>
            </c:ext>
            <c:ext xmlns:c16="http://schemas.microsoft.com/office/drawing/2014/chart" uri="{C3380CC4-5D6E-409C-BE32-E72D297353CC}">
              <c16:uniqueId val="{00000004-BF8E-4060-8370-FCDF60E8CB27}"/>
            </c:ext>
          </c:extLst>
        </c:ser>
        <c:dLbls>
          <c:showLegendKey val="0"/>
          <c:showVal val="0"/>
          <c:showCatName val="0"/>
          <c:showSerName val="0"/>
          <c:showPercent val="0"/>
          <c:showBubbleSize val="0"/>
          <c:showLeaderLines val="1"/>
        </c:dLbls>
        <c:firstSliceAng val="0"/>
        <c:holeSize val="80"/>
      </c:doughnutChart>
    </c:plotArea>
    <c:plotVisOnly val="1"/>
    <c:dispBlanksAs val="gap"/>
    <c:showDLblsOverMax val="0"/>
  </c:chart>
  <c:txPr>
    <a:bodyPr/>
    <a:lstStyle/>
    <a:p>
      <a:pPr>
        <a:defRPr sz="18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5819506162865578E-2"/>
          <c:y val="1.8750171414054075E-2"/>
          <c:w val="0.9236006184498019"/>
          <c:h val="0.96562499999999996"/>
        </c:manualLayout>
      </c:layout>
      <c:doughnutChart>
        <c:varyColors val="1"/>
        <c:ser>
          <c:idx val="0"/>
          <c:order val="0"/>
          <c:dPt>
            <c:idx val="0"/>
            <c:bubble3D val="0"/>
            <c:spPr>
              <a:solidFill>
                <a:schemeClr val="accent3"/>
              </a:solidFill>
            </c:spPr>
            <c:extLst>
              <c:ext xmlns:c16="http://schemas.microsoft.com/office/drawing/2014/chart" uri="{C3380CC4-5D6E-409C-BE32-E72D297353CC}">
                <c16:uniqueId val="{00000001-5191-47D5-A7CF-CBEE4333EA1C}"/>
              </c:ext>
            </c:extLst>
          </c:dPt>
          <c:dPt>
            <c:idx val="1"/>
            <c:bubble3D val="0"/>
            <c:spPr>
              <a:solidFill>
                <a:schemeClr val="bg1">
                  <a:lumMod val="85000"/>
                </a:schemeClr>
              </a:solidFill>
            </c:spPr>
            <c:extLst>
              <c:ext xmlns:c16="http://schemas.microsoft.com/office/drawing/2014/chart" uri="{C3380CC4-5D6E-409C-BE32-E72D297353CC}">
                <c16:uniqueId val="{00000003-5191-47D5-A7CF-CBEE4333EA1C}"/>
              </c:ext>
            </c:extLst>
          </c:dPt>
          <c:val>
            <c:numRef>
              <c:f>Sheet1!$B$2:$B$3</c:f>
              <c:numCache>
                <c:formatCode>General</c:formatCode>
                <c:ptCount val="2"/>
                <c:pt idx="0">
                  <c:v>76</c:v>
                </c:pt>
                <c:pt idx="1">
                  <c:v>24</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Sales</c:v>
                      </c:pt>
                    </c:strCache>
                  </c:strRef>
                </c15:tx>
              </c15:filteredSeriesTitle>
            </c:ext>
            <c:ext xmlns:c15="http://schemas.microsoft.com/office/drawing/2012/chart" uri="{02D57815-91ED-43cb-92C2-25804820EDAC}">
              <c15:filteredCategoryTitle>
                <c15:cat>
                  <c:strRef>
                    <c:extLst>
                      <c:ext uri="{02D57815-91ED-43cb-92C2-25804820EDAC}">
                        <c15:formulaRef>
                          <c15:sqref>Sheet1!$A$2:$A$3</c15:sqref>
                        </c15:formulaRef>
                      </c:ext>
                    </c:extLst>
                    <c:strCache>
                      <c:ptCount val="2"/>
                      <c:pt idx="0">
                        <c:v>1st Qtr</c:v>
                      </c:pt>
                      <c:pt idx="1">
                        <c:v>2nd Qtr</c:v>
                      </c:pt>
                    </c:strCache>
                  </c:strRef>
                </c15:cat>
              </c15:filteredCategoryTitle>
            </c:ext>
            <c:ext xmlns:c16="http://schemas.microsoft.com/office/drawing/2014/chart" uri="{C3380CC4-5D6E-409C-BE32-E72D297353CC}">
              <c16:uniqueId val="{00000004-5191-47D5-A7CF-CBEE4333EA1C}"/>
            </c:ext>
          </c:extLst>
        </c:ser>
        <c:dLbls>
          <c:showLegendKey val="0"/>
          <c:showVal val="0"/>
          <c:showCatName val="0"/>
          <c:showSerName val="0"/>
          <c:showPercent val="0"/>
          <c:showBubbleSize val="0"/>
          <c:showLeaderLines val="1"/>
        </c:dLbls>
        <c:firstSliceAng val="0"/>
        <c:holeSize val="80"/>
      </c:doughnutChart>
    </c:plotArea>
    <c:plotVisOnly val="1"/>
    <c:dispBlanksAs val="gap"/>
    <c:showDLblsOverMax val="0"/>
  </c:chart>
  <c:txPr>
    <a:bodyPr/>
    <a:lstStyle/>
    <a:p>
      <a:pPr>
        <a:defRPr sz="18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4AAAF045-FEF6-43EA-9CDC-C84FC3F85E9C}" type="datetimeFigureOut">
              <a:rPr lang="en-US" smtClean="0"/>
              <a:t>5/14/2023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52F1279-6CE4-4169-83D3-4483097B6907}" type="slidenum">
              <a:rPr lang="en-US" smtClean="0"/>
              <a:t>‹#›</a:t>
            </a:fld>
            <a:endParaRPr lang="en-US"/>
          </a:p>
        </p:txBody>
      </p:sp>
    </p:spTree>
    <p:extLst>
      <p:ext uri="{BB962C8B-B14F-4D97-AF65-F5344CB8AC3E}">
        <p14:creationId xmlns:p14="http://schemas.microsoft.com/office/powerpoint/2010/main" val="140558990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3"/>
        <p:cNvGrpSpPr/>
        <p:nvPr/>
      </p:nvGrpSpPr>
      <p:grpSpPr>
        <a:xfrm>
          <a:off x="0" y="0"/>
          <a:ext cx="0" cy="0"/>
          <a:chOff x="0" y="0"/>
          <a:chExt cx="0" cy="0"/>
        </a:xfrm>
      </p:grpSpPr>
      <p:sp>
        <p:nvSpPr>
          <p:cNvPr id="10414" name="Google Shape;10414;g176abbfc273_2_230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5" name="Google Shape;10415;g176abbfc273_2_23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4"/>
        <p:cNvGrpSpPr/>
        <p:nvPr/>
      </p:nvGrpSpPr>
      <p:grpSpPr>
        <a:xfrm>
          <a:off x="0" y="0"/>
          <a:ext cx="0" cy="0"/>
          <a:chOff x="0" y="0"/>
          <a:chExt cx="0" cy="0"/>
        </a:xfrm>
      </p:grpSpPr>
      <p:sp>
        <p:nvSpPr>
          <p:cNvPr id="11155" name="Google Shape;11155;g176abbfc273_2_237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56" name="Google Shape;11156;g176abbfc273_2_23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47"/>
        <p:cNvGrpSpPr/>
        <p:nvPr/>
      </p:nvGrpSpPr>
      <p:grpSpPr>
        <a:xfrm>
          <a:off x="0" y="0"/>
          <a:ext cx="0" cy="0"/>
          <a:chOff x="0" y="0"/>
          <a:chExt cx="0" cy="0"/>
        </a:xfrm>
      </p:grpSpPr>
      <p:sp>
        <p:nvSpPr>
          <p:cNvPr id="11848" name="Google Shape;11848;g176abbfc273_2_244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9" name="Google Shape;11849;g176abbfc273_2_244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49"/>
        <p:cNvGrpSpPr/>
        <p:nvPr/>
      </p:nvGrpSpPr>
      <p:grpSpPr>
        <a:xfrm>
          <a:off x="0" y="0"/>
          <a:ext cx="0" cy="0"/>
          <a:chOff x="0" y="0"/>
          <a:chExt cx="0" cy="0"/>
        </a:xfrm>
      </p:grpSpPr>
      <p:sp>
        <p:nvSpPr>
          <p:cNvPr id="12150" name="Google Shape;12150;g176abbfc273_2_247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51" name="Google Shape;12151;g176abbfc273_2_247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Google Shape;1531;g176abbfc273_2_141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2" name="Google Shape;1532;g176abbfc273_2_14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7"/>
        <p:cNvGrpSpPr/>
        <p:nvPr/>
      </p:nvGrpSpPr>
      <p:grpSpPr>
        <a:xfrm>
          <a:off x="0" y="0"/>
          <a:ext cx="0" cy="0"/>
          <a:chOff x="0" y="0"/>
          <a:chExt cx="0" cy="0"/>
        </a:xfrm>
      </p:grpSpPr>
      <p:sp>
        <p:nvSpPr>
          <p:cNvPr id="8808" name="Google Shape;8808;g176abbfc273_2_21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09" name="Google Shape;8809;g176abbfc273_2_21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89"/>
        <p:cNvGrpSpPr/>
        <p:nvPr/>
      </p:nvGrpSpPr>
      <p:grpSpPr>
        <a:xfrm>
          <a:off x="0" y="0"/>
          <a:ext cx="0" cy="0"/>
          <a:chOff x="0" y="0"/>
          <a:chExt cx="0" cy="0"/>
        </a:xfrm>
      </p:grpSpPr>
      <p:sp>
        <p:nvSpPr>
          <p:cNvPr id="9190" name="Google Shape;9190;g176abbfc273_2_217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91" name="Google Shape;9191;g176abbfc273_2_217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0"/>
        <p:cNvGrpSpPr/>
        <p:nvPr/>
      </p:nvGrpSpPr>
      <p:grpSpPr>
        <a:xfrm>
          <a:off x="0" y="0"/>
          <a:ext cx="0" cy="0"/>
          <a:chOff x="0" y="0"/>
          <a:chExt cx="0" cy="0"/>
        </a:xfrm>
      </p:grpSpPr>
      <p:sp>
        <p:nvSpPr>
          <p:cNvPr id="9621" name="Google Shape;9621;g176abbfc273_2_222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22" name="Google Shape;9622;g176abbfc273_2_222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over slide layout">
    <p:bg>
      <p:bgPr>
        <a:solidFill>
          <a:schemeClr val="accent3"/>
        </a:solidFill>
        <a:effectLst/>
      </p:bgPr>
    </p:bg>
    <p:spTree>
      <p:nvGrpSpPr>
        <p:cNvPr id="1" name=""/>
        <p:cNvGrpSpPr/>
        <p:nvPr/>
      </p:nvGrpSpPr>
      <p:grpSpPr>
        <a:xfrm>
          <a:off x="0" y="0"/>
          <a:ext cx="0" cy="0"/>
          <a:chOff x="0" y="0"/>
          <a:chExt cx="0" cy="0"/>
        </a:xfrm>
      </p:grpSpPr>
      <p:grpSp>
        <p:nvGrpSpPr>
          <p:cNvPr id="2" name="Graphic 100">
            <a:extLst>
              <a:ext uri="{FF2B5EF4-FFF2-40B4-BE49-F238E27FC236}">
                <a16:creationId xmlns:a16="http://schemas.microsoft.com/office/drawing/2014/main" id="{ABAC4D8F-CA6E-4639-8892-51818207428E}"/>
              </a:ext>
            </a:extLst>
          </p:cNvPr>
          <p:cNvGrpSpPr/>
          <p:nvPr userDrawn="1"/>
        </p:nvGrpSpPr>
        <p:grpSpPr>
          <a:xfrm rot="8100000">
            <a:off x="10090171" y="-1239149"/>
            <a:ext cx="2271679" cy="4263641"/>
            <a:chOff x="9770176" y="2870964"/>
            <a:chExt cx="829627" cy="1557100"/>
          </a:xfrm>
          <a:gradFill flip="none" rotWithShape="1">
            <a:gsLst>
              <a:gs pos="0">
                <a:schemeClr val="bg1">
                  <a:alpha val="30000"/>
                </a:schemeClr>
              </a:gs>
              <a:gs pos="100000">
                <a:schemeClr val="bg1"/>
              </a:gs>
            </a:gsLst>
            <a:lin ang="10800000" scaled="1"/>
            <a:tileRect/>
          </a:gradFill>
        </p:grpSpPr>
        <p:sp>
          <p:nvSpPr>
            <p:cNvPr id="3" name="Freeform: Shape 2">
              <a:extLst>
                <a:ext uri="{FF2B5EF4-FFF2-40B4-BE49-F238E27FC236}">
                  <a16:creationId xmlns:a16="http://schemas.microsoft.com/office/drawing/2014/main" id="{DF24ADBE-11D2-4540-ACC5-D3376BDB1D77}"/>
                </a:ext>
              </a:extLst>
            </p:cNvPr>
            <p:cNvSpPr/>
            <p:nvPr/>
          </p:nvSpPr>
          <p:spPr>
            <a:xfrm>
              <a:off x="9770176" y="3594626"/>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4" name="Freeform: Shape 3">
              <a:extLst>
                <a:ext uri="{FF2B5EF4-FFF2-40B4-BE49-F238E27FC236}">
                  <a16:creationId xmlns:a16="http://schemas.microsoft.com/office/drawing/2014/main" id="{D30F613D-18A4-4011-B115-733CE8EF4E2F}"/>
                </a:ext>
              </a:extLst>
            </p:cNvPr>
            <p:cNvSpPr/>
            <p:nvPr/>
          </p:nvSpPr>
          <p:spPr>
            <a:xfrm>
              <a:off x="9842565" y="3522236"/>
              <a:ext cx="57150" cy="57150"/>
            </a:xfrm>
            <a:custGeom>
              <a:avLst/>
              <a:gdLst>
                <a:gd name="connsiteX0" fmla="*/ 49530 w 57150"/>
                <a:gd name="connsiteY0" fmla="*/ 14288 h 57150"/>
                <a:gd name="connsiteX1" fmla="*/ 49530 w 57150"/>
                <a:gd name="connsiteY1" fmla="*/ 49530 h 57150"/>
                <a:gd name="connsiteX2" fmla="*/ 14287 w 57150"/>
                <a:gd name="connsiteY2" fmla="*/ 49530 h 57150"/>
                <a:gd name="connsiteX3" fmla="*/ 14287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2" y="59055"/>
                    <a:pt x="14287" y="49530"/>
                  </a:cubicBezTo>
                  <a:cubicBezTo>
                    <a:pt x="4763" y="40005"/>
                    <a:pt x="4763" y="23813"/>
                    <a:pt x="14287" y="14288"/>
                  </a:cubicBezTo>
                  <a:cubicBezTo>
                    <a:pt x="23812" y="4763"/>
                    <a:pt x="40005" y="4763"/>
                    <a:pt x="49530" y="14288"/>
                  </a:cubicBezTo>
                  <a:close/>
                </a:path>
              </a:pathLst>
            </a:custGeom>
            <a:grpFill/>
            <a:ln w="9525" cap="flat">
              <a:noFill/>
              <a:prstDash val="solid"/>
              <a:miter/>
            </a:ln>
          </p:spPr>
          <p:txBody>
            <a:bodyPr rtlCol="0" anchor="ctr"/>
            <a:lstStyle/>
            <a:p>
              <a:endParaRPr lang="en-US"/>
            </a:p>
          </p:txBody>
        </p:sp>
        <p:sp>
          <p:nvSpPr>
            <p:cNvPr id="5" name="Freeform: Shape 4">
              <a:extLst>
                <a:ext uri="{FF2B5EF4-FFF2-40B4-BE49-F238E27FC236}">
                  <a16:creationId xmlns:a16="http://schemas.microsoft.com/office/drawing/2014/main" id="{90C8A6AC-EC30-43CF-9921-D7D08AC84BC7}"/>
                </a:ext>
              </a:extLst>
            </p:cNvPr>
            <p:cNvSpPr/>
            <p:nvPr/>
          </p:nvSpPr>
          <p:spPr>
            <a:xfrm>
              <a:off x="9914956" y="3449846"/>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4765" y="4763"/>
                    <a:pt x="40005" y="4763"/>
                    <a:pt x="49530" y="14288"/>
                  </a:cubicBezTo>
                  <a:close/>
                </a:path>
              </a:pathLst>
            </a:custGeom>
            <a:grpFill/>
            <a:ln w="9525"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DD8E41AE-8A79-4CBD-92B1-C25D0535ADF5}"/>
                </a:ext>
              </a:extLst>
            </p:cNvPr>
            <p:cNvSpPr/>
            <p:nvPr/>
          </p:nvSpPr>
          <p:spPr>
            <a:xfrm>
              <a:off x="9988298" y="3377456"/>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0520C297-24A8-415F-A82D-29AF53245A75}"/>
                </a:ext>
              </a:extLst>
            </p:cNvPr>
            <p:cNvSpPr/>
            <p:nvPr/>
          </p:nvSpPr>
          <p:spPr>
            <a:xfrm>
              <a:off x="10060688" y="3305066"/>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F0C4F934-CFAF-49A8-8D91-36B37FE216B2}"/>
                </a:ext>
              </a:extLst>
            </p:cNvPr>
            <p:cNvSpPr/>
            <p:nvPr/>
          </p:nvSpPr>
          <p:spPr>
            <a:xfrm>
              <a:off x="10133078" y="3232676"/>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4765" y="4763"/>
                    <a:pt x="40005" y="4763"/>
                    <a:pt x="49530" y="14288"/>
                  </a:cubicBezTo>
                  <a:close/>
                </a:path>
              </a:pathLst>
            </a:custGeom>
            <a:grpFill/>
            <a:ln w="9525"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675D4320-DE94-404C-91D9-14DF753CCF7F}"/>
                </a:ext>
              </a:extLst>
            </p:cNvPr>
            <p:cNvSpPr/>
            <p:nvPr/>
          </p:nvSpPr>
          <p:spPr>
            <a:xfrm>
              <a:off x="10206420" y="3160286"/>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496E441-A897-4997-A860-348C54276AC5}"/>
                </a:ext>
              </a:extLst>
            </p:cNvPr>
            <p:cNvSpPr/>
            <p:nvPr/>
          </p:nvSpPr>
          <p:spPr>
            <a:xfrm>
              <a:off x="10278811" y="3088134"/>
              <a:ext cx="57150" cy="57150"/>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79D4AD4B-8537-4092-AF5F-699CD01D3D30}"/>
                </a:ext>
              </a:extLst>
            </p:cNvPr>
            <p:cNvSpPr/>
            <p:nvPr/>
          </p:nvSpPr>
          <p:spPr>
            <a:xfrm>
              <a:off x="10351200" y="3015744"/>
              <a:ext cx="57150" cy="57150"/>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4765" y="4524"/>
                    <a:pt x="40005" y="4524"/>
                    <a:pt x="49530" y="15002"/>
                  </a:cubicBezTo>
                  <a:close/>
                </a:path>
              </a:pathLst>
            </a:custGeom>
            <a:grpFill/>
            <a:ln w="9525"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30694142-263C-4DA2-87AD-8F23DD3AFA16}"/>
                </a:ext>
              </a:extLst>
            </p:cNvPr>
            <p:cNvSpPr/>
            <p:nvPr/>
          </p:nvSpPr>
          <p:spPr>
            <a:xfrm>
              <a:off x="10424543" y="2943354"/>
              <a:ext cx="57150" cy="57150"/>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39052" y="4524"/>
                    <a:pt x="49530" y="15002"/>
                  </a:cubicBezTo>
                  <a:close/>
                </a:path>
              </a:pathLst>
            </a:custGeom>
            <a:grpFill/>
            <a:ln w="9525"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2B83EAE6-F41B-43F1-B443-8FE33B40E683}"/>
                </a:ext>
              </a:extLst>
            </p:cNvPr>
            <p:cNvSpPr/>
            <p:nvPr/>
          </p:nvSpPr>
          <p:spPr>
            <a:xfrm>
              <a:off x="10496933" y="2870964"/>
              <a:ext cx="57150" cy="57150"/>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62E79340-F012-4323-8642-EB66FEFCF935}"/>
                </a:ext>
              </a:extLst>
            </p:cNvPr>
            <p:cNvSpPr/>
            <p:nvPr/>
          </p:nvSpPr>
          <p:spPr>
            <a:xfrm>
              <a:off x="9847328" y="3672017"/>
              <a:ext cx="57150" cy="57150"/>
            </a:xfrm>
            <a:custGeom>
              <a:avLst/>
              <a:gdLst>
                <a:gd name="connsiteX0" fmla="*/ 49530 w 57150"/>
                <a:gd name="connsiteY0" fmla="*/ 15002 h 57150"/>
                <a:gd name="connsiteX1" fmla="*/ 49530 w 57150"/>
                <a:gd name="connsiteY1" fmla="*/ 50244 h 57150"/>
                <a:gd name="connsiteX2" fmla="*/ 14287 w 57150"/>
                <a:gd name="connsiteY2" fmla="*/ 50244 h 57150"/>
                <a:gd name="connsiteX3" fmla="*/ 14287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2" y="59769"/>
                    <a:pt x="14287" y="50244"/>
                  </a:cubicBezTo>
                  <a:cubicBezTo>
                    <a:pt x="4763" y="40719"/>
                    <a:pt x="4763" y="24527"/>
                    <a:pt x="14287" y="15002"/>
                  </a:cubicBezTo>
                  <a:cubicBezTo>
                    <a:pt x="23812" y="4524"/>
                    <a:pt x="40005" y="4524"/>
                    <a:pt x="49530" y="15002"/>
                  </a:cubicBezTo>
                  <a:close/>
                </a:path>
              </a:pathLst>
            </a:custGeom>
            <a:grpFill/>
            <a:ln w="9525"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77223882-FCDB-414E-88A3-3261BEB1849F}"/>
                </a:ext>
              </a:extLst>
            </p:cNvPr>
            <p:cNvSpPr/>
            <p:nvPr/>
          </p:nvSpPr>
          <p:spPr>
            <a:xfrm>
              <a:off x="9919718" y="3599627"/>
              <a:ext cx="57150" cy="57150"/>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44DD4351-78E0-40ED-8021-8E6699FD2610}"/>
                </a:ext>
              </a:extLst>
            </p:cNvPr>
            <p:cNvSpPr/>
            <p:nvPr/>
          </p:nvSpPr>
          <p:spPr>
            <a:xfrm>
              <a:off x="9993061" y="3527237"/>
              <a:ext cx="57150" cy="57150"/>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39052" y="4524"/>
                    <a:pt x="49530" y="15002"/>
                  </a:cubicBezTo>
                  <a:close/>
                </a:path>
              </a:pathLst>
            </a:custGeom>
            <a:grpFill/>
            <a:ln w="9525"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C4002D3D-0AE0-46E3-AEA0-A119261E2F81}"/>
                </a:ext>
              </a:extLst>
            </p:cNvPr>
            <p:cNvSpPr/>
            <p:nvPr/>
          </p:nvSpPr>
          <p:spPr>
            <a:xfrm>
              <a:off x="10065450" y="3455200"/>
              <a:ext cx="57150" cy="57150"/>
            </a:xfrm>
            <a:custGeom>
              <a:avLst/>
              <a:gdLst>
                <a:gd name="connsiteX0" fmla="*/ 49530 w 57150"/>
                <a:gd name="connsiteY0" fmla="*/ 14649 h 57150"/>
                <a:gd name="connsiteX1" fmla="*/ 49530 w 57150"/>
                <a:gd name="connsiteY1" fmla="*/ 49891 h 57150"/>
                <a:gd name="connsiteX2" fmla="*/ 14288 w 57150"/>
                <a:gd name="connsiteY2" fmla="*/ 49891 h 57150"/>
                <a:gd name="connsiteX3" fmla="*/ 14288 w 57150"/>
                <a:gd name="connsiteY3" fmla="*/ 14649 h 57150"/>
                <a:gd name="connsiteX4" fmla="*/ 49530 w 57150"/>
                <a:gd name="connsiteY4" fmla="*/ 14649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649"/>
                  </a:moveTo>
                  <a:cubicBezTo>
                    <a:pt x="59055" y="24174"/>
                    <a:pt x="59055" y="40366"/>
                    <a:pt x="49530" y="49891"/>
                  </a:cubicBezTo>
                  <a:cubicBezTo>
                    <a:pt x="40005" y="59416"/>
                    <a:pt x="23813" y="59416"/>
                    <a:pt x="14288" y="49891"/>
                  </a:cubicBezTo>
                  <a:cubicBezTo>
                    <a:pt x="4763" y="40366"/>
                    <a:pt x="4763" y="24174"/>
                    <a:pt x="14288" y="14649"/>
                  </a:cubicBezTo>
                  <a:cubicBezTo>
                    <a:pt x="23813" y="4171"/>
                    <a:pt x="40005" y="5124"/>
                    <a:pt x="49530" y="14649"/>
                  </a:cubicBezTo>
                  <a:close/>
                </a:path>
              </a:pathLst>
            </a:custGeom>
            <a:grpFill/>
            <a:ln w="9525"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21CD5350-3C0F-49AA-ADFA-83E01851AE21}"/>
                </a:ext>
              </a:extLst>
            </p:cNvPr>
            <p:cNvSpPr/>
            <p:nvPr/>
          </p:nvSpPr>
          <p:spPr>
            <a:xfrm>
              <a:off x="10137841" y="3383171"/>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26D407B0-7F4A-4931-8935-8F314E50F003}"/>
                </a:ext>
              </a:extLst>
            </p:cNvPr>
            <p:cNvSpPr/>
            <p:nvPr/>
          </p:nvSpPr>
          <p:spPr>
            <a:xfrm>
              <a:off x="10211183" y="3310781"/>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39053" y="4763"/>
                    <a:pt x="49530" y="14288"/>
                  </a:cubicBezTo>
                  <a:close/>
                </a:path>
              </a:pathLst>
            </a:custGeom>
            <a:grpFill/>
            <a:ln w="9525"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1754EEF8-CF1B-48F2-9AAE-6F47BA875AB4}"/>
                </a:ext>
              </a:extLst>
            </p:cNvPr>
            <p:cNvSpPr/>
            <p:nvPr/>
          </p:nvSpPr>
          <p:spPr>
            <a:xfrm>
              <a:off x="10283573" y="3238391"/>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ECF370C-4A44-4D7D-A74B-82B62F56CC90}"/>
                </a:ext>
              </a:extLst>
            </p:cNvPr>
            <p:cNvSpPr/>
            <p:nvPr/>
          </p:nvSpPr>
          <p:spPr>
            <a:xfrm>
              <a:off x="10355963" y="3166001"/>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B3E59F1B-F041-4FBB-BD2C-FE9C31A24453}"/>
                </a:ext>
              </a:extLst>
            </p:cNvPr>
            <p:cNvSpPr/>
            <p:nvPr/>
          </p:nvSpPr>
          <p:spPr>
            <a:xfrm>
              <a:off x="10428353" y="3093611"/>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4765" y="4763"/>
                    <a:pt x="40005" y="4763"/>
                    <a:pt x="49530" y="14288"/>
                  </a:cubicBezTo>
                  <a:close/>
                </a:path>
              </a:pathLst>
            </a:custGeom>
            <a:grpFill/>
            <a:ln w="9525"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FFB1364F-39F6-48BA-BA6F-D98FFECB5413}"/>
                </a:ext>
              </a:extLst>
            </p:cNvPr>
            <p:cNvSpPr/>
            <p:nvPr/>
          </p:nvSpPr>
          <p:spPr>
            <a:xfrm>
              <a:off x="10501695" y="3021221"/>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7E6EA86B-B477-4F86-BBD4-5B093D56B04A}"/>
                </a:ext>
              </a:extLst>
            </p:cNvPr>
            <p:cNvSpPr/>
            <p:nvPr/>
          </p:nvSpPr>
          <p:spPr>
            <a:xfrm>
              <a:off x="9924481" y="3749883"/>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6BB49302-88F3-4B84-AB8C-1873112BB99F}"/>
                </a:ext>
              </a:extLst>
            </p:cNvPr>
            <p:cNvSpPr/>
            <p:nvPr/>
          </p:nvSpPr>
          <p:spPr>
            <a:xfrm>
              <a:off x="9996871" y="3677494"/>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4765" y="4763"/>
                    <a:pt x="40005" y="4763"/>
                    <a:pt x="49530" y="14288"/>
                  </a:cubicBezTo>
                  <a:close/>
                </a:path>
              </a:pathLst>
            </a:custGeom>
            <a:grpFill/>
            <a:ln w="9525"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346E53E2-80C2-4009-B42C-75958367ECA4}"/>
                </a:ext>
              </a:extLst>
            </p:cNvPr>
            <p:cNvSpPr/>
            <p:nvPr/>
          </p:nvSpPr>
          <p:spPr>
            <a:xfrm>
              <a:off x="10070213" y="3605104"/>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39053" y="4763"/>
                    <a:pt x="49530" y="14288"/>
                  </a:cubicBezTo>
                  <a:close/>
                </a:path>
              </a:pathLst>
            </a:custGeom>
            <a:grpFill/>
            <a:ln w="9525"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36AE1125-4495-408B-AB7F-E9426A90B27A}"/>
                </a:ext>
              </a:extLst>
            </p:cNvPr>
            <p:cNvSpPr/>
            <p:nvPr/>
          </p:nvSpPr>
          <p:spPr>
            <a:xfrm>
              <a:off x="10142603" y="3532714"/>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44038A5E-53DB-48AC-B1C4-1946E1A50F3B}"/>
                </a:ext>
              </a:extLst>
            </p:cNvPr>
            <p:cNvSpPr/>
            <p:nvPr/>
          </p:nvSpPr>
          <p:spPr>
            <a:xfrm>
              <a:off x="10214993" y="3460323"/>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5F305E66-EC98-48A2-91EE-4F2B6BA5E2A7}"/>
                </a:ext>
              </a:extLst>
            </p:cNvPr>
            <p:cNvSpPr/>
            <p:nvPr/>
          </p:nvSpPr>
          <p:spPr>
            <a:xfrm>
              <a:off x="10288336" y="3387933"/>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39052" y="4763"/>
                    <a:pt x="49530" y="14288"/>
                  </a:cubicBezTo>
                  <a:close/>
                </a:path>
              </a:pathLst>
            </a:custGeom>
            <a:grpFill/>
            <a:ln w="9525"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0A3E4873-F185-4078-8005-726119701C4C}"/>
                </a:ext>
              </a:extLst>
            </p:cNvPr>
            <p:cNvSpPr/>
            <p:nvPr/>
          </p:nvSpPr>
          <p:spPr>
            <a:xfrm>
              <a:off x="10360725" y="3315544"/>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2DCEBE27-868A-44E0-9D91-9D5443B088A5}"/>
                </a:ext>
              </a:extLst>
            </p:cNvPr>
            <p:cNvSpPr/>
            <p:nvPr/>
          </p:nvSpPr>
          <p:spPr>
            <a:xfrm>
              <a:off x="10433116" y="3243392"/>
              <a:ext cx="57150" cy="57150"/>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69AA1110-5085-4008-8BE3-37C2128CC9CE}"/>
                </a:ext>
              </a:extLst>
            </p:cNvPr>
            <p:cNvSpPr/>
            <p:nvPr/>
          </p:nvSpPr>
          <p:spPr>
            <a:xfrm>
              <a:off x="10506458" y="3171002"/>
              <a:ext cx="57150" cy="57150"/>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39052" y="4524"/>
                    <a:pt x="49530" y="15002"/>
                  </a:cubicBezTo>
                  <a:close/>
                </a:path>
              </a:pathLst>
            </a:custGeom>
            <a:grpFill/>
            <a:ln w="9525"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76583640-6BAC-4CCC-8D4C-C068D80E070B}"/>
                </a:ext>
              </a:extLst>
            </p:cNvPr>
            <p:cNvSpPr/>
            <p:nvPr/>
          </p:nvSpPr>
          <p:spPr>
            <a:xfrm>
              <a:off x="10001633" y="3827274"/>
              <a:ext cx="57150" cy="57150"/>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4AAFBA0C-DE7C-4945-9620-DC92C9364480}"/>
                </a:ext>
              </a:extLst>
            </p:cNvPr>
            <p:cNvSpPr/>
            <p:nvPr/>
          </p:nvSpPr>
          <p:spPr>
            <a:xfrm>
              <a:off x="10074023" y="3754884"/>
              <a:ext cx="57150" cy="57150"/>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4765" y="4524"/>
                    <a:pt x="40005" y="4524"/>
                    <a:pt x="49530" y="15002"/>
                  </a:cubicBezTo>
                  <a:close/>
                </a:path>
              </a:pathLst>
            </a:custGeom>
            <a:grpFill/>
            <a:ln w="9525"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AE759159-34C6-410A-B771-5811000E7B52}"/>
                </a:ext>
              </a:extLst>
            </p:cNvPr>
            <p:cNvSpPr/>
            <p:nvPr/>
          </p:nvSpPr>
          <p:spPr>
            <a:xfrm>
              <a:off x="10147366" y="3682494"/>
              <a:ext cx="57150" cy="57150"/>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C6B21BDD-E33F-499E-9150-1D906FE2E7E0}"/>
                </a:ext>
              </a:extLst>
            </p:cNvPr>
            <p:cNvSpPr/>
            <p:nvPr/>
          </p:nvSpPr>
          <p:spPr>
            <a:xfrm>
              <a:off x="10219756" y="3610457"/>
              <a:ext cx="57150" cy="57150"/>
            </a:xfrm>
            <a:custGeom>
              <a:avLst/>
              <a:gdLst>
                <a:gd name="connsiteX0" fmla="*/ 49530 w 57150"/>
                <a:gd name="connsiteY0" fmla="*/ 14649 h 57150"/>
                <a:gd name="connsiteX1" fmla="*/ 49530 w 57150"/>
                <a:gd name="connsiteY1" fmla="*/ 49891 h 57150"/>
                <a:gd name="connsiteX2" fmla="*/ 14288 w 57150"/>
                <a:gd name="connsiteY2" fmla="*/ 49891 h 57150"/>
                <a:gd name="connsiteX3" fmla="*/ 14288 w 57150"/>
                <a:gd name="connsiteY3" fmla="*/ 14649 h 57150"/>
                <a:gd name="connsiteX4" fmla="*/ 49530 w 57150"/>
                <a:gd name="connsiteY4" fmla="*/ 14649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649"/>
                  </a:moveTo>
                  <a:cubicBezTo>
                    <a:pt x="59055" y="24174"/>
                    <a:pt x="59055" y="40366"/>
                    <a:pt x="49530" y="49891"/>
                  </a:cubicBezTo>
                  <a:cubicBezTo>
                    <a:pt x="40005" y="59416"/>
                    <a:pt x="23813" y="59416"/>
                    <a:pt x="14288" y="49891"/>
                  </a:cubicBezTo>
                  <a:cubicBezTo>
                    <a:pt x="4763" y="40366"/>
                    <a:pt x="4763" y="24174"/>
                    <a:pt x="14288" y="14649"/>
                  </a:cubicBezTo>
                  <a:cubicBezTo>
                    <a:pt x="23813" y="4171"/>
                    <a:pt x="40005" y="5124"/>
                    <a:pt x="49530" y="14649"/>
                  </a:cubicBezTo>
                  <a:close/>
                </a:path>
              </a:pathLst>
            </a:custGeom>
            <a:grpFill/>
            <a:ln w="9525"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96219741-D6D9-4B7E-AA01-9662FC8C12C4}"/>
                </a:ext>
              </a:extLst>
            </p:cNvPr>
            <p:cNvSpPr/>
            <p:nvPr/>
          </p:nvSpPr>
          <p:spPr>
            <a:xfrm>
              <a:off x="10292145" y="3538429"/>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4765" y="4763"/>
                    <a:pt x="40005" y="4763"/>
                    <a:pt x="49530" y="14288"/>
                  </a:cubicBezTo>
                  <a:close/>
                </a:path>
              </a:pathLst>
            </a:custGeom>
            <a:grpFill/>
            <a:ln w="9525"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8624ECCA-8E3B-4D14-85F3-0F18531AD6D8}"/>
                </a:ext>
              </a:extLst>
            </p:cNvPr>
            <p:cNvSpPr/>
            <p:nvPr/>
          </p:nvSpPr>
          <p:spPr>
            <a:xfrm>
              <a:off x="10365488" y="3466039"/>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D05B4A7-2820-4A12-8D5F-4DA08187C0B1}"/>
                </a:ext>
              </a:extLst>
            </p:cNvPr>
            <p:cNvSpPr/>
            <p:nvPr/>
          </p:nvSpPr>
          <p:spPr>
            <a:xfrm>
              <a:off x="10437878" y="3393649"/>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2"/>
                    <a:pt x="59055" y="40005"/>
                    <a:pt x="49530" y="49530"/>
                  </a:cubicBezTo>
                  <a:cubicBezTo>
                    <a:pt x="40005" y="59055"/>
                    <a:pt x="23813" y="59055"/>
                    <a:pt x="14288" y="49530"/>
                  </a:cubicBezTo>
                  <a:cubicBezTo>
                    <a:pt x="4763" y="40005"/>
                    <a:pt x="4763" y="23812"/>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86C7CB4D-E2BC-48CD-B761-A1AFD13797C6}"/>
                </a:ext>
              </a:extLst>
            </p:cNvPr>
            <p:cNvSpPr/>
            <p:nvPr/>
          </p:nvSpPr>
          <p:spPr>
            <a:xfrm>
              <a:off x="10510268" y="3321258"/>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4765" y="4763"/>
                    <a:pt x="40005" y="4763"/>
                    <a:pt x="49530" y="14288"/>
                  </a:cubicBezTo>
                  <a:close/>
                </a:path>
              </a:pathLst>
            </a:custGeom>
            <a:grpFill/>
            <a:ln w="9525"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8394C83B-5D14-4D3F-B3A8-5D80DE25B0DD}"/>
                </a:ext>
              </a:extLst>
            </p:cNvPr>
            <p:cNvSpPr/>
            <p:nvPr/>
          </p:nvSpPr>
          <p:spPr>
            <a:xfrm>
              <a:off x="10078786" y="3905141"/>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098493C0-CF95-4D88-ACD9-44F8EDFC28DF}"/>
                </a:ext>
              </a:extLst>
            </p:cNvPr>
            <p:cNvSpPr/>
            <p:nvPr/>
          </p:nvSpPr>
          <p:spPr>
            <a:xfrm>
              <a:off x="10152128" y="3832751"/>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39052" y="4763"/>
                    <a:pt x="49530" y="14288"/>
                  </a:cubicBezTo>
                  <a:close/>
                </a:path>
              </a:pathLst>
            </a:custGeom>
            <a:grpFill/>
            <a:ln w="9525"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CEE61AC1-85C5-4697-BEAE-43AA38A0385C}"/>
                </a:ext>
              </a:extLst>
            </p:cNvPr>
            <p:cNvSpPr/>
            <p:nvPr/>
          </p:nvSpPr>
          <p:spPr>
            <a:xfrm>
              <a:off x="10224518" y="3760361"/>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E2F54718-A9B8-4350-AC96-FC7F627163B7}"/>
                </a:ext>
              </a:extLst>
            </p:cNvPr>
            <p:cNvSpPr/>
            <p:nvPr/>
          </p:nvSpPr>
          <p:spPr>
            <a:xfrm>
              <a:off x="10296908" y="3687971"/>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CD3C69D7-1541-46AC-B056-8B0F3377C5DA}"/>
                </a:ext>
              </a:extLst>
            </p:cNvPr>
            <p:cNvSpPr/>
            <p:nvPr/>
          </p:nvSpPr>
          <p:spPr>
            <a:xfrm>
              <a:off x="10370250" y="3615581"/>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39053" y="4763"/>
                    <a:pt x="49530" y="14288"/>
                  </a:cubicBezTo>
                  <a:close/>
                </a:path>
              </a:pathLst>
            </a:custGeom>
            <a:grpFill/>
            <a:ln w="9525"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5E3C3A81-90B2-4DFD-A2E0-40D2593D7DF9}"/>
                </a:ext>
              </a:extLst>
            </p:cNvPr>
            <p:cNvSpPr/>
            <p:nvPr/>
          </p:nvSpPr>
          <p:spPr>
            <a:xfrm>
              <a:off x="10442641" y="3543191"/>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95658A1A-8F63-4F41-9DD6-BCF36FBF19F5}"/>
                </a:ext>
              </a:extLst>
            </p:cNvPr>
            <p:cNvSpPr/>
            <p:nvPr/>
          </p:nvSpPr>
          <p:spPr>
            <a:xfrm>
              <a:off x="10515031" y="3470801"/>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D114A8A4-D2EB-427F-BB65-56F6E71733AA}"/>
                </a:ext>
              </a:extLst>
            </p:cNvPr>
            <p:cNvSpPr/>
            <p:nvPr/>
          </p:nvSpPr>
          <p:spPr>
            <a:xfrm>
              <a:off x="10155938" y="3982532"/>
              <a:ext cx="57150" cy="57150"/>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4765" y="4524"/>
                    <a:pt x="40005" y="4524"/>
                    <a:pt x="49530" y="15002"/>
                  </a:cubicBezTo>
                  <a:close/>
                </a:path>
              </a:pathLst>
            </a:custGeom>
            <a:grp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969390D-95F9-4AF1-8CC4-0E3C8960AB75}"/>
                </a:ext>
              </a:extLst>
            </p:cNvPr>
            <p:cNvSpPr/>
            <p:nvPr/>
          </p:nvSpPr>
          <p:spPr>
            <a:xfrm>
              <a:off x="10229281" y="3910142"/>
              <a:ext cx="57150" cy="57150"/>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39052" y="4524"/>
                    <a:pt x="49530" y="15002"/>
                  </a:cubicBezTo>
                  <a:close/>
                </a:path>
              </a:pathLst>
            </a:custGeom>
            <a:grpFill/>
            <a:ln w="9525"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558E721B-875E-45E5-9D7B-0A5EDAB634DD}"/>
                </a:ext>
              </a:extLst>
            </p:cNvPr>
            <p:cNvSpPr/>
            <p:nvPr/>
          </p:nvSpPr>
          <p:spPr>
            <a:xfrm>
              <a:off x="10301670" y="3837752"/>
              <a:ext cx="57150" cy="57150"/>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60350FBF-0B18-4166-A227-C578FD5A9533}"/>
                </a:ext>
              </a:extLst>
            </p:cNvPr>
            <p:cNvSpPr/>
            <p:nvPr/>
          </p:nvSpPr>
          <p:spPr>
            <a:xfrm>
              <a:off x="10374060" y="3765715"/>
              <a:ext cx="57150" cy="57150"/>
            </a:xfrm>
            <a:custGeom>
              <a:avLst/>
              <a:gdLst>
                <a:gd name="connsiteX0" fmla="*/ 49530 w 57150"/>
                <a:gd name="connsiteY0" fmla="*/ 14649 h 57150"/>
                <a:gd name="connsiteX1" fmla="*/ 49530 w 57150"/>
                <a:gd name="connsiteY1" fmla="*/ 49891 h 57150"/>
                <a:gd name="connsiteX2" fmla="*/ 14287 w 57150"/>
                <a:gd name="connsiteY2" fmla="*/ 49891 h 57150"/>
                <a:gd name="connsiteX3" fmla="*/ 14287 w 57150"/>
                <a:gd name="connsiteY3" fmla="*/ 14649 h 57150"/>
                <a:gd name="connsiteX4" fmla="*/ 49530 w 57150"/>
                <a:gd name="connsiteY4" fmla="*/ 14649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649"/>
                  </a:moveTo>
                  <a:cubicBezTo>
                    <a:pt x="59055" y="24174"/>
                    <a:pt x="59055" y="40366"/>
                    <a:pt x="49530" y="49891"/>
                  </a:cubicBezTo>
                  <a:cubicBezTo>
                    <a:pt x="40005" y="59416"/>
                    <a:pt x="23812" y="59416"/>
                    <a:pt x="14287" y="49891"/>
                  </a:cubicBezTo>
                  <a:cubicBezTo>
                    <a:pt x="4763" y="40366"/>
                    <a:pt x="4763" y="24174"/>
                    <a:pt x="14287" y="14649"/>
                  </a:cubicBezTo>
                  <a:cubicBezTo>
                    <a:pt x="23812" y="4171"/>
                    <a:pt x="40005" y="5124"/>
                    <a:pt x="49530" y="14649"/>
                  </a:cubicBezTo>
                  <a:close/>
                </a:path>
              </a:pathLst>
            </a:custGeom>
            <a:grpFill/>
            <a:ln w="9525"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9BB434CE-6452-4EDB-875B-24BEB01297B6}"/>
                </a:ext>
              </a:extLst>
            </p:cNvPr>
            <p:cNvSpPr/>
            <p:nvPr/>
          </p:nvSpPr>
          <p:spPr>
            <a:xfrm>
              <a:off x="10447403" y="3693686"/>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39052" y="4763"/>
                    <a:pt x="49530" y="14288"/>
                  </a:cubicBezTo>
                  <a:close/>
                </a:path>
              </a:pathLst>
            </a:custGeom>
            <a:grpFill/>
            <a:ln w="9525"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5C4F04F8-958C-49D8-A3E0-A292DA6E7712}"/>
                </a:ext>
              </a:extLst>
            </p:cNvPr>
            <p:cNvSpPr/>
            <p:nvPr/>
          </p:nvSpPr>
          <p:spPr>
            <a:xfrm>
              <a:off x="10519793" y="3621296"/>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BF9F9DC-2712-4959-AE67-04C708379943}"/>
                </a:ext>
              </a:extLst>
            </p:cNvPr>
            <p:cNvSpPr/>
            <p:nvPr/>
          </p:nvSpPr>
          <p:spPr>
            <a:xfrm>
              <a:off x="10233091" y="4060398"/>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4765" y="4763"/>
                    <a:pt x="40005" y="4763"/>
                    <a:pt x="49530" y="14288"/>
                  </a:cubicBezTo>
                  <a:close/>
                </a:path>
              </a:pathLst>
            </a:custGeom>
            <a:grpFill/>
            <a:ln w="9525"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A2CC8F68-3A94-4870-881F-193B67A3305A}"/>
                </a:ext>
              </a:extLst>
            </p:cNvPr>
            <p:cNvSpPr/>
            <p:nvPr/>
          </p:nvSpPr>
          <p:spPr>
            <a:xfrm>
              <a:off x="10306433" y="3988008"/>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84E3ED7F-2461-45AA-A48C-E1D86AF68184}"/>
                </a:ext>
              </a:extLst>
            </p:cNvPr>
            <p:cNvSpPr/>
            <p:nvPr/>
          </p:nvSpPr>
          <p:spPr>
            <a:xfrm>
              <a:off x="10378823" y="3915619"/>
              <a:ext cx="57150" cy="57150"/>
            </a:xfrm>
            <a:custGeom>
              <a:avLst/>
              <a:gdLst>
                <a:gd name="connsiteX0" fmla="*/ 49530 w 57150"/>
                <a:gd name="connsiteY0" fmla="*/ 14288 h 57150"/>
                <a:gd name="connsiteX1" fmla="*/ 49530 w 57150"/>
                <a:gd name="connsiteY1" fmla="*/ 49530 h 57150"/>
                <a:gd name="connsiteX2" fmla="*/ 14287 w 57150"/>
                <a:gd name="connsiteY2" fmla="*/ 49530 h 57150"/>
                <a:gd name="connsiteX3" fmla="*/ 14287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2" y="59055"/>
                    <a:pt x="14287" y="49530"/>
                  </a:cubicBezTo>
                  <a:cubicBezTo>
                    <a:pt x="4763" y="40005"/>
                    <a:pt x="4763" y="23813"/>
                    <a:pt x="14287" y="14288"/>
                  </a:cubicBezTo>
                  <a:cubicBezTo>
                    <a:pt x="23812" y="4763"/>
                    <a:pt x="40005" y="4763"/>
                    <a:pt x="49530" y="14288"/>
                  </a:cubicBezTo>
                  <a:close/>
                </a:path>
              </a:pathLst>
            </a:custGeom>
            <a:grpFill/>
            <a:ln w="9525"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26AE8E3E-4B1E-4A16-A481-7954EE2291F1}"/>
                </a:ext>
              </a:extLst>
            </p:cNvPr>
            <p:cNvSpPr/>
            <p:nvPr/>
          </p:nvSpPr>
          <p:spPr>
            <a:xfrm>
              <a:off x="10451213" y="3843229"/>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4765" y="4763"/>
                    <a:pt x="40005" y="4763"/>
                    <a:pt x="49530" y="14288"/>
                  </a:cubicBezTo>
                  <a:close/>
                </a:path>
              </a:pathLst>
            </a:custGeom>
            <a:grpFill/>
            <a:ln w="9525"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77FCBCC1-95FB-417D-9549-87BC59CD7BD1}"/>
                </a:ext>
              </a:extLst>
            </p:cNvPr>
            <p:cNvSpPr/>
            <p:nvPr/>
          </p:nvSpPr>
          <p:spPr>
            <a:xfrm>
              <a:off x="10524556" y="3770839"/>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3EBDCBB6-BC99-4767-ADD0-323EE629F93D}"/>
                </a:ext>
              </a:extLst>
            </p:cNvPr>
            <p:cNvSpPr/>
            <p:nvPr/>
          </p:nvSpPr>
          <p:spPr>
            <a:xfrm>
              <a:off x="10311195" y="4137789"/>
              <a:ext cx="57150" cy="57150"/>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39053" y="4524"/>
                    <a:pt x="49530" y="15002"/>
                  </a:cubicBezTo>
                  <a:close/>
                </a:path>
              </a:pathLst>
            </a:custGeom>
            <a:grpFill/>
            <a:ln w="9525"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04583594-E380-4390-84CF-BAF2B02A6398}"/>
                </a:ext>
              </a:extLst>
            </p:cNvPr>
            <p:cNvSpPr/>
            <p:nvPr/>
          </p:nvSpPr>
          <p:spPr>
            <a:xfrm>
              <a:off x="10383585" y="4065399"/>
              <a:ext cx="57150" cy="57150"/>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10B8EB73-5829-4512-8B9A-BDCF78FDCD48}"/>
                </a:ext>
              </a:extLst>
            </p:cNvPr>
            <p:cNvSpPr/>
            <p:nvPr/>
          </p:nvSpPr>
          <p:spPr>
            <a:xfrm>
              <a:off x="10455976" y="3993009"/>
              <a:ext cx="57150" cy="57150"/>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29947550-FDAF-4575-BB74-161E5E984364}"/>
                </a:ext>
              </a:extLst>
            </p:cNvPr>
            <p:cNvSpPr/>
            <p:nvPr/>
          </p:nvSpPr>
          <p:spPr>
            <a:xfrm>
              <a:off x="10529318" y="3920972"/>
              <a:ext cx="57150" cy="57150"/>
            </a:xfrm>
            <a:custGeom>
              <a:avLst/>
              <a:gdLst>
                <a:gd name="connsiteX0" fmla="*/ 49530 w 57150"/>
                <a:gd name="connsiteY0" fmla="*/ 14649 h 57150"/>
                <a:gd name="connsiteX1" fmla="*/ 49530 w 57150"/>
                <a:gd name="connsiteY1" fmla="*/ 49891 h 57150"/>
                <a:gd name="connsiteX2" fmla="*/ 14288 w 57150"/>
                <a:gd name="connsiteY2" fmla="*/ 49891 h 57150"/>
                <a:gd name="connsiteX3" fmla="*/ 14288 w 57150"/>
                <a:gd name="connsiteY3" fmla="*/ 14649 h 57150"/>
                <a:gd name="connsiteX4" fmla="*/ 49530 w 57150"/>
                <a:gd name="connsiteY4" fmla="*/ 14649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649"/>
                  </a:moveTo>
                  <a:cubicBezTo>
                    <a:pt x="59055" y="24174"/>
                    <a:pt x="59055" y="40366"/>
                    <a:pt x="49530" y="49891"/>
                  </a:cubicBezTo>
                  <a:cubicBezTo>
                    <a:pt x="40005" y="59416"/>
                    <a:pt x="23813" y="59416"/>
                    <a:pt x="14288" y="49891"/>
                  </a:cubicBezTo>
                  <a:cubicBezTo>
                    <a:pt x="4763" y="40366"/>
                    <a:pt x="4763" y="24174"/>
                    <a:pt x="14288" y="14649"/>
                  </a:cubicBezTo>
                  <a:cubicBezTo>
                    <a:pt x="23813" y="4171"/>
                    <a:pt x="39052" y="5124"/>
                    <a:pt x="49530" y="14649"/>
                  </a:cubicBezTo>
                  <a:close/>
                </a:path>
              </a:pathLst>
            </a:custGeom>
            <a:grpFill/>
            <a:ln w="9525"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B1FFC55C-3AD5-46F3-91CD-918DE79650B5}"/>
                </a:ext>
              </a:extLst>
            </p:cNvPr>
            <p:cNvSpPr/>
            <p:nvPr/>
          </p:nvSpPr>
          <p:spPr>
            <a:xfrm>
              <a:off x="10388348" y="4215656"/>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39053" y="4763"/>
                    <a:pt x="49530" y="14288"/>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9A327464-B8AF-4C8A-BB10-7C32F749D534}"/>
                </a:ext>
              </a:extLst>
            </p:cNvPr>
            <p:cNvSpPr/>
            <p:nvPr/>
          </p:nvSpPr>
          <p:spPr>
            <a:xfrm>
              <a:off x="10460738" y="4143266"/>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DB83BEC7-C243-4FE7-B926-E4FB1FAA9953}"/>
                </a:ext>
              </a:extLst>
            </p:cNvPr>
            <p:cNvSpPr/>
            <p:nvPr/>
          </p:nvSpPr>
          <p:spPr>
            <a:xfrm>
              <a:off x="10533128" y="4070876"/>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FE82B64A-017A-4D82-B1CA-867214114210}"/>
                </a:ext>
              </a:extLst>
            </p:cNvPr>
            <p:cNvSpPr/>
            <p:nvPr/>
          </p:nvSpPr>
          <p:spPr>
            <a:xfrm>
              <a:off x="10465501" y="4293047"/>
              <a:ext cx="57150" cy="57150"/>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35191343-58CE-45A7-A2D4-9F7522D718A0}"/>
                </a:ext>
              </a:extLst>
            </p:cNvPr>
            <p:cNvSpPr/>
            <p:nvPr/>
          </p:nvSpPr>
          <p:spPr>
            <a:xfrm>
              <a:off x="10537891" y="4220657"/>
              <a:ext cx="57150" cy="57150"/>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0941465A-62CD-4781-ACFF-67F089439246}"/>
                </a:ext>
              </a:extLst>
            </p:cNvPr>
            <p:cNvSpPr/>
            <p:nvPr/>
          </p:nvSpPr>
          <p:spPr>
            <a:xfrm>
              <a:off x="10542653" y="4370914"/>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grpSp>
      <p:pic>
        <p:nvPicPr>
          <p:cNvPr id="69" name="Picture 68">
            <a:extLst>
              <a:ext uri="{FF2B5EF4-FFF2-40B4-BE49-F238E27FC236}">
                <a16:creationId xmlns:a16="http://schemas.microsoft.com/office/drawing/2014/main" id="{DE16BD99-6187-41D7-B3ED-C11624E3C38E}"/>
              </a:ext>
            </a:extLst>
          </p:cNvPr>
          <p:cNvPicPr>
            <a:picLocks noChangeAspect="1"/>
          </p:cNvPicPr>
          <p:nvPr userDrawn="1"/>
        </p:nvPicPr>
        <p:blipFill>
          <a:blip r:embed="rId2" cstate="print">
            <a:alphaModFix amt="27000"/>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tretch>
            <a:fillRect/>
          </a:stretch>
        </p:blipFill>
        <p:spPr>
          <a:xfrm rot="11804646">
            <a:off x="143559" y="1837430"/>
            <a:ext cx="4995948" cy="4416275"/>
          </a:xfrm>
          <a:prstGeom prst="rect">
            <a:avLst/>
          </a:prstGeom>
        </p:spPr>
      </p:pic>
      <p:grpSp>
        <p:nvGrpSpPr>
          <p:cNvPr id="70" name="Graphic 100">
            <a:extLst>
              <a:ext uri="{FF2B5EF4-FFF2-40B4-BE49-F238E27FC236}">
                <a16:creationId xmlns:a16="http://schemas.microsoft.com/office/drawing/2014/main" id="{A084A82E-64B7-4281-BAB2-B370F41C2BBE}"/>
              </a:ext>
            </a:extLst>
          </p:cNvPr>
          <p:cNvGrpSpPr/>
          <p:nvPr userDrawn="1"/>
        </p:nvGrpSpPr>
        <p:grpSpPr>
          <a:xfrm rot="13507739">
            <a:off x="10210684" y="3789697"/>
            <a:ext cx="2271679" cy="4263641"/>
            <a:chOff x="9770176" y="2870964"/>
            <a:chExt cx="829627" cy="1557100"/>
          </a:xfrm>
          <a:gradFill flip="none" rotWithShape="1">
            <a:gsLst>
              <a:gs pos="0">
                <a:schemeClr val="bg1">
                  <a:alpha val="30000"/>
                </a:schemeClr>
              </a:gs>
              <a:gs pos="100000">
                <a:schemeClr val="bg1"/>
              </a:gs>
            </a:gsLst>
            <a:lin ang="10800000" scaled="1"/>
            <a:tileRect/>
          </a:gradFill>
        </p:grpSpPr>
        <p:sp>
          <p:nvSpPr>
            <p:cNvPr id="71" name="Freeform: Shape 70">
              <a:extLst>
                <a:ext uri="{FF2B5EF4-FFF2-40B4-BE49-F238E27FC236}">
                  <a16:creationId xmlns:a16="http://schemas.microsoft.com/office/drawing/2014/main" id="{8F517BD5-4B75-4CEE-AEBE-E096B6A04207}"/>
                </a:ext>
              </a:extLst>
            </p:cNvPr>
            <p:cNvSpPr/>
            <p:nvPr/>
          </p:nvSpPr>
          <p:spPr>
            <a:xfrm>
              <a:off x="9770176" y="3594626"/>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CDA5A21F-F16B-43A1-AEEE-B3A416BC4E6D}"/>
                </a:ext>
              </a:extLst>
            </p:cNvPr>
            <p:cNvSpPr/>
            <p:nvPr/>
          </p:nvSpPr>
          <p:spPr>
            <a:xfrm>
              <a:off x="9842565" y="3522236"/>
              <a:ext cx="57150" cy="57150"/>
            </a:xfrm>
            <a:custGeom>
              <a:avLst/>
              <a:gdLst>
                <a:gd name="connsiteX0" fmla="*/ 49530 w 57150"/>
                <a:gd name="connsiteY0" fmla="*/ 14288 h 57150"/>
                <a:gd name="connsiteX1" fmla="*/ 49530 w 57150"/>
                <a:gd name="connsiteY1" fmla="*/ 49530 h 57150"/>
                <a:gd name="connsiteX2" fmla="*/ 14287 w 57150"/>
                <a:gd name="connsiteY2" fmla="*/ 49530 h 57150"/>
                <a:gd name="connsiteX3" fmla="*/ 14287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2" y="59055"/>
                    <a:pt x="14287" y="49530"/>
                  </a:cubicBezTo>
                  <a:cubicBezTo>
                    <a:pt x="4763" y="40005"/>
                    <a:pt x="4763" y="23813"/>
                    <a:pt x="14287" y="14288"/>
                  </a:cubicBezTo>
                  <a:cubicBezTo>
                    <a:pt x="23812" y="4763"/>
                    <a:pt x="40005" y="4763"/>
                    <a:pt x="49530" y="14288"/>
                  </a:cubicBezTo>
                  <a:close/>
                </a:path>
              </a:pathLst>
            </a:custGeom>
            <a:grpFill/>
            <a:ln w="9525"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1CBE5387-FF58-4344-8397-7D89579AC81C}"/>
                </a:ext>
              </a:extLst>
            </p:cNvPr>
            <p:cNvSpPr/>
            <p:nvPr/>
          </p:nvSpPr>
          <p:spPr>
            <a:xfrm>
              <a:off x="9914956" y="3449846"/>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4765" y="4763"/>
                    <a:pt x="40005" y="4763"/>
                    <a:pt x="49530" y="14288"/>
                  </a:cubicBezTo>
                  <a:close/>
                </a:path>
              </a:pathLst>
            </a:custGeom>
            <a:grpFill/>
            <a:ln w="9525"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65090D7F-A979-40FB-BC9E-ED45232B9CBC}"/>
                </a:ext>
              </a:extLst>
            </p:cNvPr>
            <p:cNvSpPr/>
            <p:nvPr/>
          </p:nvSpPr>
          <p:spPr>
            <a:xfrm>
              <a:off x="9988298" y="3377456"/>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BE70B9DE-3B33-4E71-B0A7-17EEB07D9C26}"/>
                </a:ext>
              </a:extLst>
            </p:cNvPr>
            <p:cNvSpPr/>
            <p:nvPr/>
          </p:nvSpPr>
          <p:spPr>
            <a:xfrm>
              <a:off x="10060688" y="3305066"/>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FE53479C-1C75-4361-8749-97CB09E63B07}"/>
                </a:ext>
              </a:extLst>
            </p:cNvPr>
            <p:cNvSpPr/>
            <p:nvPr/>
          </p:nvSpPr>
          <p:spPr>
            <a:xfrm>
              <a:off x="10133078" y="3232676"/>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4765" y="4763"/>
                    <a:pt x="40005" y="4763"/>
                    <a:pt x="49530" y="14288"/>
                  </a:cubicBezTo>
                  <a:close/>
                </a:path>
              </a:pathLst>
            </a:custGeom>
            <a:grpFill/>
            <a:ln w="9525"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7A8B6756-396C-43E2-966B-98C564B7A322}"/>
                </a:ext>
              </a:extLst>
            </p:cNvPr>
            <p:cNvSpPr/>
            <p:nvPr/>
          </p:nvSpPr>
          <p:spPr>
            <a:xfrm>
              <a:off x="10206420" y="3160286"/>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BBC0A26D-DCE4-4F67-A7EA-FDF1CCDF24F9}"/>
                </a:ext>
              </a:extLst>
            </p:cNvPr>
            <p:cNvSpPr/>
            <p:nvPr/>
          </p:nvSpPr>
          <p:spPr>
            <a:xfrm>
              <a:off x="10278811" y="3088134"/>
              <a:ext cx="57150" cy="57150"/>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4829A310-CB25-456E-A4A4-0D361712CE8C}"/>
                </a:ext>
              </a:extLst>
            </p:cNvPr>
            <p:cNvSpPr/>
            <p:nvPr/>
          </p:nvSpPr>
          <p:spPr>
            <a:xfrm>
              <a:off x="10351200" y="3015744"/>
              <a:ext cx="57150" cy="57150"/>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4765" y="4524"/>
                    <a:pt x="40005" y="4524"/>
                    <a:pt x="49530" y="15002"/>
                  </a:cubicBezTo>
                  <a:close/>
                </a:path>
              </a:pathLst>
            </a:custGeom>
            <a:grpFill/>
            <a:ln w="9525"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A2ECB5F2-B648-4D25-8E2C-BE9D8BDDDD0A}"/>
                </a:ext>
              </a:extLst>
            </p:cNvPr>
            <p:cNvSpPr/>
            <p:nvPr/>
          </p:nvSpPr>
          <p:spPr>
            <a:xfrm>
              <a:off x="10424543" y="2943354"/>
              <a:ext cx="57150" cy="57150"/>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39052" y="4524"/>
                    <a:pt x="49530" y="15002"/>
                  </a:cubicBezTo>
                  <a:close/>
                </a:path>
              </a:pathLst>
            </a:custGeom>
            <a:grpFill/>
            <a:ln w="9525"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47DDA090-6E5E-4AB6-82CE-52B8514FAC6C}"/>
                </a:ext>
              </a:extLst>
            </p:cNvPr>
            <p:cNvSpPr/>
            <p:nvPr/>
          </p:nvSpPr>
          <p:spPr>
            <a:xfrm>
              <a:off x="10496933" y="2870964"/>
              <a:ext cx="57150" cy="57150"/>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6F9CB18B-0F38-4EF7-84B4-6E1216F03847}"/>
                </a:ext>
              </a:extLst>
            </p:cNvPr>
            <p:cNvSpPr/>
            <p:nvPr/>
          </p:nvSpPr>
          <p:spPr>
            <a:xfrm>
              <a:off x="9847328" y="3672017"/>
              <a:ext cx="57150" cy="57150"/>
            </a:xfrm>
            <a:custGeom>
              <a:avLst/>
              <a:gdLst>
                <a:gd name="connsiteX0" fmla="*/ 49530 w 57150"/>
                <a:gd name="connsiteY0" fmla="*/ 15002 h 57150"/>
                <a:gd name="connsiteX1" fmla="*/ 49530 w 57150"/>
                <a:gd name="connsiteY1" fmla="*/ 50244 h 57150"/>
                <a:gd name="connsiteX2" fmla="*/ 14287 w 57150"/>
                <a:gd name="connsiteY2" fmla="*/ 50244 h 57150"/>
                <a:gd name="connsiteX3" fmla="*/ 14287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2" y="59769"/>
                    <a:pt x="14287" y="50244"/>
                  </a:cubicBezTo>
                  <a:cubicBezTo>
                    <a:pt x="4763" y="40719"/>
                    <a:pt x="4763" y="24527"/>
                    <a:pt x="14287" y="15002"/>
                  </a:cubicBezTo>
                  <a:cubicBezTo>
                    <a:pt x="23812" y="4524"/>
                    <a:pt x="40005" y="4524"/>
                    <a:pt x="49530" y="15002"/>
                  </a:cubicBezTo>
                  <a:close/>
                </a:path>
              </a:pathLst>
            </a:custGeom>
            <a:grpFill/>
            <a:ln w="9525"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906DF3D9-93F4-4099-A002-BC0A152D0F79}"/>
                </a:ext>
              </a:extLst>
            </p:cNvPr>
            <p:cNvSpPr/>
            <p:nvPr/>
          </p:nvSpPr>
          <p:spPr>
            <a:xfrm>
              <a:off x="9919718" y="3599627"/>
              <a:ext cx="57150" cy="57150"/>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93EB1A91-8D20-4416-AE2C-FF4CF5F56420}"/>
                </a:ext>
              </a:extLst>
            </p:cNvPr>
            <p:cNvSpPr/>
            <p:nvPr/>
          </p:nvSpPr>
          <p:spPr>
            <a:xfrm>
              <a:off x="9993061" y="3527237"/>
              <a:ext cx="57150" cy="57150"/>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39052" y="4524"/>
                    <a:pt x="49530" y="15002"/>
                  </a:cubicBezTo>
                  <a:close/>
                </a:path>
              </a:pathLst>
            </a:custGeom>
            <a:grpFill/>
            <a:ln w="9525"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DD6ECB45-3458-4B42-9DEA-7088C614F535}"/>
                </a:ext>
              </a:extLst>
            </p:cNvPr>
            <p:cNvSpPr/>
            <p:nvPr/>
          </p:nvSpPr>
          <p:spPr>
            <a:xfrm>
              <a:off x="10065450" y="3455200"/>
              <a:ext cx="57150" cy="57150"/>
            </a:xfrm>
            <a:custGeom>
              <a:avLst/>
              <a:gdLst>
                <a:gd name="connsiteX0" fmla="*/ 49530 w 57150"/>
                <a:gd name="connsiteY0" fmla="*/ 14649 h 57150"/>
                <a:gd name="connsiteX1" fmla="*/ 49530 w 57150"/>
                <a:gd name="connsiteY1" fmla="*/ 49891 h 57150"/>
                <a:gd name="connsiteX2" fmla="*/ 14288 w 57150"/>
                <a:gd name="connsiteY2" fmla="*/ 49891 h 57150"/>
                <a:gd name="connsiteX3" fmla="*/ 14288 w 57150"/>
                <a:gd name="connsiteY3" fmla="*/ 14649 h 57150"/>
                <a:gd name="connsiteX4" fmla="*/ 49530 w 57150"/>
                <a:gd name="connsiteY4" fmla="*/ 14649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649"/>
                  </a:moveTo>
                  <a:cubicBezTo>
                    <a:pt x="59055" y="24174"/>
                    <a:pt x="59055" y="40366"/>
                    <a:pt x="49530" y="49891"/>
                  </a:cubicBezTo>
                  <a:cubicBezTo>
                    <a:pt x="40005" y="59416"/>
                    <a:pt x="23813" y="59416"/>
                    <a:pt x="14288" y="49891"/>
                  </a:cubicBezTo>
                  <a:cubicBezTo>
                    <a:pt x="4763" y="40366"/>
                    <a:pt x="4763" y="24174"/>
                    <a:pt x="14288" y="14649"/>
                  </a:cubicBezTo>
                  <a:cubicBezTo>
                    <a:pt x="23813" y="4171"/>
                    <a:pt x="40005" y="5124"/>
                    <a:pt x="49530" y="14649"/>
                  </a:cubicBezTo>
                  <a:close/>
                </a:path>
              </a:pathLst>
            </a:custGeom>
            <a:grpFill/>
            <a:ln w="9525"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1B914D0E-6A09-440A-B990-965A81F577FD}"/>
                </a:ext>
              </a:extLst>
            </p:cNvPr>
            <p:cNvSpPr/>
            <p:nvPr/>
          </p:nvSpPr>
          <p:spPr>
            <a:xfrm>
              <a:off x="10137841" y="3383171"/>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E433626A-6F6D-4E70-8187-40FC5F1B674C}"/>
                </a:ext>
              </a:extLst>
            </p:cNvPr>
            <p:cNvSpPr/>
            <p:nvPr/>
          </p:nvSpPr>
          <p:spPr>
            <a:xfrm>
              <a:off x="10211183" y="3310781"/>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39053" y="4763"/>
                    <a:pt x="49530" y="14288"/>
                  </a:cubicBezTo>
                  <a:close/>
                </a:path>
              </a:pathLst>
            </a:custGeom>
            <a:grpFill/>
            <a:ln w="9525"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DA25B45B-5363-4411-8DF4-09CDB32CA6DC}"/>
                </a:ext>
              </a:extLst>
            </p:cNvPr>
            <p:cNvSpPr/>
            <p:nvPr/>
          </p:nvSpPr>
          <p:spPr>
            <a:xfrm>
              <a:off x="10283573" y="3238391"/>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504EB094-603A-45EF-80E9-BF5EA654AD6E}"/>
                </a:ext>
              </a:extLst>
            </p:cNvPr>
            <p:cNvSpPr/>
            <p:nvPr/>
          </p:nvSpPr>
          <p:spPr>
            <a:xfrm>
              <a:off x="10355963" y="3166001"/>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B658F946-0EDC-470C-863F-FB3693DE96E4}"/>
                </a:ext>
              </a:extLst>
            </p:cNvPr>
            <p:cNvSpPr/>
            <p:nvPr/>
          </p:nvSpPr>
          <p:spPr>
            <a:xfrm>
              <a:off x="10428353" y="3093611"/>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4765" y="4763"/>
                    <a:pt x="40005" y="4763"/>
                    <a:pt x="49530" y="14288"/>
                  </a:cubicBezTo>
                  <a:close/>
                </a:path>
              </a:pathLst>
            </a:custGeom>
            <a:grpFill/>
            <a:ln w="9525"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06697056-6356-49C1-9252-635324779791}"/>
                </a:ext>
              </a:extLst>
            </p:cNvPr>
            <p:cNvSpPr/>
            <p:nvPr/>
          </p:nvSpPr>
          <p:spPr>
            <a:xfrm>
              <a:off x="10501695" y="3021221"/>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A062B83F-3763-4534-9740-88A3A6775373}"/>
                </a:ext>
              </a:extLst>
            </p:cNvPr>
            <p:cNvSpPr/>
            <p:nvPr/>
          </p:nvSpPr>
          <p:spPr>
            <a:xfrm>
              <a:off x="9924481" y="3749883"/>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0B0C0FD6-41AB-41BB-8CAF-A8BFB0F103CF}"/>
                </a:ext>
              </a:extLst>
            </p:cNvPr>
            <p:cNvSpPr/>
            <p:nvPr/>
          </p:nvSpPr>
          <p:spPr>
            <a:xfrm>
              <a:off x="9996871" y="3677494"/>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4765" y="4763"/>
                    <a:pt x="40005" y="4763"/>
                    <a:pt x="49530" y="14288"/>
                  </a:cubicBezTo>
                  <a:close/>
                </a:path>
              </a:pathLst>
            </a:custGeom>
            <a:grpFill/>
            <a:ln w="9525"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FED8879F-8E6E-404C-8EC5-C3E5BA76CFBF}"/>
                </a:ext>
              </a:extLst>
            </p:cNvPr>
            <p:cNvSpPr/>
            <p:nvPr/>
          </p:nvSpPr>
          <p:spPr>
            <a:xfrm>
              <a:off x="10070213" y="3605104"/>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39053" y="4763"/>
                    <a:pt x="49530" y="14288"/>
                  </a:cubicBezTo>
                  <a:close/>
                </a:path>
              </a:pathLst>
            </a:custGeom>
            <a:grpFill/>
            <a:ln w="9525"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A4B65E7F-9D40-483D-843C-FD24C9718363}"/>
                </a:ext>
              </a:extLst>
            </p:cNvPr>
            <p:cNvSpPr/>
            <p:nvPr/>
          </p:nvSpPr>
          <p:spPr>
            <a:xfrm>
              <a:off x="10142603" y="3532714"/>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7D77F12B-3767-4813-9CF1-316B8E7A16B6}"/>
                </a:ext>
              </a:extLst>
            </p:cNvPr>
            <p:cNvSpPr/>
            <p:nvPr/>
          </p:nvSpPr>
          <p:spPr>
            <a:xfrm>
              <a:off x="10214993" y="3460323"/>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DD0325F8-5FC6-4F97-84E7-3E17E849D51A}"/>
                </a:ext>
              </a:extLst>
            </p:cNvPr>
            <p:cNvSpPr/>
            <p:nvPr/>
          </p:nvSpPr>
          <p:spPr>
            <a:xfrm>
              <a:off x="10288336" y="3387933"/>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39052" y="4763"/>
                    <a:pt x="49530" y="14288"/>
                  </a:cubicBezTo>
                  <a:close/>
                </a:path>
              </a:pathLst>
            </a:custGeom>
            <a:grpFill/>
            <a:ln w="9525"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C5A85B1E-84BC-4530-94A8-95E5B00178C0}"/>
                </a:ext>
              </a:extLst>
            </p:cNvPr>
            <p:cNvSpPr/>
            <p:nvPr/>
          </p:nvSpPr>
          <p:spPr>
            <a:xfrm>
              <a:off x="10360725" y="3315544"/>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91521FFD-8E26-4BBE-A435-A4838AFC0F89}"/>
                </a:ext>
              </a:extLst>
            </p:cNvPr>
            <p:cNvSpPr/>
            <p:nvPr/>
          </p:nvSpPr>
          <p:spPr>
            <a:xfrm>
              <a:off x="10433116" y="3243392"/>
              <a:ext cx="57150" cy="57150"/>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0484A187-DB0A-42A9-B3FE-054377C9B8A2}"/>
                </a:ext>
              </a:extLst>
            </p:cNvPr>
            <p:cNvSpPr/>
            <p:nvPr/>
          </p:nvSpPr>
          <p:spPr>
            <a:xfrm>
              <a:off x="10506458" y="3171002"/>
              <a:ext cx="57150" cy="57150"/>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39052" y="4524"/>
                    <a:pt x="49530" y="15002"/>
                  </a:cubicBezTo>
                  <a:close/>
                </a:path>
              </a:pathLst>
            </a:custGeom>
            <a:grp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E4648FBF-267F-4DF9-B194-61EBC5C8A7FD}"/>
                </a:ext>
              </a:extLst>
            </p:cNvPr>
            <p:cNvSpPr/>
            <p:nvPr/>
          </p:nvSpPr>
          <p:spPr>
            <a:xfrm>
              <a:off x="10001633" y="3827274"/>
              <a:ext cx="57150" cy="57150"/>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167A8A37-5793-409D-872E-BDC7D24104B0}"/>
                </a:ext>
              </a:extLst>
            </p:cNvPr>
            <p:cNvSpPr/>
            <p:nvPr/>
          </p:nvSpPr>
          <p:spPr>
            <a:xfrm>
              <a:off x="10074023" y="3754884"/>
              <a:ext cx="57150" cy="57150"/>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4765" y="4524"/>
                    <a:pt x="40005" y="4524"/>
                    <a:pt x="49530" y="15002"/>
                  </a:cubicBez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556E72E1-74E4-4F5D-962E-782E09695A3E}"/>
                </a:ext>
              </a:extLst>
            </p:cNvPr>
            <p:cNvSpPr/>
            <p:nvPr/>
          </p:nvSpPr>
          <p:spPr>
            <a:xfrm>
              <a:off x="10147366" y="3682494"/>
              <a:ext cx="57150" cy="57150"/>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AF67013B-C883-4B68-9C96-B1EED81E9ACC}"/>
                </a:ext>
              </a:extLst>
            </p:cNvPr>
            <p:cNvSpPr/>
            <p:nvPr/>
          </p:nvSpPr>
          <p:spPr>
            <a:xfrm>
              <a:off x="10219756" y="3610457"/>
              <a:ext cx="57150" cy="57150"/>
            </a:xfrm>
            <a:custGeom>
              <a:avLst/>
              <a:gdLst>
                <a:gd name="connsiteX0" fmla="*/ 49530 w 57150"/>
                <a:gd name="connsiteY0" fmla="*/ 14649 h 57150"/>
                <a:gd name="connsiteX1" fmla="*/ 49530 w 57150"/>
                <a:gd name="connsiteY1" fmla="*/ 49891 h 57150"/>
                <a:gd name="connsiteX2" fmla="*/ 14288 w 57150"/>
                <a:gd name="connsiteY2" fmla="*/ 49891 h 57150"/>
                <a:gd name="connsiteX3" fmla="*/ 14288 w 57150"/>
                <a:gd name="connsiteY3" fmla="*/ 14649 h 57150"/>
                <a:gd name="connsiteX4" fmla="*/ 49530 w 57150"/>
                <a:gd name="connsiteY4" fmla="*/ 14649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649"/>
                  </a:moveTo>
                  <a:cubicBezTo>
                    <a:pt x="59055" y="24174"/>
                    <a:pt x="59055" y="40366"/>
                    <a:pt x="49530" y="49891"/>
                  </a:cubicBezTo>
                  <a:cubicBezTo>
                    <a:pt x="40005" y="59416"/>
                    <a:pt x="23813" y="59416"/>
                    <a:pt x="14288" y="49891"/>
                  </a:cubicBezTo>
                  <a:cubicBezTo>
                    <a:pt x="4763" y="40366"/>
                    <a:pt x="4763" y="24174"/>
                    <a:pt x="14288" y="14649"/>
                  </a:cubicBezTo>
                  <a:cubicBezTo>
                    <a:pt x="23813" y="4171"/>
                    <a:pt x="40005" y="5124"/>
                    <a:pt x="49530" y="14649"/>
                  </a:cubicBezTo>
                  <a:close/>
                </a:path>
              </a:pathLst>
            </a:custGeom>
            <a:grpFill/>
            <a:ln w="9525"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0AF7DF0C-A47E-4AA6-A595-3869A47154C8}"/>
                </a:ext>
              </a:extLst>
            </p:cNvPr>
            <p:cNvSpPr/>
            <p:nvPr/>
          </p:nvSpPr>
          <p:spPr>
            <a:xfrm>
              <a:off x="10292145" y="3538429"/>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4765" y="4763"/>
                    <a:pt x="40005" y="4763"/>
                    <a:pt x="49530" y="14288"/>
                  </a:cubicBezTo>
                  <a:close/>
                </a:path>
              </a:pathLst>
            </a:custGeom>
            <a:grpFill/>
            <a:ln w="9525"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61F34B16-037F-4AE7-B28D-BAD52DD39280}"/>
                </a:ext>
              </a:extLst>
            </p:cNvPr>
            <p:cNvSpPr/>
            <p:nvPr/>
          </p:nvSpPr>
          <p:spPr>
            <a:xfrm>
              <a:off x="10365488" y="3466039"/>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E6445959-787B-4DC7-A2E4-49CCB1822EA3}"/>
                </a:ext>
              </a:extLst>
            </p:cNvPr>
            <p:cNvSpPr/>
            <p:nvPr/>
          </p:nvSpPr>
          <p:spPr>
            <a:xfrm>
              <a:off x="10437878" y="3393649"/>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2"/>
                    <a:pt x="59055" y="40005"/>
                    <a:pt x="49530" y="49530"/>
                  </a:cubicBezTo>
                  <a:cubicBezTo>
                    <a:pt x="40005" y="59055"/>
                    <a:pt x="23813" y="59055"/>
                    <a:pt x="14288" y="49530"/>
                  </a:cubicBezTo>
                  <a:cubicBezTo>
                    <a:pt x="4763" y="40005"/>
                    <a:pt x="4763" y="23812"/>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8C646035-8754-4A54-914D-D978CC08C922}"/>
                </a:ext>
              </a:extLst>
            </p:cNvPr>
            <p:cNvSpPr/>
            <p:nvPr/>
          </p:nvSpPr>
          <p:spPr>
            <a:xfrm>
              <a:off x="10510268" y="3321258"/>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4765" y="4763"/>
                    <a:pt x="40005" y="4763"/>
                    <a:pt x="49530" y="14288"/>
                  </a:cubicBezTo>
                  <a:close/>
                </a:path>
              </a:pathLst>
            </a:custGeom>
            <a:grpFill/>
            <a:ln w="9525"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03014493-052F-4E14-9F2B-8969EADE0FC6}"/>
                </a:ext>
              </a:extLst>
            </p:cNvPr>
            <p:cNvSpPr/>
            <p:nvPr/>
          </p:nvSpPr>
          <p:spPr>
            <a:xfrm>
              <a:off x="10078786" y="3905141"/>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A65D33E9-FF52-40BC-9B7E-FFF14E0C6D84}"/>
                </a:ext>
              </a:extLst>
            </p:cNvPr>
            <p:cNvSpPr/>
            <p:nvPr/>
          </p:nvSpPr>
          <p:spPr>
            <a:xfrm>
              <a:off x="10152128" y="3832751"/>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39052" y="4763"/>
                    <a:pt x="49530" y="14288"/>
                  </a:cubicBezTo>
                  <a:close/>
                </a:path>
              </a:pathLst>
            </a:custGeom>
            <a:grpFill/>
            <a:ln w="9525"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6C4EC456-ACCF-4E89-946B-9999664CC5BF}"/>
                </a:ext>
              </a:extLst>
            </p:cNvPr>
            <p:cNvSpPr/>
            <p:nvPr/>
          </p:nvSpPr>
          <p:spPr>
            <a:xfrm>
              <a:off x="10224518" y="3760361"/>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47356623-FD29-41F1-9DDE-D908F13EE9B0}"/>
                </a:ext>
              </a:extLst>
            </p:cNvPr>
            <p:cNvSpPr/>
            <p:nvPr/>
          </p:nvSpPr>
          <p:spPr>
            <a:xfrm>
              <a:off x="10296908" y="3687971"/>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AA651A43-AF5F-441D-9F20-DB11692B6A3A}"/>
                </a:ext>
              </a:extLst>
            </p:cNvPr>
            <p:cNvSpPr/>
            <p:nvPr/>
          </p:nvSpPr>
          <p:spPr>
            <a:xfrm>
              <a:off x="10370250" y="3615581"/>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39053" y="4763"/>
                    <a:pt x="49530" y="14288"/>
                  </a:cubicBezTo>
                  <a:close/>
                </a:path>
              </a:pathLst>
            </a:custGeom>
            <a:grpFill/>
            <a:ln w="9525"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BA24770F-4183-4660-A6AA-55497873846D}"/>
                </a:ext>
              </a:extLst>
            </p:cNvPr>
            <p:cNvSpPr/>
            <p:nvPr/>
          </p:nvSpPr>
          <p:spPr>
            <a:xfrm>
              <a:off x="10442641" y="3543191"/>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898191A4-8A52-4268-B63F-0CEFFE7CD1D2}"/>
                </a:ext>
              </a:extLst>
            </p:cNvPr>
            <p:cNvSpPr/>
            <p:nvPr/>
          </p:nvSpPr>
          <p:spPr>
            <a:xfrm>
              <a:off x="10515031" y="3470801"/>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EC01BF9C-2F68-4145-9A5B-95DBC0BD3D40}"/>
                </a:ext>
              </a:extLst>
            </p:cNvPr>
            <p:cNvSpPr/>
            <p:nvPr/>
          </p:nvSpPr>
          <p:spPr>
            <a:xfrm>
              <a:off x="10155938" y="3982532"/>
              <a:ext cx="57150" cy="57150"/>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4765" y="4524"/>
                    <a:pt x="40005" y="4524"/>
                    <a:pt x="49530" y="15002"/>
                  </a:cubicBezTo>
                  <a:close/>
                </a:path>
              </a:pathLst>
            </a:custGeom>
            <a:grpFill/>
            <a:ln w="9525"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F5312187-F4F2-4745-97EA-19C393D1DE20}"/>
                </a:ext>
              </a:extLst>
            </p:cNvPr>
            <p:cNvSpPr/>
            <p:nvPr/>
          </p:nvSpPr>
          <p:spPr>
            <a:xfrm>
              <a:off x="10229281" y="3910142"/>
              <a:ext cx="57150" cy="57150"/>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39052" y="4524"/>
                    <a:pt x="49530" y="15002"/>
                  </a:cubicBezTo>
                  <a:close/>
                </a:path>
              </a:pathLst>
            </a:custGeom>
            <a:grpFill/>
            <a:ln w="9525"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CADCA6EE-65E0-4A9D-AF68-F4F8E6766AA4}"/>
                </a:ext>
              </a:extLst>
            </p:cNvPr>
            <p:cNvSpPr/>
            <p:nvPr/>
          </p:nvSpPr>
          <p:spPr>
            <a:xfrm>
              <a:off x="10301670" y="3837752"/>
              <a:ext cx="57150" cy="57150"/>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921DD919-FB13-421A-B24E-5C73492EED95}"/>
                </a:ext>
              </a:extLst>
            </p:cNvPr>
            <p:cNvSpPr/>
            <p:nvPr/>
          </p:nvSpPr>
          <p:spPr>
            <a:xfrm>
              <a:off x="10374060" y="3765715"/>
              <a:ext cx="57150" cy="57150"/>
            </a:xfrm>
            <a:custGeom>
              <a:avLst/>
              <a:gdLst>
                <a:gd name="connsiteX0" fmla="*/ 49530 w 57150"/>
                <a:gd name="connsiteY0" fmla="*/ 14649 h 57150"/>
                <a:gd name="connsiteX1" fmla="*/ 49530 w 57150"/>
                <a:gd name="connsiteY1" fmla="*/ 49891 h 57150"/>
                <a:gd name="connsiteX2" fmla="*/ 14287 w 57150"/>
                <a:gd name="connsiteY2" fmla="*/ 49891 h 57150"/>
                <a:gd name="connsiteX3" fmla="*/ 14287 w 57150"/>
                <a:gd name="connsiteY3" fmla="*/ 14649 h 57150"/>
                <a:gd name="connsiteX4" fmla="*/ 49530 w 57150"/>
                <a:gd name="connsiteY4" fmla="*/ 14649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649"/>
                  </a:moveTo>
                  <a:cubicBezTo>
                    <a:pt x="59055" y="24174"/>
                    <a:pt x="59055" y="40366"/>
                    <a:pt x="49530" y="49891"/>
                  </a:cubicBezTo>
                  <a:cubicBezTo>
                    <a:pt x="40005" y="59416"/>
                    <a:pt x="23812" y="59416"/>
                    <a:pt x="14287" y="49891"/>
                  </a:cubicBezTo>
                  <a:cubicBezTo>
                    <a:pt x="4763" y="40366"/>
                    <a:pt x="4763" y="24174"/>
                    <a:pt x="14287" y="14649"/>
                  </a:cubicBezTo>
                  <a:cubicBezTo>
                    <a:pt x="23812" y="4171"/>
                    <a:pt x="40005" y="5124"/>
                    <a:pt x="49530" y="14649"/>
                  </a:cubicBezTo>
                  <a:close/>
                </a:path>
              </a:pathLst>
            </a:custGeom>
            <a:grp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FEB20BF4-0849-41C5-BD4E-F0975A3E6435}"/>
                </a:ext>
              </a:extLst>
            </p:cNvPr>
            <p:cNvSpPr/>
            <p:nvPr/>
          </p:nvSpPr>
          <p:spPr>
            <a:xfrm>
              <a:off x="10447403" y="3693686"/>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39052" y="4763"/>
                    <a:pt x="49530" y="14288"/>
                  </a:cubicBezTo>
                  <a:close/>
                </a:path>
              </a:pathLst>
            </a:custGeom>
            <a:grp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1039E160-C746-43DC-A0E7-9037FDA0E8F0}"/>
                </a:ext>
              </a:extLst>
            </p:cNvPr>
            <p:cNvSpPr/>
            <p:nvPr/>
          </p:nvSpPr>
          <p:spPr>
            <a:xfrm>
              <a:off x="10519793" y="3621296"/>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A395C51A-C59D-4C2B-AA8A-16358F462C45}"/>
                </a:ext>
              </a:extLst>
            </p:cNvPr>
            <p:cNvSpPr/>
            <p:nvPr/>
          </p:nvSpPr>
          <p:spPr>
            <a:xfrm>
              <a:off x="10233091" y="4060398"/>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4765" y="4763"/>
                    <a:pt x="40005" y="4763"/>
                    <a:pt x="49530" y="14288"/>
                  </a:cubicBezTo>
                  <a:close/>
                </a:path>
              </a:pathLst>
            </a:custGeom>
            <a:grpFill/>
            <a:ln w="9525"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FA4A8984-562A-4C44-A00E-41E3D0474457}"/>
                </a:ext>
              </a:extLst>
            </p:cNvPr>
            <p:cNvSpPr/>
            <p:nvPr/>
          </p:nvSpPr>
          <p:spPr>
            <a:xfrm>
              <a:off x="10306433" y="3988008"/>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405A9AF1-0F20-401E-BCDE-EE95186EA0D3}"/>
                </a:ext>
              </a:extLst>
            </p:cNvPr>
            <p:cNvSpPr/>
            <p:nvPr/>
          </p:nvSpPr>
          <p:spPr>
            <a:xfrm>
              <a:off x="10378823" y="3915619"/>
              <a:ext cx="57150" cy="57150"/>
            </a:xfrm>
            <a:custGeom>
              <a:avLst/>
              <a:gdLst>
                <a:gd name="connsiteX0" fmla="*/ 49530 w 57150"/>
                <a:gd name="connsiteY0" fmla="*/ 14288 h 57150"/>
                <a:gd name="connsiteX1" fmla="*/ 49530 w 57150"/>
                <a:gd name="connsiteY1" fmla="*/ 49530 h 57150"/>
                <a:gd name="connsiteX2" fmla="*/ 14287 w 57150"/>
                <a:gd name="connsiteY2" fmla="*/ 49530 h 57150"/>
                <a:gd name="connsiteX3" fmla="*/ 14287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2" y="59055"/>
                    <a:pt x="14287" y="49530"/>
                  </a:cubicBezTo>
                  <a:cubicBezTo>
                    <a:pt x="4763" y="40005"/>
                    <a:pt x="4763" y="23813"/>
                    <a:pt x="14287" y="14288"/>
                  </a:cubicBezTo>
                  <a:cubicBezTo>
                    <a:pt x="23812" y="4763"/>
                    <a:pt x="40005" y="4763"/>
                    <a:pt x="49530" y="14288"/>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ECA1C2ED-856F-4158-AEE8-8C2C0274ECA0}"/>
                </a:ext>
              </a:extLst>
            </p:cNvPr>
            <p:cNvSpPr/>
            <p:nvPr/>
          </p:nvSpPr>
          <p:spPr>
            <a:xfrm>
              <a:off x="10451213" y="3843229"/>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4765" y="4763"/>
                    <a:pt x="40005" y="4763"/>
                    <a:pt x="49530" y="14288"/>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61561FF8-8538-4BC0-BC53-F7A8581C1E8B}"/>
                </a:ext>
              </a:extLst>
            </p:cNvPr>
            <p:cNvSpPr/>
            <p:nvPr/>
          </p:nvSpPr>
          <p:spPr>
            <a:xfrm>
              <a:off x="10524556" y="3770839"/>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3E10380A-FBB2-4D4C-AC1A-2CDA351D03FB}"/>
                </a:ext>
              </a:extLst>
            </p:cNvPr>
            <p:cNvSpPr/>
            <p:nvPr/>
          </p:nvSpPr>
          <p:spPr>
            <a:xfrm>
              <a:off x="10311195" y="4137789"/>
              <a:ext cx="57150" cy="57150"/>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39053" y="4524"/>
                    <a:pt x="49530" y="15002"/>
                  </a:cubicBezTo>
                  <a:close/>
                </a:path>
              </a:pathLst>
            </a:custGeom>
            <a:grpFill/>
            <a:ln w="9525"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182A588D-8154-4B37-B38A-37C167671818}"/>
                </a:ext>
              </a:extLst>
            </p:cNvPr>
            <p:cNvSpPr/>
            <p:nvPr/>
          </p:nvSpPr>
          <p:spPr>
            <a:xfrm>
              <a:off x="10383585" y="4065399"/>
              <a:ext cx="57150" cy="57150"/>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5C3502A6-31AE-4AFA-9C64-2240FA886420}"/>
                </a:ext>
              </a:extLst>
            </p:cNvPr>
            <p:cNvSpPr/>
            <p:nvPr/>
          </p:nvSpPr>
          <p:spPr>
            <a:xfrm>
              <a:off x="10455976" y="3993009"/>
              <a:ext cx="57150" cy="57150"/>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93406CD1-A72A-4AE7-9633-E189BF7D5F7A}"/>
                </a:ext>
              </a:extLst>
            </p:cNvPr>
            <p:cNvSpPr/>
            <p:nvPr/>
          </p:nvSpPr>
          <p:spPr>
            <a:xfrm>
              <a:off x="10529318" y="3920972"/>
              <a:ext cx="57150" cy="57150"/>
            </a:xfrm>
            <a:custGeom>
              <a:avLst/>
              <a:gdLst>
                <a:gd name="connsiteX0" fmla="*/ 49530 w 57150"/>
                <a:gd name="connsiteY0" fmla="*/ 14649 h 57150"/>
                <a:gd name="connsiteX1" fmla="*/ 49530 w 57150"/>
                <a:gd name="connsiteY1" fmla="*/ 49891 h 57150"/>
                <a:gd name="connsiteX2" fmla="*/ 14288 w 57150"/>
                <a:gd name="connsiteY2" fmla="*/ 49891 h 57150"/>
                <a:gd name="connsiteX3" fmla="*/ 14288 w 57150"/>
                <a:gd name="connsiteY3" fmla="*/ 14649 h 57150"/>
                <a:gd name="connsiteX4" fmla="*/ 49530 w 57150"/>
                <a:gd name="connsiteY4" fmla="*/ 14649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649"/>
                  </a:moveTo>
                  <a:cubicBezTo>
                    <a:pt x="59055" y="24174"/>
                    <a:pt x="59055" y="40366"/>
                    <a:pt x="49530" y="49891"/>
                  </a:cubicBezTo>
                  <a:cubicBezTo>
                    <a:pt x="40005" y="59416"/>
                    <a:pt x="23813" y="59416"/>
                    <a:pt x="14288" y="49891"/>
                  </a:cubicBezTo>
                  <a:cubicBezTo>
                    <a:pt x="4763" y="40366"/>
                    <a:pt x="4763" y="24174"/>
                    <a:pt x="14288" y="14649"/>
                  </a:cubicBezTo>
                  <a:cubicBezTo>
                    <a:pt x="23813" y="4171"/>
                    <a:pt x="39052" y="5124"/>
                    <a:pt x="49530" y="14649"/>
                  </a:cubicBezTo>
                  <a:close/>
                </a:path>
              </a:pathLst>
            </a:custGeom>
            <a:grpFill/>
            <a:ln w="9525"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536645CD-2053-4C96-97A3-ABC5F6E3BBBA}"/>
                </a:ext>
              </a:extLst>
            </p:cNvPr>
            <p:cNvSpPr/>
            <p:nvPr/>
          </p:nvSpPr>
          <p:spPr>
            <a:xfrm>
              <a:off x="10388348" y="4215656"/>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39053" y="4763"/>
                    <a:pt x="49530" y="14288"/>
                  </a:cubicBezTo>
                  <a:close/>
                </a:path>
              </a:pathLst>
            </a:custGeom>
            <a:grpFill/>
            <a:ln w="9525"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EAF9D7A7-F5A4-47B6-BD8E-8AF9E7BA8B24}"/>
                </a:ext>
              </a:extLst>
            </p:cNvPr>
            <p:cNvSpPr/>
            <p:nvPr/>
          </p:nvSpPr>
          <p:spPr>
            <a:xfrm>
              <a:off x="10460738" y="4143266"/>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03B9AF57-D62E-49D5-9355-3A4BC1D3098C}"/>
                </a:ext>
              </a:extLst>
            </p:cNvPr>
            <p:cNvSpPr/>
            <p:nvPr/>
          </p:nvSpPr>
          <p:spPr>
            <a:xfrm>
              <a:off x="10533128" y="4070876"/>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2BEC05DF-A406-4204-B5F8-F0D43011CEBA}"/>
                </a:ext>
              </a:extLst>
            </p:cNvPr>
            <p:cNvSpPr/>
            <p:nvPr/>
          </p:nvSpPr>
          <p:spPr>
            <a:xfrm>
              <a:off x="10465501" y="4293047"/>
              <a:ext cx="57150" cy="57150"/>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0B68B8A4-C9C9-4B4E-83F9-A5F513AF0F02}"/>
                </a:ext>
              </a:extLst>
            </p:cNvPr>
            <p:cNvSpPr/>
            <p:nvPr/>
          </p:nvSpPr>
          <p:spPr>
            <a:xfrm>
              <a:off x="10537891" y="4220657"/>
              <a:ext cx="57150" cy="57150"/>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53FF538B-4E68-4970-8C28-020E390AA23D}"/>
                </a:ext>
              </a:extLst>
            </p:cNvPr>
            <p:cNvSpPr/>
            <p:nvPr/>
          </p:nvSpPr>
          <p:spPr>
            <a:xfrm>
              <a:off x="10542653" y="4370914"/>
              <a:ext cx="57150" cy="57150"/>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grpSp>
      <p:grpSp>
        <p:nvGrpSpPr>
          <p:cNvPr id="137" name="Group 136">
            <a:extLst>
              <a:ext uri="{FF2B5EF4-FFF2-40B4-BE49-F238E27FC236}">
                <a16:creationId xmlns:a16="http://schemas.microsoft.com/office/drawing/2014/main" id="{1C97A66A-D8D4-4C74-8BDA-924436F877CA}"/>
              </a:ext>
            </a:extLst>
          </p:cNvPr>
          <p:cNvGrpSpPr/>
          <p:nvPr userDrawn="1"/>
        </p:nvGrpSpPr>
        <p:grpSpPr>
          <a:xfrm>
            <a:off x="5110470" y="-1345899"/>
            <a:ext cx="7986947" cy="9551583"/>
            <a:chOff x="5110470" y="-1345899"/>
            <a:chExt cx="7986947" cy="9551583"/>
          </a:xfrm>
        </p:grpSpPr>
        <p:sp>
          <p:nvSpPr>
            <p:cNvPr id="138" name="Freeform: Shape 137">
              <a:extLst>
                <a:ext uri="{FF2B5EF4-FFF2-40B4-BE49-F238E27FC236}">
                  <a16:creationId xmlns:a16="http://schemas.microsoft.com/office/drawing/2014/main" id="{EF0513D3-2E5F-42BA-9438-4808B5199648}"/>
                </a:ext>
              </a:extLst>
            </p:cNvPr>
            <p:cNvSpPr/>
            <p:nvPr/>
          </p:nvSpPr>
          <p:spPr>
            <a:xfrm rot="19224478" flipH="1">
              <a:off x="7719280" y="4503935"/>
              <a:ext cx="5378137" cy="900798"/>
            </a:xfrm>
            <a:custGeom>
              <a:avLst/>
              <a:gdLst>
                <a:gd name="connsiteX0" fmla="*/ 0 w 5378137"/>
                <a:gd name="connsiteY0" fmla="*/ 0 h 900798"/>
                <a:gd name="connsiteX1" fmla="*/ 744994 w 5378137"/>
                <a:gd name="connsiteY1" fmla="*/ 900798 h 900798"/>
                <a:gd name="connsiteX2" fmla="*/ 5134561 w 5378137"/>
                <a:gd name="connsiteY2" fmla="*/ 900798 h 900798"/>
                <a:gd name="connsiteX3" fmla="*/ 5378137 w 5378137"/>
                <a:gd name="connsiteY3" fmla="*/ 699352 h 900798"/>
                <a:gd name="connsiteX4" fmla="*/ 5378137 w 5378137"/>
                <a:gd name="connsiteY4" fmla="*/ 0 h 900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78137" h="900798">
                  <a:moveTo>
                    <a:pt x="0" y="0"/>
                  </a:moveTo>
                  <a:lnTo>
                    <a:pt x="744994" y="900798"/>
                  </a:lnTo>
                  <a:lnTo>
                    <a:pt x="5134561" y="900798"/>
                  </a:lnTo>
                  <a:lnTo>
                    <a:pt x="5378137" y="699352"/>
                  </a:lnTo>
                  <a:lnTo>
                    <a:pt x="5378137"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39" name="Freeform: Shape 138">
              <a:extLst>
                <a:ext uri="{FF2B5EF4-FFF2-40B4-BE49-F238E27FC236}">
                  <a16:creationId xmlns:a16="http://schemas.microsoft.com/office/drawing/2014/main" id="{938A7B88-2983-43F4-AA3E-4EE5FA01AFA3}"/>
                </a:ext>
              </a:extLst>
            </p:cNvPr>
            <p:cNvSpPr/>
            <p:nvPr/>
          </p:nvSpPr>
          <p:spPr>
            <a:xfrm rot="19224478" flipH="1">
              <a:off x="6826366" y="4367020"/>
              <a:ext cx="6124972" cy="173562"/>
            </a:xfrm>
            <a:custGeom>
              <a:avLst/>
              <a:gdLst>
                <a:gd name="connsiteX0" fmla="*/ 0 w 6124972"/>
                <a:gd name="connsiteY0" fmla="*/ 0 h 173562"/>
                <a:gd name="connsiteX1" fmla="*/ 143543 w 6124972"/>
                <a:gd name="connsiteY1" fmla="*/ 173562 h 173562"/>
                <a:gd name="connsiteX2" fmla="*/ 6124972 w 6124972"/>
                <a:gd name="connsiteY2" fmla="*/ 173562 h 173562"/>
                <a:gd name="connsiteX3" fmla="*/ 6124972 w 6124972"/>
                <a:gd name="connsiteY3" fmla="*/ 0 h 173562"/>
              </a:gdLst>
              <a:ahLst/>
              <a:cxnLst>
                <a:cxn ang="0">
                  <a:pos x="connsiteX0" y="connsiteY0"/>
                </a:cxn>
                <a:cxn ang="0">
                  <a:pos x="connsiteX1" y="connsiteY1"/>
                </a:cxn>
                <a:cxn ang="0">
                  <a:pos x="connsiteX2" y="connsiteY2"/>
                </a:cxn>
                <a:cxn ang="0">
                  <a:pos x="connsiteX3" y="connsiteY3"/>
                </a:cxn>
              </a:cxnLst>
              <a:rect l="l" t="t" r="r" b="b"/>
              <a:pathLst>
                <a:path w="6124972" h="173562">
                  <a:moveTo>
                    <a:pt x="0" y="0"/>
                  </a:moveTo>
                  <a:lnTo>
                    <a:pt x="143543" y="173562"/>
                  </a:lnTo>
                  <a:lnTo>
                    <a:pt x="6124972" y="173562"/>
                  </a:lnTo>
                  <a:lnTo>
                    <a:pt x="6124972"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0" name="Freeform: Shape 139">
              <a:extLst>
                <a:ext uri="{FF2B5EF4-FFF2-40B4-BE49-F238E27FC236}">
                  <a16:creationId xmlns:a16="http://schemas.microsoft.com/office/drawing/2014/main" id="{9217DD3E-F0A3-477D-A0C8-D54FC1CAA35A}"/>
                </a:ext>
              </a:extLst>
            </p:cNvPr>
            <p:cNvSpPr/>
            <p:nvPr/>
          </p:nvSpPr>
          <p:spPr>
            <a:xfrm rot="3062081">
              <a:off x="1271450" y="2979494"/>
              <a:ext cx="9551583" cy="900798"/>
            </a:xfrm>
            <a:custGeom>
              <a:avLst/>
              <a:gdLst>
                <a:gd name="connsiteX0" fmla="*/ 0 w 9551583"/>
                <a:gd name="connsiteY0" fmla="*/ 900798 h 900798"/>
                <a:gd name="connsiteX1" fmla="*/ 728550 w 9551583"/>
                <a:gd name="connsiteY1" fmla="*/ 0 h 900798"/>
                <a:gd name="connsiteX2" fmla="*/ 9551583 w 9551583"/>
                <a:gd name="connsiteY2" fmla="*/ 0 h 900798"/>
                <a:gd name="connsiteX3" fmla="*/ 8823034 w 9551583"/>
                <a:gd name="connsiteY3" fmla="*/ 900798 h 900798"/>
              </a:gdLst>
              <a:ahLst/>
              <a:cxnLst>
                <a:cxn ang="0">
                  <a:pos x="connsiteX0" y="connsiteY0"/>
                </a:cxn>
                <a:cxn ang="0">
                  <a:pos x="connsiteX1" y="connsiteY1"/>
                </a:cxn>
                <a:cxn ang="0">
                  <a:pos x="connsiteX2" y="connsiteY2"/>
                </a:cxn>
                <a:cxn ang="0">
                  <a:pos x="connsiteX3" y="connsiteY3"/>
                </a:cxn>
              </a:cxnLst>
              <a:rect l="l" t="t" r="r" b="b"/>
              <a:pathLst>
                <a:path w="9551583" h="900798">
                  <a:moveTo>
                    <a:pt x="0" y="900798"/>
                  </a:moveTo>
                  <a:lnTo>
                    <a:pt x="728550" y="0"/>
                  </a:lnTo>
                  <a:lnTo>
                    <a:pt x="9551583" y="0"/>
                  </a:lnTo>
                  <a:lnTo>
                    <a:pt x="8823034" y="900798"/>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1" name="Freeform: Shape 140">
              <a:extLst>
                <a:ext uri="{FF2B5EF4-FFF2-40B4-BE49-F238E27FC236}">
                  <a16:creationId xmlns:a16="http://schemas.microsoft.com/office/drawing/2014/main" id="{CD06E61C-E918-4944-8AD4-CAD3C4106A48}"/>
                </a:ext>
              </a:extLst>
            </p:cNvPr>
            <p:cNvSpPr/>
            <p:nvPr/>
          </p:nvSpPr>
          <p:spPr>
            <a:xfrm rot="3062081">
              <a:off x="715547" y="3343112"/>
              <a:ext cx="8963408" cy="173562"/>
            </a:xfrm>
            <a:custGeom>
              <a:avLst/>
              <a:gdLst>
                <a:gd name="connsiteX0" fmla="*/ 0 w 8963408"/>
                <a:gd name="connsiteY0" fmla="*/ 173562 h 173562"/>
                <a:gd name="connsiteX1" fmla="*/ 140374 w 8963408"/>
                <a:gd name="connsiteY1" fmla="*/ 0 h 173562"/>
                <a:gd name="connsiteX2" fmla="*/ 8963408 w 8963408"/>
                <a:gd name="connsiteY2" fmla="*/ 0 h 173562"/>
                <a:gd name="connsiteX3" fmla="*/ 8823034 w 8963408"/>
                <a:gd name="connsiteY3" fmla="*/ 173562 h 173562"/>
              </a:gdLst>
              <a:ahLst/>
              <a:cxnLst>
                <a:cxn ang="0">
                  <a:pos x="connsiteX0" y="connsiteY0"/>
                </a:cxn>
                <a:cxn ang="0">
                  <a:pos x="connsiteX1" y="connsiteY1"/>
                </a:cxn>
                <a:cxn ang="0">
                  <a:pos x="connsiteX2" y="connsiteY2"/>
                </a:cxn>
                <a:cxn ang="0">
                  <a:pos x="connsiteX3" y="connsiteY3"/>
                </a:cxn>
              </a:cxnLst>
              <a:rect l="l" t="t" r="r" b="b"/>
              <a:pathLst>
                <a:path w="8963408" h="173562">
                  <a:moveTo>
                    <a:pt x="0" y="173562"/>
                  </a:moveTo>
                  <a:lnTo>
                    <a:pt x="140374" y="0"/>
                  </a:lnTo>
                  <a:lnTo>
                    <a:pt x="8963408" y="0"/>
                  </a:lnTo>
                  <a:lnTo>
                    <a:pt x="8823034" y="17356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42" name="Group 141">
            <a:extLst>
              <a:ext uri="{FF2B5EF4-FFF2-40B4-BE49-F238E27FC236}">
                <a16:creationId xmlns:a16="http://schemas.microsoft.com/office/drawing/2014/main" id="{56A48CD9-D0E2-4950-8F5C-03D00D8F829B}"/>
              </a:ext>
            </a:extLst>
          </p:cNvPr>
          <p:cNvGrpSpPr/>
          <p:nvPr userDrawn="1"/>
        </p:nvGrpSpPr>
        <p:grpSpPr>
          <a:xfrm>
            <a:off x="4594918" y="-1216189"/>
            <a:ext cx="8834860" cy="9292166"/>
            <a:chOff x="4594918" y="-1216189"/>
            <a:chExt cx="8834860" cy="9292166"/>
          </a:xfrm>
        </p:grpSpPr>
        <p:sp>
          <p:nvSpPr>
            <p:cNvPr id="143" name="Freeform: Shape 142">
              <a:extLst>
                <a:ext uri="{FF2B5EF4-FFF2-40B4-BE49-F238E27FC236}">
                  <a16:creationId xmlns:a16="http://schemas.microsoft.com/office/drawing/2014/main" id="{C35B4F93-6CC2-43A3-BD75-C1835ABC9F18}"/>
                </a:ext>
              </a:extLst>
            </p:cNvPr>
            <p:cNvSpPr/>
            <p:nvPr/>
          </p:nvSpPr>
          <p:spPr>
            <a:xfrm rot="3005986" flipH="1">
              <a:off x="2453654" y="3220637"/>
              <a:ext cx="9292166" cy="418514"/>
            </a:xfrm>
            <a:custGeom>
              <a:avLst/>
              <a:gdLst>
                <a:gd name="connsiteX0" fmla="*/ 9292166 w 9292166"/>
                <a:gd name="connsiteY0" fmla="*/ 418514 h 418514"/>
                <a:gd name="connsiteX1" fmla="*/ 8942231 w 9292166"/>
                <a:gd name="connsiteY1" fmla="*/ 0 h 418514"/>
                <a:gd name="connsiteX2" fmla="*/ 0 w 9292166"/>
                <a:gd name="connsiteY2" fmla="*/ 0 h 418514"/>
                <a:gd name="connsiteX3" fmla="*/ 349934 w 9292166"/>
                <a:gd name="connsiteY3" fmla="*/ 418514 h 418514"/>
              </a:gdLst>
              <a:ahLst/>
              <a:cxnLst>
                <a:cxn ang="0">
                  <a:pos x="connsiteX0" y="connsiteY0"/>
                </a:cxn>
                <a:cxn ang="0">
                  <a:pos x="connsiteX1" y="connsiteY1"/>
                </a:cxn>
                <a:cxn ang="0">
                  <a:pos x="connsiteX2" y="connsiteY2"/>
                </a:cxn>
                <a:cxn ang="0">
                  <a:pos x="connsiteX3" y="connsiteY3"/>
                </a:cxn>
              </a:cxnLst>
              <a:rect l="l" t="t" r="r" b="b"/>
              <a:pathLst>
                <a:path w="9292166" h="418514">
                  <a:moveTo>
                    <a:pt x="9292166" y="418514"/>
                  </a:moveTo>
                  <a:lnTo>
                    <a:pt x="8942231" y="0"/>
                  </a:lnTo>
                  <a:lnTo>
                    <a:pt x="0" y="0"/>
                  </a:lnTo>
                  <a:lnTo>
                    <a:pt x="349934" y="418514"/>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4" name="Freeform: Shape 143">
              <a:extLst>
                <a:ext uri="{FF2B5EF4-FFF2-40B4-BE49-F238E27FC236}">
                  <a16:creationId xmlns:a16="http://schemas.microsoft.com/office/drawing/2014/main" id="{9D17848A-12D2-40E7-9EE1-8A22072667B0}"/>
                </a:ext>
              </a:extLst>
            </p:cNvPr>
            <p:cNvSpPr/>
            <p:nvPr/>
          </p:nvSpPr>
          <p:spPr>
            <a:xfrm rot="19200000">
              <a:off x="4594918" y="3928604"/>
              <a:ext cx="8834860" cy="785553"/>
            </a:xfrm>
            <a:custGeom>
              <a:avLst/>
              <a:gdLst>
                <a:gd name="connsiteX0" fmla="*/ 99664 w 8834860"/>
                <a:gd name="connsiteY0" fmla="*/ 0 h 785553"/>
                <a:gd name="connsiteX1" fmla="*/ 72419 w 8834860"/>
                <a:gd name="connsiteY1" fmla="*/ 60767 h 785553"/>
                <a:gd name="connsiteX2" fmla="*/ 0 w 8834860"/>
                <a:gd name="connsiteY2" fmla="*/ 0 h 785553"/>
                <a:gd name="connsiteX3" fmla="*/ 539381 w 8834860"/>
                <a:gd name="connsiteY3" fmla="*/ 0 h 785553"/>
                <a:gd name="connsiteX4" fmla="*/ 391937 w 8834860"/>
                <a:gd name="connsiteY4" fmla="*/ 328875 h 785553"/>
                <a:gd name="connsiteX5" fmla="*/ 228402 w 8834860"/>
                <a:gd name="connsiteY5" fmla="*/ 191652 h 785553"/>
                <a:gd name="connsiteX6" fmla="*/ 314325 w 8834860"/>
                <a:gd name="connsiteY6" fmla="*/ 0 h 785553"/>
                <a:gd name="connsiteX7" fmla="*/ 979103 w 8834860"/>
                <a:gd name="connsiteY7" fmla="*/ 0 h 785553"/>
                <a:gd name="connsiteX8" fmla="*/ 711455 w 8834860"/>
                <a:gd name="connsiteY8" fmla="*/ 596982 h 785553"/>
                <a:gd name="connsiteX9" fmla="*/ 547920 w 8834860"/>
                <a:gd name="connsiteY9" fmla="*/ 459759 h 785553"/>
                <a:gd name="connsiteX10" fmla="*/ 754042 w 8834860"/>
                <a:gd name="connsiteY10" fmla="*/ 0 h 785553"/>
                <a:gd name="connsiteX11" fmla="*/ 1418820 w 8834860"/>
                <a:gd name="connsiteY11" fmla="*/ 0 h 785553"/>
                <a:gd name="connsiteX12" fmla="*/ 1066629 w 8834860"/>
                <a:gd name="connsiteY12" fmla="*/ 785552 h 785553"/>
                <a:gd name="connsiteX13" fmla="*/ 936184 w 8834860"/>
                <a:gd name="connsiteY13" fmla="*/ 785552 h 785553"/>
                <a:gd name="connsiteX14" fmla="*/ 867438 w 8834860"/>
                <a:gd name="connsiteY14" fmla="*/ 727867 h 785553"/>
                <a:gd name="connsiteX15" fmla="*/ 1193763 w 8834860"/>
                <a:gd name="connsiteY15" fmla="*/ 0 h 785553"/>
                <a:gd name="connsiteX16" fmla="*/ 1858539 w 8834860"/>
                <a:gd name="connsiteY16" fmla="*/ 0 h 785553"/>
                <a:gd name="connsiteX17" fmla="*/ 1506353 w 8834860"/>
                <a:gd name="connsiteY17" fmla="*/ 785552 h 785553"/>
                <a:gd name="connsiteX18" fmla="*/ 1281292 w 8834860"/>
                <a:gd name="connsiteY18" fmla="*/ 785552 h 785553"/>
                <a:gd name="connsiteX19" fmla="*/ 1633481 w 8834860"/>
                <a:gd name="connsiteY19" fmla="*/ 2 h 785553"/>
                <a:gd name="connsiteX20" fmla="*/ 2298256 w 8834860"/>
                <a:gd name="connsiteY20" fmla="*/ 0 h 785553"/>
                <a:gd name="connsiteX21" fmla="*/ 1946064 w 8834860"/>
                <a:gd name="connsiteY21" fmla="*/ 785553 h 785553"/>
                <a:gd name="connsiteX22" fmla="*/ 1721006 w 8834860"/>
                <a:gd name="connsiteY22" fmla="*/ 785552 h 785553"/>
                <a:gd name="connsiteX23" fmla="*/ 2073196 w 8834860"/>
                <a:gd name="connsiteY23" fmla="*/ 0 h 785553"/>
                <a:gd name="connsiteX24" fmla="*/ 2708393 w 8834860"/>
                <a:gd name="connsiteY24" fmla="*/ 0 h 785553"/>
                <a:gd name="connsiteX25" fmla="*/ 2356201 w 8834860"/>
                <a:gd name="connsiteY25" fmla="*/ 785552 h 785553"/>
                <a:gd name="connsiteX26" fmla="*/ 2131146 w 8834860"/>
                <a:gd name="connsiteY26" fmla="*/ 785552 h 785553"/>
                <a:gd name="connsiteX27" fmla="*/ 2483333 w 8834860"/>
                <a:gd name="connsiteY27" fmla="*/ 0 h 785553"/>
                <a:gd name="connsiteX28" fmla="*/ 3148110 w 8834860"/>
                <a:gd name="connsiteY28" fmla="*/ 0 h 785553"/>
                <a:gd name="connsiteX29" fmla="*/ 2795922 w 8834860"/>
                <a:gd name="connsiteY29" fmla="*/ 785552 h 785553"/>
                <a:gd name="connsiteX30" fmla="*/ 2570865 w 8834860"/>
                <a:gd name="connsiteY30" fmla="*/ 785552 h 785553"/>
                <a:gd name="connsiteX31" fmla="*/ 2923056 w 8834860"/>
                <a:gd name="connsiteY31" fmla="*/ 0 h 785553"/>
                <a:gd name="connsiteX32" fmla="*/ 3587828 w 8834860"/>
                <a:gd name="connsiteY32" fmla="*/ 0 h 785553"/>
                <a:gd name="connsiteX33" fmla="*/ 3235641 w 8834860"/>
                <a:gd name="connsiteY33" fmla="*/ 785552 h 785553"/>
                <a:gd name="connsiteX34" fmla="*/ 3010583 w 8834860"/>
                <a:gd name="connsiteY34" fmla="*/ 785552 h 785553"/>
                <a:gd name="connsiteX35" fmla="*/ 3362771 w 8834860"/>
                <a:gd name="connsiteY35" fmla="*/ 0 h 785553"/>
                <a:gd name="connsiteX36" fmla="*/ 4027547 w 8834860"/>
                <a:gd name="connsiteY36" fmla="*/ 0 h 785553"/>
                <a:gd name="connsiteX37" fmla="*/ 3675358 w 8834860"/>
                <a:gd name="connsiteY37" fmla="*/ 785552 h 785553"/>
                <a:gd name="connsiteX38" fmla="*/ 3450302 w 8834860"/>
                <a:gd name="connsiteY38" fmla="*/ 785552 h 785553"/>
                <a:gd name="connsiteX39" fmla="*/ 3802492 w 8834860"/>
                <a:gd name="connsiteY39" fmla="*/ 0 h 785553"/>
                <a:gd name="connsiteX40" fmla="*/ 4467261 w 8834860"/>
                <a:gd name="connsiteY40" fmla="*/ 0 h 785553"/>
                <a:gd name="connsiteX41" fmla="*/ 4115078 w 8834860"/>
                <a:gd name="connsiteY41" fmla="*/ 785552 h 785553"/>
                <a:gd name="connsiteX42" fmla="*/ 3890021 w 8834860"/>
                <a:gd name="connsiteY42" fmla="*/ 785552 h 785553"/>
                <a:gd name="connsiteX43" fmla="*/ 4242210 w 8834860"/>
                <a:gd name="connsiteY43" fmla="*/ 0 h 785553"/>
                <a:gd name="connsiteX44" fmla="*/ 4906980 w 8834860"/>
                <a:gd name="connsiteY44" fmla="*/ 0 h 785553"/>
                <a:gd name="connsiteX45" fmla="*/ 4554793 w 8834860"/>
                <a:gd name="connsiteY45" fmla="*/ 785552 h 785553"/>
                <a:gd name="connsiteX46" fmla="*/ 4329739 w 8834860"/>
                <a:gd name="connsiteY46" fmla="*/ 785552 h 785553"/>
                <a:gd name="connsiteX47" fmla="*/ 4681922 w 8834860"/>
                <a:gd name="connsiteY47" fmla="*/ 1 h 785553"/>
                <a:gd name="connsiteX48" fmla="*/ 5346701 w 8834860"/>
                <a:gd name="connsiteY48" fmla="*/ 0 h 785553"/>
                <a:gd name="connsiteX49" fmla="*/ 4994511 w 8834860"/>
                <a:gd name="connsiteY49" fmla="*/ 785552 h 785553"/>
                <a:gd name="connsiteX50" fmla="*/ 4769454 w 8834860"/>
                <a:gd name="connsiteY50" fmla="*/ 785552 h 785553"/>
                <a:gd name="connsiteX51" fmla="*/ 5121645 w 8834860"/>
                <a:gd name="connsiteY51" fmla="*/ 0 h 785553"/>
                <a:gd name="connsiteX52" fmla="*/ 5786417 w 8834860"/>
                <a:gd name="connsiteY52" fmla="*/ 0 h 785553"/>
                <a:gd name="connsiteX53" fmla="*/ 5434232 w 8834860"/>
                <a:gd name="connsiteY53" fmla="*/ 785552 h 785553"/>
                <a:gd name="connsiteX54" fmla="*/ 5209172 w 8834860"/>
                <a:gd name="connsiteY54" fmla="*/ 785553 h 785553"/>
                <a:gd name="connsiteX55" fmla="*/ 5561364 w 8834860"/>
                <a:gd name="connsiteY55" fmla="*/ 0 h 785553"/>
                <a:gd name="connsiteX56" fmla="*/ 6226140 w 8834860"/>
                <a:gd name="connsiteY56" fmla="*/ 0 h 785553"/>
                <a:gd name="connsiteX57" fmla="*/ 5873949 w 8834860"/>
                <a:gd name="connsiteY57" fmla="*/ 785552 h 785553"/>
                <a:gd name="connsiteX58" fmla="*/ 5648891 w 8834860"/>
                <a:gd name="connsiteY58" fmla="*/ 785552 h 785553"/>
                <a:gd name="connsiteX59" fmla="*/ 6001078 w 8834860"/>
                <a:gd name="connsiteY59" fmla="*/ 0 h 785553"/>
                <a:gd name="connsiteX60" fmla="*/ 6665861 w 8834860"/>
                <a:gd name="connsiteY60" fmla="*/ 0 h 785553"/>
                <a:gd name="connsiteX61" fmla="*/ 6313672 w 8834860"/>
                <a:gd name="connsiteY61" fmla="*/ 785552 h 785553"/>
                <a:gd name="connsiteX62" fmla="*/ 6088612 w 8834860"/>
                <a:gd name="connsiteY62" fmla="*/ 785552 h 785553"/>
                <a:gd name="connsiteX63" fmla="*/ 6440801 w 8834860"/>
                <a:gd name="connsiteY63" fmla="*/ 0 h 785553"/>
                <a:gd name="connsiteX64" fmla="*/ 7105570 w 8834860"/>
                <a:gd name="connsiteY64" fmla="*/ 0 h 785553"/>
                <a:gd name="connsiteX65" fmla="*/ 6753386 w 8834860"/>
                <a:gd name="connsiteY65" fmla="*/ 785552 h 785553"/>
                <a:gd name="connsiteX66" fmla="*/ 6528326 w 8834860"/>
                <a:gd name="connsiteY66" fmla="*/ 785552 h 785553"/>
                <a:gd name="connsiteX67" fmla="*/ 6880515 w 8834860"/>
                <a:gd name="connsiteY67" fmla="*/ 0 h 785553"/>
                <a:gd name="connsiteX68" fmla="*/ 7515709 w 8834860"/>
                <a:gd name="connsiteY68" fmla="*/ 0 h 785553"/>
                <a:gd name="connsiteX69" fmla="*/ 7163521 w 8834860"/>
                <a:gd name="connsiteY69" fmla="*/ 785552 h 785553"/>
                <a:gd name="connsiteX70" fmla="*/ 6938464 w 8834860"/>
                <a:gd name="connsiteY70" fmla="*/ 785552 h 785553"/>
                <a:gd name="connsiteX71" fmla="*/ 7290651 w 8834860"/>
                <a:gd name="connsiteY71" fmla="*/ 0 h 785553"/>
                <a:gd name="connsiteX72" fmla="*/ 7955425 w 8834860"/>
                <a:gd name="connsiteY72" fmla="*/ 0 h 785553"/>
                <a:gd name="connsiteX73" fmla="*/ 7603238 w 8834860"/>
                <a:gd name="connsiteY73" fmla="*/ 785553 h 785553"/>
                <a:gd name="connsiteX74" fmla="*/ 7378182 w 8834860"/>
                <a:gd name="connsiteY74" fmla="*/ 785552 h 785553"/>
                <a:gd name="connsiteX75" fmla="*/ 7730367 w 8834860"/>
                <a:gd name="connsiteY75" fmla="*/ 0 h 785553"/>
                <a:gd name="connsiteX76" fmla="*/ 8395144 w 8834860"/>
                <a:gd name="connsiteY76" fmla="*/ 0 h 785553"/>
                <a:gd name="connsiteX77" fmla="*/ 8042954 w 8834860"/>
                <a:gd name="connsiteY77" fmla="*/ 785552 h 785553"/>
                <a:gd name="connsiteX78" fmla="*/ 7817897 w 8834860"/>
                <a:gd name="connsiteY78" fmla="*/ 785552 h 785553"/>
                <a:gd name="connsiteX79" fmla="*/ 8170086 w 8834860"/>
                <a:gd name="connsiteY79" fmla="*/ 0 h 785553"/>
                <a:gd name="connsiteX80" fmla="*/ 8834860 w 8834860"/>
                <a:gd name="connsiteY80" fmla="*/ 0 h 785553"/>
                <a:gd name="connsiteX81" fmla="*/ 8760454 w 8834860"/>
                <a:gd name="connsiteY81" fmla="*/ 165963 h 785553"/>
                <a:gd name="connsiteX82" fmla="*/ 8277182 w 8834860"/>
                <a:gd name="connsiteY82" fmla="*/ 741903 h 785553"/>
                <a:gd name="connsiteX83" fmla="*/ 8609803 w 8834860"/>
                <a:gd name="connsiteY83" fmla="*/ 0 h 785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834860" h="785553">
                  <a:moveTo>
                    <a:pt x="99664" y="0"/>
                  </a:moveTo>
                  <a:lnTo>
                    <a:pt x="72419" y="60767"/>
                  </a:lnTo>
                  <a:lnTo>
                    <a:pt x="0" y="0"/>
                  </a:lnTo>
                  <a:close/>
                  <a:moveTo>
                    <a:pt x="539381" y="0"/>
                  </a:moveTo>
                  <a:lnTo>
                    <a:pt x="391937" y="328875"/>
                  </a:lnTo>
                  <a:lnTo>
                    <a:pt x="228402" y="191652"/>
                  </a:lnTo>
                  <a:lnTo>
                    <a:pt x="314325" y="0"/>
                  </a:lnTo>
                  <a:close/>
                  <a:moveTo>
                    <a:pt x="979103" y="0"/>
                  </a:moveTo>
                  <a:lnTo>
                    <a:pt x="711455" y="596982"/>
                  </a:lnTo>
                  <a:lnTo>
                    <a:pt x="547920" y="459759"/>
                  </a:lnTo>
                  <a:lnTo>
                    <a:pt x="754042" y="0"/>
                  </a:lnTo>
                  <a:close/>
                  <a:moveTo>
                    <a:pt x="1418820" y="0"/>
                  </a:moveTo>
                  <a:lnTo>
                    <a:pt x="1066629" y="785552"/>
                  </a:lnTo>
                  <a:lnTo>
                    <a:pt x="936184" y="785552"/>
                  </a:lnTo>
                  <a:lnTo>
                    <a:pt x="867438" y="727867"/>
                  </a:lnTo>
                  <a:lnTo>
                    <a:pt x="1193763" y="0"/>
                  </a:lnTo>
                  <a:close/>
                  <a:moveTo>
                    <a:pt x="1858539" y="0"/>
                  </a:moveTo>
                  <a:lnTo>
                    <a:pt x="1506353" y="785552"/>
                  </a:lnTo>
                  <a:lnTo>
                    <a:pt x="1281292" y="785552"/>
                  </a:lnTo>
                  <a:lnTo>
                    <a:pt x="1633481" y="2"/>
                  </a:lnTo>
                  <a:close/>
                  <a:moveTo>
                    <a:pt x="2298256" y="0"/>
                  </a:moveTo>
                  <a:lnTo>
                    <a:pt x="1946064" y="785553"/>
                  </a:lnTo>
                  <a:lnTo>
                    <a:pt x="1721006" y="785552"/>
                  </a:lnTo>
                  <a:lnTo>
                    <a:pt x="2073196" y="0"/>
                  </a:lnTo>
                  <a:close/>
                  <a:moveTo>
                    <a:pt x="2708393" y="0"/>
                  </a:moveTo>
                  <a:lnTo>
                    <a:pt x="2356201" y="785552"/>
                  </a:lnTo>
                  <a:lnTo>
                    <a:pt x="2131146" y="785552"/>
                  </a:lnTo>
                  <a:lnTo>
                    <a:pt x="2483333" y="0"/>
                  </a:lnTo>
                  <a:close/>
                  <a:moveTo>
                    <a:pt x="3148110" y="0"/>
                  </a:moveTo>
                  <a:lnTo>
                    <a:pt x="2795922" y="785552"/>
                  </a:lnTo>
                  <a:lnTo>
                    <a:pt x="2570865" y="785552"/>
                  </a:lnTo>
                  <a:lnTo>
                    <a:pt x="2923056" y="0"/>
                  </a:lnTo>
                  <a:close/>
                  <a:moveTo>
                    <a:pt x="3587828" y="0"/>
                  </a:moveTo>
                  <a:lnTo>
                    <a:pt x="3235641" y="785552"/>
                  </a:lnTo>
                  <a:lnTo>
                    <a:pt x="3010583" y="785552"/>
                  </a:lnTo>
                  <a:lnTo>
                    <a:pt x="3362771" y="0"/>
                  </a:lnTo>
                  <a:close/>
                  <a:moveTo>
                    <a:pt x="4027547" y="0"/>
                  </a:moveTo>
                  <a:lnTo>
                    <a:pt x="3675358" y="785552"/>
                  </a:lnTo>
                  <a:lnTo>
                    <a:pt x="3450302" y="785552"/>
                  </a:lnTo>
                  <a:lnTo>
                    <a:pt x="3802492" y="0"/>
                  </a:lnTo>
                  <a:close/>
                  <a:moveTo>
                    <a:pt x="4467261" y="0"/>
                  </a:moveTo>
                  <a:lnTo>
                    <a:pt x="4115078" y="785552"/>
                  </a:lnTo>
                  <a:lnTo>
                    <a:pt x="3890021" y="785552"/>
                  </a:lnTo>
                  <a:lnTo>
                    <a:pt x="4242210" y="0"/>
                  </a:lnTo>
                  <a:close/>
                  <a:moveTo>
                    <a:pt x="4906980" y="0"/>
                  </a:moveTo>
                  <a:lnTo>
                    <a:pt x="4554793" y="785552"/>
                  </a:lnTo>
                  <a:lnTo>
                    <a:pt x="4329739" y="785552"/>
                  </a:lnTo>
                  <a:lnTo>
                    <a:pt x="4681922" y="1"/>
                  </a:lnTo>
                  <a:close/>
                  <a:moveTo>
                    <a:pt x="5346701" y="0"/>
                  </a:moveTo>
                  <a:lnTo>
                    <a:pt x="4994511" y="785552"/>
                  </a:lnTo>
                  <a:lnTo>
                    <a:pt x="4769454" y="785552"/>
                  </a:lnTo>
                  <a:lnTo>
                    <a:pt x="5121645" y="0"/>
                  </a:lnTo>
                  <a:close/>
                  <a:moveTo>
                    <a:pt x="5786417" y="0"/>
                  </a:moveTo>
                  <a:lnTo>
                    <a:pt x="5434232" y="785552"/>
                  </a:lnTo>
                  <a:lnTo>
                    <a:pt x="5209172" y="785553"/>
                  </a:lnTo>
                  <a:lnTo>
                    <a:pt x="5561364" y="0"/>
                  </a:lnTo>
                  <a:close/>
                  <a:moveTo>
                    <a:pt x="6226140" y="0"/>
                  </a:moveTo>
                  <a:lnTo>
                    <a:pt x="5873949" y="785552"/>
                  </a:lnTo>
                  <a:lnTo>
                    <a:pt x="5648891" y="785552"/>
                  </a:lnTo>
                  <a:lnTo>
                    <a:pt x="6001078" y="0"/>
                  </a:lnTo>
                  <a:close/>
                  <a:moveTo>
                    <a:pt x="6665861" y="0"/>
                  </a:moveTo>
                  <a:lnTo>
                    <a:pt x="6313672" y="785552"/>
                  </a:lnTo>
                  <a:lnTo>
                    <a:pt x="6088612" y="785552"/>
                  </a:lnTo>
                  <a:lnTo>
                    <a:pt x="6440801" y="0"/>
                  </a:lnTo>
                  <a:close/>
                  <a:moveTo>
                    <a:pt x="7105570" y="0"/>
                  </a:moveTo>
                  <a:lnTo>
                    <a:pt x="6753386" y="785552"/>
                  </a:lnTo>
                  <a:lnTo>
                    <a:pt x="6528326" y="785552"/>
                  </a:lnTo>
                  <a:lnTo>
                    <a:pt x="6880515" y="0"/>
                  </a:lnTo>
                  <a:close/>
                  <a:moveTo>
                    <a:pt x="7515709" y="0"/>
                  </a:moveTo>
                  <a:lnTo>
                    <a:pt x="7163521" y="785552"/>
                  </a:lnTo>
                  <a:lnTo>
                    <a:pt x="6938464" y="785552"/>
                  </a:lnTo>
                  <a:lnTo>
                    <a:pt x="7290651" y="0"/>
                  </a:lnTo>
                  <a:close/>
                  <a:moveTo>
                    <a:pt x="7955425" y="0"/>
                  </a:moveTo>
                  <a:lnTo>
                    <a:pt x="7603238" y="785553"/>
                  </a:lnTo>
                  <a:lnTo>
                    <a:pt x="7378182" y="785552"/>
                  </a:lnTo>
                  <a:lnTo>
                    <a:pt x="7730367" y="0"/>
                  </a:lnTo>
                  <a:close/>
                  <a:moveTo>
                    <a:pt x="8395144" y="0"/>
                  </a:moveTo>
                  <a:lnTo>
                    <a:pt x="8042954" y="785552"/>
                  </a:lnTo>
                  <a:lnTo>
                    <a:pt x="7817897" y="785552"/>
                  </a:lnTo>
                  <a:lnTo>
                    <a:pt x="8170086" y="0"/>
                  </a:lnTo>
                  <a:close/>
                  <a:moveTo>
                    <a:pt x="8834860" y="0"/>
                  </a:moveTo>
                  <a:lnTo>
                    <a:pt x="8760454" y="165963"/>
                  </a:lnTo>
                  <a:lnTo>
                    <a:pt x="8277182" y="741903"/>
                  </a:lnTo>
                  <a:lnTo>
                    <a:pt x="8609803"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145" name="Group 144">
            <a:extLst>
              <a:ext uri="{FF2B5EF4-FFF2-40B4-BE49-F238E27FC236}">
                <a16:creationId xmlns:a16="http://schemas.microsoft.com/office/drawing/2014/main" id="{3572DEC0-5BA1-4B7E-800B-7707F26C5800}"/>
              </a:ext>
            </a:extLst>
          </p:cNvPr>
          <p:cNvGrpSpPr/>
          <p:nvPr userDrawn="1"/>
        </p:nvGrpSpPr>
        <p:grpSpPr>
          <a:xfrm>
            <a:off x="3482918" y="-1332673"/>
            <a:ext cx="8737840" cy="9460345"/>
            <a:chOff x="3482918" y="-1332673"/>
            <a:chExt cx="8737840" cy="9460345"/>
          </a:xfrm>
          <a:solidFill>
            <a:schemeClr val="accent1"/>
          </a:solidFill>
        </p:grpSpPr>
        <p:sp>
          <p:nvSpPr>
            <p:cNvPr id="146" name="Freeform: Shape 145">
              <a:extLst>
                <a:ext uri="{FF2B5EF4-FFF2-40B4-BE49-F238E27FC236}">
                  <a16:creationId xmlns:a16="http://schemas.microsoft.com/office/drawing/2014/main" id="{61C23E7F-6FC1-4552-BEFC-D3AEB454CDC6}"/>
                </a:ext>
              </a:extLst>
            </p:cNvPr>
            <p:cNvSpPr/>
            <p:nvPr/>
          </p:nvSpPr>
          <p:spPr>
            <a:xfrm rot="19437919" flipV="1">
              <a:off x="6249174" y="-1332673"/>
              <a:ext cx="3663373" cy="2664986"/>
            </a:xfrm>
            <a:custGeom>
              <a:avLst/>
              <a:gdLst>
                <a:gd name="connsiteX0" fmla="*/ 0 w 3663373"/>
                <a:gd name="connsiteY0" fmla="*/ 2664986 h 2664986"/>
                <a:gd name="connsiteX1" fmla="*/ 421411 w 3663373"/>
                <a:gd name="connsiteY1" fmla="*/ 2358422 h 2664986"/>
                <a:gd name="connsiteX2" fmla="*/ 435745 w 3663373"/>
                <a:gd name="connsiteY2" fmla="*/ 419135 h 2664986"/>
                <a:gd name="connsiteX3" fmla="*/ 3087216 w 3663373"/>
                <a:gd name="connsiteY3" fmla="*/ 419135 h 2664986"/>
                <a:gd name="connsiteX4" fmla="*/ 3663373 w 3663373"/>
                <a:gd name="connsiteY4" fmla="*/ 0 h 2664986"/>
                <a:gd name="connsiteX5" fmla="*/ 27601 w 3663373"/>
                <a:gd name="connsiteY5" fmla="*/ 0 h 2664986"/>
                <a:gd name="connsiteX6" fmla="*/ 27601 w 3663373"/>
                <a:gd name="connsiteY6" fmla="*/ 2530 h 2664986"/>
                <a:gd name="connsiteX7" fmla="*/ 19679 w 3663373"/>
                <a:gd name="connsiteY7" fmla="*/ 2471 h 2664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63373" h="2664986">
                  <a:moveTo>
                    <a:pt x="0" y="2664986"/>
                  </a:moveTo>
                  <a:lnTo>
                    <a:pt x="421411" y="2358422"/>
                  </a:lnTo>
                  <a:lnTo>
                    <a:pt x="435745" y="419135"/>
                  </a:lnTo>
                  <a:lnTo>
                    <a:pt x="3087216" y="419135"/>
                  </a:lnTo>
                  <a:lnTo>
                    <a:pt x="3663373" y="0"/>
                  </a:lnTo>
                  <a:lnTo>
                    <a:pt x="27601" y="0"/>
                  </a:lnTo>
                  <a:lnTo>
                    <a:pt x="27601" y="2530"/>
                  </a:lnTo>
                  <a:lnTo>
                    <a:pt x="19679" y="247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7" name="Freeform: Shape 146">
              <a:extLst>
                <a:ext uri="{FF2B5EF4-FFF2-40B4-BE49-F238E27FC236}">
                  <a16:creationId xmlns:a16="http://schemas.microsoft.com/office/drawing/2014/main" id="{194B1DAC-27EF-4815-B15C-8F2952227DE5}"/>
                </a:ext>
              </a:extLst>
            </p:cNvPr>
            <p:cNvSpPr/>
            <p:nvPr/>
          </p:nvSpPr>
          <p:spPr>
            <a:xfrm rot="3062081">
              <a:off x="5593025" y="1499940"/>
              <a:ext cx="4517625" cy="8737840"/>
            </a:xfrm>
            <a:custGeom>
              <a:avLst/>
              <a:gdLst>
                <a:gd name="connsiteX0" fmla="*/ 64557 w 4517625"/>
                <a:gd name="connsiteY0" fmla="*/ 3610 h 8737840"/>
                <a:gd name="connsiteX1" fmla="*/ 76123 w 4517625"/>
                <a:gd name="connsiteY1" fmla="*/ 3695 h 8737840"/>
                <a:gd name="connsiteX2" fmla="*/ 76123 w 4517625"/>
                <a:gd name="connsiteY2" fmla="*/ 0 h 8737840"/>
                <a:gd name="connsiteX3" fmla="*/ 3761102 w 4517625"/>
                <a:gd name="connsiteY3" fmla="*/ 0 h 8737840"/>
                <a:gd name="connsiteX4" fmla="*/ 4517625 w 4517625"/>
                <a:gd name="connsiteY4" fmla="*/ 611863 h 8737840"/>
                <a:gd name="connsiteX5" fmla="*/ 671941 w 4517625"/>
                <a:gd name="connsiteY5" fmla="*/ 611863 h 8737840"/>
                <a:gd name="connsiteX6" fmla="*/ 617523 w 4517625"/>
                <a:gd name="connsiteY6" fmla="*/ 7974318 h 8737840"/>
                <a:gd name="connsiteX7" fmla="*/ 0 w 4517625"/>
                <a:gd name="connsiteY7" fmla="*/ 8737840 h 873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17625" h="8737840">
                  <a:moveTo>
                    <a:pt x="64557" y="3610"/>
                  </a:moveTo>
                  <a:lnTo>
                    <a:pt x="76123" y="3695"/>
                  </a:lnTo>
                  <a:lnTo>
                    <a:pt x="76123" y="0"/>
                  </a:lnTo>
                  <a:lnTo>
                    <a:pt x="3761102" y="0"/>
                  </a:lnTo>
                  <a:lnTo>
                    <a:pt x="4517625" y="611863"/>
                  </a:lnTo>
                  <a:lnTo>
                    <a:pt x="671941" y="611863"/>
                  </a:lnTo>
                  <a:lnTo>
                    <a:pt x="617523" y="7974318"/>
                  </a:lnTo>
                  <a:lnTo>
                    <a:pt x="0" y="873784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394769179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8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29266748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19_Contents slide layout">
    <p:bg>
      <p:bgRef idx="1001">
        <a:schemeClr val="bg1"/>
      </p:bgRef>
    </p:bg>
    <p:spTree>
      <p:nvGrpSpPr>
        <p:cNvPr id="1" name=""/>
        <p:cNvGrpSpPr/>
        <p:nvPr/>
      </p:nvGrpSpPr>
      <p:grpSpPr>
        <a:xfrm>
          <a:off x="0" y="0"/>
          <a:ext cx="0" cy="0"/>
          <a:chOff x="0" y="0"/>
          <a:chExt cx="0" cy="0"/>
        </a:xfrm>
      </p:grpSpPr>
      <p:sp>
        <p:nvSpPr>
          <p:cNvPr id="141" name="Freeform: Shape 140">
            <a:extLst>
              <a:ext uri="{FF2B5EF4-FFF2-40B4-BE49-F238E27FC236}">
                <a16:creationId xmlns:a16="http://schemas.microsoft.com/office/drawing/2014/main" id="{E1A58DF6-EE24-4D91-8403-F5F5EE802B14}"/>
              </a:ext>
            </a:extLst>
          </p:cNvPr>
          <p:cNvSpPr/>
          <p:nvPr userDrawn="1"/>
        </p:nvSpPr>
        <p:spPr>
          <a:xfrm>
            <a:off x="0" y="-1"/>
            <a:ext cx="6210518" cy="6263593"/>
          </a:xfrm>
          <a:custGeom>
            <a:avLst/>
            <a:gdLst>
              <a:gd name="connsiteX0" fmla="*/ 0 w 6210518"/>
              <a:gd name="connsiteY0" fmla="*/ 0 h 6344514"/>
              <a:gd name="connsiteX1" fmla="*/ 6210518 w 6210518"/>
              <a:gd name="connsiteY1" fmla="*/ 0 h 6344514"/>
              <a:gd name="connsiteX2" fmla="*/ 0 w 6210518"/>
              <a:gd name="connsiteY2" fmla="*/ 6344514 h 6344514"/>
              <a:gd name="connsiteX0" fmla="*/ 0 w 6210518"/>
              <a:gd name="connsiteY0" fmla="*/ 0 h 6295961"/>
              <a:gd name="connsiteX1" fmla="*/ 6210518 w 6210518"/>
              <a:gd name="connsiteY1" fmla="*/ 0 h 6295961"/>
              <a:gd name="connsiteX2" fmla="*/ 0 w 6210518"/>
              <a:gd name="connsiteY2" fmla="*/ 6295961 h 6295961"/>
              <a:gd name="connsiteX3" fmla="*/ 0 w 6210518"/>
              <a:gd name="connsiteY3" fmla="*/ 0 h 6295961"/>
              <a:gd name="connsiteX0" fmla="*/ 0 w 6210518"/>
              <a:gd name="connsiteY0" fmla="*/ 0 h 6263593"/>
              <a:gd name="connsiteX1" fmla="*/ 6210518 w 6210518"/>
              <a:gd name="connsiteY1" fmla="*/ 0 h 6263593"/>
              <a:gd name="connsiteX2" fmla="*/ 0 w 6210518"/>
              <a:gd name="connsiteY2" fmla="*/ 6263593 h 6263593"/>
              <a:gd name="connsiteX3" fmla="*/ 0 w 6210518"/>
              <a:gd name="connsiteY3" fmla="*/ 0 h 6263593"/>
            </a:gdLst>
            <a:ahLst/>
            <a:cxnLst>
              <a:cxn ang="0">
                <a:pos x="connsiteX0" y="connsiteY0"/>
              </a:cxn>
              <a:cxn ang="0">
                <a:pos x="connsiteX1" y="connsiteY1"/>
              </a:cxn>
              <a:cxn ang="0">
                <a:pos x="connsiteX2" y="connsiteY2"/>
              </a:cxn>
              <a:cxn ang="0">
                <a:pos x="connsiteX3" y="connsiteY3"/>
              </a:cxn>
            </a:cxnLst>
            <a:rect l="l" t="t" r="r" b="b"/>
            <a:pathLst>
              <a:path w="6210518" h="6263593">
                <a:moveTo>
                  <a:pt x="0" y="0"/>
                </a:moveTo>
                <a:lnTo>
                  <a:pt x="6210518" y="0"/>
                </a:lnTo>
                <a:lnTo>
                  <a:pt x="0" y="6263593"/>
                </a:lnTo>
                <a:lnTo>
                  <a:pt x="0" y="0"/>
                </a:lnTo>
                <a:close/>
              </a:path>
            </a:pathLst>
          </a:cu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Picture Placeholder 135">
            <a:extLst>
              <a:ext uri="{FF2B5EF4-FFF2-40B4-BE49-F238E27FC236}">
                <a16:creationId xmlns:a16="http://schemas.microsoft.com/office/drawing/2014/main" id="{52619E89-8BE6-4882-80BE-E5B90A2E25D0}"/>
              </a:ext>
            </a:extLst>
          </p:cNvPr>
          <p:cNvSpPr>
            <a:spLocks noGrp="1"/>
          </p:cNvSpPr>
          <p:nvPr>
            <p:ph type="pic" sz="quarter" idx="43" hasCustomPrompt="1"/>
          </p:nvPr>
        </p:nvSpPr>
        <p:spPr>
          <a:xfrm>
            <a:off x="274951" y="665214"/>
            <a:ext cx="11588489" cy="3069750"/>
          </a:xfrm>
          <a:custGeom>
            <a:avLst/>
            <a:gdLst>
              <a:gd name="connsiteX0" fmla="*/ 8538295 w 11588489"/>
              <a:gd name="connsiteY0" fmla="*/ 1638313 h 3069750"/>
              <a:gd name="connsiteX1" fmla="*/ 9254015 w 11588489"/>
              <a:gd name="connsiteY1" fmla="*/ 2354032 h 3069750"/>
              <a:gd name="connsiteX2" fmla="*/ 8538297 w 11588489"/>
              <a:gd name="connsiteY2" fmla="*/ 3069750 h 3069750"/>
              <a:gd name="connsiteX3" fmla="*/ 7822577 w 11588489"/>
              <a:gd name="connsiteY3" fmla="*/ 2354032 h 3069750"/>
              <a:gd name="connsiteX4" fmla="*/ 10099736 w 11588489"/>
              <a:gd name="connsiteY4" fmla="*/ 1634131 h 3069750"/>
              <a:gd name="connsiteX5" fmla="*/ 10815454 w 11588489"/>
              <a:gd name="connsiteY5" fmla="*/ 2349850 h 3069750"/>
              <a:gd name="connsiteX6" fmla="*/ 10099737 w 11588489"/>
              <a:gd name="connsiteY6" fmla="*/ 3065568 h 3069750"/>
              <a:gd name="connsiteX7" fmla="*/ 9384018 w 11588489"/>
              <a:gd name="connsiteY7" fmla="*/ 2349849 h 3069750"/>
              <a:gd name="connsiteX8" fmla="*/ 6976855 w 11588489"/>
              <a:gd name="connsiteY8" fmla="*/ 1622938 h 3069750"/>
              <a:gd name="connsiteX9" fmla="*/ 7692574 w 11588489"/>
              <a:gd name="connsiteY9" fmla="*/ 2338658 h 3069750"/>
              <a:gd name="connsiteX10" fmla="*/ 6976856 w 11588489"/>
              <a:gd name="connsiteY10" fmla="*/ 3054377 h 3069750"/>
              <a:gd name="connsiteX11" fmla="*/ 6261136 w 11588489"/>
              <a:gd name="connsiteY11" fmla="*/ 2338657 h 3069750"/>
              <a:gd name="connsiteX12" fmla="*/ 5415414 w 11588489"/>
              <a:gd name="connsiteY12" fmla="*/ 1607564 h 3069750"/>
              <a:gd name="connsiteX13" fmla="*/ 6131134 w 11588489"/>
              <a:gd name="connsiteY13" fmla="*/ 2323284 h 3069750"/>
              <a:gd name="connsiteX14" fmla="*/ 5415415 w 11588489"/>
              <a:gd name="connsiteY14" fmla="*/ 3039002 h 3069750"/>
              <a:gd name="connsiteX15" fmla="*/ 4699696 w 11588489"/>
              <a:gd name="connsiteY15" fmla="*/ 2323283 h 3069750"/>
              <a:gd name="connsiteX16" fmla="*/ 3853976 w 11588489"/>
              <a:gd name="connsiteY16" fmla="*/ 1592191 h 3069750"/>
              <a:gd name="connsiteX17" fmla="*/ 4569692 w 11588489"/>
              <a:gd name="connsiteY17" fmla="*/ 2307910 h 3069750"/>
              <a:gd name="connsiteX18" fmla="*/ 3853976 w 11588489"/>
              <a:gd name="connsiteY18" fmla="*/ 3023628 h 3069750"/>
              <a:gd name="connsiteX19" fmla="*/ 3138256 w 11588489"/>
              <a:gd name="connsiteY19" fmla="*/ 2307910 h 3069750"/>
              <a:gd name="connsiteX20" fmla="*/ 2292535 w 11588489"/>
              <a:gd name="connsiteY20" fmla="*/ 1576817 h 3069750"/>
              <a:gd name="connsiteX21" fmla="*/ 3008253 w 11588489"/>
              <a:gd name="connsiteY21" fmla="*/ 2292536 h 3069750"/>
              <a:gd name="connsiteX22" fmla="*/ 2292536 w 11588489"/>
              <a:gd name="connsiteY22" fmla="*/ 3008255 h 3069750"/>
              <a:gd name="connsiteX23" fmla="*/ 1576817 w 11588489"/>
              <a:gd name="connsiteY23" fmla="*/ 2292535 h 3069750"/>
              <a:gd name="connsiteX24" fmla="*/ 731094 w 11588489"/>
              <a:gd name="connsiteY24" fmla="*/ 1561441 h 3069750"/>
              <a:gd name="connsiteX25" fmla="*/ 1446815 w 11588489"/>
              <a:gd name="connsiteY25" fmla="*/ 2277160 h 3069750"/>
              <a:gd name="connsiteX26" fmla="*/ 731095 w 11588489"/>
              <a:gd name="connsiteY26" fmla="*/ 2992879 h 3069750"/>
              <a:gd name="connsiteX27" fmla="*/ 15375 w 11588489"/>
              <a:gd name="connsiteY27" fmla="*/ 2277159 h 3069750"/>
              <a:gd name="connsiteX28" fmla="*/ 10872769 w 11588489"/>
              <a:gd name="connsiteY28" fmla="*/ 861096 h 3069750"/>
              <a:gd name="connsiteX29" fmla="*/ 11588489 w 11588489"/>
              <a:gd name="connsiteY29" fmla="*/ 1576815 h 3069750"/>
              <a:gd name="connsiteX30" fmla="*/ 10872770 w 11588489"/>
              <a:gd name="connsiteY30" fmla="*/ 2292534 h 3069750"/>
              <a:gd name="connsiteX31" fmla="*/ 10157052 w 11588489"/>
              <a:gd name="connsiteY31" fmla="*/ 1576814 h 3069750"/>
              <a:gd name="connsiteX32" fmla="*/ 7749888 w 11588489"/>
              <a:gd name="connsiteY32" fmla="*/ 849905 h 3069750"/>
              <a:gd name="connsiteX33" fmla="*/ 8465606 w 11588489"/>
              <a:gd name="connsiteY33" fmla="*/ 1565624 h 3069750"/>
              <a:gd name="connsiteX34" fmla="*/ 7749889 w 11588489"/>
              <a:gd name="connsiteY34" fmla="*/ 2281343 h 3069750"/>
              <a:gd name="connsiteX35" fmla="*/ 7034169 w 11588489"/>
              <a:gd name="connsiteY35" fmla="*/ 1565624 h 3069750"/>
              <a:gd name="connsiteX36" fmla="*/ 9311327 w 11588489"/>
              <a:gd name="connsiteY36" fmla="*/ 845723 h 3069750"/>
              <a:gd name="connsiteX37" fmla="*/ 10027046 w 11588489"/>
              <a:gd name="connsiteY37" fmla="*/ 1561442 h 3069750"/>
              <a:gd name="connsiteX38" fmla="*/ 9311329 w 11588489"/>
              <a:gd name="connsiteY38" fmla="*/ 2277161 h 3069750"/>
              <a:gd name="connsiteX39" fmla="*/ 8595610 w 11588489"/>
              <a:gd name="connsiteY39" fmla="*/ 1561441 h 3069750"/>
              <a:gd name="connsiteX40" fmla="*/ 6188447 w 11588489"/>
              <a:gd name="connsiteY40" fmla="*/ 834531 h 3069750"/>
              <a:gd name="connsiteX41" fmla="*/ 6904166 w 11588489"/>
              <a:gd name="connsiteY41" fmla="*/ 1550250 h 3069750"/>
              <a:gd name="connsiteX42" fmla="*/ 6188447 w 11588489"/>
              <a:gd name="connsiteY42" fmla="*/ 2265969 h 3069750"/>
              <a:gd name="connsiteX43" fmla="*/ 5472728 w 11588489"/>
              <a:gd name="connsiteY43" fmla="*/ 1550249 h 3069750"/>
              <a:gd name="connsiteX44" fmla="*/ 4627006 w 11588489"/>
              <a:gd name="connsiteY44" fmla="*/ 819156 h 3069750"/>
              <a:gd name="connsiteX45" fmla="*/ 5342726 w 11588489"/>
              <a:gd name="connsiteY45" fmla="*/ 1534875 h 3069750"/>
              <a:gd name="connsiteX46" fmla="*/ 4627008 w 11588489"/>
              <a:gd name="connsiteY46" fmla="*/ 2250595 h 3069750"/>
              <a:gd name="connsiteX47" fmla="*/ 3911289 w 11588489"/>
              <a:gd name="connsiteY47" fmla="*/ 1534875 h 3069750"/>
              <a:gd name="connsiteX48" fmla="*/ 3065568 w 11588489"/>
              <a:gd name="connsiteY48" fmla="*/ 803783 h 3069750"/>
              <a:gd name="connsiteX49" fmla="*/ 3781287 w 11588489"/>
              <a:gd name="connsiteY49" fmla="*/ 1519502 h 3069750"/>
              <a:gd name="connsiteX50" fmla="*/ 3065567 w 11588489"/>
              <a:gd name="connsiteY50" fmla="*/ 2235221 h 3069750"/>
              <a:gd name="connsiteX51" fmla="*/ 2349849 w 11588489"/>
              <a:gd name="connsiteY51" fmla="*/ 1519502 h 3069750"/>
              <a:gd name="connsiteX52" fmla="*/ 1504128 w 11588489"/>
              <a:gd name="connsiteY52" fmla="*/ 788408 h 3069750"/>
              <a:gd name="connsiteX53" fmla="*/ 2219846 w 11588489"/>
              <a:gd name="connsiteY53" fmla="*/ 1504127 h 3069750"/>
              <a:gd name="connsiteX54" fmla="*/ 1504128 w 11588489"/>
              <a:gd name="connsiteY54" fmla="*/ 2219847 h 3069750"/>
              <a:gd name="connsiteX55" fmla="*/ 788409 w 11588489"/>
              <a:gd name="connsiteY55" fmla="*/ 1504127 h 3069750"/>
              <a:gd name="connsiteX56" fmla="*/ 8522921 w 11588489"/>
              <a:gd name="connsiteY56" fmla="*/ 76872 h 3069750"/>
              <a:gd name="connsiteX57" fmla="*/ 9238640 w 11588489"/>
              <a:gd name="connsiteY57" fmla="*/ 792590 h 3069750"/>
              <a:gd name="connsiteX58" fmla="*/ 8522921 w 11588489"/>
              <a:gd name="connsiteY58" fmla="*/ 1508309 h 3069750"/>
              <a:gd name="connsiteX59" fmla="*/ 7807202 w 11588489"/>
              <a:gd name="connsiteY59" fmla="*/ 792589 h 3069750"/>
              <a:gd name="connsiteX60" fmla="*/ 10084360 w 11588489"/>
              <a:gd name="connsiteY60" fmla="*/ 72688 h 3069750"/>
              <a:gd name="connsiteX61" fmla="*/ 10800080 w 11588489"/>
              <a:gd name="connsiteY61" fmla="*/ 788407 h 3069750"/>
              <a:gd name="connsiteX62" fmla="*/ 10084362 w 11588489"/>
              <a:gd name="connsiteY62" fmla="*/ 1504125 h 3069750"/>
              <a:gd name="connsiteX63" fmla="*/ 9368642 w 11588489"/>
              <a:gd name="connsiteY63" fmla="*/ 788406 h 3069750"/>
              <a:gd name="connsiteX64" fmla="*/ 6961480 w 11588489"/>
              <a:gd name="connsiteY64" fmla="*/ 61496 h 3069750"/>
              <a:gd name="connsiteX65" fmla="*/ 7677199 w 11588489"/>
              <a:gd name="connsiteY65" fmla="*/ 777215 h 3069750"/>
              <a:gd name="connsiteX66" fmla="*/ 6961481 w 11588489"/>
              <a:gd name="connsiteY66" fmla="*/ 1492934 h 3069750"/>
              <a:gd name="connsiteX67" fmla="*/ 6245761 w 11588489"/>
              <a:gd name="connsiteY67" fmla="*/ 777215 h 3069750"/>
              <a:gd name="connsiteX68" fmla="*/ 5400039 w 11588489"/>
              <a:gd name="connsiteY68" fmla="*/ 46123 h 3069750"/>
              <a:gd name="connsiteX69" fmla="*/ 6115758 w 11588489"/>
              <a:gd name="connsiteY69" fmla="*/ 761842 h 3069750"/>
              <a:gd name="connsiteX70" fmla="*/ 5400040 w 11588489"/>
              <a:gd name="connsiteY70" fmla="*/ 1477561 h 3069750"/>
              <a:gd name="connsiteX71" fmla="*/ 4684320 w 11588489"/>
              <a:gd name="connsiteY71" fmla="*/ 761841 h 3069750"/>
              <a:gd name="connsiteX72" fmla="*/ 3838601 w 11588489"/>
              <a:gd name="connsiteY72" fmla="*/ 30748 h 3069750"/>
              <a:gd name="connsiteX73" fmla="*/ 4554317 w 11588489"/>
              <a:gd name="connsiteY73" fmla="*/ 746468 h 3069750"/>
              <a:gd name="connsiteX74" fmla="*/ 3838601 w 11588489"/>
              <a:gd name="connsiteY74" fmla="*/ 1462185 h 3069750"/>
              <a:gd name="connsiteX75" fmla="*/ 3122882 w 11588489"/>
              <a:gd name="connsiteY75" fmla="*/ 746466 h 3069750"/>
              <a:gd name="connsiteX76" fmla="*/ 2277161 w 11588489"/>
              <a:gd name="connsiteY76" fmla="*/ 15374 h 3069750"/>
              <a:gd name="connsiteX77" fmla="*/ 2992879 w 11588489"/>
              <a:gd name="connsiteY77" fmla="*/ 731094 h 3069750"/>
              <a:gd name="connsiteX78" fmla="*/ 2277161 w 11588489"/>
              <a:gd name="connsiteY78" fmla="*/ 1446812 h 3069750"/>
              <a:gd name="connsiteX79" fmla="*/ 1561440 w 11588489"/>
              <a:gd name="connsiteY79" fmla="*/ 731092 h 3069750"/>
              <a:gd name="connsiteX80" fmla="*/ 715719 w 11588489"/>
              <a:gd name="connsiteY80" fmla="*/ 0 h 3069750"/>
              <a:gd name="connsiteX81" fmla="*/ 1431439 w 11588489"/>
              <a:gd name="connsiteY81" fmla="*/ 715719 h 3069750"/>
              <a:gd name="connsiteX82" fmla="*/ 715719 w 11588489"/>
              <a:gd name="connsiteY82" fmla="*/ 1431438 h 3069750"/>
              <a:gd name="connsiteX83" fmla="*/ 0 w 11588489"/>
              <a:gd name="connsiteY83" fmla="*/ 715719 h 306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1588489" h="3069750">
                <a:moveTo>
                  <a:pt x="8538295" y="1638313"/>
                </a:moveTo>
                <a:lnTo>
                  <a:pt x="9254015" y="2354032"/>
                </a:lnTo>
                <a:lnTo>
                  <a:pt x="8538297" y="3069750"/>
                </a:lnTo>
                <a:lnTo>
                  <a:pt x="7822577" y="2354032"/>
                </a:lnTo>
                <a:close/>
                <a:moveTo>
                  <a:pt x="10099736" y="1634131"/>
                </a:moveTo>
                <a:lnTo>
                  <a:pt x="10815454" y="2349850"/>
                </a:lnTo>
                <a:lnTo>
                  <a:pt x="10099737" y="3065568"/>
                </a:lnTo>
                <a:lnTo>
                  <a:pt x="9384018" y="2349849"/>
                </a:lnTo>
                <a:close/>
                <a:moveTo>
                  <a:pt x="6976855" y="1622938"/>
                </a:moveTo>
                <a:lnTo>
                  <a:pt x="7692574" y="2338658"/>
                </a:lnTo>
                <a:lnTo>
                  <a:pt x="6976856" y="3054377"/>
                </a:lnTo>
                <a:lnTo>
                  <a:pt x="6261136" y="2338657"/>
                </a:lnTo>
                <a:close/>
                <a:moveTo>
                  <a:pt x="5415414" y="1607564"/>
                </a:moveTo>
                <a:lnTo>
                  <a:pt x="6131134" y="2323284"/>
                </a:lnTo>
                <a:lnTo>
                  <a:pt x="5415415" y="3039002"/>
                </a:lnTo>
                <a:lnTo>
                  <a:pt x="4699696" y="2323283"/>
                </a:lnTo>
                <a:close/>
                <a:moveTo>
                  <a:pt x="3853976" y="1592191"/>
                </a:moveTo>
                <a:lnTo>
                  <a:pt x="4569692" y="2307910"/>
                </a:lnTo>
                <a:lnTo>
                  <a:pt x="3853976" y="3023628"/>
                </a:lnTo>
                <a:lnTo>
                  <a:pt x="3138256" y="2307910"/>
                </a:lnTo>
                <a:close/>
                <a:moveTo>
                  <a:pt x="2292535" y="1576817"/>
                </a:moveTo>
                <a:lnTo>
                  <a:pt x="3008253" y="2292536"/>
                </a:lnTo>
                <a:lnTo>
                  <a:pt x="2292536" y="3008255"/>
                </a:lnTo>
                <a:lnTo>
                  <a:pt x="1576817" y="2292535"/>
                </a:lnTo>
                <a:close/>
                <a:moveTo>
                  <a:pt x="731094" y="1561441"/>
                </a:moveTo>
                <a:lnTo>
                  <a:pt x="1446815" y="2277160"/>
                </a:lnTo>
                <a:lnTo>
                  <a:pt x="731095" y="2992879"/>
                </a:lnTo>
                <a:lnTo>
                  <a:pt x="15375" y="2277159"/>
                </a:lnTo>
                <a:close/>
                <a:moveTo>
                  <a:pt x="10872769" y="861096"/>
                </a:moveTo>
                <a:lnTo>
                  <a:pt x="11588489" y="1576815"/>
                </a:lnTo>
                <a:lnTo>
                  <a:pt x="10872770" y="2292534"/>
                </a:lnTo>
                <a:lnTo>
                  <a:pt x="10157052" y="1576814"/>
                </a:lnTo>
                <a:close/>
                <a:moveTo>
                  <a:pt x="7749888" y="849905"/>
                </a:moveTo>
                <a:lnTo>
                  <a:pt x="8465606" y="1565624"/>
                </a:lnTo>
                <a:lnTo>
                  <a:pt x="7749889" y="2281343"/>
                </a:lnTo>
                <a:lnTo>
                  <a:pt x="7034169" y="1565624"/>
                </a:lnTo>
                <a:close/>
                <a:moveTo>
                  <a:pt x="9311327" y="845723"/>
                </a:moveTo>
                <a:lnTo>
                  <a:pt x="10027046" y="1561442"/>
                </a:lnTo>
                <a:lnTo>
                  <a:pt x="9311329" y="2277161"/>
                </a:lnTo>
                <a:lnTo>
                  <a:pt x="8595610" y="1561441"/>
                </a:lnTo>
                <a:close/>
                <a:moveTo>
                  <a:pt x="6188447" y="834531"/>
                </a:moveTo>
                <a:lnTo>
                  <a:pt x="6904166" y="1550250"/>
                </a:lnTo>
                <a:lnTo>
                  <a:pt x="6188447" y="2265969"/>
                </a:lnTo>
                <a:lnTo>
                  <a:pt x="5472728" y="1550249"/>
                </a:lnTo>
                <a:close/>
                <a:moveTo>
                  <a:pt x="4627006" y="819156"/>
                </a:moveTo>
                <a:lnTo>
                  <a:pt x="5342726" y="1534875"/>
                </a:lnTo>
                <a:lnTo>
                  <a:pt x="4627008" y="2250595"/>
                </a:lnTo>
                <a:lnTo>
                  <a:pt x="3911289" y="1534875"/>
                </a:lnTo>
                <a:close/>
                <a:moveTo>
                  <a:pt x="3065568" y="803783"/>
                </a:moveTo>
                <a:lnTo>
                  <a:pt x="3781287" y="1519502"/>
                </a:lnTo>
                <a:lnTo>
                  <a:pt x="3065567" y="2235221"/>
                </a:lnTo>
                <a:lnTo>
                  <a:pt x="2349849" y="1519502"/>
                </a:lnTo>
                <a:close/>
                <a:moveTo>
                  <a:pt x="1504128" y="788408"/>
                </a:moveTo>
                <a:lnTo>
                  <a:pt x="2219846" y="1504127"/>
                </a:lnTo>
                <a:lnTo>
                  <a:pt x="1504128" y="2219847"/>
                </a:lnTo>
                <a:lnTo>
                  <a:pt x="788409" y="1504127"/>
                </a:lnTo>
                <a:close/>
                <a:moveTo>
                  <a:pt x="8522921" y="76872"/>
                </a:moveTo>
                <a:lnTo>
                  <a:pt x="9238640" y="792590"/>
                </a:lnTo>
                <a:lnTo>
                  <a:pt x="8522921" y="1508309"/>
                </a:lnTo>
                <a:lnTo>
                  <a:pt x="7807202" y="792589"/>
                </a:lnTo>
                <a:close/>
                <a:moveTo>
                  <a:pt x="10084360" y="72688"/>
                </a:moveTo>
                <a:lnTo>
                  <a:pt x="10800080" y="788407"/>
                </a:lnTo>
                <a:lnTo>
                  <a:pt x="10084362" y="1504125"/>
                </a:lnTo>
                <a:lnTo>
                  <a:pt x="9368642" y="788406"/>
                </a:lnTo>
                <a:close/>
                <a:moveTo>
                  <a:pt x="6961480" y="61496"/>
                </a:moveTo>
                <a:lnTo>
                  <a:pt x="7677199" y="777215"/>
                </a:lnTo>
                <a:lnTo>
                  <a:pt x="6961481" y="1492934"/>
                </a:lnTo>
                <a:lnTo>
                  <a:pt x="6245761" y="777215"/>
                </a:lnTo>
                <a:close/>
                <a:moveTo>
                  <a:pt x="5400039" y="46123"/>
                </a:moveTo>
                <a:lnTo>
                  <a:pt x="6115758" y="761842"/>
                </a:lnTo>
                <a:lnTo>
                  <a:pt x="5400040" y="1477561"/>
                </a:lnTo>
                <a:lnTo>
                  <a:pt x="4684320" y="761841"/>
                </a:lnTo>
                <a:close/>
                <a:moveTo>
                  <a:pt x="3838601" y="30748"/>
                </a:moveTo>
                <a:lnTo>
                  <a:pt x="4554317" y="746468"/>
                </a:lnTo>
                <a:lnTo>
                  <a:pt x="3838601" y="1462185"/>
                </a:lnTo>
                <a:lnTo>
                  <a:pt x="3122882" y="746466"/>
                </a:lnTo>
                <a:close/>
                <a:moveTo>
                  <a:pt x="2277161" y="15374"/>
                </a:moveTo>
                <a:lnTo>
                  <a:pt x="2992879" y="731094"/>
                </a:lnTo>
                <a:lnTo>
                  <a:pt x="2277161" y="1446812"/>
                </a:lnTo>
                <a:lnTo>
                  <a:pt x="1561440" y="731092"/>
                </a:lnTo>
                <a:close/>
                <a:moveTo>
                  <a:pt x="715719" y="0"/>
                </a:moveTo>
                <a:lnTo>
                  <a:pt x="1431439" y="715719"/>
                </a:lnTo>
                <a:lnTo>
                  <a:pt x="715719" y="1431438"/>
                </a:lnTo>
                <a:lnTo>
                  <a:pt x="0" y="715719"/>
                </a:lnTo>
                <a:close/>
              </a:path>
            </a:pathLst>
          </a:custGeom>
          <a:solidFill>
            <a:schemeClr val="bg1">
              <a:lumMod val="95000"/>
            </a:schemeClr>
          </a:solidFill>
        </p:spPr>
        <p:txBody>
          <a:bodyPr wrap="square" anchor="ctr">
            <a:noAutofit/>
          </a:bodyPr>
          <a:lstStyle>
            <a:lvl1pPr marL="0" marR="0" indent="0" algn="ctr" defTabSz="914446" rtl="0" eaLnBrk="1" fontAlgn="auto" latinLnBrk="0" hangingPunct="1">
              <a:lnSpc>
                <a:spcPct val="100000"/>
              </a:lnSpc>
              <a:spcBef>
                <a:spcPct val="20000"/>
              </a:spcBef>
              <a:spcAft>
                <a:spcPts val="0"/>
              </a:spcAft>
              <a:buClrTx/>
              <a:buSzTx/>
              <a:buFont typeface="Arial" pitchFamily="34" charset="0"/>
              <a:buNone/>
              <a:tabLst/>
              <a:defRPr sz="1200">
                <a:solidFill>
                  <a:schemeClr val="tx1">
                    <a:lumMod val="75000"/>
                    <a:lumOff val="25000"/>
                  </a:schemeClr>
                </a:solidFill>
              </a:defRPr>
            </a:lvl1pPr>
          </a:lstStyle>
          <a:p>
            <a:pPr marL="0" lvl="0" algn="ctr"/>
            <a:r>
              <a:rPr lang="en-US" altLang="ko-KR" dirty="0"/>
              <a:t>Place Your Picture Here</a:t>
            </a:r>
            <a:endParaRPr lang="ko-KR" altLang="en-US" dirty="0"/>
          </a:p>
        </p:txBody>
      </p:sp>
    </p:spTree>
    <p:extLst>
      <p:ext uri="{BB962C8B-B14F-4D97-AF65-F5344CB8AC3E}">
        <p14:creationId xmlns:p14="http://schemas.microsoft.com/office/powerpoint/2010/main" val="3584000980"/>
      </p:ext>
    </p:extLst>
  </p:cSld>
  <p:clrMapOvr>
    <a:overrideClrMapping bg1="lt1" tx1="dk1" bg2="lt2" tx2="dk2" accent1="accent1" accent2="accent2" accent3="accent3" accent4="accent4" accent5="accent5" accent6="accent6" hlink="hlink" folHlink="folHlink"/>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0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64868462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3_Title Slide">
    <p:spTree>
      <p:nvGrpSpPr>
        <p:cNvPr id="1" name=""/>
        <p:cNvGrpSpPr/>
        <p:nvPr/>
      </p:nvGrpSpPr>
      <p:grpSpPr>
        <a:xfrm>
          <a:off x="0" y="0"/>
          <a:ext cx="0" cy="0"/>
          <a:chOff x="0" y="0"/>
          <a:chExt cx="0" cy="0"/>
        </a:xfrm>
      </p:grpSpPr>
      <p:sp>
        <p:nvSpPr>
          <p:cNvPr id="13" name="Rectangle 6">
            <a:extLst>
              <a:ext uri="{FF2B5EF4-FFF2-40B4-BE49-F238E27FC236}">
                <a16:creationId xmlns:a16="http://schemas.microsoft.com/office/drawing/2014/main" id="{D075C1DE-E117-4FA9-A867-4ED89AC25A98}"/>
              </a:ext>
            </a:extLst>
          </p:cNvPr>
          <p:cNvSpPr/>
          <p:nvPr userDrawn="1"/>
        </p:nvSpPr>
        <p:spPr>
          <a:xfrm>
            <a:off x="-1" y="1"/>
            <a:ext cx="5621868" cy="685799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sp>
        <p:nvSpPr>
          <p:cNvPr id="8" name="Picture Placeholder 2"/>
          <p:cNvSpPr>
            <a:spLocks noGrp="1"/>
          </p:cNvSpPr>
          <p:nvPr>
            <p:ph type="pic" idx="10" hasCustomPrompt="1"/>
          </p:nvPr>
        </p:nvSpPr>
        <p:spPr>
          <a:xfrm>
            <a:off x="4315581" y="-1"/>
            <a:ext cx="2612571" cy="4373639"/>
          </a:xfrm>
          <a:prstGeom prst="rect">
            <a:avLst/>
          </a:prstGeom>
          <a:solidFill>
            <a:schemeClr val="bg1">
              <a:lumMod val="95000"/>
            </a:schemeClr>
          </a:solidFill>
        </p:spPr>
        <p:txBody>
          <a:bodyPr anchor="ctr"/>
          <a:lstStyle>
            <a:lvl1pPr marL="0" indent="0" algn="ctr">
              <a:buNone/>
              <a:defRPr sz="1200" baseline="0">
                <a:solidFill>
                  <a:schemeClr val="tx1">
                    <a:lumMod val="75000"/>
                    <a:lumOff val="25000"/>
                  </a:schemeClr>
                </a:solidFill>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Your Picture Here</a:t>
            </a:r>
            <a:endParaRPr lang="ko-KR" altLang="en-US" dirty="0"/>
          </a:p>
        </p:txBody>
      </p:sp>
      <p:sp>
        <p:nvSpPr>
          <p:cNvPr id="9" name="Picture Placeholder 2"/>
          <p:cNvSpPr>
            <a:spLocks noGrp="1"/>
          </p:cNvSpPr>
          <p:nvPr>
            <p:ph type="pic" idx="11" hasCustomPrompt="1"/>
          </p:nvPr>
        </p:nvSpPr>
        <p:spPr>
          <a:xfrm>
            <a:off x="4315581" y="4567162"/>
            <a:ext cx="7876419" cy="2290838"/>
          </a:xfrm>
          <a:prstGeom prst="rect">
            <a:avLst/>
          </a:prstGeom>
          <a:solidFill>
            <a:schemeClr val="bg1">
              <a:lumMod val="95000"/>
            </a:schemeClr>
          </a:solidFill>
        </p:spPr>
        <p:txBody>
          <a:bodyPr anchor="ctr"/>
          <a:lstStyle>
            <a:lvl1pPr marL="0" indent="0" algn="ctr">
              <a:buNone/>
              <a:defRPr sz="1200" baseline="0">
                <a:solidFill>
                  <a:schemeClr val="tx1">
                    <a:lumMod val="75000"/>
                    <a:lumOff val="25000"/>
                  </a:schemeClr>
                </a:solidFill>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Your Picture Here</a:t>
            </a:r>
            <a:endParaRPr lang="ko-KR" altLang="en-US" dirty="0"/>
          </a:p>
        </p:txBody>
      </p:sp>
      <p:sp>
        <p:nvSpPr>
          <p:cNvPr id="12" name="Picture Placeholder 2">
            <a:extLst>
              <a:ext uri="{FF2B5EF4-FFF2-40B4-BE49-F238E27FC236}">
                <a16:creationId xmlns:a16="http://schemas.microsoft.com/office/drawing/2014/main" id="{CE83DDED-D6C7-4848-B289-2830377167D2}"/>
              </a:ext>
            </a:extLst>
          </p:cNvPr>
          <p:cNvSpPr>
            <a:spLocks noGrp="1"/>
          </p:cNvSpPr>
          <p:nvPr>
            <p:ph type="pic" idx="12" hasCustomPrompt="1"/>
          </p:nvPr>
        </p:nvSpPr>
        <p:spPr>
          <a:xfrm>
            <a:off x="532191" y="0"/>
            <a:ext cx="3531809" cy="6858000"/>
          </a:xfrm>
          <a:prstGeom prst="rect">
            <a:avLst/>
          </a:prstGeom>
          <a:solidFill>
            <a:schemeClr val="bg1">
              <a:lumMod val="95000"/>
            </a:schemeClr>
          </a:solidFill>
        </p:spPr>
        <p:txBody>
          <a:bodyPr anchor="ctr"/>
          <a:lstStyle>
            <a:lvl1pPr marL="0" indent="0" algn="ctr">
              <a:buNone/>
              <a:defRPr sz="1200" baseline="0">
                <a:solidFill>
                  <a:schemeClr val="tx1">
                    <a:lumMod val="75000"/>
                    <a:lumOff val="25000"/>
                  </a:schemeClr>
                </a:solidFill>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Your Picture Here</a:t>
            </a:r>
            <a:endParaRPr lang="ko-KR" altLang="en-US" dirty="0"/>
          </a:p>
        </p:txBody>
      </p:sp>
    </p:spTree>
    <p:extLst>
      <p:ext uri="{BB962C8B-B14F-4D97-AF65-F5344CB8AC3E}">
        <p14:creationId xmlns:p14="http://schemas.microsoft.com/office/powerpoint/2010/main" val="1133731470"/>
      </p:ext>
    </p:extLst>
  </p:cSld>
  <p:clrMapOvr>
    <a:masterClrMapping/>
  </p:clrMapOvr>
  <p:extLst>
    <p:ext uri="{DCECCB84-F9BA-43D5-87BE-67443E8EF086}">
      <p15:sldGuideLst xmlns:p15="http://schemas.microsoft.com/office/powerpoint/2012/main">
        <p15:guide id="1" orient="horz" pos="2160">
          <p15:clr>
            <a:srgbClr val="FBAE40"/>
          </p15:clr>
        </p15:guide>
        <p15:guide id="2" pos="2560">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2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64557430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3_Contents slide layout">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908B09E-D437-490D-8188-4A4ADC4D5A71}"/>
              </a:ext>
            </a:extLst>
          </p:cNvPr>
          <p:cNvGrpSpPr/>
          <p:nvPr userDrawn="1"/>
        </p:nvGrpSpPr>
        <p:grpSpPr>
          <a:xfrm>
            <a:off x="8295412" y="1658804"/>
            <a:ext cx="3174949" cy="4282922"/>
            <a:chOff x="5745956" y="3501865"/>
            <a:chExt cx="2146216" cy="2895189"/>
          </a:xfrm>
        </p:grpSpPr>
        <p:sp>
          <p:nvSpPr>
            <p:cNvPr id="3" name="Freeform: Shape 2">
              <a:extLst>
                <a:ext uri="{FF2B5EF4-FFF2-40B4-BE49-F238E27FC236}">
                  <a16:creationId xmlns:a16="http://schemas.microsoft.com/office/drawing/2014/main" id="{D805C83D-6534-49BF-834B-37AE5D7EA3BF}"/>
                </a:ext>
              </a:extLst>
            </p:cNvPr>
            <p:cNvSpPr/>
            <p:nvPr/>
          </p:nvSpPr>
          <p:spPr>
            <a:xfrm>
              <a:off x="7498806" y="3501865"/>
              <a:ext cx="157347" cy="62939"/>
            </a:xfrm>
            <a:custGeom>
              <a:avLst/>
              <a:gdLst>
                <a:gd name="connsiteX0" fmla="*/ 45244 w 47625"/>
                <a:gd name="connsiteY0" fmla="*/ 13811 h 19050"/>
                <a:gd name="connsiteX1" fmla="*/ 45244 w 47625"/>
                <a:gd name="connsiteY1" fmla="*/ 13811 h 19050"/>
                <a:gd name="connsiteX2" fmla="*/ 38576 w 47625"/>
                <a:gd name="connsiteY2" fmla="*/ 20479 h 19050"/>
                <a:gd name="connsiteX3" fmla="*/ 13811 w 47625"/>
                <a:gd name="connsiteY3" fmla="*/ 20479 h 19050"/>
                <a:gd name="connsiteX4" fmla="*/ 7144 w 47625"/>
                <a:gd name="connsiteY4" fmla="*/ 13811 h 19050"/>
                <a:gd name="connsiteX5" fmla="*/ 7144 w 47625"/>
                <a:gd name="connsiteY5" fmla="*/ 13811 h 19050"/>
                <a:gd name="connsiteX6" fmla="*/ 13811 w 47625"/>
                <a:gd name="connsiteY6" fmla="*/ 7144 h 19050"/>
                <a:gd name="connsiteX7" fmla="*/ 38576 w 47625"/>
                <a:gd name="connsiteY7" fmla="*/ 7144 h 19050"/>
                <a:gd name="connsiteX8" fmla="*/ 45244 w 47625"/>
                <a:gd name="connsiteY8" fmla="*/ 13811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19050">
                  <a:moveTo>
                    <a:pt x="45244" y="13811"/>
                  </a:moveTo>
                  <a:lnTo>
                    <a:pt x="45244" y="13811"/>
                  </a:lnTo>
                  <a:cubicBezTo>
                    <a:pt x="45244" y="17621"/>
                    <a:pt x="42386" y="20479"/>
                    <a:pt x="38576" y="20479"/>
                  </a:cubicBezTo>
                  <a:lnTo>
                    <a:pt x="13811" y="20479"/>
                  </a:lnTo>
                  <a:cubicBezTo>
                    <a:pt x="10001" y="20479"/>
                    <a:pt x="7144" y="17621"/>
                    <a:pt x="7144" y="13811"/>
                  </a:cubicBezTo>
                  <a:lnTo>
                    <a:pt x="7144" y="13811"/>
                  </a:lnTo>
                  <a:cubicBezTo>
                    <a:pt x="7144" y="10001"/>
                    <a:pt x="10001" y="7144"/>
                    <a:pt x="13811" y="7144"/>
                  </a:cubicBezTo>
                  <a:lnTo>
                    <a:pt x="38576" y="7144"/>
                  </a:lnTo>
                  <a:cubicBezTo>
                    <a:pt x="42386" y="8096"/>
                    <a:pt x="45244" y="10954"/>
                    <a:pt x="45244" y="13811"/>
                  </a:cubicBezTo>
                  <a:close/>
                </a:path>
              </a:pathLst>
            </a:custGeom>
            <a:solidFill>
              <a:srgbClr val="808080"/>
            </a:solidFill>
            <a:ln w="9525" cap="flat">
              <a:noFill/>
              <a:prstDash val="solid"/>
              <a:miter/>
            </a:ln>
          </p:spPr>
          <p:txBody>
            <a:bodyPr rtlCol="0" anchor="ctr"/>
            <a:lstStyle/>
            <a:p>
              <a:endParaRPr lang="en-US"/>
            </a:p>
          </p:txBody>
        </p:sp>
        <p:sp>
          <p:nvSpPr>
            <p:cNvPr id="4" name="Freeform: Shape 3">
              <a:extLst>
                <a:ext uri="{FF2B5EF4-FFF2-40B4-BE49-F238E27FC236}">
                  <a16:creationId xmlns:a16="http://schemas.microsoft.com/office/drawing/2014/main" id="{E2C0D28B-7E22-4217-8DDF-E13EC5B355DA}"/>
                </a:ext>
              </a:extLst>
            </p:cNvPr>
            <p:cNvSpPr/>
            <p:nvPr/>
          </p:nvSpPr>
          <p:spPr>
            <a:xfrm>
              <a:off x="7829233" y="3977052"/>
              <a:ext cx="62939" cy="157347"/>
            </a:xfrm>
            <a:custGeom>
              <a:avLst/>
              <a:gdLst>
                <a:gd name="connsiteX0" fmla="*/ 13811 w 19050"/>
                <a:gd name="connsiteY0" fmla="*/ 45244 h 47625"/>
                <a:gd name="connsiteX1" fmla="*/ 13811 w 19050"/>
                <a:gd name="connsiteY1" fmla="*/ 45244 h 47625"/>
                <a:gd name="connsiteX2" fmla="*/ 7144 w 19050"/>
                <a:gd name="connsiteY2" fmla="*/ 38576 h 47625"/>
                <a:gd name="connsiteX3" fmla="*/ 7144 w 19050"/>
                <a:gd name="connsiteY3" fmla="*/ 13811 h 47625"/>
                <a:gd name="connsiteX4" fmla="*/ 13811 w 19050"/>
                <a:gd name="connsiteY4" fmla="*/ 7144 h 47625"/>
                <a:gd name="connsiteX5" fmla="*/ 13811 w 19050"/>
                <a:gd name="connsiteY5" fmla="*/ 7144 h 47625"/>
                <a:gd name="connsiteX6" fmla="*/ 20479 w 19050"/>
                <a:gd name="connsiteY6" fmla="*/ 13811 h 47625"/>
                <a:gd name="connsiteX7" fmla="*/ 20479 w 19050"/>
                <a:gd name="connsiteY7" fmla="*/ 38576 h 47625"/>
                <a:gd name="connsiteX8" fmla="*/ 13811 w 19050"/>
                <a:gd name="connsiteY8" fmla="*/ 4524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47625">
                  <a:moveTo>
                    <a:pt x="13811" y="45244"/>
                  </a:moveTo>
                  <a:lnTo>
                    <a:pt x="13811" y="45244"/>
                  </a:lnTo>
                  <a:cubicBezTo>
                    <a:pt x="10001" y="45244"/>
                    <a:pt x="7144" y="42386"/>
                    <a:pt x="7144" y="38576"/>
                  </a:cubicBezTo>
                  <a:lnTo>
                    <a:pt x="7144" y="13811"/>
                  </a:lnTo>
                  <a:cubicBezTo>
                    <a:pt x="7144" y="10001"/>
                    <a:pt x="10001" y="7144"/>
                    <a:pt x="13811" y="7144"/>
                  </a:cubicBezTo>
                  <a:lnTo>
                    <a:pt x="13811" y="7144"/>
                  </a:lnTo>
                  <a:cubicBezTo>
                    <a:pt x="17621" y="7144"/>
                    <a:pt x="20479" y="10001"/>
                    <a:pt x="20479" y="13811"/>
                  </a:cubicBezTo>
                  <a:lnTo>
                    <a:pt x="20479" y="38576"/>
                  </a:lnTo>
                  <a:cubicBezTo>
                    <a:pt x="20479" y="42386"/>
                    <a:pt x="17621" y="45244"/>
                    <a:pt x="13811" y="45244"/>
                  </a:cubicBezTo>
                  <a:close/>
                </a:path>
              </a:pathLst>
            </a:custGeom>
            <a:solidFill>
              <a:srgbClr val="808080"/>
            </a:solidFill>
            <a:ln w="9525" cap="flat">
              <a:noFill/>
              <a:prstDash val="solid"/>
              <a:miter/>
            </a:ln>
          </p:spPr>
          <p:txBody>
            <a:bodyPr rtlCol="0" anchor="ctr"/>
            <a:lstStyle/>
            <a:p>
              <a:endParaRPr lang="en-US"/>
            </a:p>
          </p:txBody>
        </p:sp>
        <p:sp>
          <p:nvSpPr>
            <p:cNvPr id="5" name="Freeform: Shape 4">
              <a:extLst>
                <a:ext uri="{FF2B5EF4-FFF2-40B4-BE49-F238E27FC236}">
                  <a16:creationId xmlns:a16="http://schemas.microsoft.com/office/drawing/2014/main" id="{C97448CE-9294-402C-8381-5FD390800EEA}"/>
                </a:ext>
              </a:extLst>
            </p:cNvPr>
            <p:cNvSpPr/>
            <p:nvPr/>
          </p:nvSpPr>
          <p:spPr>
            <a:xfrm>
              <a:off x="7829233" y="3838586"/>
              <a:ext cx="62939" cy="157347"/>
            </a:xfrm>
            <a:custGeom>
              <a:avLst/>
              <a:gdLst>
                <a:gd name="connsiteX0" fmla="*/ 13811 w 19050"/>
                <a:gd name="connsiteY0" fmla="*/ 45244 h 47625"/>
                <a:gd name="connsiteX1" fmla="*/ 13811 w 19050"/>
                <a:gd name="connsiteY1" fmla="*/ 45244 h 47625"/>
                <a:gd name="connsiteX2" fmla="*/ 7144 w 19050"/>
                <a:gd name="connsiteY2" fmla="*/ 38576 h 47625"/>
                <a:gd name="connsiteX3" fmla="*/ 7144 w 19050"/>
                <a:gd name="connsiteY3" fmla="*/ 13811 h 47625"/>
                <a:gd name="connsiteX4" fmla="*/ 13811 w 19050"/>
                <a:gd name="connsiteY4" fmla="*/ 7144 h 47625"/>
                <a:gd name="connsiteX5" fmla="*/ 13811 w 19050"/>
                <a:gd name="connsiteY5" fmla="*/ 7144 h 47625"/>
                <a:gd name="connsiteX6" fmla="*/ 20479 w 19050"/>
                <a:gd name="connsiteY6" fmla="*/ 13811 h 47625"/>
                <a:gd name="connsiteX7" fmla="*/ 20479 w 19050"/>
                <a:gd name="connsiteY7" fmla="*/ 38576 h 47625"/>
                <a:gd name="connsiteX8" fmla="*/ 13811 w 19050"/>
                <a:gd name="connsiteY8" fmla="*/ 4524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47625">
                  <a:moveTo>
                    <a:pt x="13811" y="45244"/>
                  </a:moveTo>
                  <a:lnTo>
                    <a:pt x="13811" y="45244"/>
                  </a:lnTo>
                  <a:cubicBezTo>
                    <a:pt x="10001" y="45244"/>
                    <a:pt x="7144" y="42386"/>
                    <a:pt x="7144" y="38576"/>
                  </a:cubicBezTo>
                  <a:lnTo>
                    <a:pt x="7144" y="13811"/>
                  </a:lnTo>
                  <a:cubicBezTo>
                    <a:pt x="7144" y="10001"/>
                    <a:pt x="10001" y="7144"/>
                    <a:pt x="13811" y="7144"/>
                  </a:cubicBezTo>
                  <a:lnTo>
                    <a:pt x="13811" y="7144"/>
                  </a:lnTo>
                  <a:cubicBezTo>
                    <a:pt x="17621" y="7144"/>
                    <a:pt x="20479" y="10001"/>
                    <a:pt x="20479" y="13811"/>
                  </a:cubicBezTo>
                  <a:lnTo>
                    <a:pt x="20479" y="38576"/>
                  </a:lnTo>
                  <a:cubicBezTo>
                    <a:pt x="20479" y="42386"/>
                    <a:pt x="17621" y="45244"/>
                    <a:pt x="13811" y="45244"/>
                  </a:cubicBezTo>
                  <a:close/>
                </a:path>
              </a:pathLst>
            </a:custGeom>
            <a:solidFill>
              <a:srgbClr val="808080"/>
            </a:solidFill>
            <a:ln w="9525"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C5DB571C-522A-43B0-8C1D-BF0E34CE7D32}"/>
                </a:ext>
              </a:extLst>
            </p:cNvPr>
            <p:cNvSpPr/>
            <p:nvPr/>
          </p:nvSpPr>
          <p:spPr>
            <a:xfrm>
              <a:off x="5745956" y="3523892"/>
              <a:ext cx="2139922" cy="2863720"/>
            </a:xfrm>
            <a:custGeom>
              <a:avLst/>
              <a:gdLst>
                <a:gd name="connsiteX0" fmla="*/ 611029 w 647700"/>
                <a:gd name="connsiteY0" fmla="*/ 7144 h 866775"/>
                <a:gd name="connsiteX1" fmla="*/ 40481 w 647700"/>
                <a:gd name="connsiteY1" fmla="*/ 7144 h 866775"/>
                <a:gd name="connsiteX2" fmla="*/ 7144 w 647700"/>
                <a:gd name="connsiteY2" fmla="*/ 41434 h 866775"/>
                <a:gd name="connsiteX3" fmla="*/ 7144 w 647700"/>
                <a:gd name="connsiteY3" fmla="*/ 831056 h 866775"/>
                <a:gd name="connsiteX4" fmla="*/ 40481 w 647700"/>
                <a:gd name="connsiteY4" fmla="*/ 865346 h 866775"/>
                <a:gd name="connsiteX5" fmla="*/ 611029 w 647700"/>
                <a:gd name="connsiteY5" fmla="*/ 865346 h 866775"/>
                <a:gd name="connsiteX6" fmla="*/ 644366 w 647700"/>
                <a:gd name="connsiteY6" fmla="*/ 831056 h 866775"/>
                <a:gd name="connsiteX7" fmla="*/ 644366 w 647700"/>
                <a:gd name="connsiteY7" fmla="*/ 41434 h 866775"/>
                <a:gd name="connsiteX8" fmla="*/ 611029 w 647700"/>
                <a:gd name="connsiteY8" fmla="*/ 7144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700" h="866775">
                  <a:moveTo>
                    <a:pt x="611029" y="7144"/>
                  </a:moveTo>
                  <a:lnTo>
                    <a:pt x="40481" y="7144"/>
                  </a:lnTo>
                  <a:cubicBezTo>
                    <a:pt x="22384" y="7144"/>
                    <a:pt x="7144" y="22384"/>
                    <a:pt x="7144" y="41434"/>
                  </a:cubicBezTo>
                  <a:lnTo>
                    <a:pt x="7144" y="831056"/>
                  </a:lnTo>
                  <a:cubicBezTo>
                    <a:pt x="7144" y="850106"/>
                    <a:pt x="22384" y="865346"/>
                    <a:pt x="40481" y="865346"/>
                  </a:cubicBezTo>
                  <a:lnTo>
                    <a:pt x="611029" y="865346"/>
                  </a:lnTo>
                  <a:cubicBezTo>
                    <a:pt x="629126" y="865346"/>
                    <a:pt x="644366" y="850106"/>
                    <a:pt x="644366" y="831056"/>
                  </a:cubicBezTo>
                  <a:lnTo>
                    <a:pt x="644366" y="41434"/>
                  </a:lnTo>
                  <a:cubicBezTo>
                    <a:pt x="644366" y="23336"/>
                    <a:pt x="629126" y="7144"/>
                    <a:pt x="611029" y="7144"/>
                  </a:cubicBezTo>
                  <a:close/>
                </a:path>
              </a:pathLst>
            </a:custGeom>
            <a:solidFill>
              <a:srgbClr val="808080"/>
            </a:solidFill>
            <a:ln w="9525"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5F184D7C-735D-4F42-B639-2AE6E76AFE30}"/>
                </a:ext>
              </a:extLst>
            </p:cNvPr>
            <p:cNvSpPr/>
            <p:nvPr/>
          </p:nvSpPr>
          <p:spPr>
            <a:xfrm>
              <a:off x="5755398" y="3533334"/>
              <a:ext cx="2108453" cy="2863720"/>
            </a:xfrm>
            <a:custGeom>
              <a:avLst/>
              <a:gdLst>
                <a:gd name="connsiteX0" fmla="*/ 605314 w 638175"/>
                <a:gd name="connsiteY0" fmla="*/ 7144 h 866775"/>
                <a:gd name="connsiteX1" fmla="*/ 40481 w 638175"/>
                <a:gd name="connsiteY1" fmla="*/ 7144 h 866775"/>
                <a:gd name="connsiteX2" fmla="*/ 7144 w 638175"/>
                <a:gd name="connsiteY2" fmla="*/ 41434 h 866775"/>
                <a:gd name="connsiteX3" fmla="*/ 7144 w 638175"/>
                <a:gd name="connsiteY3" fmla="*/ 826294 h 866775"/>
                <a:gd name="connsiteX4" fmla="*/ 40481 w 638175"/>
                <a:gd name="connsiteY4" fmla="*/ 860584 h 866775"/>
                <a:gd name="connsiteX5" fmla="*/ 604361 w 638175"/>
                <a:gd name="connsiteY5" fmla="*/ 860584 h 866775"/>
                <a:gd name="connsiteX6" fmla="*/ 637699 w 638175"/>
                <a:gd name="connsiteY6" fmla="*/ 826294 h 866775"/>
                <a:gd name="connsiteX7" fmla="*/ 637699 w 638175"/>
                <a:gd name="connsiteY7" fmla="*/ 41434 h 866775"/>
                <a:gd name="connsiteX8" fmla="*/ 605314 w 638175"/>
                <a:gd name="connsiteY8" fmla="*/ 7144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8175" h="866775">
                  <a:moveTo>
                    <a:pt x="605314" y="7144"/>
                  </a:moveTo>
                  <a:lnTo>
                    <a:pt x="40481" y="7144"/>
                  </a:lnTo>
                  <a:cubicBezTo>
                    <a:pt x="22384" y="7144"/>
                    <a:pt x="7144" y="22384"/>
                    <a:pt x="7144" y="41434"/>
                  </a:cubicBezTo>
                  <a:lnTo>
                    <a:pt x="7144" y="826294"/>
                  </a:lnTo>
                  <a:cubicBezTo>
                    <a:pt x="7144" y="845344"/>
                    <a:pt x="22384" y="860584"/>
                    <a:pt x="40481" y="860584"/>
                  </a:cubicBezTo>
                  <a:lnTo>
                    <a:pt x="604361" y="860584"/>
                  </a:lnTo>
                  <a:cubicBezTo>
                    <a:pt x="622459" y="860584"/>
                    <a:pt x="637699" y="845344"/>
                    <a:pt x="637699" y="826294"/>
                  </a:cubicBezTo>
                  <a:lnTo>
                    <a:pt x="637699" y="41434"/>
                  </a:lnTo>
                  <a:cubicBezTo>
                    <a:pt x="637699" y="22384"/>
                    <a:pt x="623411" y="7144"/>
                    <a:pt x="605314" y="7144"/>
                  </a:cubicBezTo>
                  <a:close/>
                </a:path>
              </a:pathLst>
            </a:custGeom>
            <a:solidFill>
              <a:srgbClr val="231F20"/>
            </a:solidFill>
            <a:ln w="9525"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1CC5B961-0250-48FD-956E-D49932C04DC7}"/>
                </a:ext>
              </a:extLst>
            </p:cNvPr>
            <p:cNvSpPr/>
            <p:nvPr/>
          </p:nvSpPr>
          <p:spPr>
            <a:xfrm>
              <a:off x="5972536" y="3781941"/>
              <a:ext cx="1699350" cy="2360208"/>
            </a:xfrm>
            <a:custGeom>
              <a:avLst/>
              <a:gdLst>
                <a:gd name="connsiteX0" fmla="*/ 7144 w 514350"/>
                <a:gd name="connsiteY0" fmla="*/ 7144 h 714375"/>
                <a:gd name="connsiteX1" fmla="*/ 508159 w 514350"/>
                <a:gd name="connsiteY1" fmla="*/ 7144 h 714375"/>
                <a:gd name="connsiteX2" fmla="*/ 508159 w 514350"/>
                <a:gd name="connsiteY2" fmla="*/ 711041 h 714375"/>
                <a:gd name="connsiteX3" fmla="*/ 7144 w 514350"/>
                <a:gd name="connsiteY3" fmla="*/ 711041 h 714375"/>
              </a:gdLst>
              <a:ahLst/>
              <a:cxnLst>
                <a:cxn ang="0">
                  <a:pos x="connsiteX0" y="connsiteY0"/>
                </a:cxn>
                <a:cxn ang="0">
                  <a:pos x="connsiteX1" y="connsiteY1"/>
                </a:cxn>
                <a:cxn ang="0">
                  <a:pos x="connsiteX2" y="connsiteY2"/>
                </a:cxn>
                <a:cxn ang="0">
                  <a:pos x="connsiteX3" y="connsiteY3"/>
                </a:cxn>
              </a:cxnLst>
              <a:rect l="l" t="t" r="r" b="b"/>
              <a:pathLst>
                <a:path w="514350" h="714375">
                  <a:moveTo>
                    <a:pt x="7144" y="7144"/>
                  </a:moveTo>
                  <a:lnTo>
                    <a:pt x="508159" y="7144"/>
                  </a:lnTo>
                  <a:lnTo>
                    <a:pt x="508159" y="711041"/>
                  </a:lnTo>
                  <a:lnTo>
                    <a:pt x="7144" y="711041"/>
                  </a:lnTo>
                  <a:close/>
                </a:path>
              </a:pathLst>
            </a:custGeom>
            <a:solidFill>
              <a:srgbClr val="F2F2F2"/>
            </a:solidFill>
            <a:ln w="9525"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0BEF794C-0BAB-47C4-9700-865C83A605E0}"/>
                </a:ext>
              </a:extLst>
            </p:cNvPr>
            <p:cNvSpPr/>
            <p:nvPr/>
          </p:nvSpPr>
          <p:spPr>
            <a:xfrm>
              <a:off x="6537278" y="3804313"/>
              <a:ext cx="1119116" cy="2330356"/>
            </a:xfrm>
            <a:custGeom>
              <a:avLst/>
              <a:gdLst>
                <a:gd name="connsiteX0" fmla="*/ 614149 w 1119116"/>
                <a:gd name="connsiteY0" fmla="*/ 0 h 2330356"/>
                <a:gd name="connsiteX1" fmla="*/ 1115704 w 1119116"/>
                <a:gd name="connsiteY1" fmla="*/ 6824 h 2330356"/>
                <a:gd name="connsiteX2" fmla="*/ 1119116 w 1119116"/>
                <a:gd name="connsiteY2" fmla="*/ 2330356 h 2330356"/>
                <a:gd name="connsiteX3" fmla="*/ 0 w 1119116"/>
                <a:gd name="connsiteY3" fmla="*/ 2330356 h 2330356"/>
                <a:gd name="connsiteX4" fmla="*/ 614149 w 1119116"/>
                <a:gd name="connsiteY4" fmla="*/ 0 h 2330356"/>
                <a:gd name="connsiteX0" fmla="*/ 614149 w 1119116"/>
                <a:gd name="connsiteY0" fmla="*/ 0 h 2330356"/>
                <a:gd name="connsiteX1" fmla="*/ 1115704 w 1119116"/>
                <a:gd name="connsiteY1" fmla="*/ 3412 h 2330356"/>
                <a:gd name="connsiteX2" fmla="*/ 1119116 w 1119116"/>
                <a:gd name="connsiteY2" fmla="*/ 2330356 h 2330356"/>
                <a:gd name="connsiteX3" fmla="*/ 0 w 1119116"/>
                <a:gd name="connsiteY3" fmla="*/ 2330356 h 2330356"/>
                <a:gd name="connsiteX4" fmla="*/ 614149 w 1119116"/>
                <a:gd name="connsiteY4" fmla="*/ 0 h 2330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9116" h="2330356">
                  <a:moveTo>
                    <a:pt x="614149" y="0"/>
                  </a:moveTo>
                  <a:lnTo>
                    <a:pt x="1115704" y="3412"/>
                  </a:lnTo>
                  <a:cubicBezTo>
                    <a:pt x="1116841" y="777923"/>
                    <a:pt x="1117979" y="1555845"/>
                    <a:pt x="1119116" y="2330356"/>
                  </a:cubicBezTo>
                  <a:lnTo>
                    <a:pt x="0" y="2330356"/>
                  </a:lnTo>
                  <a:lnTo>
                    <a:pt x="614149" y="0"/>
                  </a:lnTo>
                  <a:close/>
                </a:path>
              </a:pathLst>
            </a:custGeom>
            <a:solidFill>
              <a:srgbClr val="999999">
                <a:alpha val="10000"/>
              </a:srgb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solidFill>
                  <a:schemeClr val="tx1"/>
                </a:solidFill>
              </a:endParaRPr>
            </a:p>
          </p:txBody>
        </p:sp>
        <p:grpSp>
          <p:nvGrpSpPr>
            <p:cNvPr id="10" name="Group 9">
              <a:extLst>
                <a:ext uri="{FF2B5EF4-FFF2-40B4-BE49-F238E27FC236}">
                  <a16:creationId xmlns:a16="http://schemas.microsoft.com/office/drawing/2014/main" id="{21F12099-2851-40EE-9D65-942D8DE7F3CF}"/>
                </a:ext>
              </a:extLst>
            </p:cNvPr>
            <p:cNvGrpSpPr/>
            <p:nvPr/>
          </p:nvGrpSpPr>
          <p:grpSpPr>
            <a:xfrm>
              <a:off x="6752948" y="6198983"/>
              <a:ext cx="113352" cy="113352"/>
              <a:chOff x="6768693" y="6038239"/>
              <a:chExt cx="147969" cy="147969"/>
            </a:xfrm>
          </p:grpSpPr>
          <p:sp>
            <p:nvSpPr>
              <p:cNvPr id="11" name="Oval 10">
                <a:extLst>
                  <a:ext uri="{FF2B5EF4-FFF2-40B4-BE49-F238E27FC236}">
                    <a16:creationId xmlns:a16="http://schemas.microsoft.com/office/drawing/2014/main" id="{285077C3-4550-46DC-85E2-AC2C80B4E0D1}"/>
                  </a:ext>
                </a:extLst>
              </p:cNvPr>
              <p:cNvSpPr/>
              <p:nvPr/>
            </p:nvSpPr>
            <p:spPr>
              <a:xfrm>
                <a:off x="6768693" y="6038239"/>
                <a:ext cx="147969" cy="14796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BC71530E-829A-4679-8B63-826F25CFEED8}"/>
                  </a:ext>
                </a:extLst>
              </p:cNvPr>
              <p:cNvSpPr/>
              <p:nvPr/>
            </p:nvSpPr>
            <p:spPr>
              <a:xfrm>
                <a:off x="6802088" y="6071634"/>
                <a:ext cx="81180" cy="8118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3" name="Group 12">
            <a:extLst>
              <a:ext uri="{FF2B5EF4-FFF2-40B4-BE49-F238E27FC236}">
                <a16:creationId xmlns:a16="http://schemas.microsoft.com/office/drawing/2014/main" id="{6A37889C-78EF-49F2-BDD2-F3C7630C2D91}"/>
              </a:ext>
            </a:extLst>
          </p:cNvPr>
          <p:cNvGrpSpPr/>
          <p:nvPr userDrawn="1"/>
        </p:nvGrpSpPr>
        <p:grpSpPr>
          <a:xfrm>
            <a:off x="6823319" y="3202196"/>
            <a:ext cx="1656867" cy="2912686"/>
            <a:chOff x="7182034" y="5192864"/>
            <a:chExt cx="825553" cy="1451279"/>
          </a:xfrm>
        </p:grpSpPr>
        <p:grpSp>
          <p:nvGrpSpPr>
            <p:cNvPr id="14" name="Group 3">
              <a:extLst>
                <a:ext uri="{FF2B5EF4-FFF2-40B4-BE49-F238E27FC236}">
                  <a16:creationId xmlns:a16="http://schemas.microsoft.com/office/drawing/2014/main" id="{224205CF-0ABB-4D43-83ED-2BBD8D0CB5C9}"/>
                </a:ext>
              </a:extLst>
            </p:cNvPr>
            <p:cNvGrpSpPr/>
            <p:nvPr/>
          </p:nvGrpSpPr>
          <p:grpSpPr>
            <a:xfrm>
              <a:off x="7182034" y="5192864"/>
              <a:ext cx="825553" cy="1451279"/>
              <a:chOff x="445712" y="1449040"/>
              <a:chExt cx="2113018" cy="3924176"/>
            </a:xfrm>
          </p:grpSpPr>
          <p:sp>
            <p:nvSpPr>
              <p:cNvPr id="18" name="Rounded Rectangle 4">
                <a:extLst>
                  <a:ext uri="{FF2B5EF4-FFF2-40B4-BE49-F238E27FC236}">
                    <a16:creationId xmlns:a16="http://schemas.microsoft.com/office/drawing/2014/main" id="{4409A38B-035B-4DA4-8742-3F6AA4F81086}"/>
                  </a:ext>
                </a:extLst>
              </p:cNvPr>
              <p:cNvSpPr/>
              <p:nvPr userDrawn="1"/>
            </p:nvSpPr>
            <p:spPr>
              <a:xfrm>
                <a:off x="445712" y="1449040"/>
                <a:ext cx="2113018" cy="3924176"/>
              </a:xfrm>
              <a:prstGeom prst="roundRect">
                <a:avLst>
                  <a:gd name="adj" fmla="val 13580"/>
                </a:avLst>
              </a:prstGeom>
              <a:solidFill>
                <a:srgbClr val="262626"/>
              </a:solidFill>
              <a:ln w="88900">
                <a:noFill/>
              </a:ln>
              <a:effectLst/>
              <a:scene3d>
                <a:camera prst="perspectiveFront"/>
                <a:lightRig rig="threePt" dir="t"/>
              </a:scene3d>
              <a:sp3d prstMaterial="plastic">
                <a:bevelT w="127000" h="50800"/>
                <a:bevelB w="127000" h="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dirty="0"/>
              </a:p>
            </p:txBody>
          </p:sp>
          <p:sp>
            <p:nvSpPr>
              <p:cNvPr id="19" name="Rectangle 5">
                <a:extLst>
                  <a:ext uri="{FF2B5EF4-FFF2-40B4-BE49-F238E27FC236}">
                    <a16:creationId xmlns:a16="http://schemas.microsoft.com/office/drawing/2014/main" id="{720799B5-53B5-4D2D-8F91-912875436549}"/>
                  </a:ext>
                </a:extLst>
              </p:cNvPr>
              <p:cNvSpPr/>
              <p:nvPr userDrawn="1"/>
            </p:nvSpPr>
            <p:spPr>
              <a:xfrm>
                <a:off x="1379920" y="1650572"/>
                <a:ext cx="216024" cy="34350"/>
              </a:xfrm>
              <a:prstGeom prst="rect">
                <a:avLst/>
              </a:prstGeom>
              <a:solidFill>
                <a:srgbClr val="B0B0B0"/>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grpSp>
            <p:nvGrpSpPr>
              <p:cNvPr id="20" name="Group 6">
                <a:extLst>
                  <a:ext uri="{FF2B5EF4-FFF2-40B4-BE49-F238E27FC236}">
                    <a16:creationId xmlns:a16="http://schemas.microsoft.com/office/drawing/2014/main" id="{97161DB7-B085-4A0C-B8EE-5258ABD9901F}"/>
                  </a:ext>
                </a:extLst>
              </p:cNvPr>
              <p:cNvGrpSpPr/>
              <p:nvPr userDrawn="1"/>
            </p:nvGrpSpPr>
            <p:grpSpPr>
              <a:xfrm>
                <a:off x="1407705" y="5045834"/>
                <a:ext cx="211967" cy="211967"/>
                <a:chOff x="1549420" y="5712364"/>
                <a:chExt cx="312583" cy="312583"/>
              </a:xfrm>
            </p:grpSpPr>
            <p:sp>
              <p:nvSpPr>
                <p:cNvPr id="21" name="Oval 7">
                  <a:extLst>
                    <a:ext uri="{FF2B5EF4-FFF2-40B4-BE49-F238E27FC236}">
                      <a16:creationId xmlns:a16="http://schemas.microsoft.com/office/drawing/2014/main" id="{47C35E36-0C7E-49AF-A9E9-77A1CA8DEBB7}"/>
                    </a:ext>
                  </a:extLst>
                </p:cNvPr>
                <p:cNvSpPr/>
                <p:nvPr userDrawn="1"/>
              </p:nvSpPr>
              <p:spPr>
                <a:xfrm>
                  <a:off x="1549420" y="5712364"/>
                  <a:ext cx="312583" cy="312583"/>
                </a:xfrm>
                <a:prstGeom prst="ellipse">
                  <a:avLst/>
                </a:prstGeom>
                <a:gradFill flip="none" rotWithShape="1">
                  <a:gsLst>
                    <a:gs pos="0">
                      <a:schemeClr val="tx1">
                        <a:lumMod val="94000"/>
                        <a:lumOff val="6000"/>
                      </a:schemeClr>
                    </a:gs>
                    <a:gs pos="56000">
                      <a:schemeClr val="tx1">
                        <a:lumMod val="65000"/>
                        <a:lumOff val="35000"/>
                      </a:schemeClr>
                    </a:gs>
                    <a:gs pos="91000">
                      <a:schemeClr val="tx1">
                        <a:lumMod val="50000"/>
                        <a:lumOff val="50000"/>
                      </a:schemeClr>
                    </a:gs>
                    <a:gs pos="100000">
                      <a:schemeClr val="bg1">
                        <a:lumMod val="75000"/>
                      </a:schemeClr>
                    </a:gs>
                  </a:gsLst>
                  <a:lin ang="10800000" scaled="1"/>
                  <a:tileRect/>
                </a:gradFill>
                <a:ln w="0">
                  <a:solidFill>
                    <a:srgbClr val="262626"/>
                  </a:solidFill>
                </a:ln>
                <a:scene3d>
                  <a:camera prst="perspectiveFront"/>
                  <a:lightRig rig="threePt" dir="t"/>
                </a:scene3d>
                <a:sp3d>
                  <a:bevelT w="635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sp>
              <p:nvSpPr>
                <p:cNvPr id="22" name="Rounded Rectangle 8">
                  <a:extLst>
                    <a:ext uri="{FF2B5EF4-FFF2-40B4-BE49-F238E27FC236}">
                      <a16:creationId xmlns:a16="http://schemas.microsoft.com/office/drawing/2014/main" id="{654466C2-8478-4035-9332-9B8038EB435F}"/>
                    </a:ext>
                  </a:extLst>
                </p:cNvPr>
                <p:cNvSpPr/>
                <p:nvPr userDrawn="1"/>
              </p:nvSpPr>
              <p:spPr>
                <a:xfrm>
                  <a:off x="1634225" y="5796647"/>
                  <a:ext cx="142969" cy="144016"/>
                </a:xfrm>
                <a:prstGeom prst="roundRect">
                  <a:avLst/>
                </a:prstGeom>
                <a:solidFill>
                  <a:srgbClr val="737373"/>
                </a:solidFill>
                <a:ln w="6350">
                  <a:solidFill>
                    <a:srgbClr val="B0B0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grpSp>
        </p:grpSp>
        <p:grpSp>
          <p:nvGrpSpPr>
            <p:cNvPr id="15" name="Group 14">
              <a:extLst>
                <a:ext uri="{FF2B5EF4-FFF2-40B4-BE49-F238E27FC236}">
                  <a16:creationId xmlns:a16="http://schemas.microsoft.com/office/drawing/2014/main" id="{0A52FF0F-BCC6-4A7E-BE76-5E59EA88FA35}"/>
                </a:ext>
              </a:extLst>
            </p:cNvPr>
            <p:cNvGrpSpPr/>
            <p:nvPr/>
          </p:nvGrpSpPr>
          <p:grpSpPr>
            <a:xfrm>
              <a:off x="7210904" y="5333460"/>
              <a:ext cx="734603" cy="1136247"/>
              <a:chOff x="7224494" y="5344134"/>
              <a:chExt cx="734603" cy="1189257"/>
            </a:xfrm>
          </p:grpSpPr>
          <p:sp>
            <p:nvSpPr>
              <p:cNvPr id="16" name="Freeform: Shape 15">
                <a:extLst>
                  <a:ext uri="{FF2B5EF4-FFF2-40B4-BE49-F238E27FC236}">
                    <a16:creationId xmlns:a16="http://schemas.microsoft.com/office/drawing/2014/main" id="{72A1C81F-94F9-4A16-A021-DE5A0F6BCE58}"/>
                  </a:ext>
                </a:extLst>
              </p:cNvPr>
              <p:cNvSpPr/>
              <p:nvPr/>
            </p:nvSpPr>
            <p:spPr>
              <a:xfrm>
                <a:off x="7224494" y="5344134"/>
                <a:ext cx="734603" cy="1189257"/>
              </a:xfrm>
              <a:custGeom>
                <a:avLst/>
                <a:gdLst>
                  <a:gd name="connsiteX0" fmla="*/ 7144 w 333375"/>
                  <a:gd name="connsiteY0" fmla="*/ 7144 h 590550"/>
                  <a:gd name="connsiteX1" fmla="*/ 331946 w 333375"/>
                  <a:gd name="connsiteY1" fmla="*/ 7144 h 590550"/>
                  <a:gd name="connsiteX2" fmla="*/ 331946 w 333375"/>
                  <a:gd name="connsiteY2" fmla="*/ 586264 h 590550"/>
                  <a:gd name="connsiteX3" fmla="*/ 7144 w 333375"/>
                  <a:gd name="connsiteY3" fmla="*/ 586264 h 590550"/>
                </a:gdLst>
                <a:ahLst/>
                <a:cxnLst>
                  <a:cxn ang="0">
                    <a:pos x="connsiteX0" y="connsiteY0"/>
                  </a:cxn>
                  <a:cxn ang="0">
                    <a:pos x="connsiteX1" y="connsiteY1"/>
                  </a:cxn>
                  <a:cxn ang="0">
                    <a:pos x="connsiteX2" y="connsiteY2"/>
                  </a:cxn>
                  <a:cxn ang="0">
                    <a:pos x="connsiteX3" y="connsiteY3"/>
                  </a:cxn>
                </a:cxnLst>
                <a:rect l="l" t="t" r="r" b="b"/>
                <a:pathLst>
                  <a:path w="333375" h="590550">
                    <a:moveTo>
                      <a:pt x="7144" y="7144"/>
                    </a:moveTo>
                    <a:lnTo>
                      <a:pt x="331946" y="7144"/>
                    </a:lnTo>
                    <a:lnTo>
                      <a:pt x="331946" y="586264"/>
                    </a:lnTo>
                    <a:lnTo>
                      <a:pt x="7144" y="586264"/>
                    </a:lnTo>
                    <a:close/>
                  </a:path>
                </a:pathLst>
              </a:custGeom>
              <a:solidFill>
                <a:schemeClr val="bg1">
                  <a:lumMod val="95000"/>
                </a:schemeClr>
              </a:solidFill>
              <a:ln w="9525"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62874D90-5FF4-43D9-85F0-81F25BDB8036}"/>
                  </a:ext>
                </a:extLst>
              </p:cNvPr>
              <p:cNvSpPr/>
              <p:nvPr/>
            </p:nvSpPr>
            <p:spPr>
              <a:xfrm>
                <a:off x="7353653" y="5363515"/>
                <a:ext cx="604560" cy="1150499"/>
              </a:xfrm>
              <a:custGeom>
                <a:avLst/>
                <a:gdLst>
                  <a:gd name="connsiteX0" fmla="*/ 614149 w 1119116"/>
                  <a:gd name="connsiteY0" fmla="*/ 0 h 2330356"/>
                  <a:gd name="connsiteX1" fmla="*/ 1115704 w 1119116"/>
                  <a:gd name="connsiteY1" fmla="*/ 6824 h 2330356"/>
                  <a:gd name="connsiteX2" fmla="*/ 1119116 w 1119116"/>
                  <a:gd name="connsiteY2" fmla="*/ 2330356 h 2330356"/>
                  <a:gd name="connsiteX3" fmla="*/ 0 w 1119116"/>
                  <a:gd name="connsiteY3" fmla="*/ 2330356 h 2330356"/>
                  <a:gd name="connsiteX4" fmla="*/ 614149 w 1119116"/>
                  <a:gd name="connsiteY4" fmla="*/ 0 h 2330356"/>
                  <a:gd name="connsiteX0" fmla="*/ 614149 w 1119116"/>
                  <a:gd name="connsiteY0" fmla="*/ 0 h 2330356"/>
                  <a:gd name="connsiteX1" fmla="*/ 1115704 w 1119116"/>
                  <a:gd name="connsiteY1" fmla="*/ 3412 h 2330356"/>
                  <a:gd name="connsiteX2" fmla="*/ 1119116 w 1119116"/>
                  <a:gd name="connsiteY2" fmla="*/ 2330356 h 2330356"/>
                  <a:gd name="connsiteX3" fmla="*/ 0 w 1119116"/>
                  <a:gd name="connsiteY3" fmla="*/ 2330356 h 2330356"/>
                  <a:gd name="connsiteX4" fmla="*/ 614149 w 1119116"/>
                  <a:gd name="connsiteY4" fmla="*/ 0 h 2330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9116" h="2330356">
                    <a:moveTo>
                      <a:pt x="614149" y="0"/>
                    </a:moveTo>
                    <a:lnTo>
                      <a:pt x="1115704" y="3412"/>
                    </a:lnTo>
                    <a:cubicBezTo>
                      <a:pt x="1116841" y="777923"/>
                      <a:pt x="1117979" y="1555845"/>
                      <a:pt x="1119116" y="2330356"/>
                    </a:cubicBezTo>
                    <a:lnTo>
                      <a:pt x="0" y="2330356"/>
                    </a:lnTo>
                    <a:lnTo>
                      <a:pt x="614149" y="0"/>
                    </a:lnTo>
                    <a:close/>
                  </a:path>
                </a:pathLst>
              </a:custGeom>
              <a:solidFill>
                <a:srgbClr val="999999">
                  <a:alpha val="10000"/>
                </a:srgb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a:solidFill>
                    <a:schemeClr val="tx1"/>
                  </a:solidFill>
                </a:endParaRPr>
              </a:p>
            </p:txBody>
          </p:sp>
        </p:grpSp>
      </p:grpSp>
      <p:sp>
        <p:nvSpPr>
          <p:cNvPr id="23" name="Picture Placeholder 2">
            <a:extLst>
              <a:ext uri="{FF2B5EF4-FFF2-40B4-BE49-F238E27FC236}">
                <a16:creationId xmlns:a16="http://schemas.microsoft.com/office/drawing/2014/main" id="{BC6A3919-8D8D-4B0D-B701-5E72E5C5DB02}"/>
              </a:ext>
            </a:extLst>
          </p:cNvPr>
          <p:cNvSpPr>
            <a:spLocks noGrp="1"/>
          </p:cNvSpPr>
          <p:nvPr>
            <p:ph type="pic" idx="12" hasCustomPrompt="1"/>
          </p:nvPr>
        </p:nvSpPr>
        <p:spPr>
          <a:xfrm>
            <a:off x="8609452" y="2064430"/>
            <a:ext cx="2535033" cy="3500209"/>
          </a:xfrm>
          <a:prstGeom prst="rect">
            <a:avLst/>
          </a:prstGeom>
          <a:solidFill>
            <a:schemeClr val="bg1">
              <a:lumMod val="95000"/>
            </a:schemeClr>
          </a:solidFill>
        </p:spPr>
        <p:txBody>
          <a:bodyPr anchor="ctr"/>
          <a:lstStyle>
            <a:lvl1pPr marL="0" indent="0" algn="ctr">
              <a:buNone/>
              <a:defRPr sz="1200" baseline="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Insert Your Image</a:t>
            </a:r>
            <a:endParaRPr lang="ko-KR" altLang="en-US" dirty="0"/>
          </a:p>
        </p:txBody>
      </p:sp>
      <p:sp>
        <p:nvSpPr>
          <p:cNvPr id="24" name="Picture Placeholder 2">
            <a:extLst>
              <a:ext uri="{FF2B5EF4-FFF2-40B4-BE49-F238E27FC236}">
                <a16:creationId xmlns:a16="http://schemas.microsoft.com/office/drawing/2014/main" id="{C00025FA-2301-4B48-8C22-A54E1818CD37}"/>
              </a:ext>
            </a:extLst>
          </p:cNvPr>
          <p:cNvSpPr>
            <a:spLocks noGrp="1"/>
          </p:cNvSpPr>
          <p:nvPr>
            <p:ph type="pic" idx="13" hasCustomPrompt="1"/>
          </p:nvPr>
        </p:nvSpPr>
        <p:spPr>
          <a:xfrm>
            <a:off x="6906381" y="3455576"/>
            <a:ext cx="1484457" cy="2330645"/>
          </a:xfrm>
          <a:prstGeom prst="rect">
            <a:avLst/>
          </a:prstGeom>
          <a:solidFill>
            <a:schemeClr val="bg1">
              <a:lumMod val="95000"/>
            </a:schemeClr>
          </a:solidFill>
        </p:spPr>
        <p:txBody>
          <a:bodyPr anchor="ctr"/>
          <a:lstStyle>
            <a:lvl1pPr marL="0" indent="0" algn="ctr">
              <a:buNone/>
              <a:defRPr sz="1200" baseline="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Insert Your Image</a:t>
            </a:r>
            <a:endParaRPr lang="ko-KR" altLang="en-US" dirty="0"/>
          </a:p>
        </p:txBody>
      </p:sp>
      <p:sp>
        <p:nvSpPr>
          <p:cNvPr id="25" name="Text Placeholder 9">
            <a:extLst>
              <a:ext uri="{FF2B5EF4-FFF2-40B4-BE49-F238E27FC236}">
                <a16:creationId xmlns:a16="http://schemas.microsoft.com/office/drawing/2014/main" id="{BAABAE5C-968A-4DC3-9D2C-46EFA2058328}"/>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375097400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4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21636620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5_Contents slide layout">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5107D2C-5940-4139-B801-7F427F8396C0}"/>
              </a:ext>
            </a:extLst>
          </p:cNvPr>
          <p:cNvGrpSpPr/>
          <p:nvPr userDrawn="1"/>
        </p:nvGrpSpPr>
        <p:grpSpPr>
          <a:xfrm>
            <a:off x="3631988" y="3254904"/>
            <a:ext cx="4928023" cy="2707615"/>
            <a:chOff x="-548507" y="477868"/>
            <a:chExt cx="11570449" cy="6357177"/>
          </a:xfrm>
        </p:grpSpPr>
        <p:sp>
          <p:nvSpPr>
            <p:cNvPr id="3" name="Freeform: Shape 2">
              <a:extLst>
                <a:ext uri="{FF2B5EF4-FFF2-40B4-BE49-F238E27FC236}">
                  <a16:creationId xmlns:a16="http://schemas.microsoft.com/office/drawing/2014/main" id="{7EBEE1D0-44C7-49CF-869C-CCF12306C3C7}"/>
                </a:ext>
              </a:extLst>
            </p:cNvPr>
            <p:cNvSpPr/>
            <p:nvPr/>
          </p:nvSpPr>
          <p:spPr>
            <a:xfrm>
              <a:off x="-482765" y="6440599"/>
              <a:ext cx="11438966" cy="394446"/>
            </a:xfrm>
            <a:custGeom>
              <a:avLst/>
              <a:gdLst>
                <a:gd name="connsiteX0" fmla="*/ 1605439 w 1657350"/>
                <a:gd name="connsiteY0" fmla="*/ 54769 h 57150"/>
                <a:gd name="connsiteX1" fmla="*/ 1652111 w 1657350"/>
                <a:gd name="connsiteY1" fmla="*/ 22384 h 57150"/>
                <a:gd name="connsiteX2" fmla="*/ 1652111 w 1657350"/>
                <a:gd name="connsiteY2" fmla="*/ 22384 h 57150"/>
                <a:gd name="connsiteX3" fmla="*/ 1636871 w 1657350"/>
                <a:gd name="connsiteY3" fmla="*/ 7144 h 57150"/>
                <a:gd name="connsiteX4" fmla="*/ 44291 w 1657350"/>
                <a:gd name="connsiteY4" fmla="*/ 12859 h 57150"/>
                <a:gd name="connsiteX5" fmla="*/ 23336 w 1657350"/>
                <a:gd name="connsiteY5" fmla="*/ 12859 h 57150"/>
                <a:gd name="connsiteX6" fmla="*/ 7144 w 1657350"/>
                <a:gd name="connsiteY6" fmla="*/ 26194 h 57150"/>
                <a:gd name="connsiteX7" fmla="*/ 7144 w 1657350"/>
                <a:gd name="connsiteY7" fmla="*/ 26194 h 57150"/>
                <a:gd name="connsiteX8" fmla="*/ 50959 w 1657350"/>
                <a:gd name="connsiteY8" fmla="*/ 53816 h 57150"/>
                <a:gd name="connsiteX9" fmla="*/ 51911 w 1657350"/>
                <a:gd name="connsiteY9" fmla="*/ 54769 h 57150"/>
                <a:gd name="connsiteX10" fmla="*/ 51911 w 1657350"/>
                <a:gd name="connsiteY10" fmla="*/ 54769 h 57150"/>
                <a:gd name="connsiteX11" fmla="*/ 56674 w 1657350"/>
                <a:gd name="connsiteY11" fmla="*/ 54769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7350" h="57150">
                  <a:moveTo>
                    <a:pt x="1605439" y="54769"/>
                  </a:moveTo>
                  <a:cubicBezTo>
                    <a:pt x="1605439" y="54769"/>
                    <a:pt x="1638776" y="50959"/>
                    <a:pt x="1652111" y="22384"/>
                  </a:cubicBezTo>
                  <a:lnTo>
                    <a:pt x="1652111" y="22384"/>
                  </a:lnTo>
                  <a:cubicBezTo>
                    <a:pt x="1652111" y="13811"/>
                    <a:pt x="1645444" y="7144"/>
                    <a:pt x="1636871" y="7144"/>
                  </a:cubicBezTo>
                  <a:lnTo>
                    <a:pt x="44291" y="12859"/>
                  </a:lnTo>
                  <a:lnTo>
                    <a:pt x="23336" y="12859"/>
                  </a:lnTo>
                  <a:cubicBezTo>
                    <a:pt x="14764" y="12859"/>
                    <a:pt x="7144" y="18574"/>
                    <a:pt x="7144" y="26194"/>
                  </a:cubicBezTo>
                  <a:lnTo>
                    <a:pt x="7144" y="26194"/>
                  </a:lnTo>
                  <a:cubicBezTo>
                    <a:pt x="17621" y="45244"/>
                    <a:pt x="40481" y="51911"/>
                    <a:pt x="50959" y="53816"/>
                  </a:cubicBezTo>
                  <a:lnTo>
                    <a:pt x="51911" y="54769"/>
                  </a:lnTo>
                  <a:cubicBezTo>
                    <a:pt x="51911" y="54769"/>
                    <a:pt x="51911" y="54769"/>
                    <a:pt x="51911" y="54769"/>
                  </a:cubicBezTo>
                  <a:lnTo>
                    <a:pt x="56674" y="54769"/>
                  </a:lnTo>
                </a:path>
              </a:pathLst>
            </a:custGeom>
            <a:solidFill>
              <a:srgbClr val="5F6767"/>
            </a:solidFill>
            <a:ln w="9525" cap="flat">
              <a:noFill/>
              <a:prstDash val="solid"/>
              <a:miter/>
            </a:ln>
          </p:spPr>
          <p:txBody>
            <a:bodyPr rtlCol="0" anchor="ctr"/>
            <a:lstStyle/>
            <a:p>
              <a:endParaRPr lang="en-US"/>
            </a:p>
          </p:txBody>
        </p:sp>
        <p:sp>
          <p:nvSpPr>
            <p:cNvPr id="4" name="Freeform: Shape 3">
              <a:extLst>
                <a:ext uri="{FF2B5EF4-FFF2-40B4-BE49-F238E27FC236}">
                  <a16:creationId xmlns:a16="http://schemas.microsoft.com/office/drawing/2014/main" id="{2BE8C580-A827-4EA7-90EE-B9A77098547A}"/>
                </a:ext>
              </a:extLst>
            </p:cNvPr>
            <p:cNvSpPr/>
            <p:nvPr/>
          </p:nvSpPr>
          <p:spPr>
            <a:xfrm>
              <a:off x="700575" y="477868"/>
              <a:ext cx="9072285" cy="5916709"/>
            </a:xfrm>
            <a:custGeom>
              <a:avLst/>
              <a:gdLst>
                <a:gd name="connsiteX0" fmla="*/ 1311116 w 1314450"/>
                <a:gd name="connsiteY0" fmla="*/ 813911 h 857250"/>
                <a:gd name="connsiteX1" fmla="*/ 1281589 w 1314450"/>
                <a:gd name="connsiteY1" fmla="*/ 852964 h 857250"/>
                <a:gd name="connsiteX2" fmla="*/ 36671 w 1314450"/>
                <a:gd name="connsiteY2" fmla="*/ 852964 h 857250"/>
                <a:gd name="connsiteX3" fmla="*/ 7144 w 1314450"/>
                <a:gd name="connsiteY3" fmla="*/ 813911 h 857250"/>
                <a:gd name="connsiteX4" fmla="*/ 7144 w 1314450"/>
                <a:gd name="connsiteY4" fmla="*/ 46196 h 857250"/>
                <a:gd name="connsiteX5" fmla="*/ 36671 w 1314450"/>
                <a:gd name="connsiteY5" fmla="*/ 7144 h 857250"/>
                <a:gd name="connsiteX6" fmla="*/ 1281589 w 1314450"/>
                <a:gd name="connsiteY6" fmla="*/ 7144 h 857250"/>
                <a:gd name="connsiteX7" fmla="*/ 1311116 w 1314450"/>
                <a:gd name="connsiteY7" fmla="*/ 46196 h 857250"/>
                <a:gd name="connsiteX8" fmla="*/ 1311116 w 1314450"/>
                <a:gd name="connsiteY8" fmla="*/ 813911 h 85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4450" h="857250">
                  <a:moveTo>
                    <a:pt x="1311116" y="813911"/>
                  </a:moveTo>
                  <a:cubicBezTo>
                    <a:pt x="1311116" y="834866"/>
                    <a:pt x="1297781" y="852964"/>
                    <a:pt x="1281589" y="852964"/>
                  </a:cubicBezTo>
                  <a:lnTo>
                    <a:pt x="36671" y="852964"/>
                  </a:lnTo>
                  <a:cubicBezTo>
                    <a:pt x="20479" y="852964"/>
                    <a:pt x="7144" y="835819"/>
                    <a:pt x="7144" y="813911"/>
                  </a:cubicBezTo>
                  <a:lnTo>
                    <a:pt x="7144" y="46196"/>
                  </a:lnTo>
                  <a:cubicBezTo>
                    <a:pt x="7144" y="25241"/>
                    <a:pt x="20479" y="7144"/>
                    <a:pt x="36671" y="7144"/>
                  </a:cubicBezTo>
                  <a:lnTo>
                    <a:pt x="1281589" y="7144"/>
                  </a:lnTo>
                  <a:cubicBezTo>
                    <a:pt x="1297781" y="7144"/>
                    <a:pt x="1311116" y="24289"/>
                    <a:pt x="1311116" y="46196"/>
                  </a:cubicBezTo>
                  <a:lnTo>
                    <a:pt x="1311116" y="813911"/>
                  </a:lnTo>
                  <a:close/>
                </a:path>
              </a:pathLst>
            </a:custGeom>
            <a:solidFill>
              <a:srgbClr val="000000"/>
            </a:solidFill>
            <a:ln w="9525" cap="flat">
              <a:noFill/>
              <a:prstDash val="solid"/>
              <a:miter/>
            </a:ln>
          </p:spPr>
          <p:txBody>
            <a:bodyPr rtlCol="0" anchor="ctr"/>
            <a:lstStyle/>
            <a:p>
              <a:endParaRPr lang="en-US" dirty="0"/>
            </a:p>
          </p:txBody>
        </p:sp>
        <p:sp>
          <p:nvSpPr>
            <p:cNvPr id="5" name="Freeform: Shape 4">
              <a:extLst>
                <a:ext uri="{FF2B5EF4-FFF2-40B4-BE49-F238E27FC236}">
                  <a16:creationId xmlns:a16="http://schemas.microsoft.com/office/drawing/2014/main" id="{C44894A2-CA4E-46EE-B01B-F92552552F66}"/>
                </a:ext>
              </a:extLst>
            </p:cNvPr>
            <p:cNvSpPr/>
            <p:nvPr/>
          </p:nvSpPr>
          <p:spPr>
            <a:xfrm>
              <a:off x="1088451" y="839448"/>
              <a:ext cx="8283390" cy="5062073"/>
            </a:xfrm>
            <a:custGeom>
              <a:avLst/>
              <a:gdLst>
                <a:gd name="connsiteX0" fmla="*/ 7144 w 1200150"/>
                <a:gd name="connsiteY0" fmla="*/ 7144 h 733425"/>
                <a:gd name="connsiteX1" fmla="*/ 1196816 w 1200150"/>
                <a:gd name="connsiteY1" fmla="*/ 7144 h 733425"/>
                <a:gd name="connsiteX2" fmla="*/ 1196816 w 1200150"/>
                <a:gd name="connsiteY2" fmla="*/ 730091 h 733425"/>
                <a:gd name="connsiteX3" fmla="*/ 7144 w 1200150"/>
                <a:gd name="connsiteY3" fmla="*/ 730091 h 733425"/>
              </a:gdLst>
              <a:ahLst/>
              <a:cxnLst>
                <a:cxn ang="0">
                  <a:pos x="connsiteX0" y="connsiteY0"/>
                </a:cxn>
                <a:cxn ang="0">
                  <a:pos x="connsiteX1" y="connsiteY1"/>
                </a:cxn>
                <a:cxn ang="0">
                  <a:pos x="connsiteX2" y="connsiteY2"/>
                </a:cxn>
                <a:cxn ang="0">
                  <a:pos x="connsiteX3" y="connsiteY3"/>
                </a:cxn>
              </a:cxnLst>
              <a:rect l="l" t="t" r="r" b="b"/>
              <a:pathLst>
                <a:path w="1200150" h="733425">
                  <a:moveTo>
                    <a:pt x="7144" y="7144"/>
                  </a:moveTo>
                  <a:lnTo>
                    <a:pt x="1196816" y="7144"/>
                  </a:lnTo>
                  <a:lnTo>
                    <a:pt x="1196816" y="730091"/>
                  </a:lnTo>
                  <a:lnTo>
                    <a:pt x="7144" y="730091"/>
                  </a:lnTo>
                  <a:close/>
                </a:path>
              </a:pathLst>
            </a:custGeom>
            <a:solidFill>
              <a:srgbClr val="F2F2F2"/>
            </a:solidFill>
            <a:ln w="9525"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C72E6827-905D-4AC7-8B0A-339DA5D5BC6F}"/>
                </a:ext>
              </a:extLst>
            </p:cNvPr>
            <p:cNvSpPr/>
            <p:nvPr/>
          </p:nvSpPr>
          <p:spPr>
            <a:xfrm>
              <a:off x="-548507" y="6164484"/>
              <a:ext cx="11570449" cy="460187"/>
            </a:xfrm>
            <a:custGeom>
              <a:avLst/>
              <a:gdLst>
                <a:gd name="connsiteX0" fmla="*/ 50006 w 1676400"/>
                <a:gd name="connsiteY0" fmla="*/ 7144 h 66675"/>
                <a:gd name="connsiteX1" fmla="*/ 1630204 w 1676400"/>
                <a:gd name="connsiteY1" fmla="*/ 7144 h 66675"/>
                <a:gd name="connsiteX2" fmla="*/ 1672114 w 1676400"/>
                <a:gd name="connsiteY2" fmla="*/ 49054 h 66675"/>
                <a:gd name="connsiteX3" fmla="*/ 1672114 w 1676400"/>
                <a:gd name="connsiteY3" fmla="*/ 57626 h 66675"/>
                <a:gd name="connsiteX4" fmla="*/ 1656874 w 1676400"/>
                <a:gd name="connsiteY4" fmla="*/ 62389 h 66675"/>
                <a:gd name="connsiteX5" fmla="*/ 1654016 w 1676400"/>
                <a:gd name="connsiteY5" fmla="*/ 62389 h 66675"/>
                <a:gd name="connsiteX6" fmla="*/ 29051 w 1676400"/>
                <a:gd name="connsiteY6" fmla="*/ 62389 h 66675"/>
                <a:gd name="connsiteX7" fmla="*/ 21431 w 1676400"/>
                <a:gd name="connsiteY7" fmla="*/ 63341 h 66675"/>
                <a:gd name="connsiteX8" fmla="*/ 7144 w 1676400"/>
                <a:gd name="connsiteY8" fmla="*/ 55721 h 66675"/>
                <a:gd name="connsiteX9" fmla="*/ 7144 w 1676400"/>
                <a:gd name="connsiteY9" fmla="*/ 48101 h 66675"/>
                <a:gd name="connsiteX10" fmla="*/ 50006 w 1676400"/>
                <a:gd name="connsiteY10" fmla="*/ 714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76400" h="66675">
                  <a:moveTo>
                    <a:pt x="50006" y="7144"/>
                  </a:moveTo>
                  <a:lnTo>
                    <a:pt x="1630204" y="7144"/>
                  </a:lnTo>
                  <a:cubicBezTo>
                    <a:pt x="1653064" y="7144"/>
                    <a:pt x="1672114" y="26194"/>
                    <a:pt x="1672114" y="49054"/>
                  </a:cubicBezTo>
                  <a:lnTo>
                    <a:pt x="1672114" y="57626"/>
                  </a:lnTo>
                  <a:cubicBezTo>
                    <a:pt x="1672114" y="57626"/>
                    <a:pt x="1674019" y="64294"/>
                    <a:pt x="1656874" y="62389"/>
                  </a:cubicBezTo>
                  <a:cubicBezTo>
                    <a:pt x="1655921" y="62389"/>
                    <a:pt x="1654969" y="62389"/>
                    <a:pt x="1654016" y="62389"/>
                  </a:cubicBezTo>
                  <a:lnTo>
                    <a:pt x="29051" y="62389"/>
                  </a:lnTo>
                  <a:cubicBezTo>
                    <a:pt x="26194" y="62389"/>
                    <a:pt x="24289" y="62389"/>
                    <a:pt x="21431" y="63341"/>
                  </a:cubicBezTo>
                  <a:cubicBezTo>
                    <a:pt x="16669" y="64294"/>
                    <a:pt x="8096" y="64294"/>
                    <a:pt x="7144" y="55721"/>
                  </a:cubicBezTo>
                  <a:lnTo>
                    <a:pt x="7144" y="48101"/>
                  </a:lnTo>
                  <a:cubicBezTo>
                    <a:pt x="8096" y="25241"/>
                    <a:pt x="26194" y="7144"/>
                    <a:pt x="50006" y="7144"/>
                  </a:cubicBezTo>
                  <a:close/>
                </a:path>
              </a:pathLst>
            </a:custGeom>
            <a:solidFill>
              <a:srgbClr val="CCCCCC"/>
            </a:solidFill>
            <a:ln w="9525" cap="flat">
              <a:noFill/>
              <a:prstDash val="solid"/>
              <a:miter/>
            </a:ln>
          </p:spPr>
          <p:txBody>
            <a:bodyPr rtlCol="0" anchor="ctr"/>
            <a:lstStyle/>
            <a:p>
              <a:endParaRPr lang="en-US" dirty="0"/>
            </a:p>
          </p:txBody>
        </p:sp>
        <p:sp>
          <p:nvSpPr>
            <p:cNvPr id="7" name="Freeform: Shape 6">
              <a:extLst>
                <a:ext uri="{FF2B5EF4-FFF2-40B4-BE49-F238E27FC236}">
                  <a16:creationId xmlns:a16="http://schemas.microsoft.com/office/drawing/2014/main" id="{4094FFE5-E061-4999-AD73-C5FAC95BC9A1}"/>
                </a:ext>
              </a:extLst>
            </p:cNvPr>
            <p:cNvSpPr/>
            <p:nvPr/>
          </p:nvSpPr>
          <p:spPr>
            <a:xfrm>
              <a:off x="4438629" y="6215033"/>
              <a:ext cx="1618413" cy="184076"/>
            </a:xfrm>
            <a:custGeom>
              <a:avLst/>
              <a:gdLst>
                <a:gd name="connsiteX0" fmla="*/ 1478513 w 1618413"/>
                <a:gd name="connsiteY0" fmla="*/ 177499 h 184076"/>
                <a:gd name="connsiteX1" fmla="*/ 1485084 w 1618413"/>
                <a:gd name="connsiteY1" fmla="*/ 177499 h 184076"/>
                <a:gd name="connsiteX2" fmla="*/ 1502686 w 1618413"/>
                <a:gd name="connsiteY2" fmla="*/ 178122 h 184076"/>
                <a:gd name="connsiteX3" fmla="*/ 1499879 w 1618413"/>
                <a:gd name="connsiteY3" fmla="*/ 178526 h 184076"/>
                <a:gd name="connsiteX4" fmla="*/ 1478513 w 1618413"/>
                <a:gd name="connsiteY4" fmla="*/ 177499 h 184076"/>
                <a:gd name="connsiteX5" fmla="*/ 84799 w 1618413"/>
                <a:gd name="connsiteY5" fmla="*/ 170928 h 184076"/>
                <a:gd name="connsiteX6" fmla="*/ 117666 w 1618413"/>
                <a:gd name="connsiteY6" fmla="*/ 177499 h 184076"/>
                <a:gd name="connsiteX7" fmla="*/ 104518 w 1618413"/>
                <a:gd name="connsiteY7" fmla="*/ 177499 h 184076"/>
                <a:gd name="connsiteX8" fmla="*/ 84799 w 1618413"/>
                <a:gd name="connsiteY8" fmla="*/ 170928 h 184076"/>
                <a:gd name="connsiteX9" fmla="*/ 1603418 w 1618413"/>
                <a:gd name="connsiteY9" fmla="*/ 0 h 184076"/>
                <a:gd name="connsiteX10" fmla="*/ 1616567 w 1618413"/>
                <a:gd name="connsiteY10" fmla="*/ 0 h 184076"/>
                <a:gd name="connsiteX11" fmla="*/ 1511177 w 1618413"/>
                <a:gd name="connsiteY11" fmla="*/ 178423 h 184076"/>
                <a:gd name="connsiteX12" fmla="*/ 1502686 w 1618413"/>
                <a:gd name="connsiteY12" fmla="*/ 178122 h 184076"/>
                <a:gd name="connsiteX13" fmla="*/ 1521501 w 1618413"/>
                <a:gd name="connsiteY13" fmla="*/ 175419 h 184076"/>
                <a:gd name="connsiteX14" fmla="*/ 1603418 w 1618413"/>
                <a:gd name="connsiteY14" fmla="*/ 6571 h 184076"/>
                <a:gd name="connsiteX15" fmla="*/ 5911 w 1618413"/>
                <a:gd name="connsiteY15" fmla="*/ 0 h 184076"/>
                <a:gd name="connsiteX16" fmla="*/ 19060 w 1618413"/>
                <a:gd name="connsiteY16" fmla="*/ 6571 h 184076"/>
                <a:gd name="connsiteX17" fmla="*/ 91379 w 1618413"/>
                <a:gd name="connsiteY17" fmla="*/ 184076 h 184076"/>
                <a:gd name="connsiteX18" fmla="*/ 5911 w 1618413"/>
                <a:gd name="connsiteY18" fmla="*/ 0 h 18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18413" h="184076">
                  <a:moveTo>
                    <a:pt x="1478513" y="177499"/>
                  </a:moveTo>
                  <a:lnTo>
                    <a:pt x="1485084" y="177499"/>
                  </a:lnTo>
                  <a:lnTo>
                    <a:pt x="1502686" y="178122"/>
                  </a:lnTo>
                  <a:lnTo>
                    <a:pt x="1499879" y="178526"/>
                  </a:lnTo>
                  <a:cubicBezTo>
                    <a:pt x="1487142" y="179142"/>
                    <a:pt x="1478513" y="177499"/>
                    <a:pt x="1478513" y="177499"/>
                  </a:cubicBezTo>
                  <a:close/>
                  <a:moveTo>
                    <a:pt x="84799" y="170928"/>
                  </a:moveTo>
                  <a:cubicBezTo>
                    <a:pt x="97947" y="177499"/>
                    <a:pt x="104518" y="177499"/>
                    <a:pt x="117666" y="177499"/>
                  </a:cubicBezTo>
                  <a:lnTo>
                    <a:pt x="104518" y="177499"/>
                  </a:lnTo>
                  <a:cubicBezTo>
                    <a:pt x="97947" y="177499"/>
                    <a:pt x="91370" y="177499"/>
                    <a:pt x="84799" y="170928"/>
                  </a:cubicBezTo>
                  <a:close/>
                  <a:moveTo>
                    <a:pt x="1603418" y="0"/>
                  </a:moveTo>
                  <a:lnTo>
                    <a:pt x="1616567" y="0"/>
                  </a:lnTo>
                  <a:cubicBezTo>
                    <a:pt x="1631361" y="152847"/>
                    <a:pt x="1553705" y="176266"/>
                    <a:pt x="1511177" y="178423"/>
                  </a:cubicBezTo>
                  <a:lnTo>
                    <a:pt x="1502686" y="178122"/>
                  </a:lnTo>
                  <a:lnTo>
                    <a:pt x="1521501" y="175419"/>
                  </a:lnTo>
                  <a:cubicBezTo>
                    <a:pt x="1560791" y="165788"/>
                    <a:pt x="1611636" y="129836"/>
                    <a:pt x="1603418" y="6571"/>
                  </a:cubicBezTo>
                  <a:close/>
                  <a:moveTo>
                    <a:pt x="5911" y="0"/>
                  </a:moveTo>
                  <a:lnTo>
                    <a:pt x="19060" y="6571"/>
                  </a:lnTo>
                  <a:cubicBezTo>
                    <a:pt x="19060" y="6571"/>
                    <a:pt x="-20385" y="144631"/>
                    <a:pt x="91379" y="184076"/>
                  </a:cubicBezTo>
                  <a:cubicBezTo>
                    <a:pt x="-33534" y="151202"/>
                    <a:pt x="5911" y="0"/>
                    <a:pt x="5911" y="0"/>
                  </a:cubicBezTo>
                  <a:close/>
                </a:path>
              </a:pathLst>
            </a:custGeom>
            <a:solidFill>
              <a:srgbClr val="4D4D4D"/>
            </a:solidFill>
            <a:ln w="9525" cap="flat">
              <a:noFill/>
              <a:prstDash val="solid"/>
              <a:miter/>
            </a:ln>
          </p:spPr>
          <p:txBody>
            <a:bodyPr rtlCol="0" anchor="ctr"/>
            <a:lstStyle/>
            <a:p>
              <a:endParaRPr lang="en-US"/>
            </a:p>
          </p:txBody>
        </p:sp>
        <p:grpSp>
          <p:nvGrpSpPr>
            <p:cNvPr id="8" name="Group 7">
              <a:extLst>
                <a:ext uri="{FF2B5EF4-FFF2-40B4-BE49-F238E27FC236}">
                  <a16:creationId xmlns:a16="http://schemas.microsoft.com/office/drawing/2014/main" id="{10FBB564-7CCB-4DB9-B908-A41516143452}"/>
                </a:ext>
              </a:extLst>
            </p:cNvPr>
            <p:cNvGrpSpPr/>
            <p:nvPr/>
          </p:nvGrpSpPr>
          <p:grpSpPr>
            <a:xfrm>
              <a:off x="1606" y="6382978"/>
              <a:ext cx="413937" cy="115242"/>
              <a:chOff x="5955" y="6353672"/>
              <a:chExt cx="413937" cy="115242"/>
            </a:xfrm>
          </p:grpSpPr>
          <p:sp>
            <p:nvSpPr>
              <p:cNvPr id="13" name="Rectangle: Rounded Corners 12">
                <a:extLst>
                  <a:ext uri="{FF2B5EF4-FFF2-40B4-BE49-F238E27FC236}">
                    <a16:creationId xmlns:a16="http://schemas.microsoft.com/office/drawing/2014/main" id="{6CCA2F91-1FE0-46D1-ACCD-77F44CC99EFA}"/>
                  </a:ext>
                </a:extLst>
              </p:cNvPr>
              <p:cNvSpPr/>
              <p:nvPr/>
            </p:nvSpPr>
            <p:spPr>
              <a:xfrm>
                <a:off x="5955" y="6353672"/>
                <a:ext cx="413937" cy="115242"/>
              </a:xfrm>
              <a:prstGeom prst="roundRect">
                <a:avLst>
                  <a:gd name="adj" fmla="val 2815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Rounded Corners 13">
                <a:extLst>
                  <a:ext uri="{FF2B5EF4-FFF2-40B4-BE49-F238E27FC236}">
                    <a16:creationId xmlns:a16="http://schemas.microsoft.com/office/drawing/2014/main" id="{57475733-4090-41F9-8947-1F2B35C0B611}"/>
                  </a:ext>
                </a:extLst>
              </p:cNvPr>
              <p:cNvSpPr/>
              <p:nvPr/>
            </p:nvSpPr>
            <p:spPr>
              <a:xfrm>
                <a:off x="99417" y="6382279"/>
                <a:ext cx="227012" cy="55272"/>
              </a:xfrm>
              <a:prstGeom prst="roundRect">
                <a:avLst>
                  <a:gd name="adj" fmla="val 28154"/>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 name="Group 8">
              <a:extLst>
                <a:ext uri="{FF2B5EF4-FFF2-40B4-BE49-F238E27FC236}">
                  <a16:creationId xmlns:a16="http://schemas.microsoft.com/office/drawing/2014/main" id="{82D9DCD7-FBF4-4990-8F45-1BFB2882A57B}"/>
                </a:ext>
              </a:extLst>
            </p:cNvPr>
            <p:cNvGrpSpPr/>
            <p:nvPr/>
          </p:nvGrpSpPr>
          <p:grpSpPr>
            <a:xfrm>
              <a:off x="9855291" y="6381600"/>
              <a:ext cx="885989" cy="115242"/>
              <a:chOff x="5955" y="6353672"/>
              <a:chExt cx="413937" cy="115242"/>
            </a:xfrm>
          </p:grpSpPr>
          <p:sp>
            <p:nvSpPr>
              <p:cNvPr id="11" name="Rectangle: Rounded Corners 10">
                <a:extLst>
                  <a:ext uri="{FF2B5EF4-FFF2-40B4-BE49-F238E27FC236}">
                    <a16:creationId xmlns:a16="http://schemas.microsoft.com/office/drawing/2014/main" id="{72BB86CD-1F48-4F87-85F1-74F4C6A28BC4}"/>
                  </a:ext>
                </a:extLst>
              </p:cNvPr>
              <p:cNvSpPr/>
              <p:nvPr/>
            </p:nvSpPr>
            <p:spPr>
              <a:xfrm>
                <a:off x="5955" y="6353672"/>
                <a:ext cx="413937" cy="115242"/>
              </a:xfrm>
              <a:prstGeom prst="roundRect">
                <a:avLst>
                  <a:gd name="adj" fmla="val 2815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Rounded Corners 11">
                <a:extLst>
                  <a:ext uri="{FF2B5EF4-FFF2-40B4-BE49-F238E27FC236}">
                    <a16:creationId xmlns:a16="http://schemas.microsoft.com/office/drawing/2014/main" id="{6BCB4193-C575-4169-B497-E261855CB3A6}"/>
                  </a:ext>
                </a:extLst>
              </p:cNvPr>
              <p:cNvSpPr/>
              <p:nvPr/>
            </p:nvSpPr>
            <p:spPr>
              <a:xfrm>
                <a:off x="84761" y="6382279"/>
                <a:ext cx="256326" cy="55272"/>
              </a:xfrm>
              <a:prstGeom prst="roundRect">
                <a:avLst>
                  <a:gd name="adj" fmla="val 28154"/>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Freeform: Shape 9">
              <a:extLst>
                <a:ext uri="{FF2B5EF4-FFF2-40B4-BE49-F238E27FC236}">
                  <a16:creationId xmlns:a16="http://schemas.microsoft.com/office/drawing/2014/main" id="{5F5C4250-F7A6-4EC3-8C51-44DE1AB9878D}"/>
                </a:ext>
              </a:extLst>
            </p:cNvPr>
            <p:cNvSpPr/>
            <p:nvPr/>
          </p:nvSpPr>
          <p:spPr>
            <a:xfrm>
              <a:off x="3892805" y="496953"/>
              <a:ext cx="5479036" cy="5431217"/>
            </a:xfrm>
            <a:custGeom>
              <a:avLst/>
              <a:gdLst>
                <a:gd name="connsiteX0" fmla="*/ 2567127 w 4009217"/>
                <a:gd name="connsiteY0" fmla="*/ 30683 h 4295590"/>
                <a:gd name="connsiteX1" fmla="*/ 3798529 w 4009217"/>
                <a:gd name="connsiteY1" fmla="*/ 30683 h 4295590"/>
                <a:gd name="connsiteX2" fmla="*/ 4007172 w 4009217"/>
                <a:gd name="connsiteY2" fmla="*/ 272054 h 4295590"/>
                <a:gd name="connsiteX3" fmla="*/ 3998990 w 4009217"/>
                <a:gd name="connsiteY3" fmla="*/ 4268999 h 4295590"/>
                <a:gd name="connsiteX4" fmla="*/ 30683 w 4009217"/>
                <a:gd name="connsiteY4" fmla="*/ 4268999 h 4295590"/>
                <a:gd name="connsiteX0" fmla="*/ 2536444 w 3976489"/>
                <a:gd name="connsiteY0" fmla="*/ 0 h 4238316"/>
                <a:gd name="connsiteX1" fmla="*/ 3976489 w 3976489"/>
                <a:gd name="connsiteY1" fmla="*/ 241371 h 4238316"/>
                <a:gd name="connsiteX2" fmla="*/ 3968307 w 3976489"/>
                <a:gd name="connsiteY2" fmla="*/ 4238316 h 4238316"/>
                <a:gd name="connsiteX3" fmla="*/ 0 w 3976489"/>
                <a:gd name="connsiteY3" fmla="*/ 4238316 h 4238316"/>
                <a:gd name="connsiteX0" fmla="*/ 2536444 w 3976489"/>
                <a:gd name="connsiteY0" fmla="*/ 0 h 4238316"/>
                <a:gd name="connsiteX1" fmla="*/ 3976489 w 3976489"/>
                <a:gd name="connsiteY1" fmla="*/ 213683 h 4238316"/>
                <a:gd name="connsiteX2" fmla="*/ 3968307 w 3976489"/>
                <a:gd name="connsiteY2" fmla="*/ 4238316 h 4238316"/>
                <a:gd name="connsiteX3" fmla="*/ 0 w 3976489"/>
                <a:gd name="connsiteY3" fmla="*/ 4238316 h 4238316"/>
                <a:gd name="connsiteX0" fmla="*/ 2473335 w 3976489"/>
                <a:gd name="connsiteY0" fmla="*/ 0 h 4035268"/>
                <a:gd name="connsiteX1" fmla="*/ 3976489 w 3976489"/>
                <a:gd name="connsiteY1" fmla="*/ 10635 h 4035268"/>
                <a:gd name="connsiteX2" fmla="*/ 3968307 w 3976489"/>
                <a:gd name="connsiteY2" fmla="*/ 4035268 h 4035268"/>
                <a:gd name="connsiteX3" fmla="*/ 0 w 3976489"/>
                <a:gd name="connsiteY3" fmla="*/ 4035268 h 4035268"/>
              </a:gdLst>
              <a:ahLst/>
              <a:cxnLst>
                <a:cxn ang="0">
                  <a:pos x="connsiteX0" y="connsiteY0"/>
                </a:cxn>
                <a:cxn ang="0">
                  <a:pos x="connsiteX1" y="connsiteY1"/>
                </a:cxn>
                <a:cxn ang="0">
                  <a:pos x="connsiteX2" y="connsiteY2"/>
                </a:cxn>
                <a:cxn ang="0">
                  <a:pos x="connsiteX3" y="connsiteY3"/>
                </a:cxn>
              </a:cxnLst>
              <a:rect l="l" t="t" r="r" b="b"/>
              <a:pathLst>
                <a:path w="3976489" h="4035268">
                  <a:moveTo>
                    <a:pt x="2473335" y="0"/>
                  </a:moveTo>
                  <a:lnTo>
                    <a:pt x="3976489" y="10635"/>
                  </a:lnTo>
                  <a:cubicBezTo>
                    <a:pt x="3973762" y="1342950"/>
                    <a:pt x="3971034" y="2702953"/>
                    <a:pt x="3968307" y="4035268"/>
                  </a:cubicBezTo>
                  <a:lnTo>
                    <a:pt x="0" y="4035268"/>
                  </a:lnTo>
                </a:path>
              </a:pathLst>
            </a:custGeom>
            <a:solidFill>
              <a:srgbClr val="999999">
                <a:alpha val="10000"/>
              </a:srgbClr>
            </a:solidFill>
            <a:ln w="9525" cap="flat">
              <a:noFill/>
              <a:prstDash val="solid"/>
              <a:miter/>
            </a:ln>
          </p:spPr>
          <p:txBody>
            <a:bodyPr rtlCol="0" anchor="ctr"/>
            <a:lstStyle/>
            <a:p>
              <a:endParaRPr lang="en-US" dirty="0"/>
            </a:p>
          </p:txBody>
        </p:sp>
      </p:grpSp>
      <p:sp>
        <p:nvSpPr>
          <p:cNvPr id="16" name="그림 개체 틀 2">
            <a:extLst>
              <a:ext uri="{FF2B5EF4-FFF2-40B4-BE49-F238E27FC236}">
                <a16:creationId xmlns:a16="http://schemas.microsoft.com/office/drawing/2014/main" id="{59CA4998-921E-47EE-B18A-E3A4CA2E16B9}"/>
              </a:ext>
            </a:extLst>
          </p:cNvPr>
          <p:cNvSpPr>
            <a:spLocks noGrp="1"/>
          </p:cNvSpPr>
          <p:nvPr>
            <p:ph type="pic" sz="quarter" idx="14" hasCustomPrompt="1"/>
          </p:nvPr>
        </p:nvSpPr>
        <p:spPr>
          <a:xfrm>
            <a:off x="4289483" y="3408906"/>
            <a:ext cx="3644842" cy="2177317"/>
          </a:xfrm>
          <a:prstGeom prst="rect">
            <a:avLst/>
          </a:prstGeom>
          <a:solidFill>
            <a:schemeClr val="bg1">
              <a:lumMod val="95000"/>
            </a:schemeClr>
          </a:solidFill>
        </p:spPr>
        <p:txBody>
          <a:bodyPr anchor="ctr"/>
          <a:lstStyle>
            <a:lvl1pPr marL="0" indent="0" algn="ctr">
              <a:buNone/>
              <a:defRPr sz="1200">
                <a:solidFill>
                  <a:schemeClr val="tx1">
                    <a:lumMod val="75000"/>
                    <a:lumOff val="25000"/>
                  </a:schemeClr>
                </a:solidFill>
              </a:defRPr>
            </a:lvl1pPr>
          </a:lstStyle>
          <a:p>
            <a:r>
              <a:rPr lang="en-US" altLang="ko-KR" dirty="0"/>
              <a:t>Place Your Picture Here</a:t>
            </a:r>
            <a:endParaRPr lang="ko-KR" altLang="en-US" dirty="0"/>
          </a:p>
        </p:txBody>
      </p:sp>
      <p:sp>
        <p:nvSpPr>
          <p:cNvPr id="17" name="Text Placeholder 9">
            <a:extLst>
              <a:ext uri="{FF2B5EF4-FFF2-40B4-BE49-F238E27FC236}">
                <a16:creationId xmlns:a16="http://schemas.microsoft.com/office/drawing/2014/main" id="{981659C8-6E6A-4053-B305-730F67A240FE}"/>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396492805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6_Contents slide layout">
    <p:bg>
      <p:bgPr>
        <a:solidFill>
          <a:schemeClr val="accent3"/>
        </a:solidFill>
        <a:effectLst/>
      </p:bgPr>
    </p:bg>
    <p:spTree>
      <p:nvGrpSpPr>
        <p:cNvPr id="1" name=""/>
        <p:cNvGrpSpPr/>
        <p:nvPr/>
      </p:nvGrpSpPr>
      <p:grpSpPr>
        <a:xfrm>
          <a:off x="0" y="0"/>
          <a:ext cx="0" cy="0"/>
          <a:chOff x="0" y="0"/>
          <a:chExt cx="0" cy="0"/>
        </a:xfrm>
      </p:grpSpPr>
      <p:sp>
        <p:nvSpPr>
          <p:cNvPr id="32" name="Freeform: Shape 31">
            <a:extLst>
              <a:ext uri="{FF2B5EF4-FFF2-40B4-BE49-F238E27FC236}">
                <a16:creationId xmlns:a16="http://schemas.microsoft.com/office/drawing/2014/main" id="{B8FA5CEF-B434-4B30-ACEC-0BB48A55D1A2}"/>
              </a:ext>
            </a:extLst>
          </p:cNvPr>
          <p:cNvSpPr/>
          <p:nvPr/>
        </p:nvSpPr>
        <p:spPr>
          <a:xfrm rot="2375522">
            <a:off x="-568201" y="6046230"/>
            <a:ext cx="2223227" cy="900798"/>
          </a:xfrm>
          <a:custGeom>
            <a:avLst/>
            <a:gdLst>
              <a:gd name="connsiteX0" fmla="*/ 0 w 2223227"/>
              <a:gd name="connsiteY0" fmla="*/ 0 h 900798"/>
              <a:gd name="connsiteX1" fmla="*/ 2223227 w 2223227"/>
              <a:gd name="connsiteY1" fmla="*/ 0 h 900798"/>
              <a:gd name="connsiteX2" fmla="*/ 1134041 w 2223227"/>
              <a:gd name="connsiteY2" fmla="*/ 900798 h 900798"/>
              <a:gd name="connsiteX3" fmla="*/ 744993 w 2223227"/>
              <a:gd name="connsiteY3" fmla="*/ 900798 h 900798"/>
            </a:gdLst>
            <a:ahLst/>
            <a:cxnLst>
              <a:cxn ang="0">
                <a:pos x="connsiteX0" y="connsiteY0"/>
              </a:cxn>
              <a:cxn ang="0">
                <a:pos x="connsiteX1" y="connsiteY1"/>
              </a:cxn>
              <a:cxn ang="0">
                <a:pos x="connsiteX2" y="connsiteY2"/>
              </a:cxn>
              <a:cxn ang="0">
                <a:pos x="connsiteX3" y="connsiteY3"/>
              </a:cxn>
            </a:cxnLst>
            <a:rect l="l" t="t" r="r" b="b"/>
            <a:pathLst>
              <a:path w="2223227" h="900798">
                <a:moveTo>
                  <a:pt x="0" y="0"/>
                </a:moveTo>
                <a:lnTo>
                  <a:pt x="2223227" y="0"/>
                </a:lnTo>
                <a:lnTo>
                  <a:pt x="1134041" y="900798"/>
                </a:lnTo>
                <a:lnTo>
                  <a:pt x="744993" y="900798"/>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3" name="Freeform: Shape 32">
            <a:extLst>
              <a:ext uri="{FF2B5EF4-FFF2-40B4-BE49-F238E27FC236}">
                <a16:creationId xmlns:a16="http://schemas.microsoft.com/office/drawing/2014/main" id="{E866CF60-34C1-45D8-81DE-6875492AD69D}"/>
              </a:ext>
            </a:extLst>
          </p:cNvPr>
          <p:cNvSpPr/>
          <p:nvPr/>
        </p:nvSpPr>
        <p:spPr>
          <a:xfrm rot="2375522">
            <a:off x="-418944" y="5900486"/>
            <a:ext cx="2942357" cy="173562"/>
          </a:xfrm>
          <a:custGeom>
            <a:avLst/>
            <a:gdLst>
              <a:gd name="connsiteX0" fmla="*/ 0 w 2942357"/>
              <a:gd name="connsiteY0" fmla="*/ 0 h 173562"/>
              <a:gd name="connsiteX1" fmla="*/ 2942357 w 2942357"/>
              <a:gd name="connsiteY1" fmla="*/ 0 h 173562"/>
              <a:gd name="connsiteX2" fmla="*/ 2732497 w 2942357"/>
              <a:gd name="connsiteY2" fmla="*/ 173562 h 173562"/>
              <a:gd name="connsiteX3" fmla="*/ 143542 w 2942357"/>
              <a:gd name="connsiteY3" fmla="*/ 173562 h 173562"/>
            </a:gdLst>
            <a:ahLst/>
            <a:cxnLst>
              <a:cxn ang="0">
                <a:pos x="connsiteX0" y="connsiteY0"/>
              </a:cxn>
              <a:cxn ang="0">
                <a:pos x="connsiteX1" y="connsiteY1"/>
              </a:cxn>
              <a:cxn ang="0">
                <a:pos x="connsiteX2" y="connsiteY2"/>
              </a:cxn>
              <a:cxn ang="0">
                <a:pos x="connsiteX3" y="connsiteY3"/>
              </a:cxn>
            </a:cxnLst>
            <a:rect l="l" t="t" r="r" b="b"/>
            <a:pathLst>
              <a:path w="2942357" h="173562">
                <a:moveTo>
                  <a:pt x="0" y="0"/>
                </a:moveTo>
                <a:lnTo>
                  <a:pt x="2942357" y="0"/>
                </a:lnTo>
                <a:lnTo>
                  <a:pt x="2732497" y="173562"/>
                </a:lnTo>
                <a:lnTo>
                  <a:pt x="143542" y="17356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Shape 25">
            <a:extLst>
              <a:ext uri="{FF2B5EF4-FFF2-40B4-BE49-F238E27FC236}">
                <a16:creationId xmlns:a16="http://schemas.microsoft.com/office/drawing/2014/main" id="{D6E783DB-ED2E-4B98-B0AD-369BFC8E008D}"/>
              </a:ext>
            </a:extLst>
          </p:cNvPr>
          <p:cNvSpPr/>
          <p:nvPr/>
        </p:nvSpPr>
        <p:spPr>
          <a:xfrm rot="18537919" flipH="1">
            <a:off x="-1552640" y="1729518"/>
            <a:ext cx="6338617" cy="900798"/>
          </a:xfrm>
          <a:custGeom>
            <a:avLst/>
            <a:gdLst>
              <a:gd name="connsiteX0" fmla="*/ 0 w 6338617"/>
              <a:gd name="connsiteY0" fmla="*/ 900798 h 900798"/>
              <a:gd name="connsiteX1" fmla="*/ 6338617 w 6338617"/>
              <a:gd name="connsiteY1" fmla="*/ 900798 h 900798"/>
              <a:gd name="connsiteX2" fmla="*/ 5224847 w 6338617"/>
              <a:gd name="connsiteY2" fmla="*/ 0 h 900798"/>
              <a:gd name="connsiteX3" fmla="*/ 728550 w 6338617"/>
              <a:gd name="connsiteY3" fmla="*/ 0 h 900798"/>
            </a:gdLst>
            <a:ahLst/>
            <a:cxnLst>
              <a:cxn ang="0">
                <a:pos x="connsiteX0" y="connsiteY0"/>
              </a:cxn>
              <a:cxn ang="0">
                <a:pos x="connsiteX1" y="connsiteY1"/>
              </a:cxn>
              <a:cxn ang="0">
                <a:pos x="connsiteX2" y="connsiteY2"/>
              </a:cxn>
              <a:cxn ang="0">
                <a:pos x="connsiteX3" y="connsiteY3"/>
              </a:cxn>
            </a:cxnLst>
            <a:rect l="l" t="t" r="r" b="b"/>
            <a:pathLst>
              <a:path w="6338617" h="900798">
                <a:moveTo>
                  <a:pt x="0" y="900798"/>
                </a:moveTo>
                <a:lnTo>
                  <a:pt x="6338617" y="900798"/>
                </a:lnTo>
                <a:lnTo>
                  <a:pt x="5224847" y="0"/>
                </a:lnTo>
                <a:lnTo>
                  <a:pt x="72855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7" name="Freeform: Shape 26">
            <a:extLst>
              <a:ext uri="{FF2B5EF4-FFF2-40B4-BE49-F238E27FC236}">
                <a16:creationId xmlns:a16="http://schemas.microsoft.com/office/drawing/2014/main" id="{190BB9C7-6BE2-4FC9-AD4D-2D52CA290950}"/>
              </a:ext>
            </a:extLst>
          </p:cNvPr>
          <p:cNvSpPr/>
          <p:nvPr/>
        </p:nvSpPr>
        <p:spPr>
          <a:xfrm rot="18537919" flipH="1">
            <a:off x="-1382744" y="2558158"/>
            <a:ext cx="6946602" cy="173562"/>
          </a:xfrm>
          <a:custGeom>
            <a:avLst/>
            <a:gdLst>
              <a:gd name="connsiteX0" fmla="*/ 0 w 6946602"/>
              <a:gd name="connsiteY0" fmla="*/ 173562 h 173562"/>
              <a:gd name="connsiteX1" fmla="*/ 6946602 w 6946602"/>
              <a:gd name="connsiteY1" fmla="*/ 173562 h 173562"/>
              <a:gd name="connsiteX2" fmla="*/ 6732005 w 6946602"/>
              <a:gd name="connsiteY2" fmla="*/ 0 h 173562"/>
              <a:gd name="connsiteX3" fmla="*/ 140374 w 6946602"/>
              <a:gd name="connsiteY3" fmla="*/ 0 h 173562"/>
            </a:gdLst>
            <a:ahLst/>
            <a:cxnLst>
              <a:cxn ang="0">
                <a:pos x="connsiteX0" y="connsiteY0"/>
              </a:cxn>
              <a:cxn ang="0">
                <a:pos x="connsiteX1" y="connsiteY1"/>
              </a:cxn>
              <a:cxn ang="0">
                <a:pos x="connsiteX2" y="connsiteY2"/>
              </a:cxn>
              <a:cxn ang="0">
                <a:pos x="connsiteX3" y="connsiteY3"/>
              </a:cxn>
            </a:cxnLst>
            <a:rect l="l" t="t" r="r" b="b"/>
            <a:pathLst>
              <a:path w="6946602" h="173562">
                <a:moveTo>
                  <a:pt x="0" y="173562"/>
                </a:moveTo>
                <a:lnTo>
                  <a:pt x="6946602" y="173562"/>
                </a:lnTo>
                <a:lnTo>
                  <a:pt x="6732005" y="0"/>
                </a:lnTo>
                <a:lnTo>
                  <a:pt x="140374"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 name="Freeform: Shape 24">
            <a:extLst>
              <a:ext uri="{FF2B5EF4-FFF2-40B4-BE49-F238E27FC236}">
                <a16:creationId xmlns:a16="http://schemas.microsoft.com/office/drawing/2014/main" id="{A2E9005D-8A97-4A33-8174-DBB98309488E}"/>
              </a:ext>
            </a:extLst>
          </p:cNvPr>
          <p:cNvSpPr/>
          <p:nvPr/>
        </p:nvSpPr>
        <p:spPr>
          <a:xfrm rot="18594014">
            <a:off x="-947116" y="1282490"/>
            <a:ext cx="4241726" cy="418514"/>
          </a:xfrm>
          <a:custGeom>
            <a:avLst/>
            <a:gdLst>
              <a:gd name="connsiteX0" fmla="*/ 4241726 w 4241726"/>
              <a:gd name="connsiteY0" fmla="*/ 418514 h 418514"/>
              <a:gd name="connsiteX1" fmla="*/ 0 w 4241726"/>
              <a:gd name="connsiteY1" fmla="*/ 418514 h 418514"/>
              <a:gd name="connsiteX2" fmla="*/ 500533 w 4241726"/>
              <a:gd name="connsiteY2" fmla="*/ 0 h 418514"/>
              <a:gd name="connsiteX3" fmla="*/ 3891791 w 4241726"/>
              <a:gd name="connsiteY3" fmla="*/ 0 h 418514"/>
            </a:gdLst>
            <a:ahLst/>
            <a:cxnLst>
              <a:cxn ang="0">
                <a:pos x="connsiteX0" y="connsiteY0"/>
              </a:cxn>
              <a:cxn ang="0">
                <a:pos x="connsiteX1" y="connsiteY1"/>
              </a:cxn>
              <a:cxn ang="0">
                <a:pos x="connsiteX2" y="connsiteY2"/>
              </a:cxn>
              <a:cxn ang="0">
                <a:pos x="connsiteX3" y="connsiteY3"/>
              </a:cxn>
            </a:cxnLst>
            <a:rect l="l" t="t" r="r" b="b"/>
            <a:pathLst>
              <a:path w="4241726" h="418514">
                <a:moveTo>
                  <a:pt x="4241726" y="418514"/>
                </a:moveTo>
                <a:lnTo>
                  <a:pt x="0" y="418514"/>
                </a:lnTo>
                <a:lnTo>
                  <a:pt x="500533" y="0"/>
                </a:lnTo>
                <a:lnTo>
                  <a:pt x="3891791"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 name="Freeform: Shape 34">
            <a:extLst>
              <a:ext uri="{FF2B5EF4-FFF2-40B4-BE49-F238E27FC236}">
                <a16:creationId xmlns:a16="http://schemas.microsoft.com/office/drawing/2014/main" id="{AE9A2BE3-2853-4E6E-B334-4789C9C16EA0}"/>
              </a:ext>
            </a:extLst>
          </p:cNvPr>
          <p:cNvSpPr/>
          <p:nvPr/>
        </p:nvSpPr>
        <p:spPr>
          <a:xfrm rot="2280000" flipH="1">
            <a:off x="-1008955" y="4622758"/>
            <a:ext cx="6990782" cy="785553"/>
          </a:xfrm>
          <a:custGeom>
            <a:avLst/>
            <a:gdLst>
              <a:gd name="connsiteX0" fmla="*/ 91481 w 6990782"/>
              <a:gd name="connsiteY0" fmla="*/ 0 h 785553"/>
              <a:gd name="connsiteX1" fmla="*/ 0 w 6990782"/>
              <a:gd name="connsiteY1" fmla="*/ 0 h 785553"/>
              <a:gd name="connsiteX2" fmla="*/ 67749 w 6990782"/>
              <a:gd name="connsiteY2" fmla="*/ 52931 h 785553"/>
              <a:gd name="connsiteX3" fmla="*/ 531198 w 6990782"/>
              <a:gd name="connsiteY3" fmla="*/ 0 h 785553"/>
              <a:gd name="connsiteX4" fmla="*/ 306142 w 6990782"/>
              <a:gd name="connsiteY4" fmla="*/ 0 h 785553"/>
              <a:gd name="connsiteX5" fmla="*/ 226726 w 6990782"/>
              <a:gd name="connsiteY5" fmla="*/ 177138 h 785553"/>
              <a:gd name="connsiteX6" fmla="*/ 393401 w 6990782"/>
              <a:gd name="connsiteY6" fmla="*/ 307358 h 785553"/>
              <a:gd name="connsiteX7" fmla="*/ 970920 w 6990782"/>
              <a:gd name="connsiteY7" fmla="*/ 0 h 785553"/>
              <a:gd name="connsiteX8" fmla="*/ 745859 w 6990782"/>
              <a:gd name="connsiteY8" fmla="*/ 0 h 785553"/>
              <a:gd name="connsiteX9" fmla="*/ 552377 w 6990782"/>
              <a:gd name="connsiteY9" fmla="*/ 431564 h 785553"/>
              <a:gd name="connsiteX10" fmla="*/ 719052 w 6990782"/>
              <a:gd name="connsiteY10" fmla="*/ 561785 h 785553"/>
              <a:gd name="connsiteX11" fmla="*/ 1410637 w 6990782"/>
              <a:gd name="connsiteY11" fmla="*/ 0 h 785553"/>
              <a:gd name="connsiteX12" fmla="*/ 1185580 w 6990782"/>
              <a:gd name="connsiteY12" fmla="*/ 0 h 785553"/>
              <a:gd name="connsiteX13" fmla="*/ 878029 w 6990782"/>
              <a:gd name="connsiteY13" fmla="*/ 685992 h 785553"/>
              <a:gd name="connsiteX14" fmla="*/ 1005461 w 6990782"/>
              <a:gd name="connsiteY14" fmla="*/ 785552 h 785553"/>
              <a:gd name="connsiteX15" fmla="*/ 1058446 w 6990782"/>
              <a:gd name="connsiteY15" fmla="*/ 785552 h 785553"/>
              <a:gd name="connsiteX16" fmla="*/ 1850356 w 6990782"/>
              <a:gd name="connsiteY16" fmla="*/ 0 h 785553"/>
              <a:gd name="connsiteX17" fmla="*/ 1625298 w 6990782"/>
              <a:gd name="connsiteY17" fmla="*/ 2 h 785553"/>
              <a:gd name="connsiteX18" fmla="*/ 1273109 w 6990782"/>
              <a:gd name="connsiteY18" fmla="*/ 785552 h 785553"/>
              <a:gd name="connsiteX19" fmla="*/ 1498170 w 6990782"/>
              <a:gd name="connsiteY19" fmla="*/ 785552 h 785553"/>
              <a:gd name="connsiteX20" fmla="*/ 2290073 w 6990782"/>
              <a:gd name="connsiteY20" fmla="*/ 0 h 785553"/>
              <a:gd name="connsiteX21" fmla="*/ 2065013 w 6990782"/>
              <a:gd name="connsiteY21" fmla="*/ 0 h 785553"/>
              <a:gd name="connsiteX22" fmla="*/ 1712823 w 6990782"/>
              <a:gd name="connsiteY22" fmla="*/ 785552 h 785553"/>
              <a:gd name="connsiteX23" fmla="*/ 1937881 w 6990782"/>
              <a:gd name="connsiteY23" fmla="*/ 785553 h 785553"/>
              <a:gd name="connsiteX24" fmla="*/ 2700210 w 6990782"/>
              <a:gd name="connsiteY24" fmla="*/ 0 h 785553"/>
              <a:gd name="connsiteX25" fmla="*/ 2475150 w 6990782"/>
              <a:gd name="connsiteY25" fmla="*/ 0 h 785553"/>
              <a:gd name="connsiteX26" fmla="*/ 2122963 w 6990782"/>
              <a:gd name="connsiteY26" fmla="*/ 785552 h 785553"/>
              <a:gd name="connsiteX27" fmla="*/ 2348018 w 6990782"/>
              <a:gd name="connsiteY27" fmla="*/ 785552 h 785553"/>
              <a:gd name="connsiteX28" fmla="*/ 3139927 w 6990782"/>
              <a:gd name="connsiteY28" fmla="*/ 0 h 785553"/>
              <a:gd name="connsiteX29" fmla="*/ 2914873 w 6990782"/>
              <a:gd name="connsiteY29" fmla="*/ 0 h 785553"/>
              <a:gd name="connsiteX30" fmla="*/ 2562682 w 6990782"/>
              <a:gd name="connsiteY30" fmla="*/ 785552 h 785553"/>
              <a:gd name="connsiteX31" fmla="*/ 2787739 w 6990782"/>
              <a:gd name="connsiteY31" fmla="*/ 785552 h 785553"/>
              <a:gd name="connsiteX32" fmla="*/ 3579645 w 6990782"/>
              <a:gd name="connsiteY32" fmla="*/ 0 h 785553"/>
              <a:gd name="connsiteX33" fmla="*/ 3354588 w 6990782"/>
              <a:gd name="connsiteY33" fmla="*/ 0 h 785553"/>
              <a:gd name="connsiteX34" fmla="*/ 3002400 w 6990782"/>
              <a:gd name="connsiteY34" fmla="*/ 785552 h 785553"/>
              <a:gd name="connsiteX35" fmla="*/ 3227458 w 6990782"/>
              <a:gd name="connsiteY35" fmla="*/ 785552 h 785553"/>
              <a:gd name="connsiteX36" fmla="*/ 4019364 w 6990782"/>
              <a:gd name="connsiteY36" fmla="*/ 0 h 785553"/>
              <a:gd name="connsiteX37" fmla="*/ 3794309 w 6990782"/>
              <a:gd name="connsiteY37" fmla="*/ 0 h 785553"/>
              <a:gd name="connsiteX38" fmla="*/ 3442119 w 6990782"/>
              <a:gd name="connsiteY38" fmla="*/ 785552 h 785553"/>
              <a:gd name="connsiteX39" fmla="*/ 3667175 w 6990782"/>
              <a:gd name="connsiteY39" fmla="*/ 785552 h 785553"/>
              <a:gd name="connsiteX40" fmla="*/ 4459078 w 6990782"/>
              <a:gd name="connsiteY40" fmla="*/ 0 h 785553"/>
              <a:gd name="connsiteX41" fmla="*/ 4234027 w 6990782"/>
              <a:gd name="connsiteY41" fmla="*/ 0 h 785553"/>
              <a:gd name="connsiteX42" fmla="*/ 3881837 w 6990782"/>
              <a:gd name="connsiteY42" fmla="*/ 785552 h 785553"/>
              <a:gd name="connsiteX43" fmla="*/ 4106895 w 6990782"/>
              <a:gd name="connsiteY43" fmla="*/ 785552 h 785553"/>
              <a:gd name="connsiteX44" fmla="*/ 4898797 w 6990782"/>
              <a:gd name="connsiteY44" fmla="*/ 0 h 785553"/>
              <a:gd name="connsiteX45" fmla="*/ 4673739 w 6990782"/>
              <a:gd name="connsiteY45" fmla="*/ 1 h 785553"/>
              <a:gd name="connsiteX46" fmla="*/ 4321556 w 6990782"/>
              <a:gd name="connsiteY46" fmla="*/ 785552 h 785553"/>
              <a:gd name="connsiteX47" fmla="*/ 4546610 w 6990782"/>
              <a:gd name="connsiteY47" fmla="*/ 785552 h 785553"/>
              <a:gd name="connsiteX48" fmla="*/ 5338517 w 6990782"/>
              <a:gd name="connsiteY48" fmla="*/ 0 h 785553"/>
              <a:gd name="connsiteX49" fmla="*/ 5113462 w 6990782"/>
              <a:gd name="connsiteY49" fmla="*/ 0 h 785553"/>
              <a:gd name="connsiteX50" fmla="*/ 4761271 w 6990782"/>
              <a:gd name="connsiteY50" fmla="*/ 785552 h 785553"/>
              <a:gd name="connsiteX51" fmla="*/ 4986328 w 6990782"/>
              <a:gd name="connsiteY51" fmla="*/ 785552 h 785553"/>
              <a:gd name="connsiteX52" fmla="*/ 5778233 w 6990782"/>
              <a:gd name="connsiteY52" fmla="*/ 0 h 785553"/>
              <a:gd name="connsiteX53" fmla="*/ 5553181 w 6990782"/>
              <a:gd name="connsiteY53" fmla="*/ 0 h 785553"/>
              <a:gd name="connsiteX54" fmla="*/ 5200989 w 6990782"/>
              <a:gd name="connsiteY54" fmla="*/ 785553 h 785553"/>
              <a:gd name="connsiteX55" fmla="*/ 5426049 w 6990782"/>
              <a:gd name="connsiteY55" fmla="*/ 785552 h 785553"/>
              <a:gd name="connsiteX56" fmla="*/ 6217957 w 6990782"/>
              <a:gd name="connsiteY56" fmla="*/ 0 h 785553"/>
              <a:gd name="connsiteX57" fmla="*/ 5992895 w 6990782"/>
              <a:gd name="connsiteY57" fmla="*/ 0 h 785553"/>
              <a:gd name="connsiteX58" fmla="*/ 5640708 w 6990782"/>
              <a:gd name="connsiteY58" fmla="*/ 785552 h 785553"/>
              <a:gd name="connsiteX59" fmla="*/ 5865766 w 6990782"/>
              <a:gd name="connsiteY59" fmla="*/ 785552 h 785553"/>
              <a:gd name="connsiteX60" fmla="*/ 6657678 w 6990782"/>
              <a:gd name="connsiteY60" fmla="*/ 0 h 785553"/>
              <a:gd name="connsiteX61" fmla="*/ 6432618 w 6990782"/>
              <a:gd name="connsiteY61" fmla="*/ 0 h 785553"/>
              <a:gd name="connsiteX62" fmla="*/ 6080429 w 6990782"/>
              <a:gd name="connsiteY62" fmla="*/ 785552 h 785553"/>
              <a:gd name="connsiteX63" fmla="*/ 6305489 w 6990782"/>
              <a:gd name="connsiteY63" fmla="*/ 785552 h 785553"/>
              <a:gd name="connsiteX64" fmla="*/ 6990782 w 6990782"/>
              <a:gd name="connsiteY64" fmla="*/ 0 h 785553"/>
              <a:gd name="connsiteX65" fmla="*/ 6872332 w 6990782"/>
              <a:gd name="connsiteY65" fmla="*/ 0 h 785553"/>
              <a:gd name="connsiteX66" fmla="*/ 6712834 w 6990782"/>
              <a:gd name="connsiteY66" fmla="*/ 355757 h 785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6990782" h="785553">
                <a:moveTo>
                  <a:pt x="91481" y="0"/>
                </a:moveTo>
                <a:lnTo>
                  <a:pt x="0" y="0"/>
                </a:lnTo>
                <a:lnTo>
                  <a:pt x="67749" y="52931"/>
                </a:lnTo>
                <a:close/>
                <a:moveTo>
                  <a:pt x="531198" y="0"/>
                </a:moveTo>
                <a:lnTo>
                  <a:pt x="306142" y="0"/>
                </a:lnTo>
                <a:lnTo>
                  <a:pt x="226726" y="177138"/>
                </a:lnTo>
                <a:lnTo>
                  <a:pt x="393401" y="307358"/>
                </a:lnTo>
                <a:close/>
                <a:moveTo>
                  <a:pt x="970920" y="0"/>
                </a:moveTo>
                <a:lnTo>
                  <a:pt x="745859" y="0"/>
                </a:lnTo>
                <a:lnTo>
                  <a:pt x="552377" y="431564"/>
                </a:lnTo>
                <a:lnTo>
                  <a:pt x="719052" y="561785"/>
                </a:lnTo>
                <a:close/>
                <a:moveTo>
                  <a:pt x="1410637" y="0"/>
                </a:moveTo>
                <a:lnTo>
                  <a:pt x="1185580" y="0"/>
                </a:lnTo>
                <a:lnTo>
                  <a:pt x="878029" y="685992"/>
                </a:lnTo>
                <a:lnTo>
                  <a:pt x="1005461" y="785552"/>
                </a:lnTo>
                <a:lnTo>
                  <a:pt x="1058446" y="785552"/>
                </a:lnTo>
                <a:close/>
                <a:moveTo>
                  <a:pt x="1850356" y="0"/>
                </a:moveTo>
                <a:lnTo>
                  <a:pt x="1625298" y="2"/>
                </a:lnTo>
                <a:lnTo>
                  <a:pt x="1273109" y="785552"/>
                </a:lnTo>
                <a:lnTo>
                  <a:pt x="1498170" y="785552"/>
                </a:lnTo>
                <a:close/>
                <a:moveTo>
                  <a:pt x="2290073" y="0"/>
                </a:moveTo>
                <a:lnTo>
                  <a:pt x="2065013" y="0"/>
                </a:lnTo>
                <a:lnTo>
                  <a:pt x="1712823" y="785552"/>
                </a:lnTo>
                <a:lnTo>
                  <a:pt x="1937881" y="785553"/>
                </a:lnTo>
                <a:close/>
                <a:moveTo>
                  <a:pt x="2700210" y="0"/>
                </a:moveTo>
                <a:lnTo>
                  <a:pt x="2475150" y="0"/>
                </a:lnTo>
                <a:lnTo>
                  <a:pt x="2122963" y="785552"/>
                </a:lnTo>
                <a:lnTo>
                  <a:pt x="2348018" y="785552"/>
                </a:lnTo>
                <a:close/>
                <a:moveTo>
                  <a:pt x="3139927" y="0"/>
                </a:moveTo>
                <a:lnTo>
                  <a:pt x="2914873" y="0"/>
                </a:lnTo>
                <a:lnTo>
                  <a:pt x="2562682" y="785552"/>
                </a:lnTo>
                <a:lnTo>
                  <a:pt x="2787739" y="785552"/>
                </a:lnTo>
                <a:close/>
                <a:moveTo>
                  <a:pt x="3579645" y="0"/>
                </a:moveTo>
                <a:lnTo>
                  <a:pt x="3354588" y="0"/>
                </a:lnTo>
                <a:lnTo>
                  <a:pt x="3002400" y="785552"/>
                </a:lnTo>
                <a:lnTo>
                  <a:pt x="3227458" y="785552"/>
                </a:lnTo>
                <a:close/>
                <a:moveTo>
                  <a:pt x="4019364" y="0"/>
                </a:moveTo>
                <a:lnTo>
                  <a:pt x="3794309" y="0"/>
                </a:lnTo>
                <a:lnTo>
                  <a:pt x="3442119" y="785552"/>
                </a:lnTo>
                <a:lnTo>
                  <a:pt x="3667175" y="785552"/>
                </a:lnTo>
                <a:close/>
                <a:moveTo>
                  <a:pt x="4459078" y="0"/>
                </a:moveTo>
                <a:lnTo>
                  <a:pt x="4234027" y="0"/>
                </a:lnTo>
                <a:lnTo>
                  <a:pt x="3881837" y="785552"/>
                </a:lnTo>
                <a:lnTo>
                  <a:pt x="4106895" y="785552"/>
                </a:lnTo>
                <a:close/>
                <a:moveTo>
                  <a:pt x="4898797" y="0"/>
                </a:moveTo>
                <a:lnTo>
                  <a:pt x="4673739" y="1"/>
                </a:lnTo>
                <a:lnTo>
                  <a:pt x="4321556" y="785552"/>
                </a:lnTo>
                <a:lnTo>
                  <a:pt x="4546610" y="785552"/>
                </a:lnTo>
                <a:close/>
                <a:moveTo>
                  <a:pt x="5338517" y="0"/>
                </a:moveTo>
                <a:lnTo>
                  <a:pt x="5113462" y="0"/>
                </a:lnTo>
                <a:lnTo>
                  <a:pt x="4761271" y="785552"/>
                </a:lnTo>
                <a:lnTo>
                  <a:pt x="4986328" y="785552"/>
                </a:lnTo>
                <a:close/>
                <a:moveTo>
                  <a:pt x="5778233" y="0"/>
                </a:moveTo>
                <a:lnTo>
                  <a:pt x="5553181" y="0"/>
                </a:lnTo>
                <a:lnTo>
                  <a:pt x="5200989" y="785553"/>
                </a:lnTo>
                <a:lnTo>
                  <a:pt x="5426049" y="785552"/>
                </a:lnTo>
                <a:close/>
                <a:moveTo>
                  <a:pt x="6217957" y="0"/>
                </a:moveTo>
                <a:lnTo>
                  <a:pt x="5992895" y="0"/>
                </a:lnTo>
                <a:lnTo>
                  <a:pt x="5640708" y="785552"/>
                </a:lnTo>
                <a:lnTo>
                  <a:pt x="5865766" y="785552"/>
                </a:lnTo>
                <a:close/>
                <a:moveTo>
                  <a:pt x="6657678" y="0"/>
                </a:moveTo>
                <a:lnTo>
                  <a:pt x="6432618" y="0"/>
                </a:lnTo>
                <a:lnTo>
                  <a:pt x="6080429" y="785552"/>
                </a:lnTo>
                <a:lnTo>
                  <a:pt x="6305489" y="785552"/>
                </a:lnTo>
                <a:close/>
                <a:moveTo>
                  <a:pt x="6990782" y="0"/>
                </a:moveTo>
                <a:lnTo>
                  <a:pt x="6872332" y="0"/>
                </a:lnTo>
                <a:lnTo>
                  <a:pt x="6712834" y="35575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4" name="Freeform: Shape 23">
            <a:extLst>
              <a:ext uri="{FF2B5EF4-FFF2-40B4-BE49-F238E27FC236}">
                <a16:creationId xmlns:a16="http://schemas.microsoft.com/office/drawing/2014/main" id="{993AA23C-2297-4953-B905-051825C6308B}"/>
              </a:ext>
            </a:extLst>
          </p:cNvPr>
          <p:cNvSpPr/>
          <p:nvPr/>
        </p:nvSpPr>
        <p:spPr>
          <a:xfrm rot="2162081" flipH="1" flipV="1">
            <a:off x="25266" y="-265384"/>
            <a:ext cx="425676" cy="1454017"/>
          </a:xfrm>
          <a:custGeom>
            <a:avLst/>
            <a:gdLst>
              <a:gd name="connsiteX0" fmla="*/ 0 w 425676"/>
              <a:gd name="connsiteY0" fmla="*/ 1454017 h 1454017"/>
              <a:gd name="connsiteX1" fmla="*/ 10747 w 425676"/>
              <a:gd name="connsiteY1" fmla="*/ 0 h 1454017"/>
              <a:gd name="connsiteX2" fmla="*/ 425676 w 425676"/>
              <a:gd name="connsiteY2" fmla="*/ 570375 h 1454017"/>
              <a:gd name="connsiteX3" fmla="*/ 421411 w 425676"/>
              <a:gd name="connsiteY3" fmla="*/ 1147453 h 1454017"/>
            </a:gdLst>
            <a:ahLst/>
            <a:cxnLst>
              <a:cxn ang="0">
                <a:pos x="connsiteX0" y="connsiteY0"/>
              </a:cxn>
              <a:cxn ang="0">
                <a:pos x="connsiteX1" y="connsiteY1"/>
              </a:cxn>
              <a:cxn ang="0">
                <a:pos x="connsiteX2" y="connsiteY2"/>
              </a:cxn>
              <a:cxn ang="0">
                <a:pos x="connsiteX3" y="connsiteY3"/>
              </a:cxn>
            </a:cxnLst>
            <a:rect l="l" t="t" r="r" b="b"/>
            <a:pathLst>
              <a:path w="425676" h="1454017">
                <a:moveTo>
                  <a:pt x="0" y="1454017"/>
                </a:moveTo>
                <a:lnTo>
                  <a:pt x="10747" y="0"/>
                </a:lnTo>
                <a:lnTo>
                  <a:pt x="425676" y="570375"/>
                </a:lnTo>
                <a:lnTo>
                  <a:pt x="421411" y="114745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 name="Freeform: Shape 33">
            <a:extLst>
              <a:ext uri="{FF2B5EF4-FFF2-40B4-BE49-F238E27FC236}">
                <a16:creationId xmlns:a16="http://schemas.microsoft.com/office/drawing/2014/main" id="{2E6AE708-E6A8-4033-A187-2D57364F8E5F}"/>
              </a:ext>
            </a:extLst>
          </p:cNvPr>
          <p:cNvSpPr/>
          <p:nvPr/>
        </p:nvSpPr>
        <p:spPr>
          <a:xfrm rot="18537919" flipH="1">
            <a:off x="1283285" y="3313553"/>
            <a:ext cx="642678" cy="4658866"/>
          </a:xfrm>
          <a:custGeom>
            <a:avLst/>
            <a:gdLst>
              <a:gd name="connsiteX0" fmla="*/ 34435 w 642678"/>
              <a:gd name="connsiteY0" fmla="*/ 0 h 4658866"/>
              <a:gd name="connsiteX1" fmla="*/ 0 w 642678"/>
              <a:gd name="connsiteY1" fmla="*/ 4658866 h 4658866"/>
              <a:gd name="connsiteX2" fmla="*/ 617523 w 642678"/>
              <a:gd name="connsiteY2" fmla="*/ 3895345 h 4658866"/>
              <a:gd name="connsiteX3" fmla="*/ 642678 w 642678"/>
              <a:gd name="connsiteY3" fmla="*/ 491937 h 4658866"/>
            </a:gdLst>
            <a:ahLst/>
            <a:cxnLst>
              <a:cxn ang="0">
                <a:pos x="connsiteX0" y="connsiteY0"/>
              </a:cxn>
              <a:cxn ang="0">
                <a:pos x="connsiteX1" y="connsiteY1"/>
              </a:cxn>
              <a:cxn ang="0">
                <a:pos x="connsiteX2" y="connsiteY2"/>
              </a:cxn>
              <a:cxn ang="0">
                <a:pos x="connsiteX3" y="connsiteY3"/>
              </a:cxn>
            </a:cxnLst>
            <a:rect l="l" t="t" r="r" b="b"/>
            <a:pathLst>
              <a:path w="642678" h="4658866">
                <a:moveTo>
                  <a:pt x="34435" y="0"/>
                </a:moveTo>
                <a:lnTo>
                  <a:pt x="0" y="4658866"/>
                </a:lnTo>
                <a:lnTo>
                  <a:pt x="617523" y="3895345"/>
                </a:lnTo>
                <a:lnTo>
                  <a:pt x="642678" y="491937"/>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397483091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7_Contents slide layout">
    <p:bg>
      <p:bgPr>
        <a:solidFill>
          <a:schemeClr val="accent2"/>
        </a:solidFill>
        <a:effectLst/>
      </p:bgPr>
    </p:bg>
    <p:spTree>
      <p:nvGrpSpPr>
        <p:cNvPr id="1" name=""/>
        <p:cNvGrpSpPr/>
        <p:nvPr/>
      </p:nvGrpSpPr>
      <p:grpSpPr>
        <a:xfrm>
          <a:off x="0" y="0"/>
          <a:ext cx="0" cy="0"/>
          <a:chOff x="0" y="0"/>
          <a:chExt cx="0" cy="0"/>
        </a:xfrm>
      </p:grpSpPr>
      <p:sp>
        <p:nvSpPr>
          <p:cNvPr id="23" name="Freeform: Shape 22">
            <a:extLst>
              <a:ext uri="{FF2B5EF4-FFF2-40B4-BE49-F238E27FC236}">
                <a16:creationId xmlns:a16="http://schemas.microsoft.com/office/drawing/2014/main" id="{A2AA2D5D-2F91-4017-BEB2-95BE7F300CD1}"/>
              </a:ext>
            </a:extLst>
          </p:cNvPr>
          <p:cNvSpPr/>
          <p:nvPr userDrawn="1"/>
        </p:nvSpPr>
        <p:spPr>
          <a:xfrm rot="19252477" flipV="1">
            <a:off x="9849859" y="-935406"/>
            <a:ext cx="1959882" cy="2664986"/>
          </a:xfrm>
          <a:custGeom>
            <a:avLst/>
            <a:gdLst>
              <a:gd name="connsiteX0" fmla="*/ 421411 w 1959882"/>
              <a:gd name="connsiteY0" fmla="*/ 2358422 h 2664986"/>
              <a:gd name="connsiteX1" fmla="*/ 435745 w 1959882"/>
              <a:gd name="connsiteY1" fmla="*/ 419135 h 2664986"/>
              <a:gd name="connsiteX2" fmla="*/ 1959882 w 1959882"/>
              <a:gd name="connsiteY2" fmla="*/ 419135 h 2664986"/>
              <a:gd name="connsiteX3" fmla="*/ 1618952 w 1959882"/>
              <a:gd name="connsiteY3" fmla="*/ 0 h 2664986"/>
              <a:gd name="connsiteX4" fmla="*/ 27601 w 1959882"/>
              <a:gd name="connsiteY4" fmla="*/ 0 h 2664986"/>
              <a:gd name="connsiteX5" fmla="*/ 27601 w 1959882"/>
              <a:gd name="connsiteY5" fmla="*/ 2530 h 2664986"/>
              <a:gd name="connsiteX6" fmla="*/ 19679 w 1959882"/>
              <a:gd name="connsiteY6" fmla="*/ 2471 h 2664986"/>
              <a:gd name="connsiteX7" fmla="*/ 0 w 1959882"/>
              <a:gd name="connsiteY7" fmla="*/ 2664986 h 2664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59882" h="2664986">
                <a:moveTo>
                  <a:pt x="421411" y="2358422"/>
                </a:moveTo>
                <a:lnTo>
                  <a:pt x="435745" y="419135"/>
                </a:lnTo>
                <a:lnTo>
                  <a:pt x="1959882" y="419135"/>
                </a:lnTo>
                <a:lnTo>
                  <a:pt x="1618952" y="0"/>
                </a:lnTo>
                <a:lnTo>
                  <a:pt x="27601" y="0"/>
                </a:lnTo>
                <a:lnTo>
                  <a:pt x="27601" y="2530"/>
                </a:lnTo>
                <a:lnTo>
                  <a:pt x="19679" y="2471"/>
                </a:lnTo>
                <a:lnTo>
                  <a:pt x="0" y="266498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 name="Freeform: Shape 20">
            <a:extLst>
              <a:ext uri="{FF2B5EF4-FFF2-40B4-BE49-F238E27FC236}">
                <a16:creationId xmlns:a16="http://schemas.microsoft.com/office/drawing/2014/main" id="{C2E1194E-5087-4A2C-8C8A-A9517D71AB7C}"/>
              </a:ext>
            </a:extLst>
          </p:cNvPr>
          <p:cNvSpPr/>
          <p:nvPr userDrawn="1"/>
        </p:nvSpPr>
        <p:spPr>
          <a:xfrm rot="3062081">
            <a:off x="10227511" y="357962"/>
            <a:ext cx="2810621" cy="900798"/>
          </a:xfrm>
          <a:custGeom>
            <a:avLst/>
            <a:gdLst>
              <a:gd name="connsiteX0" fmla="*/ 0 w 2810621"/>
              <a:gd name="connsiteY0" fmla="*/ 900798 h 900798"/>
              <a:gd name="connsiteX1" fmla="*/ 728550 w 2810621"/>
              <a:gd name="connsiteY1" fmla="*/ 0 h 900798"/>
              <a:gd name="connsiteX2" fmla="*/ 1696850 w 2810621"/>
              <a:gd name="connsiteY2" fmla="*/ 0 h 900798"/>
              <a:gd name="connsiteX3" fmla="*/ 2810621 w 2810621"/>
              <a:gd name="connsiteY3" fmla="*/ 900798 h 900798"/>
            </a:gdLst>
            <a:ahLst/>
            <a:cxnLst>
              <a:cxn ang="0">
                <a:pos x="connsiteX0" y="connsiteY0"/>
              </a:cxn>
              <a:cxn ang="0">
                <a:pos x="connsiteX1" y="connsiteY1"/>
              </a:cxn>
              <a:cxn ang="0">
                <a:pos x="connsiteX2" y="connsiteY2"/>
              </a:cxn>
              <a:cxn ang="0">
                <a:pos x="connsiteX3" y="connsiteY3"/>
              </a:cxn>
            </a:cxnLst>
            <a:rect l="l" t="t" r="r" b="b"/>
            <a:pathLst>
              <a:path w="2810621" h="900798">
                <a:moveTo>
                  <a:pt x="0" y="900798"/>
                </a:moveTo>
                <a:lnTo>
                  <a:pt x="728550" y="0"/>
                </a:lnTo>
                <a:lnTo>
                  <a:pt x="1696850" y="0"/>
                </a:lnTo>
                <a:lnTo>
                  <a:pt x="2810621" y="900798"/>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 name="Freeform: Shape 21">
            <a:extLst>
              <a:ext uri="{FF2B5EF4-FFF2-40B4-BE49-F238E27FC236}">
                <a16:creationId xmlns:a16="http://schemas.microsoft.com/office/drawing/2014/main" id="{77325939-2E0E-4526-A3CC-A15980D85B4C}"/>
              </a:ext>
            </a:extLst>
          </p:cNvPr>
          <p:cNvSpPr/>
          <p:nvPr userDrawn="1"/>
        </p:nvSpPr>
        <p:spPr>
          <a:xfrm rot="3062081">
            <a:off x="9449631" y="1186603"/>
            <a:ext cx="3418605" cy="173562"/>
          </a:xfrm>
          <a:custGeom>
            <a:avLst/>
            <a:gdLst>
              <a:gd name="connsiteX0" fmla="*/ 0 w 3418605"/>
              <a:gd name="connsiteY0" fmla="*/ 173562 h 173562"/>
              <a:gd name="connsiteX1" fmla="*/ 140374 w 3418605"/>
              <a:gd name="connsiteY1" fmla="*/ 0 h 173562"/>
              <a:gd name="connsiteX2" fmla="*/ 3204009 w 3418605"/>
              <a:gd name="connsiteY2" fmla="*/ 0 h 173562"/>
              <a:gd name="connsiteX3" fmla="*/ 3418605 w 3418605"/>
              <a:gd name="connsiteY3" fmla="*/ 173562 h 173562"/>
            </a:gdLst>
            <a:ahLst/>
            <a:cxnLst>
              <a:cxn ang="0">
                <a:pos x="connsiteX0" y="connsiteY0"/>
              </a:cxn>
              <a:cxn ang="0">
                <a:pos x="connsiteX1" y="connsiteY1"/>
              </a:cxn>
              <a:cxn ang="0">
                <a:pos x="connsiteX2" y="connsiteY2"/>
              </a:cxn>
              <a:cxn ang="0">
                <a:pos x="connsiteX3" y="connsiteY3"/>
              </a:cxn>
            </a:cxnLst>
            <a:rect l="l" t="t" r="r" b="b"/>
            <a:pathLst>
              <a:path w="3418605" h="173562">
                <a:moveTo>
                  <a:pt x="0" y="173562"/>
                </a:moveTo>
                <a:lnTo>
                  <a:pt x="140374" y="0"/>
                </a:lnTo>
                <a:lnTo>
                  <a:pt x="3204009" y="0"/>
                </a:lnTo>
                <a:lnTo>
                  <a:pt x="3418605" y="17356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Shape 19">
            <a:extLst>
              <a:ext uri="{FF2B5EF4-FFF2-40B4-BE49-F238E27FC236}">
                <a16:creationId xmlns:a16="http://schemas.microsoft.com/office/drawing/2014/main" id="{886425DE-47D4-4CF7-9348-F938E6E36B32}"/>
              </a:ext>
            </a:extLst>
          </p:cNvPr>
          <p:cNvSpPr/>
          <p:nvPr userDrawn="1"/>
        </p:nvSpPr>
        <p:spPr>
          <a:xfrm rot="3005986" flipH="1">
            <a:off x="11671494" y="-16965"/>
            <a:ext cx="783046" cy="385336"/>
          </a:xfrm>
          <a:custGeom>
            <a:avLst/>
            <a:gdLst>
              <a:gd name="connsiteX0" fmla="*/ 783046 w 783046"/>
              <a:gd name="connsiteY0" fmla="*/ 385336 h 385336"/>
              <a:gd name="connsiteX1" fmla="*/ 460853 w 783046"/>
              <a:gd name="connsiteY1" fmla="*/ 0 h 385336"/>
              <a:gd name="connsiteX2" fmla="*/ 0 w 783046"/>
              <a:gd name="connsiteY2" fmla="*/ 385336 h 385336"/>
            </a:gdLst>
            <a:ahLst/>
            <a:cxnLst>
              <a:cxn ang="0">
                <a:pos x="connsiteX0" y="connsiteY0"/>
              </a:cxn>
              <a:cxn ang="0">
                <a:pos x="connsiteX1" y="connsiteY1"/>
              </a:cxn>
              <a:cxn ang="0">
                <a:pos x="connsiteX2" y="connsiteY2"/>
              </a:cxn>
            </a:cxnLst>
            <a:rect l="l" t="t" r="r" b="b"/>
            <a:pathLst>
              <a:path w="783046" h="385336">
                <a:moveTo>
                  <a:pt x="783046" y="385336"/>
                </a:moveTo>
                <a:lnTo>
                  <a:pt x="460853" y="0"/>
                </a:lnTo>
                <a:lnTo>
                  <a:pt x="0" y="38533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 name="Freeform: Shape 24">
            <a:extLst>
              <a:ext uri="{FF2B5EF4-FFF2-40B4-BE49-F238E27FC236}">
                <a16:creationId xmlns:a16="http://schemas.microsoft.com/office/drawing/2014/main" id="{01456847-F425-4E6B-9AF4-9CBB864185A0}"/>
              </a:ext>
            </a:extLst>
          </p:cNvPr>
          <p:cNvSpPr/>
          <p:nvPr userDrawn="1"/>
        </p:nvSpPr>
        <p:spPr>
          <a:xfrm rot="19320000">
            <a:off x="8684593" y="5539970"/>
            <a:ext cx="4027547" cy="785553"/>
          </a:xfrm>
          <a:custGeom>
            <a:avLst/>
            <a:gdLst>
              <a:gd name="connsiteX0" fmla="*/ 99664 w 4027547"/>
              <a:gd name="connsiteY0" fmla="*/ 0 h 785553"/>
              <a:gd name="connsiteX1" fmla="*/ 72419 w 4027547"/>
              <a:gd name="connsiteY1" fmla="*/ 60767 h 785553"/>
              <a:gd name="connsiteX2" fmla="*/ 0 w 4027547"/>
              <a:gd name="connsiteY2" fmla="*/ 0 h 785553"/>
              <a:gd name="connsiteX3" fmla="*/ 539381 w 4027547"/>
              <a:gd name="connsiteY3" fmla="*/ 0 h 785553"/>
              <a:gd name="connsiteX4" fmla="*/ 391937 w 4027547"/>
              <a:gd name="connsiteY4" fmla="*/ 328875 h 785553"/>
              <a:gd name="connsiteX5" fmla="*/ 228402 w 4027547"/>
              <a:gd name="connsiteY5" fmla="*/ 191652 h 785553"/>
              <a:gd name="connsiteX6" fmla="*/ 314325 w 4027547"/>
              <a:gd name="connsiteY6" fmla="*/ 0 h 785553"/>
              <a:gd name="connsiteX7" fmla="*/ 979103 w 4027547"/>
              <a:gd name="connsiteY7" fmla="*/ 0 h 785553"/>
              <a:gd name="connsiteX8" fmla="*/ 711455 w 4027547"/>
              <a:gd name="connsiteY8" fmla="*/ 596982 h 785553"/>
              <a:gd name="connsiteX9" fmla="*/ 547920 w 4027547"/>
              <a:gd name="connsiteY9" fmla="*/ 459759 h 785553"/>
              <a:gd name="connsiteX10" fmla="*/ 754042 w 4027547"/>
              <a:gd name="connsiteY10" fmla="*/ 0 h 785553"/>
              <a:gd name="connsiteX11" fmla="*/ 1418820 w 4027547"/>
              <a:gd name="connsiteY11" fmla="*/ 0 h 785553"/>
              <a:gd name="connsiteX12" fmla="*/ 1066629 w 4027547"/>
              <a:gd name="connsiteY12" fmla="*/ 785552 h 785553"/>
              <a:gd name="connsiteX13" fmla="*/ 936184 w 4027547"/>
              <a:gd name="connsiteY13" fmla="*/ 785552 h 785553"/>
              <a:gd name="connsiteX14" fmla="*/ 867438 w 4027547"/>
              <a:gd name="connsiteY14" fmla="*/ 727867 h 785553"/>
              <a:gd name="connsiteX15" fmla="*/ 1193763 w 4027547"/>
              <a:gd name="connsiteY15" fmla="*/ 0 h 785553"/>
              <a:gd name="connsiteX16" fmla="*/ 1858539 w 4027547"/>
              <a:gd name="connsiteY16" fmla="*/ 0 h 785553"/>
              <a:gd name="connsiteX17" fmla="*/ 1506353 w 4027547"/>
              <a:gd name="connsiteY17" fmla="*/ 785552 h 785553"/>
              <a:gd name="connsiteX18" fmla="*/ 1281292 w 4027547"/>
              <a:gd name="connsiteY18" fmla="*/ 785552 h 785553"/>
              <a:gd name="connsiteX19" fmla="*/ 1633481 w 4027547"/>
              <a:gd name="connsiteY19" fmla="*/ 2 h 785553"/>
              <a:gd name="connsiteX20" fmla="*/ 2298256 w 4027547"/>
              <a:gd name="connsiteY20" fmla="*/ 0 h 785553"/>
              <a:gd name="connsiteX21" fmla="*/ 1946064 w 4027547"/>
              <a:gd name="connsiteY21" fmla="*/ 785553 h 785553"/>
              <a:gd name="connsiteX22" fmla="*/ 1721006 w 4027547"/>
              <a:gd name="connsiteY22" fmla="*/ 785552 h 785553"/>
              <a:gd name="connsiteX23" fmla="*/ 2073196 w 4027547"/>
              <a:gd name="connsiteY23" fmla="*/ 0 h 785553"/>
              <a:gd name="connsiteX24" fmla="*/ 2708393 w 4027547"/>
              <a:gd name="connsiteY24" fmla="*/ 0 h 785553"/>
              <a:gd name="connsiteX25" fmla="*/ 2356201 w 4027547"/>
              <a:gd name="connsiteY25" fmla="*/ 785552 h 785553"/>
              <a:gd name="connsiteX26" fmla="*/ 2131146 w 4027547"/>
              <a:gd name="connsiteY26" fmla="*/ 785552 h 785553"/>
              <a:gd name="connsiteX27" fmla="*/ 2483333 w 4027547"/>
              <a:gd name="connsiteY27" fmla="*/ 0 h 785553"/>
              <a:gd name="connsiteX28" fmla="*/ 3148110 w 4027547"/>
              <a:gd name="connsiteY28" fmla="*/ 0 h 785553"/>
              <a:gd name="connsiteX29" fmla="*/ 2795922 w 4027547"/>
              <a:gd name="connsiteY29" fmla="*/ 785552 h 785553"/>
              <a:gd name="connsiteX30" fmla="*/ 2570865 w 4027547"/>
              <a:gd name="connsiteY30" fmla="*/ 785552 h 785553"/>
              <a:gd name="connsiteX31" fmla="*/ 2923056 w 4027547"/>
              <a:gd name="connsiteY31" fmla="*/ 0 h 785553"/>
              <a:gd name="connsiteX32" fmla="*/ 3587828 w 4027547"/>
              <a:gd name="connsiteY32" fmla="*/ 0 h 785553"/>
              <a:gd name="connsiteX33" fmla="*/ 3235641 w 4027547"/>
              <a:gd name="connsiteY33" fmla="*/ 785552 h 785553"/>
              <a:gd name="connsiteX34" fmla="*/ 3010583 w 4027547"/>
              <a:gd name="connsiteY34" fmla="*/ 785552 h 785553"/>
              <a:gd name="connsiteX35" fmla="*/ 3362771 w 4027547"/>
              <a:gd name="connsiteY35" fmla="*/ 0 h 785553"/>
              <a:gd name="connsiteX36" fmla="*/ 4027547 w 4027547"/>
              <a:gd name="connsiteY36" fmla="*/ 0 h 785553"/>
              <a:gd name="connsiteX37" fmla="*/ 3817488 w 4027547"/>
              <a:gd name="connsiteY37" fmla="*/ 468534 h 785553"/>
              <a:gd name="connsiteX38" fmla="*/ 3569806 w 4027547"/>
              <a:gd name="connsiteY38" fmla="*/ 785552 h 785553"/>
              <a:gd name="connsiteX39" fmla="*/ 3450301 w 4027547"/>
              <a:gd name="connsiteY39" fmla="*/ 785552 h 785553"/>
              <a:gd name="connsiteX40" fmla="*/ 3802492 w 4027547"/>
              <a:gd name="connsiteY40" fmla="*/ 0 h 785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027547" h="785553">
                <a:moveTo>
                  <a:pt x="99664" y="0"/>
                </a:moveTo>
                <a:lnTo>
                  <a:pt x="72419" y="60767"/>
                </a:lnTo>
                <a:lnTo>
                  <a:pt x="0" y="0"/>
                </a:lnTo>
                <a:close/>
                <a:moveTo>
                  <a:pt x="539381" y="0"/>
                </a:moveTo>
                <a:lnTo>
                  <a:pt x="391937" y="328875"/>
                </a:lnTo>
                <a:lnTo>
                  <a:pt x="228402" y="191652"/>
                </a:lnTo>
                <a:lnTo>
                  <a:pt x="314325" y="0"/>
                </a:lnTo>
                <a:close/>
                <a:moveTo>
                  <a:pt x="979103" y="0"/>
                </a:moveTo>
                <a:lnTo>
                  <a:pt x="711455" y="596982"/>
                </a:lnTo>
                <a:lnTo>
                  <a:pt x="547920" y="459759"/>
                </a:lnTo>
                <a:lnTo>
                  <a:pt x="754042" y="0"/>
                </a:lnTo>
                <a:close/>
                <a:moveTo>
                  <a:pt x="1418820" y="0"/>
                </a:moveTo>
                <a:lnTo>
                  <a:pt x="1066629" y="785552"/>
                </a:lnTo>
                <a:lnTo>
                  <a:pt x="936184" y="785552"/>
                </a:lnTo>
                <a:lnTo>
                  <a:pt x="867438" y="727867"/>
                </a:lnTo>
                <a:lnTo>
                  <a:pt x="1193763" y="0"/>
                </a:lnTo>
                <a:close/>
                <a:moveTo>
                  <a:pt x="1858539" y="0"/>
                </a:moveTo>
                <a:lnTo>
                  <a:pt x="1506353" y="785552"/>
                </a:lnTo>
                <a:lnTo>
                  <a:pt x="1281292" y="785552"/>
                </a:lnTo>
                <a:lnTo>
                  <a:pt x="1633481" y="2"/>
                </a:lnTo>
                <a:close/>
                <a:moveTo>
                  <a:pt x="2298256" y="0"/>
                </a:moveTo>
                <a:lnTo>
                  <a:pt x="1946064" y="785553"/>
                </a:lnTo>
                <a:lnTo>
                  <a:pt x="1721006" y="785552"/>
                </a:lnTo>
                <a:lnTo>
                  <a:pt x="2073196" y="0"/>
                </a:lnTo>
                <a:close/>
                <a:moveTo>
                  <a:pt x="2708393" y="0"/>
                </a:moveTo>
                <a:lnTo>
                  <a:pt x="2356201" y="785552"/>
                </a:lnTo>
                <a:lnTo>
                  <a:pt x="2131146" y="785552"/>
                </a:lnTo>
                <a:lnTo>
                  <a:pt x="2483333" y="0"/>
                </a:lnTo>
                <a:close/>
                <a:moveTo>
                  <a:pt x="3148110" y="0"/>
                </a:moveTo>
                <a:lnTo>
                  <a:pt x="2795922" y="785552"/>
                </a:lnTo>
                <a:lnTo>
                  <a:pt x="2570865" y="785552"/>
                </a:lnTo>
                <a:lnTo>
                  <a:pt x="2923056" y="0"/>
                </a:lnTo>
                <a:close/>
                <a:moveTo>
                  <a:pt x="3587828" y="0"/>
                </a:moveTo>
                <a:lnTo>
                  <a:pt x="3235641" y="785552"/>
                </a:lnTo>
                <a:lnTo>
                  <a:pt x="3010583" y="785552"/>
                </a:lnTo>
                <a:lnTo>
                  <a:pt x="3362771" y="0"/>
                </a:lnTo>
                <a:close/>
                <a:moveTo>
                  <a:pt x="4027547" y="0"/>
                </a:moveTo>
                <a:lnTo>
                  <a:pt x="3817488" y="468534"/>
                </a:lnTo>
                <a:lnTo>
                  <a:pt x="3569806" y="785552"/>
                </a:lnTo>
                <a:lnTo>
                  <a:pt x="3450301" y="785552"/>
                </a:lnTo>
                <a:lnTo>
                  <a:pt x="3802492"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6" name="Freeform: Shape 25">
            <a:extLst>
              <a:ext uri="{FF2B5EF4-FFF2-40B4-BE49-F238E27FC236}">
                <a16:creationId xmlns:a16="http://schemas.microsoft.com/office/drawing/2014/main" id="{A6DF4C75-ED67-4C81-97DA-DEB6A69E35F7}"/>
              </a:ext>
            </a:extLst>
          </p:cNvPr>
          <p:cNvSpPr/>
          <p:nvPr userDrawn="1"/>
        </p:nvSpPr>
        <p:spPr>
          <a:xfrm rot="3062081">
            <a:off x="11390558" y="5495242"/>
            <a:ext cx="313335" cy="1824165"/>
          </a:xfrm>
          <a:custGeom>
            <a:avLst/>
            <a:gdLst>
              <a:gd name="connsiteX0" fmla="*/ 13483 w 313335"/>
              <a:gd name="connsiteY0" fmla="*/ 0 h 1824165"/>
              <a:gd name="connsiteX1" fmla="*/ 313335 w 313335"/>
              <a:gd name="connsiteY1" fmla="*/ 242515 h 1824165"/>
              <a:gd name="connsiteX2" fmla="*/ 304427 w 313335"/>
              <a:gd name="connsiteY2" fmla="*/ 1447763 h 1824165"/>
              <a:gd name="connsiteX3" fmla="*/ 0 w 313335"/>
              <a:gd name="connsiteY3" fmla="*/ 1824165 h 1824165"/>
            </a:gdLst>
            <a:ahLst/>
            <a:cxnLst>
              <a:cxn ang="0">
                <a:pos x="connsiteX0" y="connsiteY0"/>
              </a:cxn>
              <a:cxn ang="0">
                <a:pos x="connsiteX1" y="connsiteY1"/>
              </a:cxn>
              <a:cxn ang="0">
                <a:pos x="connsiteX2" y="connsiteY2"/>
              </a:cxn>
              <a:cxn ang="0">
                <a:pos x="connsiteX3" y="connsiteY3"/>
              </a:cxn>
            </a:cxnLst>
            <a:rect l="l" t="t" r="r" b="b"/>
            <a:pathLst>
              <a:path w="313335" h="1824165">
                <a:moveTo>
                  <a:pt x="13483" y="0"/>
                </a:moveTo>
                <a:lnTo>
                  <a:pt x="313335" y="242515"/>
                </a:lnTo>
                <a:lnTo>
                  <a:pt x="304427" y="1447763"/>
                </a:lnTo>
                <a:lnTo>
                  <a:pt x="0" y="1824165"/>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 name="Freeform: Shape 23">
            <a:extLst>
              <a:ext uri="{FF2B5EF4-FFF2-40B4-BE49-F238E27FC236}">
                <a16:creationId xmlns:a16="http://schemas.microsoft.com/office/drawing/2014/main" id="{909747AC-2FC8-45DB-B631-EC7699242DA7}"/>
              </a:ext>
            </a:extLst>
          </p:cNvPr>
          <p:cNvSpPr/>
          <p:nvPr userDrawn="1"/>
        </p:nvSpPr>
        <p:spPr>
          <a:xfrm rot="3079075">
            <a:off x="9677634" y="2242299"/>
            <a:ext cx="652567" cy="5991816"/>
          </a:xfrm>
          <a:custGeom>
            <a:avLst/>
            <a:gdLst>
              <a:gd name="connsiteX0" fmla="*/ 44287 w 652567"/>
              <a:gd name="connsiteY0" fmla="*/ 0 h 5991816"/>
              <a:gd name="connsiteX1" fmla="*/ 652567 w 652567"/>
              <a:gd name="connsiteY1" fmla="*/ 487012 h 5991816"/>
              <a:gd name="connsiteX2" fmla="*/ 617523 w 652567"/>
              <a:gd name="connsiteY2" fmla="*/ 5228294 h 5991816"/>
              <a:gd name="connsiteX3" fmla="*/ 0 w 652567"/>
              <a:gd name="connsiteY3" fmla="*/ 5991816 h 5991816"/>
            </a:gdLst>
            <a:ahLst/>
            <a:cxnLst>
              <a:cxn ang="0">
                <a:pos x="connsiteX0" y="connsiteY0"/>
              </a:cxn>
              <a:cxn ang="0">
                <a:pos x="connsiteX1" y="connsiteY1"/>
              </a:cxn>
              <a:cxn ang="0">
                <a:pos x="connsiteX2" y="connsiteY2"/>
              </a:cxn>
              <a:cxn ang="0">
                <a:pos x="connsiteX3" y="connsiteY3"/>
              </a:cxn>
            </a:cxnLst>
            <a:rect l="l" t="t" r="r" b="b"/>
            <a:pathLst>
              <a:path w="652567" h="5991816">
                <a:moveTo>
                  <a:pt x="44287" y="0"/>
                </a:moveTo>
                <a:lnTo>
                  <a:pt x="652567" y="487012"/>
                </a:lnTo>
                <a:lnTo>
                  <a:pt x="617523" y="5228294"/>
                </a:lnTo>
                <a:lnTo>
                  <a:pt x="0" y="599181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127960406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End slide layout">
    <p:bg>
      <p:bgPr>
        <a:solidFill>
          <a:schemeClr val="accent3"/>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A11B51C6-0075-4D5F-9015-715E30FA4D2C}"/>
              </a:ext>
            </a:extLst>
          </p:cNvPr>
          <p:cNvGrpSpPr/>
          <p:nvPr userDrawn="1"/>
        </p:nvGrpSpPr>
        <p:grpSpPr>
          <a:xfrm rot="360000" flipV="1">
            <a:off x="-2436755" y="-1493004"/>
            <a:ext cx="7179980" cy="5444712"/>
            <a:chOff x="1961923" y="732607"/>
            <a:chExt cx="10481490" cy="7948308"/>
          </a:xfrm>
          <a:solidFill>
            <a:schemeClr val="accent1"/>
          </a:solidFill>
        </p:grpSpPr>
        <p:sp>
          <p:nvSpPr>
            <p:cNvPr id="3" name="Rectangle 2">
              <a:extLst>
                <a:ext uri="{FF2B5EF4-FFF2-40B4-BE49-F238E27FC236}">
                  <a16:creationId xmlns:a16="http://schemas.microsoft.com/office/drawing/2014/main" id="{440C193A-9684-466D-8982-B822B390BA6A}"/>
                </a:ext>
              </a:extLst>
            </p:cNvPr>
            <p:cNvSpPr/>
            <p:nvPr/>
          </p:nvSpPr>
          <p:spPr>
            <a:xfrm rot="3062081">
              <a:off x="8163328" y="4400829"/>
              <a:ext cx="7948308" cy="61186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2137B07-F9FE-4E54-8A51-DE2AF3740113}"/>
                </a:ext>
              </a:extLst>
            </p:cNvPr>
            <p:cNvSpPr/>
            <p:nvPr/>
          </p:nvSpPr>
          <p:spPr>
            <a:xfrm rot="19287490">
              <a:off x="1961923" y="4181151"/>
              <a:ext cx="9084321" cy="61186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 name="Group 4">
            <a:extLst>
              <a:ext uri="{FF2B5EF4-FFF2-40B4-BE49-F238E27FC236}">
                <a16:creationId xmlns:a16="http://schemas.microsoft.com/office/drawing/2014/main" id="{6D78B3AB-2821-478B-A897-C84D2F8541D1}"/>
              </a:ext>
            </a:extLst>
          </p:cNvPr>
          <p:cNvGrpSpPr/>
          <p:nvPr userDrawn="1"/>
        </p:nvGrpSpPr>
        <p:grpSpPr>
          <a:xfrm>
            <a:off x="-112001" y="51858"/>
            <a:ext cx="5660274" cy="2849610"/>
            <a:chOff x="-3610" y="51092"/>
            <a:chExt cx="5660274" cy="2849610"/>
          </a:xfrm>
          <a:gradFill>
            <a:gsLst>
              <a:gs pos="0">
                <a:schemeClr val="bg1">
                  <a:alpha val="30000"/>
                </a:schemeClr>
              </a:gs>
              <a:gs pos="100000">
                <a:schemeClr val="bg1"/>
              </a:gs>
            </a:gsLst>
            <a:lin ang="5400000" scaled="0"/>
          </a:gradFill>
        </p:grpSpPr>
        <p:sp>
          <p:nvSpPr>
            <p:cNvPr id="6" name="Freeform: Shape 5">
              <a:extLst>
                <a:ext uri="{FF2B5EF4-FFF2-40B4-BE49-F238E27FC236}">
                  <a16:creationId xmlns:a16="http://schemas.microsoft.com/office/drawing/2014/main" id="{38F0E7D0-DAAC-4AB8-8D7A-24598196AFE4}"/>
                </a:ext>
              </a:extLst>
            </p:cNvPr>
            <p:cNvSpPr/>
            <p:nvPr/>
          </p:nvSpPr>
          <p:spPr>
            <a:xfrm rot="16200000">
              <a:off x="2722653" y="2692954"/>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grpSp>
          <p:nvGrpSpPr>
            <p:cNvPr id="7" name="Group 6">
              <a:extLst>
                <a:ext uri="{FF2B5EF4-FFF2-40B4-BE49-F238E27FC236}">
                  <a16:creationId xmlns:a16="http://schemas.microsoft.com/office/drawing/2014/main" id="{E689FE7D-3233-440B-8132-82CB1C0CEB4A}"/>
                </a:ext>
              </a:extLst>
            </p:cNvPr>
            <p:cNvGrpSpPr/>
            <p:nvPr/>
          </p:nvGrpSpPr>
          <p:grpSpPr>
            <a:xfrm>
              <a:off x="2450416" y="2429810"/>
              <a:ext cx="752223" cy="207748"/>
              <a:chOff x="2363854" y="2429810"/>
              <a:chExt cx="752223" cy="207748"/>
            </a:xfrm>
            <a:grpFill/>
          </p:grpSpPr>
          <p:sp>
            <p:nvSpPr>
              <p:cNvPr id="80" name="Freeform: Shape 79">
                <a:extLst>
                  <a:ext uri="{FF2B5EF4-FFF2-40B4-BE49-F238E27FC236}">
                    <a16:creationId xmlns:a16="http://schemas.microsoft.com/office/drawing/2014/main" id="{4241263B-DC74-457B-86B7-E81951A77AB4}"/>
                  </a:ext>
                </a:extLst>
              </p:cNvPr>
              <p:cNvSpPr/>
              <p:nvPr/>
            </p:nvSpPr>
            <p:spPr>
              <a:xfrm rot="16200000">
                <a:off x="2363854" y="2429810"/>
                <a:ext cx="207748" cy="207748"/>
              </a:xfrm>
              <a:custGeom>
                <a:avLst/>
                <a:gdLst>
                  <a:gd name="connsiteX0" fmla="*/ 49530 w 57150"/>
                  <a:gd name="connsiteY0" fmla="*/ 14288 h 57150"/>
                  <a:gd name="connsiteX1" fmla="*/ 49530 w 57150"/>
                  <a:gd name="connsiteY1" fmla="*/ 49530 h 57150"/>
                  <a:gd name="connsiteX2" fmla="*/ 14287 w 57150"/>
                  <a:gd name="connsiteY2" fmla="*/ 49530 h 57150"/>
                  <a:gd name="connsiteX3" fmla="*/ 14287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2" y="59055"/>
                      <a:pt x="14287" y="49530"/>
                    </a:cubicBezTo>
                    <a:cubicBezTo>
                      <a:pt x="4763" y="40005"/>
                      <a:pt x="4763" y="23813"/>
                      <a:pt x="14287" y="14288"/>
                    </a:cubicBezTo>
                    <a:cubicBezTo>
                      <a:pt x="23812" y="4763"/>
                      <a:pt x="40005" y="4763"/>
                      <a:pt x="49530" y="14288"/>
                    </a:cubicBezTo>
                    <a:close/>
                  </a:path>
                </a:pathLst>
              </a:custGeom>
              <a:grpFill/>
              <a:ln w="9525"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FFD9918B-D180-4C84-B199-3888C7967666}"/>
                  </a:ext>
                </a:extLst>
              </p:cNvPr>
              <p:cNvSpPr/>
              <p:nvPr/>
            </p:nvSpPr>
            <p:spPr>
              <a:xfrm rot="16200000">
                <a:off x="2908329" y="2429810"/>
                <a:ext cx="207748" cy="207748"/>
              </a:xfrm>
              <a:custGeom>
                <a:avLst/>
                <a:gdLst>
                  <a:gd name="connsiteX0" fmla="*/ 49530 w 57150"/>
                  <a:gd name="connsiteY0" fmla="*/ 15002 h 57150"/>
                  <a:gd name="connsiteX1" fmla="*/ 49530 w 57150"/>
                  <a:gd name="connsiteY1" fmla="*/ 50244 h 57150"/>
                  <a:gd name="connsiteX2" fmla="*/ 14287 w 57150"/>
                  <a:gd name="connsiteY2" fmla="*/ 50244 h 57150"/>
                  <a:gd name="connsiteX3" fmla="*/ 14287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2" y="59769"/>
                      <a:pt x="14287" y="50244"/>
                    </a:cubicBezTo>
                    <a:cubicBezTo>
                      <a:pt x="4763" y="40719"/>
                      <a:pt x="4763" y="24527"/>
                      <a:pt x="14287" y="15002"/>
                    </a:cubicBezTo>
                    <a:cubicBezTo>
                      <a:pt x="23812" y="4524"/>
                      <a:pt x="40005" y="4524"/>
                      <a:pt x="49530" y="15002"/>
                    </a:cubicBezTo>
                    <a:close/>
                  </a:path>
                </a:pathLst>
              </a:custGeom>
              <a:grpFill/>
              <a:ln w="9525" cap="flat">
                <a:noFill/>
                <a:prstDash val="solid"/>
                <a:miter/>
              </a:ln>
            </p:spPr>
            <p:txBody>
              <a:bodyPr rtlCol="0" anchor="ctr"/>
              <a:lstStyle/>
              <a:p>
                <a:endParaRPr lang="en-US"/>
              </a:p>
            </p:txBody>
          </p:sp>
        </p:grpSp>
        <p:grpSp>
          <p:nvGrpSpPr>
            <p:cNvPr id="8" name="Group 7">
              <a:extLst>
                <a:ext uri="{FF2B5EF4-FFF2-40B4-BE49-F238E27FC236}">
                  <a16:creationId xmlns:a16="http://schemas.microsoft.com/office/drawing/2014/main" id="{7EDFE207-DA3B-45BF-8E2C-C91BB2EE0F31}"/>
                </a:ext>
              </a:extLst>
            </p:cNvPr>
            <p:cNvGrpSpPr/>
            <p:nvPr/>
          </p:nvGrpSpPr>
          <p:grpSpPr>
            <a:xfrm>
              <a:off x="2177315" y="2166659"/>
              <a:ext cx="1298424" cy="207748"/>
              <a:chOff x="2100706" y="2166659"/>
              <a:chExt cx="1298424" cy="207748"/>
            </a:xfrm>
            <a:grpFill/>
          </p:grpSpPr>
          <p:sp>
            <p:nvSpPr>
              <p:cNvPr id="77" name="Freeform: Shape 76">
                <a:extLst>
                  <a:ext uri="{FF2B5EF4-FFF2-40B4-BE49-F238E27FC236}">
                    <a16:creationId xmlns:a16="http://schemas.microsoft.com/office/drawing/2014/main" id="{CE3C676A-7636-4087-A466-36ED007DA52B}"/>
                  </a:ext>
                </a:extLst>
              </p:cNvPr>
              <p:cNvSpPr/>
              <p:nvPr/>
            </p:nvSpPr>
            <p:spPr>
              <a:xfrm rot="16200000">
                <a:off x="2100706" y="2166659"/>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4765" y="4763"/>
                      <a:pt x="40005" y="4763"/>
                      <a:pt x="49530" y="14288"/>
                    </a:cubicBezTo>
                    <a:close/>
                  </a:path>
                </a:pathLst>
              </a:custGeom>
              <a:grpFill/>
              <a:ln w="9525"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8C1C1FD9-1610-4E91-A9D5-DED3732F3241}"/>
                  </a:ext>
                </a:extLst>
              </p:cNvPr>
              <p:cNvSpPr/>
              <p:nvPr/>
            </p:nvSpPr>
            <p:spPr>
              <a:xfrm rot="16200000">
                <a:off x="2646044" y="2166659"/>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4B9ABD7E-F46A-4186-B344-29EE7129AC51}"/>
                  </a:ext>
                </a:extLst>
              </p:cNvPr>
              <p:cNvSpPr/>
              <p:nvPr/>
            </p:nvSpPr>
            <p:spPr>
              <a:xfrm rot="16200000">
                <a:off x="3191382" y="2166659"/>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grpSp>
        <p:grpSp>
          <p:nvGrpSpPr>
            <p:cNvPr id="9" name="Group 8">
              <a:extLst>
                <a:ext uri="{FF2B5EF4-FFF2-40B4-BE49-F238E27FC236}">
                  <a16:creationId xmlns:a16="http://schemas.microsoft.com/office/drawing/2014/main" id="{9F755889-EC3A-44D2-A147-FAAB4E46B9A3}"/>
                </a:ext>
              </a:extLst>
            </p:cNvPr>
            <p:cNvGrpSpPr/>
            <p:nvPr/>
          </p:nvGrpSpPr>
          <p:grpSpPr>
            <a:xfrm>
              <a:off x="1905078" y="1900051"/>
              <a:ext cx="1842899" cy="207748"/>
              <a:chOff x="1837558" y="1900051"/>
              <a:chExt cx="1842899" cy="207748"/>
            </a:xfrm>
            <a:grpFill/>
          </p:grpSpPr>
          <p:sp>
            <p:nvSpPr>
              <p:cNvPr id="73" name="Freeform: Shape 72">
                <a:extLst>
                  <a:ext uri="{FF2B5EF4-FFF2-40B4-BE49-F238E27FC236}">
                    <a16:creationId xmlns:a16="http://schemas.microsoft.com/office/drawing/2014/main" id="{71ED3973-BD56-469A-A882-078BB9448A1E}"/>
                  </a:ext>
                </a:extLst>
              </p:cNvPr>
              <p:cNvSpPr/>
              <p:nvPr/>
            </p:nvSpPr>
            <p:spPr>
              <a:xfrm rot="16200000">
                <a:off x="1837558" y="1900051"/>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CE85C8B4-2F87-4E34-8EB7-6FF06A9DDC13}"/>
                  </a:ext>
                </a:extLst>
              </p:cNvPr>
              <p:cNvSpPr/>
              <p:nvPr/>
            </p:nvSpPr>
            <p:spPr>
              <a:xfrm rot="16200000">
                <a:off x="2382608" y="1900051"/>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39052" y="4524"/>
                      <a:pt x="49530" y="15002"/>
                    </a:cubicBezTo>
                    <a:close/>
                  </a:path>
                </a:pathLst>
              </a:custGeom>
              <a:grpFill/>
              <a:ln w="9525"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37A56F17-39D5-4249-B907-B8A0776D870C}"/>
                  </a:ext>
                </a:extLst>
              </p:cNvPr>
              <p:cNvSpPr/>
              <p:nvPr/>
            </p:nvSpPr>
            <p:spPr>
              <a:xfrm rot="16200000">
                <a:off x="2927658" y="1900051"/>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4765" y="4763"/>
                      <a:pt x="40005" y="4763"/>
                      <a:pt x="49530" y="14288"/>
                    </a:cubicBezTo>
                    <a:close/>
                  </a:path>
                </a:pathLst>
              </a:custGeom>
              <a:grpFill/>
              <a:ln w="9525"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5E715726-B399-4723-9486-5CEBF1B08E14}"/>
                  </a:ext>
                </a:extLst>
              </p:cNvPr>
              <p:cNvSpPr/>
              <p:nvPr/>
            </p:nvSpPr>
            <p:spPr>
              <a:xfrm rot="16200000">
                <a:off x="3472709" y="1900051"/>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grpSp>
        <p:grpSp>
          <p:nvGrpSpPr>
            <p:cNvPr id="10" name="Group 9">
              <a:extLst>
                <a:ext uri="{FF2B5EF4-FFF2-40B4-BE49-F238E27FC236}">
                  <a16:creationId xmlns:a16="http://schemas.microsoft.com/office/drawing/2014/main" id="{7D517B23-B4D2-408D-8D20-7081C68510C9}"/>
                </a:ext>
              </a:extLst>
            </p:cNvPr>
            <p:cNvGrpSpPr/>
            <p:nvPr/>
          </p:nvGrpSpPr>
          <p:grpSpPr>
            <a:xfrm>
              <a:off x="1631975" y="1636903"/>
              <a:ext cx="2389104" cy="207748"/>
              <a:chOff x="1574411" y="1636903"/>
              <a:chExt cx="2389104" cy="207748"/>
            </a:xfrm>
            <a:grpFill/>
          </p:grpSpPr>
          <p:sp>
            <p:nvSpPr>
              <p:cNvPr id="68" name="Freeform: Shape 67">
                <a:extLst>
                  <a:ext uri="{FF2B5EF4-FFF2-40B4-BE49-F238E27FC236}">
                    <a16:creationId xmlns:a16="http://schemas.microsoft.com/office/drawing/2014/main" id="{72304353-77DC-4B2F-BBF9-A552AF132465}"/>
                  </a:ext>
                </a:extLst>
              </p:cNvPr>
              <p:cNvSpPr/>
              <p:nvPr/>
            </p:nvSpPr>
            <p:spPr>
              <a:xfrm rot="16200000">
                <a:off x="1574411" y="1636903"/>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091BCFC9-AF70-45CE-B99D-5BAEC46399E8}"/>
                  </a:ext>
                </a:extLst>
              </p:cNvPr>
              <p:cNvSpPr/>
              <p:nvPr/>
            </p:nvSpPr>
            <p:spPr>
              <a:xfrm rot="16200000">
                <a:off x="2119750" y="1636903"/>
                <a:ext cx="207748" cy="207748"/>
              </a:xfrm>
              <a:custGeom>
                <a:avLst/>
                <a:gdLst>
                  <a:gd name="connsiteX0" fmla="*/ 49530 w 57150"/>
                  <a:gd name="connsiteY0" fmla="*/ 14649 h 57150"/>
                  <a:gd name="connsiteX1" fmla="*/ 49530 w 57150"/>
                  <a:gd name="connsiteY1" fmla="*/ 49891 h 57150"/>
                  <a:gd name="connsiteX2" fmla="*/ 14288 w 57150"/>
                  <a:gd name="connsiteY2" fmla="*/ 49891 h 57150"/>
                  <a:gd name="connsiteX3" fmla="*/ 14288 w 57150"/>
                  <a:gd name="connsiteY3" fmla="*/ 14649 h 57150"/>
                  <a:gd name="connsiteX4" fmla="*/ 49530 w 57150"/>
                  <a:gd name="connsiteY4" fmla="*/ 14649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649"/>
                    </a:moveTo>
                    <a:cubicBezTo>
                      <a:pt x="59055" y="24174"/>
                      <a:pt x="59055" y="40366"/>
                      <a:pt x="49530" y="49891"/>
                    </a:cubicBezTo>
                    <a:cubicBezTo>
                      <a:pt x="40005" y="59416"/>
                      <a:pt x="23813" y="59416"/>
                      <a:pt x="14288" y="49891"/>
                    </a:cubicBezTo>
                    <a:cubicBezTo>
                      <a:pt x="4763" y="40366"/>
                      <a:pt x="4763" y="24174"/>
                      <a:pt x="14288" y="14649"/>
                    </a:cubicBezTo>
                    <a:cubicBezTo>
                      <a:pt x="23813" y="4171"/>
                      <a:pt x="40005" y="5124"/>
                      <a:pt x="49530" y="14649"/>
                    </a:cubicBezTo>
                    <a:close/>
                  </a:path>
                </a:pathLst>
              </a:custGeom>
              <a:grpFill/>
              <a:ln w="9525"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417F828B-7BD3-45B3-B161-F46BF1303C01}"/>
                  </a:ext>
                </a:extLst>
              </p:cNvPr>
              <p:cNvSpPr/>
              <p:nvPr/>
            </p:nvSpPr>
            <p:spPr>
              <a:xfrm rot="16200000">
                <a:off x="2665089" y="1636903"/>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39053" y="4763"/>
                      <a:pt x="49530" y="14288"/>
                    </a:cubicBezTo>
                    <a:close/>
                  </a:path>
                </a:pathLst>
              </a:custGeom>
              <a:grp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1C7C0E49-B5C5-4155-B463-398FFD2804D5}"/>
                  </a:ext>
                </a:extLst>
              </p:cNvPr>
              <p:cNvSpPr/>
              <p:nvPr/>
            </p:nvSpPr>
            <p:spPr>
              <a:xfrm rot="16200000">
                <a:off x="3210428" y="1636903"/>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4765" y="4524"/>
                      <a:pt x="40005" y="4524"/>
                      <a:pt x="49530" y="15002"/>
                    </a:cubicBezTo>
                    <a:close/>
                  </a:path>
                </a:pathLst>
              </a:custGeom>
              <a:grp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E60074F9-CE92-477B-9376-06CA72157893}"/>
                  </a:ext>
                </a:extLst>
              </p:cNvPr>
              <p:cNvSpPr/>
              <p:nvPr/>
            </p:nvSpPr>
            <p:spPr>
              <a:xfrm rot="16200000">
                <a:off x="3755767" y="1636903"/>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grpSp>
        <p:grpSp>
          <p:nvGrpSpPr>
            <p:cNvPr id="11" name="Group 10">
              <a:extLst>
                <a:ext uri="{FF2B5EF4-FFF2-40B4-BE49-F238E27FC236}">
                  <a16:creationId xmlns:a16="http://schemas.microsoft.com/office/drawing/2014/main" id="{5AA0495D-9329-47BF-B5D5-EB50A45E596F}"/>
                </a:ext>
              </a:extLst>
            </p:cNvPr>
            <p:cNvGrpSpPr/>
            <p:nvPr/>
          </p:nvGrpSpPr>
          <p:grpSpPr>
            <a:xfrm>
              <a:off x="1359738" y="1373756"/>
              <a:ext cx="2933579" cy="207748"/>
              <a:chOff x="1311263" y="1373756"/>
              <a:chExt cx="2933579" cy="207748"/>
            </a:xfrm>
            <a:grpFill/>
          </p:grpSpPr>
          <p:sp>
            <p:nvSpPr>
              <p:cNvPr id="62" name="Freeform: Shape 61">
                <a:extLst>
                  <a:ext uri="{FF2B5EF4-FFF2-40B4-BE49-F238E27FC236}">
                    <a16:creationId xmlns:a16="http://schemas.microsoft.com/office/drawing/2014/main" id="{E0943375-AC43-4490-B987-ABF977D135EB}"/>
                  </a:ext>
                </a:extLst>
              </p:cNvPr>
              <p:cNvSpPr/>
              <p:nvPr/>
            </p:nvSpPr>
            <p:spPr>
              <a:xfrm rot="16200000">
                <a:off x="1311263" y="1373756"/>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4765" y="4763"/>
                      <a:pt x="40005" y="4763"/>
                      <a:pt x="49530" y="14288"/>
                    </a:cubicBezTo>
                    <a:close/>
                  </a:path>
                </a:pathLst>
              </a:custGeom>
              <a:grpFill/>
              <a:ln w="9525"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6BDE76A5-1F77-4387-A5AC-33C2DC1B4EFE}"/>
                  </a:ext>
                </a:extLst>
              </p:cNvPr>
              <p:cNvSpPr/>
              <p:nvPr/>
            </p:nvSpPr>
            <p:spPr>
              <a:xfrm rot="16200000">
                <a:off x="1856429" y="1373756"/>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1743F3AF-85EE-41A9-BE39-F00B4E93FEDB}"/>
                  </a:ext>
                </a:extLst>
              </p:cNvPr>
              <p:cNvSpPr/>
              <p:nvPr/>
            </p:nvSpPr>
            <p:spPr>
              <a:xfrm rot="16200000">
                <a:off x="2401595" y="1373756"/>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13FDD125-3D63-4689-B341-CD631EC66CF8}"/>
                  </a:ext>
                </a:extLst>
              </p:cNvPr>
              <p:cNvSpPr/>
              <p:nvPr/>
            </p:nvSpPr>
            <p:spPr>
              <a:xfrm rot="16200000">
                <a:off x="2946761" y="1373756"/>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EA1E8383-68FF-456D-A3FB-20BA9FB4D34D}"/>
                  </a:ext>
                </a:extLst>
              </p:cNvPr>
              <p:cNvSpPr/>
              <p:nvPr/>
            </p:nvSpPr>
            <p:spPr>
              <a:xfrm rot="16200000">
                <a:off x="3491927" y="1373756"/>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39052" y="4763"/>
                      <a:pt x="49530" y="14288"/>
                    </a:cubicBezTo>
                    <a:close/>
                  </a:path>
                </a:pathLst>
              </a:custGeom>
              <a:grpFill/>
              <a:ln w="9525"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8EC59718-BB1E-4236-8ACB-1F9C61BB5182}"/>
                  </a:ext>
                </a:extLst>
              </p:cNvPr>
              <p:cNvSpPr/>
              <p:nvPr/>
            </p:nvSpPr>
            <p:spPr>
              <a:xfrm rot="16200000">
                <a:off x="4037094" y="1373756"/>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4765" y="4524"/>
                      <a:pt x="40005" y="4524"/>
                      <a:pt x="49530" y="15002"/>
                    </a:cubicBezTo>
                    <a:close/>
                  </a:path>
                </a:pathLst>
              </a:custGeom>
              <a:grpFill/>
              <a:ln w="9525" cap="flat">
                <a:noFill/>
                <a:prstDash val="solid"/>
                <a:miter/>
              </a:ln>
            </p:spPr>
            <p:txBody>
              <a:bodyPr rtlCol="0" anchor="ctr"/>
              <a:lstStyle/>
              <a:p>
                <a:endParaRPr lang="en-US"/>
              </a:p>
            </p:txBody>
          </p:sp>
        </p:grpSp>
        <p:grpSp>
          <p:nvGrpSpPr>
            <p:cNvPr id="12" name="Group 11">
              <a:extLst>
                <a:ext uri="{FF2B5EF4-FFF2-40B4-BE49-F238E27FC236}">
                  <a16:creationId xmlns:a16="http://schemas.microsoft.com/office/drawing/2014/main" id="{30DAC722-CD33-41B4-9D31-AFEE384F635A}"/>
                </a:ext>
              </a:extLst>
            </p:cNvPr>
            <p:cNvGrpSpPr/>
            <p:nvPr/>
          </p:nvGrpSpPr>
          <p:grpSpPr>
            <a:xfrm>
              <a:off x="1086637" y="1107147"/>
              <a:ext cx="3479781" cy="207748"/>
              <a:chOff x="1048115" y="1107147"/>
              <a:chExt cx="3479781" cy="207748"/>
            </a:xfrm>
            <a:grpFill/>
          </p:grpSpPr>
          <p:sp>
            <p:nvSpPr>
              <p:cNvPr id="55" name="Freeform: Shape 54">
                <a:extLst>
                  <a:ext uri="{FF2B5EF4-FFF2-40B4-BE49-F238E27FC236}">
                    <a16:creationId xmlns:a16="http://schemas.microsoft.com/office/drawing/2014/main" id="{7D26FC5F-E8CE-46B2-B0AF-CB6B56FD378A}"/>
                  </a:ext>
                </a:extLst>
              </p:cNvPr>
              <p:cNvSpPr/>
              <p:nvPr/>
            </p:nvSpPr>
            <p:spPr>
              <a:xfrm rot="16200000">
                <a:off x="1048115" y="1107147"/>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8121A1A6-20AB-46CC-886B-80F2A6FD9D53}"/>
                  </a:ext>
                </a:extLst>
              </p:cNvPr>
              <p:cNvSpPr/>
              <p:nvPr/>
            </p:nvSpPr>
            <p:spPr>
              <a:xfrm rot="16200000">
                <a:off x="1593454" y="1107147"/>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39053" y="4763"/>
                      <a:pt x="49530" y="14288"/>
                    </a:cubicBezTo>
                    <a:close/>
                  </a:path>
                </a:pathLst>
              </a:custGeom>
              <a:grpFill/>
              <a:ln w="9525"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0E1C5A64-1B3D-4338-AC0E-B8370685BD64}"/>
                  </a:ext>
                </a:extLst>
              </p:cNvPr>
              <p:cNvSpPr/>
              <p:nvPr/>
            </p:nvSpPr>
            <p:spPr>
              <a:xfrm rot="16200000">
                <a:off x="2138793" y="1107147"/>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097E5212-9882-4C8A-95C0-270C1088491A}"/>
                  </a:ext>
                </a:extLst>
              </p:cNvPr>
              <p:cNvSpPr/>
              <p:nvPr/>
            </p:nvSpPr>
            <p:spPr>
              <a:xfrm rot="16200000">
                <a:off x="2684132" y="1107147"/>
                <a:ext cx="207748" cy="207748"/>
              </a:xfrm>
              <a:custGeom>
                <a:avLst/>
                <a:gdLst>
                  <a:gd name="connsiteX0" fmla="*/ 49530 w 57150"/>
                  <a:gd name="connsiteY0" fmla="*/ 14649 h 57150"/>
                  <a:gd name="connsiteX1" fmla="*/ 49530 w 57150"/>
                  <a:gd name="connsiteY1" fmla="*/ 49891 h 57150"/>
                  <a:gd name="connsiteX2" fmla="*/ 14288 w 57150"/>
                  <a:gd name="connsiteY2" fmla="*/ 49891 h 57150"/>
                  <a:gd name="connsiteX3" fmla="*/ 14288 w 57150"/>
                  <a:gd name="connsiteY3" fmla="*/ 14649 h 57150"/>
                  <a:gd name="connsiteX4" fmla="*/ 49530 w 57150"/>
                  <a:gd name="connsiteY4" fmla="*/ 14649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649"/>
                    </a:moveTo>
                    <a:cubicBezTo>
                      <a:pt x="59055" y="24174"/>
                      <a:pt x="59055" y="40366"/>
                      <a:pt x="49530" y="49891"/>
                    </a:cubicBezTo>
                    <a:cubicBezTo>
                      <a:pt x="40005" y="59416"/>
                      <a:pt x="23813" y="59416"/>
                      <a:pt x="14288" y="49891"/>
                    </a:cubicBezTo>
                    <a:cubicBezTo>
                      <a:pt x="4763" y="40366"/>
                      <a:pt x="4763" y="24174"/>
                      <a:pt x="14288" y="14649"/>
                    </a:cubicBezTo>
                    <a:cubicBezTo>
                      <a:pt x="23813" y="4171"/>
                      <a:pt x="40005" y="5124"/>
                      <a:pt x="49530" y="14649"/>
                    </a:cubicBezTo>
                    <a:close/>
                  </a:path>
                </a:pathLst>
              </a:custGeom>
              <a:grpFill/>
              <a:ln w="9525"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B94A743D-4D08-45BF-AB39-0C767B347E29}"/>
                  </a:ext>
                </a:extLst>
              </p:cNvPr>
              <p:cNvSpPr/>
              <p:nvPr/>
            </p:nvSpPr>
            <p:spPr>
              <a:xfrm rot="16200000">
                <a:off x="3229471" y="1107147"/>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D0FCBA1C-35C2-45B7-A2A5-6EC8EC4B8F41}"/>
                  </a:ext>
                </a:extLst>
              </p:cNvPr>
              <p:cNvSpPr/>
              <p:nvPr/>
            </p:nvSpPr>
            <p:spPr>
              <a:xfrm rot="16200000">
                <a:off x="3774810" y="1107147"/>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39052" y="4524"/>
                      <a:pt x="49530" y="15002"/>
                    </a:cubicBezTo>
                    <a:close/>
                  </a:path>
                </a:pathLst>
              </a:custGeom>
              <a:grpFill/>
              <a:ln w="9525"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198E499E-D108-421E-92DD-8EA0DA927F08}"/>
                  </a:ext>
                </a:extLst>
              </p:cNvPr>
              <p:cNvSpPr/>
              <p:nvPr/>
            </p:nvSpPr>
            <p:spPr>
              <a:xfrm rot="16200000">
                <a:off x="4320148" y="1107147"/>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4765" y="4763"/>
                      <a:pt x="40005" y="4763"/>
                      <a:pt x="49530" y="14288"/>
                    </a:cubicBezTo>
                    <a:close/>
                  </a:path>
                </a:pathLst>
              </a:custGeom>
              <a:grpFill/>
              <a:ln w="9525" cap="flat">
                <a:noFill/>
                <a:prstDash val="solid"/>
                <a:miter/>
              </a:ln>
            </p:spPr>
            <p:txBody>
              <a:bodyPr rtlCol="0" anchor="ctr"/>
              <a:lstStyle/>
              <a:p>
                <a:endParaRPr lang="en-US"/>
              </a:p>
            </p:txBody>
          </p:sp>
        </p:grpSp>
        <p:grpSp>
          <p:nvGrpSpPr>
            <p:cNvPr id="13" name="Group 12">
              <a:extLst>
                <a:ext uri="{FF2B5EF4-FFF2-40B4-BE49-F238E27FC236}">
                  <a16:creationId xmlns:a16="http://schemas.microsoft.com/office/drawing/2014/main" id="{314C20E7-3977-4C1C-9474-F16BCF948A86}"/>
                </a:ext>
              </a:extLst>
            </p:cNvPr>
            <p:cNvGrpSpPr/>
            <p:nvPr/>
          </p:nvGrpSpPr>
          <p:grpSpPr>
            <a:xfrm>
              <a:off x="814832" y="843996"/>
              <a:ext cx="4023390" cy="207748"/>
              <a:chOff x="785833" y="843996"/>
              <a:chExt cx="4023390" cy="207748"/>
            </a:xfrm>
            <a:grpFill/>
          </p:grpSpPr>
          <p:sp>
            <p:nvSpPr>
              <p:cNvPr id="47" name="Freeform: Shape 46">
                <a:extLst>
                  <a:ext uri="{FF2B5EF4-FFF2-40B4-BE49-F238E27FC236}">
                    <a16:creationId xmlns:a16="http://schemas.microsoft.com/office/drawing/2014/main" id="{5904633C-D757-4526-A623-7193FF294B00}"/>
                  </a:ext>
                </a:extLst>
              </p:cNvPr>
              <p:cNvSpPr/>
              <p:nvPr/>
            </p:nvSpPr>
            <p:spPr>
              <a:xfrm rot="16200000">
                <a:off x="785833" y="843996"/>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75FA4226-972C-445F-8C8B-7FC83CA3DC39}"/>
                  </a:ext>
                </a:extLst>
              </p:cNvPr>
              <p:cNvSpPr/>
              <p:nvPr/>
            </p:nvSpPr>
            <p:spPr>
              <a:xfrm rot="16200000">
                <a:off x="1330925" y="843996"/>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877F4662-0E4D-4675-AAA5-3916F575691D}"/>
                  </a:ext>
                </a:extLst>
              </p:cNvPr>
              <p:cNvSpPr/>
              <p:nvPr/>
            </p:nvSpPr>
            <p:spPr>
              <a:xfrm rot="16200000">
                <a:off x="1876017" y="843996"/>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39052" y="4763"/>
                      <a:pt x="49530" y="14288"/>
                    </a:cubicBezTo>
                    <a:close/>
                  </a:path>
                </a:pathLst>
              </a:custGeom>
              <a:grpFill/>
              <a:ln w="9525"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60FA50DA-C389-424C-A56E-618778D6E362}"/>
                  </a:ext>
                </a:extLst>
              </p:cNvPr>
              <p:cNvSpPr/>
              <p:nvPr/>
            </p:nvSpPr>
            <p:spPr>
              <a:xfrm rot="16200000">
                <a:off x="2421109" y="843996"/>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4765" y="4763"/>
                      <a:pt x="40005" y="4763"/>
                      <a:pt x="49530" y="14288"/>
                    </a:cubicBezTo>
                    <a:close/>
                  </a:path>
                </a:pathLst>
              </a:custGeom>
              <a:grpFill/>
              <a:ln w="9525"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28828BB1-704A-43F1-BC86-359247AF959B}"/>
                  </a:ext>
                </a:extLst>
              </p:cNvPr>
              <p:cNvSpPr/>
              <p:nvPr/>
            </p:nvSpPr>
            <p:spPr>
              <a:xfrm rot="16200000">
                <a:off x="2966201" y="843996"/>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A1644E9D-E71A-4DF9-A191-42DF082D3566}"/>
                  </a:ext>
                </a:extLst>
              </p:cNvPr>
              <p:cNvSpPr/>
              <p:nvPr/>
            </p:nvSpPr>
            <p:spPr>
              <a:xfrm rot="16200000">
                <a:off x="3511293" y="843996"/>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51ACAE88-1290-4C22-AFA3-1AE87CC4D0F5}"/>
                  </a:ext>
                </a:extLst>
              </p:cNvPr>
              <p:cNvSpPr/>
              <p:nvPr/>
            </p:nvSpPr>
            <p:spPr>
              <a:xfrm rot="16200000">
                <a:off x="4056385" y="843996"/>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4B02ECB-7097-4E7C-A6F2-8F0BB1B376B8}"/>
                  </a:ext>
                </a:extLst>
              </p:cNvPr>
              <p:cNvSpPr/>
              <p:nvPr/>
            </p:nvSpPr>
            <p:spPr>
              <a:xfrm rot="16200000">
                <a:off x="4601475" y="843996"/>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39053" y="4524"/>
                      <a:pt x="49530" y="15002"/>
                    </a:cubicBezTo>
                    <a:close/>
                  </a:path>
                </a:pathLst>
              </a:custGeom>
              <a:grpFill/>
              <a:ln w="9525" cap="flat">
                <a:noFill/>
                <a:prstDash val="solid"/>
                <a:miter/>
              </a:ln>
            </p:spPr>
            <p:txBody>
              <a:bodyPr rtlCol="0" anchor="ctr"/>
              <a:lstStyle/>
              <a:p>
                <a:endParaRPr lang="en-US"/>
              </a:p>
            </p:txBody>
          </p:sp>
        </p:grpSp>
        <p:grpSp>
          <p:nvGrpSpPr>
            <p:cNvPr id="14" name="Group 13">
              <a:extLst>
                <a:ext uri="{FF2B5EF4-FFF2-40B4-BE49-F238E27FC236}">
                  <a16:creationId xmlns:a16="http://schemas.microsoft.com/office/drawing/2014/main" id="{F51FAE7D-3F77-40C7-9D01-26CD4E436353}"/>
                </a:ext>
              </a:extLst>
            </p:cNvPr>
            <p:cNvGrpSpPr/>
            <p:nvPr/>
          </p:nvGrpSpPr>
          <p:grpSpPr>
            <a:xfrm>
              <a:off x="541730" y="580851"/>
              <a:ext cx="4569595" cy="207749"/>
              <a:chOff x="522685" y="580851"/>
              <a:chExt cx="4569595" cy="207749"/>
            </a:xfrm>
            <a:grpFill/>
          </p:grpSpPr>
          <p:sp>
            <p:nvSpPr>
              <p:cNvPr id="38" name="Freeform: Shape 37">
                <a:extLst>
                  <a:ext uri="{FF2B5EF4-FFF2-40B4-BE49-F238E27FC236}">
                    <a16:creationId xmlns:a16="http://schemas.microsoft.com/office/drawing/2014/main" id="{DB64B3FD-1671-4176-89C9-BEB2CEC46A2D}"/>
                  </a:ext>
                </a:extLst>
              </p:cNvPr>
              <p:cNvSpPr/>
              <p:nvPr/>
            </p:nvSpPr>
            <p:spPr>
              <a:xfrm rot="16200000">
                <a:off x="522685" y="580852"/>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4765" y="4524"/>
                      <a:pt x="40005" y="4524"/>
                      <a:pt x="49530" y="15002"/>
                    </a:cubicBezTo>
                    <a:close/>
                  </a:path>
                </a:pathLst>
              </a:custGeom>
              <a:grpFill/>
              <a:ln w="9525"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47BA965F-D806-4EA7-973C-FEB39A27C670}"/>
                  </a:ext>
                </a:extLst>
              </p:cNvPr>
              <p:cNvSpPr/>
              <p:nvPr/>
            </p:nvSpPr>
            <p:spPr>
              <a:xfrm rot="16200000">
                <a:off x="1067916" y="580851"/>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75BD5643-3427-4EF0-8D70-8C2E5CF0A4B3}"/>
                  </a:ext>
                </a:extLst>
              </p:cNvPr>
              <p:cNvSpPr/>
              <p:nvPr/>
            </p:nvSpPr>
            <p:spPr>
              <a:xfrm rot="16200000">
                <a:off x="1613147" y="580852"/>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28378A42-D3B2-4F06-B777-06D40085E53D}"/>
                  </a:ext>
                </a:extLst>
              </p:cNvPr>
              <p:cNvSpPr/>
              <p:nvPr/>
            </p:nvSpPr>
            <p:spPr>
              <a:xfrm rot="16200000">
                <a:off x="2158378" y="580852"/>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3728F9F8-855F-434B-BEBB-785FD3671902}"/>
                  </a:ext>
                </a:extLst>
              </p:cNvPr>
              <p:cNvSpPr/>
              <p:nvPr/>
            </p:nvSpPr>
            <p:spPr>
              <a:xfrm rot="16200000">
                <a:off x="2703609" y="580852"/>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39053" y="4763"/>
                      <a:pt x="49530" y="14288"/>
                    </a:cubicBezTo>
                    <a:close/>
                  </a:path>
                </a:pathLst>
              </a:custGeom>
              <a:grpFill/>
              <a:ln w="9525"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A588C436-CE80-4256-AAB1-639E00C6075F}"/>
                  </a:ext>
                </a:extLst>
              </p:cNvPr>
              <p:cNvSpPr/>
              <p:nvPr/>
            </p:nvSpPr>
            <p:spPr>
              <a:xfrm rot="16200000">
                <a:off x="3248840" y="580852"/>
                <a:ext cx="207748" cy="207748"/>
              </a:xfrm>
              <a:custGeom>
                <a:avLst/>
                <a:gdLst>
                  <a:gd name="connsiteX0" fmla="*/ 49530 w 57150"/>
                  <a:gd name="connsiteY0" fmla="*/ 14649 h 57150"/>
                  <a:gd name="connsiteX1" fmla="*/ 49530 w 57150"/>
                  <a:gd name="connsiteY1" fmla="*/ 49891 h 57150"/>
                  <a:gd name="connsiteX2" fmla="*/ 14287 w 57150"/>
                  <a:gd name="connsiteY2" fmla="*/ 49891 h 57150"/>
                  <a:gd name="connsiteX3" fmla="*/ 14287 w 57150"/>
                  <a:gd name="connsiteY3" fmla="*/ 14649 h 57150"/>
                  <a:gd name="connsiteX4" fmla="*/ 49530 w 57150"/>
                  <a:gd name="connsiteY4" fmla="*/ 14649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649"/>
                    </a:moveTo>
                    <a:cubicBezTo>
                      <a:pt x="59055" y="24174"/>
                      <a:pt x="59055" y="40366"/>
                      <a:pt x="49530" y="49891"/>
                    </a:cubicBezTo>
                    <a:cubicBezTo>
                      <a:pt x="40005" y="59416"/>
                      <a:pt x="23812" y="59416"/>
                      <a:pt x="14287" y="49891"/>
                    </a:cubicBezTo>
                    <a:cubicBezTo>
                      <a:pt x="4763" y="40366"/>
                      <a:pt x="4763" y="24174"/>
                      <a:pt x="14287" y="14649"/>
                    </a:cubicBezTo>
                    <a:cubicBezTo>
                      <a:pt x="23812" y="4171"/>
                      <a:pt x="40005" y="5124"/>
                      <a:pt x="49530" y="14649"/>
                    </a:cubicBezTo>
                    <a:close/>
                  </a:path>
                </a:pathLst>
              </a:custGeom>
              <a:grpFill/>
              <a:ln w="9525"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1B0C96FF-3C1B-430D-BCDC-35E2AA14472C}"/>
                  </a:ext>
                </a:extLst>
              </p:cNvPr>
              <p:cNvSpPr/>
              <p:nvPr/>
            </p:nvSpPr>
            <p:spPr>
              <a:xfrm rot="16200000">
                <a:off x="3794071" y="580852"/>
                <a:ext cx="207748" cy="207748"/>
              </a:xfrm>
              <a:custGeom>
                <a:avLst/>
                <a:gdLst>
                  <a:gd name="connsiteX0" fmla="*/ 49530 w 57150"/>
                  <a:gd name="connsiteY0" fmla="*/ 14288 h 57150"/>
                  <a:gd name="connsiteX1" fmla="*/ 49530 w 57150"/>
                  <a:gd name="connsiteY1" fmla="*/ 49530 h 57150"/>
                  <a:gd name="connsiteX2" fmla="*/ 14287 w 57150"/>
                  <a:gd name="connsiteY2" fmla="*/ 49530 h 57150"/>
                  <a:gd name="connsiteX3" fmla="*/ 14287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2" y="59055"/>
                      <a:pt x="14287" y="49530"/>
                    </a:cubicBezTo>
                    <a:cubicBezTo>
                      <a:pt x="4763" y="40005"/>
                      <a:pt x="4763" y="23813"/>
                      <a:pt x="14287" y="14288"/>
                    </a:cubicBezTo>
                    <a:cubicBezTo>
                      <a:pt x="23812" y="4763"/>
                      <a:pt x="40005" y="4763"/>
                      <a:pt x="49530" y="14288"/>
                    </a:cubicBezTo>
                    <a:close/>
                  </a:path>
                </a:pathLst>
              </a:custGeom>
              <a:grpFill/>
              <a:ln w="9525"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0D7B958C-373B-4C14-BDD1-88F1235897BC}"/>
                  </a:ext>
                </a:extLst>
              </p:cNvPr>
              <p:cNvSpPr/>
              <p:nvPr/>
            </p:nvSpPr>
            <p:spPr>
              <a:xfrm rot="16200000">
                <a:off x="4339302" y="580852"/>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602EAAA7-6777-4A06-BFAA-4DA1DE5BF781}"/>
                  </a:ext>
                </a:extLst>
              </p:cNvPr>
              <p:cNvSpPr/>
              <p:nvPr/>
            </p:nvSpPr>
            <p:spPr>
              <a:xfrm rot="16200000">
                <a:off x="4884532" y="580852"/>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39053" y="4763"/>
                      <a:pt x="49530" y="14288"/>
                    </a:cubicBezTo>
                    <a:close/>
                  </a:path>
                </a:pathLst>
              </a:custGeom>
              <a:grpFill/>
              <a:ln w="9525" cap="flat">
                <a:noFill/>
                <a:prstDash val="solid"/>
                <a:miter/>
              </a:ln>
            </p:spPr>
            <p:txBody>
              <a:bodyPr rtlCol="0" anchor="ctr"/>
              <a:lstStyle/>
              <a:p>
                <a:endParaRPr lang="en-US"/>
              </a:p>
            </p:txBody>
          </p:sp>
        </p:grpSp>
        <p:grpSp>
          <p:nvGrpSpPr>
            <p:cNvPr id="15" name="Group 14">
              <a:extLst>
                <a:ext uri="{FF2B5EF4-FFF2-40B4-BE49-F238E27FC236}">
                  <a16:creationId xmlns:a16="http://schemas.microsoft.com/office/drawing/2014/main" id="{F43F96D6-D2C5-4D4E-AD01-63D86AB736A9}"/>
                </a:ext>
              </a:extLst>
            </p:cNvPr>
            <p:cNvGrpSpPr/>
            <p:nvPr/>
          </p:nvGrpSpPr>
          <p:grpSpPr>
            <a:xfrm>
              <a:off x="269492" y="314240"/>
              <a:ext cx="5114070" cy="207748"/>
              <a:chOff x="259537" y="314240"/>
              <a:chExt cx="5114070" cy="207748"/>
            </a:xfrm>
            <a:grpFill/>
          </p:grpSpPr>
          <p:sp>
            <p:nvSpPr>
              <p:cNvPr id="28" name="Freeform: Shape 27">
                <a:extLst>
                  <a:ext uri="{FF2B5EF4-FFF2-40B4-BE49-F238E27FC236}">
                    <a16:creationId xmlns:a16="http://schemas.microsoft.com/office/drawing/2014/main" id="{9B5357E0-D533-457D-B3AF-A009E471524E}"/>
                  </a:ext>
                </a:extLst>
              </p:cNvPr>
              <p:cNvSpPr/>
              <p:nvPr/>
            </p:nvSpPr>
            <p:spPr>
              <a:xfrm rot="16200000">
                <a:off x="259537" y="314240"/>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39052" y="4524"/>
                      <a:pt x="49530" y="15002"/>
                    </a:cubicBezTo>
                    <a:close/>
                  </a:path>
                </a:pathLst>
              </a:custGeom>
              <a:grpFill/>
              <a:ln w="9525"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0255D2DE-8AC6-4416-A142-8EFC2EF9B241}"/>
                  </a:ext>
                </a:extLst>
              </p:cNvPr>
              <p:cNvSpPr/>
              <p:nvPr/>
            </p:nvSpPr>
            <p:spPr>
              <a:xfrm rot="16200000">
                <a:off x="804684" y="314240"/>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4765" y="4763"/>
                      <a:pt x="40005" y="4763"/>
                      <a:pt x="49530" y="14288"/>
                    </a:cubicBezTo>
                    <a:close/>
                  </a:path>
                </a:pathLst>
              </a:custGeom>
              <a:grpFill/>
              <a:ln w="9525"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B1F50D0-2689-48B8-9EB4-8B297922AB3C}"/>
                  </a:ext>
                </a:extLst>
              </p:cNvPr>
              <p:cNvSpPr/>
              <p:nvPr/>
            </p:nvSpPr>
            <p:spPr>
              <a:xfrm rot="16200000">
                <a:off x="1349831" y="314240"/>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4F9AB636-B171-4834-8358-819CFAEB3DA2}"/>
                  </a:ext>
                </a:extLst>
              </p:cNvPr>
              <p:cNvSpPr/>
              <p:nvPr/>
            </p:nvSpPr>
            <p:spPr>
              <a:xfrm rot="16200000">
                <a:off x="1894978" y="314240"/>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2"/>
                      <a:pt x="59055" y="40005"/>
                      <a:pt x="49530" y="49530"/>
                    </a:cubicBezTo>
                    <a:cubicBezTo>
                      <a:pt x="40005" y="59055"/>
                      <a:pt x="23813" y="59055"/>
                      <a:pt x="14288" y="49530"/>
                    </a:cubicBezTo>
                    <a:cubicBezTo>
                      <a:pt x="4763" y="40005"/>
                      <a:pt x="4763" y="23812"/>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59F46157-89D1-40A9-A157-A54439348478}"/>
                  </a:ext>
                </a:extLst>
              </p:cNvPr>
              <p:cNvSpPr/>
              <p:nvPr/>
            </p:nvSpPr>
            <p:spPr>
              <a:xfrm rot="16200000">
                <a:off x="2440125" y="314240"/>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37B7F3E1-3E9C-44A9-BF0C-F9F8C7B30BFD}"/>
                  </a:ext>
                </a:extLst>
              </p:cNvPr>
              <p:cNvSpPr/>
              <p:nvPr/>
            </p:nvSpPr>
            <p:spPr>
              <a:xfrm rot="16200000">
                <a:off x="2985272" y="314240"/>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39052" y="4763"/>
                      <a:pt x="49530" y="14288"/>
                    </a:cubicBezTo>
                    <a:close/>
                  </a:path>
                </a:pathLst>
              </a:custGeom>
              <a:grpFill/>
              <a:ln w="9525"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FF854121-77FB-4FF9-89E6-AEF1A59E5376}"/>
                  </a:ext>
                </a:extLst>
              </p:cNvPr>
              <p:cNvSpPr/>
              <p:nvPr/>
            </p:nvSpPr>
            <p:spPr>
              <a:xfrm rot="16200000">
                <a:off x="3530419" y="314240"/>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4765" y="4763"/>
                      <a:pt x="40005" y="4763"/>
                      <a:pt x="49530" y="14288"/>
                    </a:cubicBezTo>
                    <a:close/>
                  </a:path>
                </a:pathLst>
              </a:custGeom>
              <a:grpFill/>
              <a:ln w="9525"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00B6F314-0578-49F2-A057-8834F547841C}"/>
                  </a:ext>
                </a:extLst>
              </p:cNvPr>
              <p:cNvSpPr/>
              <p:nvPr/>
            </p:nvSpPr>
            <p:spPr>
              <a:xfrm rot="16200000">
                <a:off x="4075566" y="314240"/>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E99DFE0C-8C5C-4BA2-8617-193341A950CE}"/>
                  </a:ext>
                </a:extLst>
              </p:cNvPr>
              <p:cNvSpPr/>
              <p:nvPr/>
            </p:nvSpPr>
            <p:spPr>
              <a:xfrm rot="16200000">
                <a:off x="4620713" y="314240"/>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38DF4980-3A59-4D1B-AE38-957BC7702142}"/>
                  </a:ext>
                </a:extLst>
              </p:cNvPr>
              <p:cNvSpPr/>
              <p:nvPr/>
            </p:nvSpPr>
            <p:spPr>
              <a:xfrm rot="16200000">
                <a:off x="5165859" y="314240"/>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grpSp>
        <p:grpSp>
          <p:nvGrpSpPr>
            <p:cNvPr id="16" name="Group 15">
              <a:extLst>
                <a:ext uri="{FF2B5EF4-FFF2-40B4-BE49-F238E27FC236}">
                  <a16:creationId xmlns:a16="http://schemas.microsoft.com/office/drawing/2014/main" id="{CA52D90E-7BA6-48BB-AEE6-AF8E216BC53C}"/>
                </a:ext>
              </a:extLst>
            </p:cNvPr>
            <p:cNvGrpSpPr/>
            <p:nvPr/>
          </p:nvGrpSpPr>
          <p:grpSpPr>
            <a:xfrm>
              <a:off x="-3610" y="51092"/>
              <a:ext cx="5660274" cy="207748"/>
              <a:chOff x="-3610" y="51092"/>
              <a:chExt cx="5660274" cy="207748"/>
            </a:xfrm>
            <a:grpFill/>
          </p:grpSpPr>
          <p:sp>
            <p:nvSpPr>
              <p:cNvPr id="17" name="Freeform: Shape 16">
                <a:extLst>
                  <a:ext uri="{FF2B5EF4-FFF2-40B4-BE49-F238E27FC236}">
                    <a16:creationId xmlns:a16="http://schemas.microsoft.com/office/drawing/2014/main" id="{8858A2EE-E0E0-4766-833E-D2F41EEC7322}"/>
                  </a:ext>
                </a:extLst>
              </p:cNvPr>
              <p:cNvSpPr/>
              <p:nvPr/>
            </p:nvSpPr>
            <p:spPr>
              <a:xfrm rot="16200000">
                <a:off x="-3610" y="51092"/>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DAADBF20-3623-4293-BBB4-C18C77FA2B01}"/>
                  </a:ext>
                </a:extLst>
              </p:cNvPr>
              <p:cNvSpPr/>
              <p:nvPr/>
            </p:nvSpPr>
            <p:spPr>
              <a:xfrm rot="16200000">
                <a:off x="541643" y="51092"/>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A1F77253-9CF1-420F-A0C8-00B8FD84550D}"/>
                  </a:ext>
                </a:extLst>
              </p:cNvPr>
              <p:cNvSpPr/>
              <p:nvPr/>
            </p:nvSpPr>
            <p:spPr>
              <a:xfrm rot="16200000">
                <a:off x="1086896" y="51092"/>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39052" y="4524"/>
                      <a:pt x="49530" y="15002"/>
                    </a:cubicBezTo>
                    <a:close/>
                  </a:path>
                </a:pathLst>
              </a:custGeom>
              <a:grpFill/>
              <a:ln w="9525"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029876F8-99D4-466C-89E5-F5B46CB36E4F}"/>
                  </a:ext>
                </a:extLst>
              </p:cNvPr>
              <p:cNvSpPr/>
              <p:nvPr/>
            </p:nvSpPr>
            <p:spPr>
              <a:xfrm rot="16200000">
                <a:off x="1632149" y="51092"/>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4765" y="4763"/>
                      <a:pt x="40005" y="4763"/>
                      <a:pt x="49530" y="14288"/>
                    </a:cubicBezTo>
                    <a:close/>
                  </a:path>
                </a:pathLst>
              </a:custGeom>
              <a:grpFill/>
              <a:ln w="9525"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FD128D97-6EB3-4D21-9B00-1D4EE1F3F6CB}"/>
                  </a:ext>
                </a:extLst>
              </p:cNvPr>
              <p:cNvSpPr/>
              <p:nvPr/>
            </p:nvSpPr>
            <p:spPr>
              <a:xfrm rot="16200000">
                <a:off x="2177402" y="51092"/>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2957A960-C5BA-4FF8-9CE4-58A4244F418F}"/>
                  </a:ext>
                </a:extLst>
              </p:cNvPr>
              <p:cNvSpPr/>
              <p:nvPr/>
            </p:nvSpPr>
            <p:spPr>
              <a:xfrm rot="16200000">
                <a:off x="2722655" y="51092"/>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FF718D84-9B0D-4C49-A631-BAE2CF6C05A9}"/>
                  </a:ext>
                </a:extLst>
              </p:cNvPr>
              <p:cNvSpPr/>
              <p:nvPr/>
            </p:nvSpPr>
            <p:spPr>
              <a:xfrm rot="16200000">
                <a:off x="3267908" y="51092"/>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DF999394-D53B-41E2-A241-AD10774F9F80}"/>
                  </a:ext>
                </a:extLst>
              </p:cNvPr>
              <p:cNvSpPr/>
              <p:nvPr/>
            </p:nvSpPr>
            <p:spPr>
              <a:xfrm rot="16200000">
                <a:off x="3813161" y="51092"/>
                <a:ext cx="207748" cy="207748"/>
              </a:xfrm>
              <a:custGeom>
                <a:avLst/>
                <a:gdLst>
                  <a:gd name="connsiteX0" fmla="*/ 49530 w 57150"/>
                  <a:gd name="connsiteY0" fmla="*/ 14649 h 57150"/>
                  <a:gd name="connsiteX1" fmla="*/ 49530 w 57150"/>
                  <a:gd name="connsiteY1" fmla="*/ 49891 h 57150"/>
                  <a:gd name="connsiteX2" fmla="*/ 14288 w 57150"/>
                  <a:gd name="connsiteY2" fmla="*/ 49891 h 57150"/>
                  <a:gd name="connsiteX3" fmla="*/ 14288 w 57150"/>
                  <a:gd name="connsiteY3" fmla="*/ 14649 h 57150"/>
                  <a:gd name="connsiteX4" fmla="*/ 49530 w 57150"/>
                  <a:gd name="connsiteY4" fmla="*/ 14649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649"/>
                    </a:moveTo>
                    <a:cubicBezTo>
                      <a:pt x="59055" y="24174"/>
                      <a:pt x="59055" y="40366"/>
                      <a:pt x="49530" y="49891"/>
                    </a:cubicBezTo>
                    <a:cubicBezTo>
                      <a:pt x="40005" y="59416"/>
                      <a:pt x="23813" y="59416"/>
                      <a:pt x="14288" y="49891"/>
                    </a:cubicBezTo>
                    <a:cubicBezTo>
                      <a:pt x="4763" y="40366"/>
                      <a:pt x="4763" y="24174"/>
                      <a:pt x="14288" y="14649"/>
                    </a:cubicBezTo>
                    <a:cubicBezTo>
                      <a:pt x="23813" y="4171"/>
                      <a:pt x="39052" y="5124"/>
                      <a:pt x="49530" y="14649"/>
                    </a:cubicBezTo>
                    <a:close/>
                  </a:path>
                </a:pathLst>
              </a:custGeom>
              <a:grpFill/>
              <a:ln w="9525"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7955D430-CAD5-4C32-BBBE-015037C91462}"/>
                  </a:ext>
                </a:extLst>
              </p:cNvPr>
              <p:cNvSpPr/>
              <p:nvPr/>
            </p:nvSpPr>
            <p:spPr>
              <a:xfrm rot="16200000">
                <a:off x="4358414" y="51092"/>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F5EFDD99-CFF0-42B8-9662-31D34A11ED41}"/>
                  </a:ext>
                </a:extLst>
              </p:cNvPr>
              <p:cNvSpPr/>
              <p:nvPr/>
            </p:nvSpPr>
            <p:spPr>
              <a:xfrm rot="16200000">
                <a:off x="4903667" y="51092"/>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10A14FC9-4F30-4BF0-8043-A67B55201F27}"/>
                  </a:ext>
                </a:extLst>
              </p:cNvPr>
              <p:cNvSpPr/>
              <p:nvPr/>
            </p:nvSpPr>
            <p:spPr>
              <a:xfrm rot="16200000">
                <a:off x="5448916" y="51092"/>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grpSp>
      </p:grpSp>
      <p:sp>
        <p:nvSpPr>
          <p:cNvPr id="82" name="Rectangle 81">
            <a:extLst>
              <a:ext uri="{FF2B5EF4-FFF2-40B4-BE49-F238E27FC236}">
                <a16:creationId xmlns:a16="http://schemas.microsoft.com/office/drawing/2014/main" id="{F85F4D0D-28DA-4E17-9B28-66E5A2C89DBF}"/>
              </a:ext>
            </a:extLst>
          </p:cNvPr>
          <p:cNvSpPr/>
          <p:nvPr userDrawn="1"/>
        </p:nvSpPr>
        <p:spPr>
          <a:xfrm rot="2700000" flipH="1">
            <a:off x="-2616629" y="4082658"/>
            <a:ext cx="10881360" cy="41851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3" name="Group 82">
            <a:extLst>
              <a:ext uri="{FF2B5EF4-FFF2-40B4-BE49-F238E27FC236}">
                <a16:creationId xmlns:a16="http://schemas.microsoft.com/office/drawing/2014/main" id="{E5050581-F32A-4C74-B08E-70E1A4898739}"/>
              </a:ext>
            </a:extLst>
          </p:cNvPr>
          <p:cNvGrpSpPr/>
          <p:nvPr userDrawn="1"/>
        </p:nvGrpSpPr>
        <p:grpSpPr>
          <a:xfrm rot="21240000">
            <a:off x="1970629" y="-466553"/>
            <a:ext cx="12877402" cy="10282191"/>
            <a:chOff x="1286776" y="-210300"/>
            <a:chExt cx="12877402" cy="10282191"/>
          </a:xfrm>
        </p:grpSpPr>
        <p:sp>
          <p:nvSpPr>
            <p:cNvPr id="84" name="Rectangle 83">
              <a:extLst>
                <a:ext uri="{FF2B5EF4-FFF2-40B4-BE49-F238E27FC236}">
                  <a16:creationId xmlns:a16="http://schemas.microsoft.com/office/drawing/2014/main" id="{73E8A8C8-9D7A-4D6B-A485-8C0C2B0AB5B1}"/>
                </a:ext>
              </a:extLst>
            </p:cNvPr>
            <p:cNvSpPr/>
            <p:nvPr/>
          </p:nvSpPr>
          <p:spPr>
            <a:xfrm rot="19224478" flipH="1">
              <a:off x="3191378" y="4435649"/>
              <a:ext cx="10972800" cy="90079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Rectangle 84">
              <a:extLst>
                <a:ext uri="{FF2B5EF4-FFF2-40B4-BE49-F238E27FC236}">
                  <a16:creationId xmlns:a16="http://schemas.microsoft.com/office/drawing/2014/main" id="{4E5552F1-3A73-47F6-94AC-FF6F332B2D6F}"/>
                </a:ext>
              </a:extLst>
            </p:cNvPr>
            <p:cNvSpPr/>
            <p:nvPr/>
          </p:nvSpPr>
          <p:spPr>
            <a:xfrm rot="19224478" flipH="1">
              <a:off x="2352662" y="4449308"/>
              <a:ext cx="11247120" cy="17356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Rectangle 85">
              <a:extLst>
                <a:ext uri="{FF2B5EF4-FFF2-40B4-BE49-F238E27FC236}">
                  <a16:creationId xmlns:a16="http://schemas.microsoft.com/office/drawing/2014/main" id="{27523268-491D-40CF-B6EB-669FBCDE31F5}"/>
                </a:ext>
              </a:extLst>
            </p:cNvPr>
            <p:cNvSpPr/>
            <p:nvPr/>
          </p:nvSpPr>
          <p:spPr>
            <a:xfrm rot="3062081">
              <a:off x="-3152807" y="4480397"/>
              <a:ext cx="10282191" cy="90079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86">
              <a:extLst>
                <a:ext uri="{FF2B5EF4-FFF2-40B4-BE49-F238E27FC236}">
                  <a16:creationId xmlns:a16="http://schemas.microsoft.com/office/drawing/2014/main" id="{0A93ACE6-9A62-43A7-BE10-99DBB4E5ADF3}"/>
                </a:ext>
              </a:extLst>
            </p:cNvPr>
            <p:cNvSpPr/>
            <p:nvPr/>
          </p:nvSpPr>
          <p:spPr>
            <a:xfrm rot="3062081">
              <a:off x="-3356705" y="5134895"/>
              <a:ext cx="9460523" cy="17356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8" name="Freeform: Shape 87">
            <a:extLst>
              <a:ext uri="{FF2B5EF4-FFF2-40B4-BE49-F238E27FC236}">
                <a16:creationId xmlns:a16="http://schemas.microsoft.com/office/drawing/2014/main" id="{CFE72C38-F989-48B4-B2FD-00E834AF7F40}"/>
              </a:ext>
            </a:extLst>
          </p:cNvPr>
          <p:cNvSpPr/>
          <p:nvPr userDrawn="1"/>
        </p:nvSpPr>
        <p:spPr>
          <a:xfrm rot="18900000">
            <a:off x="3509198" y="4947304"/>
            <a:ext cx="12830191" cy="785553"/>
          </a:xfrm>
          <a:custGeom>
            <a:avLst/>
            <a:gdLst>
              <a:gd name="connsiteX0" fmla="*/ 577248 w 12830191"/>
              <a:gd name="connsiteY0" fmla="*/ 0 h 785553"/>
              <a:gd name="connsiteX1" fmla="*/ 225055 w 12830191"/>
              <a:gd name="connsiteY1" fmla="*/ 785553 h 785553"/>
              <a:gd name="connsiteX2" fmla="*/ 0 w 12830191"/>
              <a:gd name="connsiteY2" fmla="*/ 785552 h 785553"/>
              <a:gd name="connsiteX3" fmla="*/ 352187 w 12830191"/>
              <a:gd name="connsiteY3" fmla="*/ 0 h 785553"/>
              <a:gd name="connsiteX4" fmla="*/ 1016964 w 12830191"/>
              <a:gd name="connsiteY4" fmla="*/ 0 h 785553"/>
              <a:gd name="connsiteX5" fmla="*/ 664776 w 12830191"/>
              <a:gd name="connsiteY5" fmla="*/ 785552 h 785553"/>
              <a:gd name="connsiteX6" fmla="*/ 439719 w 12830191"/>
              <a:gd name="connsiteY6" fmla="*/ 785552 h 785553"/>
              <a:gd name="connsiteX7" fmla="*/ 791910 w 12830191"/>
              <a:gd name="connsiteY7" fmla="*/ 0 h 785553"/>
              <a:gd name="connsiteX8" fmla="*/ 1456682 w 12830191"/>
              <a:gd name="connsiteY8" fmla="*/ 0 h 785553"/>
              <a:gd name="connsiteX9" fmla="*/ 1104495 w 12830191"/>
              <a:gd name="connsiteY9" fmla="*/ 785552 h 785553"/>
              <a:gd name="connsiteX10" fmla="*/ 879437 w 12830191"/>
              <a:gd name="connsiteY10" fmla="*/ 785552 h 785553"/>
              <a:gd name="connsiteX11" fmla="*/ 1231624 w 12830191"/>
              <a:gd name="connsiteY11" fmla="*/ 0 h 785553"/>
              <a:gd name="connsiteX12" fmla="*/ 1896401 w 12830191"/>
              <a:gd name="connsiteY12" fmla="*/ 0 h 785553"/>
              <a:gd name="connsiteX13" fmla="*/ 1544212 w 12830191"/>
              <a:gd name="connsiteY13" fmla="*/ 785552 h 785553"/>
              <a:gd name="connsiteX14" fmla="*/ 1319156 w 12830191"/>
              <a:gd name="connsiteY14" fmla="*/ 785553 h 785553"/>
              <a:gd name="connsiteX15" fmla="*/ 1671346 w 12830191"/>
              <a:gd name="connsiteY15" fmla="*/ 0 h 785553"/>
              <a:gd name="connsiteX16" fmla="*/ 2336115 w 12830191"/>
              <a:gd name="connsiteY16" fmla="*/ 0 h 785553"/>
              <a:gd name="connsiteX17" fmla="*/ 1983932 w 12830191"/>
              <a:gd name="connsiteY17" fmla="*/ 785552 h 785553"/>
              <a:gd name="connsiteX18" fmla="*/ 1758875 w 12830191"/>
              <a:gd name="connsiteY18" fmla="*/ 785552 h 785553"/>
              <a:gd name="connsiteX19" fmla="*/ 2111064 w 12830191"/>
              <a:gd name="connsiteY19" fmla="*/ 0 h 785553"/>
              <a:gd name="connsiteX20" fmla="*/ 2775834 w 12830191"/>
              <a:gd name="connsiteY20" fmla="*/ 0 h 785553"/>
              <a:gd name="connsiteX21" fmla="*/ 2423647 w 12830191"/>
              <a:gd name="connsiteY21" fmla="*/ 785553 h 785553"/>
              <a:gd name="connsiteX22" fmla="*/ 2198593 w 12830191"/>
              <a:gd name="connsiteY22" fmla="*/ 785553 h 785553"/>
              <a:gd name="connsiteX23" fmla="*/ 2550776 w 12830191"/>
              <a:gd name="connsiteY23" fmla="*/ 0 h 785553"/>
              <a:gd name="connsiteX24" fmla="*/ 3215555 w 12830191"/>
              <a:gd name="connsiteY24" fmla="*/ 0 h 785553"/>
              <a:gd name="connsiteX25" fmla="*/ 2863364 w 12830191"/>
              <a:gd name="connsiteY25" fmla="*/ 785552 h 785553"/>
              <a:gd name="connsiteX26" fmla="*/ 2638308 w 12830191"/>
              <a:gd name="connsiteY26" fmla="*/ 785553 h 785553"/>
              <a:gd name="connsiteX27" fmla="*/ 2990500 w 12830191"/>
              <a:gd name="connsiteY27" fmla="*/ 0 h 785553"/>
              <a:gd name="connsiteX28" fmla="*/ 3655271 w 12830191"/>
              <a:gd name="connsiteY28" fmla="*/ 0 h 785553"/>
              <a:gd name="connsiteX29" fmla="*/ 3303086 w 12830191"/>
              <a:gd name="connsiteY29" fmla="*/ 785553 h 785553"/>
              <a:gd name="connsiteX30" fmla="*/ 3078026 w 12830191"/>
              <a:gd name="connsiteY30" fmla="*/ 785552 h 785553"/>
              <a:gd name="connsiteX31" fmla="*/ 3430218 w 12830191"/>
              <a:gd name="connsiteY31" fmla="*/ 0 h 785553"/>
              <a:gd name="connsiteX32" fmla="*/ 4094994 w 12830191"/>
              <a:gd name="connsiteY32" fmla="*/ 0 h 785553"/>
              <a:gd name="connsiteX33" fmla="*/ 3742803 w 12830191"/>
              <a:gd name="connsiteY33" fmla="*/ 785552 h 785553"/>
              <a:gd name="connsiteX34" fmla="*/ 3517744 w 12830191"/>
              <a:gd name="connsiteY34" fmla="*/ 785552 h 785553"/>
              <a:gd name="connsiteX35" fmla="*/ 3869933 w 12830191"/>
              <a:gd name="connsiteY35" fmla="*/ 0 h 785553"/>
              <a:gd name="connsiteX36" fmla="*/ 4534715 w 12830191"/>
              <a:gd name="connsiteY36" fmla="*/ 0 h 785553"/>
              <a:gd name="connsiteX37" fmla="*/ 4182526 w 12830191"/>
              <a:gd name="connsiteY37" fmla="*/ 785552 h 785553"/>
              <a:gd name="connsiteX38" fmla="*/ 3957466 w 12830191"/>
              <a:gd name="connsiteY38" fmla="*/ 785552 h 785553"/>
              <a:gd name="connsiteX39" fmla="*/ 4309655 w 12830191"/>
              <a:gd name="connsiteY39" fmla="*/ 0 h 785553"/>
              <a:gd name="connsiteX40" fmla="*/ 4974425 w 12830191"/>
              <a:gd name="connsiteY40" fmla="*/ 0 h 785553"/>
              <a:gd name="connsiteX41" fmla="*/ 4622240 w 12830191"/>
              <a:gd name="connsiteY41" fmla="*/ 785552 h 785553"/>
              <a:gd name="connsiteX42" fmla="*/ 4397180 w 12830191"/>
              <a:gd name="connsiteY42" fmla="*/ 785553 h 785553"/>
              <a:gd name="connsiteX43" fmla="*/ 4749369 w 12830191"/>
              <a:gd name="connsiteY43" fmla="*/ 1 h 785553"/>
              <a:gd name="connsiteX44" fmla="*/ 5384563 w 12830191"/>
              <a:gd name="connsiteY44" fmla="*/ 0 h 785553"/>
              <a:gd name="connsiteX45" fmla="*/ 5032375 w 12830191"/>
              <a:gd name="connsiteY45" fmla="*/ 785552 h 785553"/>
              <a:gd name="connsiteX46" fmla="*/ 4807318 w 12830191"/>
              <a:gd name="connsiteY46" fmla="*/ 785552 h 785553"/>
              <a:gd name="connsiteX47" fmla="*/ 5159505 w 12830191"/>
              <a:gd name="connsiteY47" fmla="*/ 0 h 785553"/>
              <a:gd name="connsiteX48" fmla="*/ 5824279 w 12830191"/>
              <a:gd name="connsiteY48" fmla="*/ 1 h 785553"/>
              <a:gd name="connsiteX49" fmla="*/ 5472092 w 12830191"/>
              <a:gd name="connsiteY49" fmla="*/ 785552 h 785553"/>
              <a:gd name="connsiteX50" fmla="*/ 5247036 w 12830191"/>
              <a:gd name="connsiteY50" fmla="*/ 785553 h 785553"/>
              <a:gd name="connsiteX51" fmla="*/ 5599222 w 12830191"/>
              <a:gd name="connsiteY51" fmla="*/ 1 h 785553"/>
              <a:gd name="connsiteX52" fmla="*/ 6263999 w 12830191"/>
              <a:gd name="connsiteY52" fmla="*/ 2 h 785553"/>
              <a:gd name="connsiteX53" fmla="*/ 5911809 w 12830191"/>
              <a:gd name="connsiteY53" fmla="*/ 785553 h 785553"/>
              <a:gd name="connsiteX54" fmla="*/ 5686751 w 12830191"/>
              <a:gd name="connsiteY54" fmla="*/ 785552 h 785553"/>
              <a:gd name="connsiteX55" fmla="*/ 6038940 w 12830191"/>
              <a:gd name="connsiteY55" fmla="*/ 0 h 785553"/>
              <a:gd name="connsiteX56" fmla="*/ 6703713 w 12830191"/>
              <a:gd name="connsiteY56" fmla="*/ 0 h 785553"/>
              <a:gd name="connsiteX57" fmla="*/ 6351525 w 12830191"/>
              <a:gd name="connsiteY57" fmla="*/ 785552 h 785553"/>
              <a:gd name="connsiteX58" fmla="*/ 6126466 w 12830191"/>
              <a:gd name="connsiteY58" fmla="*/ 785552 h 785553"/>
              <a:gd name="connsiteX59" fmla="*/ 6478657 w 12830191"/>
              <a:gd name="connsiteY59" fmla="*/ 0 h 785553"/>
              <a:gd name="connsiteX60" fmla="*/ 7143433 w 12830191"/>
              <a:gd name="connsiteY60" fmla="*/ 1 h 785553"/>
              <a:gd name="connsiteX61" fmla="*/ 6791243 w 12830191"/>
              <a:gd name="connsiteY61" fmla="*/ 785552 h 785553"/>
              <a:gd name="connsiteX62" fmla="*/ 6566186 w 12830191"/>
              <a:gd name="connsiteY62" fmla="*/ 785552 h 785553"/>
              <a:gd name="connsiteX63" fmla="*/ 6918375 w 12830191"/>
              <a:gd name="connsiteY63" fmla="*/ 1 h 785553"/>
              <a:gd name="connsiteX64" fmla="*/ 7583152 w 12830191"/>
              <a:gd name="connsiteY64" fmla="*/ 1 h 785553"/>
              <a:gd name="connsiteX65" fmla="*/ 7230962 w 12830191"/>
              <a:gd name="connsiteY65" fmla="*/ 785553 h 785553"/>
              <a:gd name="connsiteX66" fmla="*/ 7005905 w 12830191"/>
              <a:gd name="connsiteY66" fmla="*/ 785552 h 785553"/>
              <a:gd name="connsiteX67" fmla="*/ 7358094 w 12830191"/>
              <a:gd name="connsiteY67" fmla="*/ 1 h 785553"/>
              <a:gd name="connsiteX68" fmla="*/ 8022871 w 12830191"/>
              <a:gd name="connsiteY68" fmla="*/ 1 h 785553"/>
              <a:gd name="connsiteX69" fmla="*/ 7670680 w 12830191"/>
              <a:gd name="connsiteY69" fmla="*/ 785552 h 785553"/>
              <a:gd name="connsiteX70" fmla="*/ 7445622 w 12830191"/>
              <a:gd name="connsiteY70" fmla="*/ 785552 h 785553"/>
              <a:gd name="connsiteX71" fmla="*/ 7797813 w 12830191"/>
              <a:gd name="connsiteY71" fmla="*/ 1 h 785553"/>
              <a:gd name="connsiteX72" fmla="*/ 8462589 w 12830191"/>
              <a:gd name="connsiteY72" fmla="*/ 1 h 785553"/>
              <a:gd name="connsiteX73" fmla="*/ 8110400 w 12830191"/>
              <a:gd name="connsiteY73" fmla="*/ 785553 h 785553"/>
              <a:gd name="connsiteX74" fmla="*/ 7885342 w 12830191"/>
              <a:gd name="connsiteY74" fmla="*/ 785553 h 785553"/>
              <a:gd name="connsiteX75" fmla="*/ 8237531 w 12830191"/>
              <a:gd name="connsiteY75" fmla="*/ 0 h 785553"/>
              <a:gd name="connsiteX76" fmla="*/ 8902308 w 12830191"/>
              <a:gd name="connsiteY76" fmla="*/ 0 h 785553"/>
              <a:gd name="connsiteX77" fmla="*/ 8550118 w 12830191"/>
              <a:gd name="connsiteY77" fmla="*/ 785553 h 785553"/>
              <a:gd name="connsiteX78" fmla="*/ 8325061 w 12830191"/>
              <a:gd name="connsiteY78" fmla="*/ 785553 h 785553"/>
              <a:gd name="connsiteX79" fmla="*/ 8677249 w 12830191"/>
              <a:gd name="connsiteY79" fmla="*/ 0 h 785553"/>
              <a:gd name="connsiteX80" fmla="*/ 9342026 w 12830191"/>
              <a:gd name="connsiteY80" fmla="*/ 0 h 785553"/>
              <a:gd name="connsiteX81" fmla="*/ 8989837 w 12830191"/>
              <a:gd name="connsiteY81" fmla="*/ 785553 h 785553"/>
              <a:gd name="connsiteX82" fmla="*/ 8764778 w 12830191"/>
              <a:gd name="connsiteY82" fmla="*/ 785552 h 785553"/>
              <a:gd name="connsiteX83" fmla="*/ 9116969 w 12830191"/>
              <a:gd name="connsiteY83" fmla="*/ 0 h 785553"/>
              <a:gd name="connsiteX84" fmla="*/ 9781741 w 12830191"/>
              <a:gd name="connsiteY84" fmla="*/ 1 h 785553"/>
              <a:gd name="connsiteX85" fmla="*/ 9429551 w 12830191"/>
              <a:gd name="connsiteY85" fmla="*/ 785552 h 785553"/>
              <a:gd name="connsiteX86" fmla="*/ 9204493 w 12830191"/>
              <a:gd name="connsiteY86" fmla="*/ 785552 h 785553"/>
              <a:gd name="connsiteX87" fmla="*/ 9556683 w 12830191"/>
              <a:gd name="connsiteY87" fmla="*/ 1 h 785553"/>
              <a:gd name="connsiteX88" fmla="*/ 10191879 w 12830191"/>
              <a:gd name="connsiteY88" fmla="*/ 0 h 785553"/>
              <a:gd name="connsiteX89" fmla="*/ 9839689 w 12830191"/>
              <a:gd name="connsiteY89" fmla="*/ 785552 h 785553"/>
              <a:gd name="connsiteX90" fmla="*/ 9614631 w 12830191"/>
              <a:gd name="connsiteY90" fmla="*/ 785552 h 785553"/>
              <a:gd name="connsiteX91" fmla="*/ 9966821 w 12830191"/>
              <a:gd name="connsiteY91" fmla="*/ 0 h 785553"/>
              <a:gd name="connsiteX92" fmla="*/ 10631597 w 12830191"/>
              <a:gd name="connsiteY92" fmla="*/ 0 h 785553"/>
              <a:gd name="connsiteX93" fmla="*/ 10279407 w 12830191"/>
              <a:gd name="connsiteY93" fmla="*/ 785552 h 785553"/>
              <a:gd name="connsiteX94" fmla="*/ 10054351 w 12830191"/>
              <a:gd name="connsiteY94" fmla="*/ 785553 h 785553"/>
              <a:gd name="connsiteX95" fmla="*/ 10406539 w 12830191"/>
              <a:gd name="connsiteY95" fmla="*/ 0 h 785553"/>
              <a:gd name="connsiteX96" fmla="*/ 11071315 w 12830191"/>
              <a:gd name="connsiteY96" fmla="*/ 1 h 785553"/>
              <a:gd name="connsiteX97" fmla="*/ 10719127 w 12830191"/>
              <a:gd name="connsiteY97" fmla="*/ 785553 h 785553"/>
              <a:gd name="connsiteX98" fmla="*/ 10494069 w 12830191"/>
              <a:gd name="connsiteY98" fmla="*/ 785552 h 785553"/>
              <a:gd name="connsiteX99" fmla="*/ 10846257 w 12830191"/>
              <a:gd name="connsiteY99" fmla="*/ 1 h 785553"/>
              <a:gd name="connsiteX100" fmla="*/ 11511035 w 12830191"/>
              <a:gd name="connsiteY100" fmla="*/ 0 h 785553"/>
              <a:gd name="connsiteX101" fmla="*/ 11158845 w 12830191"/>
              <a:gd name="connsiteY101" fmla="*/ 785552 h 785553"/>
              <a:gd name="connsiteX102" fmla="*/ 10933787 w 12830191"/>
              <a:gd name="connsiteY102" fmla="*/ 785552 h 785553"/>
              <a:gd name="connsiteX103" fmla="*/ 11285977 w 12830191"/>
              <a:gd name="connsiteY103" fmla="*/ 0 h 785553"/>
              <a:gd name="connsiteX104" fmla="*/ 11950753 w 12830191"/>
              <a:gd name="connsiteY104" fmla="*/ 0 h 785553"/>
              <a:gd name="connsiteX105" fmla="*/ 11598563 w 12830191"/>
              <a:gd name="connsiteY105" fmla="*/ 785552 h 785553"/>
              <a:gd name="connsiteX106" fmla="*/ 11373505 w 12830191"/>
              <a:gd name="connsiteY106" fmla="*/ 785552 h 785553"/>
              <a:gd name="connsiteX107" fmla="*/ 11725695 w 12830191"/>
              <a:gd name="connsiteY107" fmla="*/ 0 h 785553"/>
              <a:gd name="connsiteX108" fmla="*/ 12390471 w 12830191"/>
              <a:gd name="connsiteY108" fmla="*/ 0 h 785553"/>
              <a:gd name="connsiteX109" fmla="*/ 12038283 w 12830191"/>
              <a:gd name="connsiteY109" fmla="*/ 785552 h 785553"/>
              <a:gd name="connsiteX110" fmla="*/ 11813225 w 12830191"/>
              <a:gd name="connsiteY110" fmla="*/ 785553 h 785553"/>
              <a:gd name="connsiteX111" fmla="*/ 12165413 w 12830191"/>
              <a:gd name="connsiteY111" fmla="*/ 0 h 785553"/>
              <a:gd name="connsiteX112" fmla="*/ 12830191 w 12830191"/>
              <a:gd name="connsiteY112" fmla="*/ 0 h 785553"/>
              <a:gd name="connsiteX113" fmla="*/ 12477999 w 12830191"/>
              <a:gd name="connsiteY113" fmla="*/ 785553 h 785553"/>
              <a:gd name="connsiteX114" fmla="*/ 12252943 w 12830191"/>
              <a:gd name="connsiteY114" fmla="*/ 785552 h 785553"/>
              <a:gd name="connsiteX115" fmla="*/ 12605133 w 12830191"/>
              <a:gd name="connsiteY115" fmla="*/ 0 h 785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12830191" h="785553">
                <a:moveTo>
                  <a:pt x="577248" y="0"/>
                </a:moveTo>
                <a:lnTo>
                  <a:pt x="225055" y="785553"/>
                </a:lnTo>
                <a:lnTo>
                  <a:pt x="0" y="785552"/>
                </a:lnTo>
                <a:lnTo>
                  <a:pt x="352187" y="0"/>
                </a:lnTo>
                <a:close/>
                <a:moveTo>
                  <a:pt x="1016964" y="0"/>
                </a:moveTo>
                <a:lnTo>
                  <a:pt x="664776" y="785552"/>
                </a:lnTo>
                <a:lnTo>
                  <a:pt x="439719" y="785552"/>
                </a:lnTo>
                <a:lnTo>
                  <a:pt x="791910" y="0"/>
                </a:lnTo>
                <a:close/>
                <a:moveTo>
                  <a:pt x="1456682" y="0"/>
                </a:moveTo>
                <a:lnTo>
                  <a:pt x="1104495" y="785552"/>
                </a:lnTo>
                <a:lnTo>
                  <a:pt x="879437" y="785552"/>
                </a:lnTo>
                <a:lnTo>
                  <a:pt x="1231624" y="0"/>
                </a:lnTo>
                <a:close/>
                <a:moveTo>
                  <a:pt x="1896401" y="0"/>
                </a:moveTo>
                <a:lnTo>
                  <a:pt x="1544212" y="785552"/>
                </a:lnTo>
                <a:lnTo>
                  <a:pt x="1319156" y="785553"/>
                </a:lnTo>
                <a:lnTo>
                  <a:pt x="1671346" y="0"/>
                </a:lnTo>
                <a:close/>
                <a:moveTo>
                  <a:pt x="2336115" y="0"/>
                </a:moveTo>
                <a:lnTo>
                  <a:pt x="1983932" y="785552"/>
                </a:lnTo>
                <a:lnTo>
                  <a:pt x="1758875" y="785552"/>
                </a:lnTo>
                <a:lnTo>
                  <a:pt x="2111064" y="0"/>
                </a:lnTo>
                <a:close/>
                <a:moveTo>
                  <a:pt x="2775834" y="0"/>
                </a:moveTo>
                <a:lnTo>
                  <a:pt x="2423647" y="785553"/>
                </a:lnTo>
                <a:lnTo>
                  <a:pt x="2198593" y="785553"/>
                </a:lnTo>
                <a:lnTo>
                  <a:pt x="2550776" y="0"/>
                </a:lnTo>
                <a:close/>
                <a:moveTo>
                  <a:pt x="3215555" y="0"/>
                </a:moveTo>
                <a:lnTo>
                  <a:pt x="2863364" y="785552"/>
                </a:lnTo>
                <a:lnTo>
                  <a:pt x="2638308" y="785553"/>
                </a:lnTo>
                <a:lnTo>
                  <a:pt x="2990500" y="0"/>
                </a:lnTo>
                <a:close/>
                <a:moveTo>
                  <a:pt x="3655271" y="0"/>
                </a:moveTo>
                <a:lnTo>
                  <a:pt x="3303086" y="785553"/>
                </a:lnTo>
                <a:lnTo>
                  <a:pt x="3078026" y="785552"/>
                </a:lnTo>
                <a:lnTo>
                  <a:pt x="3430218" y="0"/>
                </a:lnTo>
                <a:close/>
                <a:moveTo>
                  <a:pt x="4094994" y="0"/>
                </a:moveTo>
                <a:lnTo>
                  <a:pt x="3742803" y="785552"/>
                </a:lnTo>
                <a:lnTo>
                  <a:pt x="3517744" y="785552"/>
                </a:lnTo>
                <a:lnTo>
                  <a:pt x="3869933" y="0"/>
                </a:lnTo>
                <a:close/>
                <a:moveTo>
                  <a:pt x="4534715" y="0"/>
                </a:moveTo>
                <a:lnTo>
                  <a:pt x="4182526" y="785552"/>
                </a:lnTo>
                <a:lnTo>
                  <a:pt x="3957466" y="785552"/>
                </a:lnTo>
                <a:lnTo>
                  <a:pt x="4309655" y="0"/>
                </a:lnTo>
                <a:close/>
                <a:moveTo>
                  <a:pt x="4974425" y="0"/>
                </a:moveTo>
                <a:lnTo>
                  <a:pt x="4622240" y="785552"/>
                </a:lnTo>
                <a:lnTo>
                  <a:pt x="4397180" y="785553"/>
                </a:lnTo>
                <a:lnTo>
                  <a:pt x="4749369" y="1"/>
                </a:lnTo>
                <a:close/>
                <a:moveTo>
                  <a:pt x="5384563" y="0"/>
                </a:moveTo>
                <a:lnTo>
                  <a:pt x="5032375" y="785552"/>
                </a:lnTo>
                <a:lnTo>
                  <a:pt x="4807318" y="785552"/>
                </a:lnTo>
                <a:lnTo>
                  <a:pt x="5159505" y="0"/>
                </a:lnTo>
                <a:close/>
                <a:moveTo>
                  <a:pt x="5824279" y="1"/>
                </a:moveTo>
                <a:lnTo>
                  <a:pt x="5472092" y="785552"/>
                </a:lnTo>
                <a:lnTo>
                  <a:pt x="5247036" y="785553"/>
                </a:lnTo>
                <a:lnTo>
                  <a:pt x="5599222" y="1"/>
                </a:lnTo>
                <a:close/>
                <a:moveTo>
                  <a:pt x="6263999" y="2"/>
                </a:moveTo>
                <a:lnTo>
                  <a:pt x="5911809" y="785553"/>
                </a:lnTo>
                <a:lnTo>
                  <a:pt x="5686751" y="785552"/>
                </a:lnTo>
                <a:lnTo>
                  <a:pt x="6038940" y="0"/>
                </a:lnTo>
                <a:close/>
                <a:moveTo>
                  <a:pt x="6703713" y="0"/>
                </a:moveTo>
                <a:lnTo>
                  <a:pt x="6351525" y="785552"/>
                </a:lnTo>
                <a:lnTo>
                  <a:pt x="6126466" y="785552"/>
                </a:lnTo>
                <a:lnTo>
                  <a:pt x="6478657" y="0"/>
                </a:lnTo>
                <a:close/>
                <a:moveTo>
                  <a:pt x="7143433" y="1"/>
                </a:moveTo>
                <a:lnTo>
                  <a:pt x="6791243" y="785552"/>
                </a:lnTo>
                <a:lnTo>
                  <a:pt x="6566186" y="785552"/>
                </a:lnTo>
                <a:lnTo>
                  <a:pt x="6918375" y="1"/>
                </a:lnTo>
                <a:close/>
                <a:moveTo>
                  <a:pt x="7583152" y="1"/>
                </a:moveTo>
                <a:lnTo>
                  <a:pt x="7230962" y="785553"/>
                </a:lnTo>
                <a:lnTo>
                  <a:pt x="7005905" y="785552"/>
                </a:lnTo>
                <a:lnTo>
                  <a:pt x="7358094" y="1"/>
                </a:lnTo>
                <a:close/>
                <a:moveTo>
                  <a:pt x="8022871" y="1"/>
                </a:moveTo>
                <a:lnTo>
                  <a:pt x="7670680" y="785552"/>
                </a:lnTo>
                <a:lnTo>
                  <a:pt x="7445622" y="785552"/>
                </a:lnTo>
                <a:lnTo>
                  <a:pt x="7797813" y="1"/>
                </a:lnTo>
                <a:close/>
                <a:moveTo>
                  <a:pt x="8462589" y="1"/>
                </a:moveTo>
                <a:lnTo>
                  <a:pt x="8110400" y="785553"/>
                </a:lnTo>
                <a:lnTo>
                  <a:pt x="7885342" y="785553"/>
                </a:lnTo>
                <a:lnTo>
                  <a:pt x="8237531" y="0"/>
                </a:lnTo>
                <a:close/>
                <a:moveTo>
                  <a:pt x="8902308" y="0"/>
                </a:moveTo>
                <a:lnTo>
                  <a:pt x="8550118" y="785553"/>
                </a:lnTo>
                <a:lnTo>
                  <a:pt x="8325061" y="785553"/>
                </a:lnTo>
                <a:lnTo>
                  <a:pt x="8677249" y="0"/>
                </a:lnTo>
                <a:close/>
                <a:moveTo>
                  <a:pt x="9342026" y="0"/>
                </a:moveTo>
                <a:lnTo>
                  <a:pt x="8989837" y="785553"/>
                </a:lnTo>
                <a:lnTo>
                  <a:pt x="8764778" y="785552"/>
                </a:lnTo>
                <a:lnTo>
                  <a:pt x="9116969" y="0"/>
                </a:lnTo>
                <a:close/>
                <a:moveTo>
                  <a:pt x="9781741" y="1"/>
                </a:moveTo>
                <a:lnTo>
                  <a:pt x="9429551" y="785552"/>
                </a:lnTo>
                <a:lnTo>
                  <a:pt x="9204493" y="785552"/>
                </a:lnTo>
                <a:lnTo>
                  <a:pt x="9556683" y="1"/>
                </a:lnTo>
                <a:close/>
                <a:moveTo>
                  <a:pt x="10191879" y="0"/>
                </a:moveTo>
                <a:lnTo>
                  <a:pt x="9839689" y="785552"/>
                </a:lnTo>
                <a:lnTo>
                  <a:pt x="9614631" y="785552"/>
                </a:lnTo>
                <a:lnTo>
                  <a:pt x="9966821" y="0"/>
                </a:lnTo>
                <a:close/>
                <a:moveTo>
                  <a:pt x="10631597" y="0"/>
                </a:moveTo>
                <a:lnTo>
                  <a:pt x="10279407" y="785552"/>
                </a:lnTo>
                <a:lnTo>
                  <a:pt x="10054351" y="785553"/>
                </a:lnTo>
                <a:lnTo>
                  <a:pt x="10406539" y="0"/>
                </a:lnTo>
                <a:close/>
                <a:moveTo>
                  <a:pt x="11071315" y="1"/>
                </a:moveTo>
                <a:lnTo>
                  <a:pt x="10719127" y="785553"/>
                </a:lnTo>
                <a:lnTo>
                  <a:pt x="10494069" y="785552"/>
                </a:lnTo>
                <a:lnTo>
                  <a:pt x="10846257" y="1"/>
                </a:lnTo>
                <a:close/>
                <a:moveTo>
                  <a:pt x="11511035" y="0"/>
                </a:moveTo>
                <a:lnTo>
                  <a:pt x="11158845" y="785552"/>
                </a:lnTo>
                <a:lnTo>
                  <a:pt x="10933787" y="785552"/>
                </a:lnTo>
                <a:lnTo>
                  <a:pt x="11285977" y="0"/>
                </a:lnTo>
                <a:close/>
                <a:moveTo>
                  <a:pt x="11950753" y="0"/>
                </a:moveTo>
                <a:lnTo>
                  <a:pt x="11598563" y="785552"/>
                </a:lnTo>
                <a:lnTo>
                  <a:pt x="11373505" y="785552"/>
                </a:lnTo>
                <a:lnTo>
                  <a:pt x="11725695" y="0"/>
                </a:lnTo>
                <a:close/>
                <a:moveTo>
                  <a:pt x="12390471" y="0"/>
                </a:moveTo>
                <a:lnTo>
                  <a:pt x="12038283" y="785552"/>
                </a:lnTo>
                <a:lnTo>
                  <a:pt x="11813225" y="785553"/>
                </a:lnTo>
                <a:lnTo>
                  <a:pt x="12165413" y="0"/>
                </a:lnTo>
                <a:close/>
                <a:moveTo>
                  <a:pt x="12830191" y="0"/>
                </a:moveTo>
                <a:lnTo>
                  <a:pt x="12477999" y="785553"/>
                </a:lnTo>
                <a:lnTo>
                  <a:pt x="12252943" y="785552"/>
                </a:lnTo>
                <a:lnTo>
                  <a:pt x="12605133"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89" name="Rectangle 88">
            <a:extLst>
              <a:ext uri="{FF2B5EF4-FFF2-40B4-BE49-F238E27FC236}">
                <a16:creationId xmlns:a16="http://schemas.microsoft.com/office/drawing/2014/main" id="{CA9D9475-5030-40E0-BA45-43E43C1EDA5E}"/>
              </a:ext>
            </a:extLst>
          </p:cNvPr>
          <p:cNvSpPr/>
          <p:nvPr userDrawn="1"/>
        </p:nvSpPr>
        <p:spPr>
          <a:xfrm rot="2642081">
            <a:off x="-1899646" y="5324631"/>
            <a:ext cx="5483635" cy="6118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0" name="Group 89">
            <a:extLst>
              <a:ext uri="{FF2B5EF4-FFF2-40B4-BE49-F238E27FC236}">
                <a16:creationId xmlns:a16="http://schemas.microsoft.com/office/drawing/2014/main" id="{30A974D6-D054-4316-B09E-DC2758AE1E3D}"/>
              </a:ext>
            </a:extLst>
          </p:cNvPr>
          <p:cNvGrpSpPr/>
          <p:nvPr userDrawn="1"/>
        </p:nvGrpSpPr>
        <p:grpSpPr>
          <a:xfrm rot="5400000">
            <a:off x="1481168" y="2288052"/>
            <a:ext cx="5660274" cy="2849610"/>
            <a:chOff x="-3610" y="51092"/>
            <a:chExt cx="5660274" cy="2849610"/>
          </a:xfrm>
          <a:gradFill>
            <a:gsLst>
              <a:gs pos="0">
                <a:schemeClr val="bg1">
                  <a:alpha val="30000"/>
                </a:schemeClr>
              </a:gs>
              <a:gs pos="100000">
                <a:schemeClr val="bg1"/>
              </a:gs>
            </a:gsLst>
            <a:lin ang="5400000" scaled="0"/>
          </a:gradFill>
        </p:grpSpPr>
        <p:sp>
          <p:nvSpPr>
            <p:cNvPr id="91" name="Freeform: Shape 90">
              <a:extLst>
                <a:ext uri="{FF2B5EF4-FFF2-40B4-BE49-F238E27FC236}">
                  <a16:creationId xmlns:a16="http://schemas.microsoft.com/office/drawing/2014/main" id="{F0AAB215-D598-4D89-830B-1533EE29992D}"/>
                </a:ext>
              </a:extLst>
            </p:cNvPr>
            <p:cNvSpPr/>
            <p:nvPr/>
          </p:nvSpPr>
          <p:spPr>
            <a:xfrm rot="16200000">
              <a:off x="2722653" y="2692954"/>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grpSp>
          <p:nvGrpSpPr>
            <p:cNvPr id="92" name="Group 91">
              <a:extLst>
                <a:ext uri="{FF2B5EF4-FFF2-40B4-BE49-F238E27FC236}">
                  <a16:creationId xmlns:a16="http://schemas.microsoft.com/office/drawing/2014/main" id="{62C91C94-33F6-4A08-93C1-FFF237AEF45E}"/>
                </a:ext>
              </a:extLst>
            </p:cNvPr>
            <p:cNvGrpSpPr/>
            <p:nvPr/>
          </p:nvGrpSpPr>
          <p:grpSpPr>
            <a:xfrm>
              <a:off x="2450416" y="2429810"/>
              <a:ext cx="752223" cy="207748"/>
              <a:chOff x="2363854" y="2429810"/>
              <a:chExt cx="752223" cy="207748"/>
            </a:xfrm>
            <a:grpFill/>
          </p:grpSpPr>
          <p:sp>
            <p:nvSpPr>
              <p:cNvPr id="165" name="Freeform: Shape 164">
                <a:extLst>
                  <a:ext uri="{FF2B5EF4-FFF2-40B4-BE49-F238E27FC236}">
                    <a16:creationId xmlns:a16="http://schemas.microsoft.com/office/drawing/2014/main" id="{4C70B28A-CF51-4070-8A61-BA48718D5466}"/>
                  </a:ext>
                </a:extLst>
              </p:cNvPr>
              <p:cNvSpPr/>
              <p:nvPr/>
            </p:nvSpPr>
            <p:spPr>
              <a:xfrm rot="16200000">
                <a:off x="2363854" y="2429810"/>
                <a:ext cx="207748" cy="207748"/>
              </a:xfrm>
              <a:custGeom>
                <a:avLst/>
                <a:gdLst>
                  <a:gd name="connsiteX0" fmla="*/ 49530 w 57150"/>
                  <a:gd name="connsiteY0" fmla="*/ 14288 h 57150"/>
                  <a:gd name="connsiteX1" fmla="*/ 49530 w 57150"/>
                  <a:gd name="connsiteY1" fmla="*/ 49530 h 57150"/>
                  <a:gd name="connsiteX2" fmla="*/ 14287 w 57150"/>
                  <a:gd name="connsiteY2" fmla="*/ 49530 h 57150"/>
                  <a:gd name="connsiteX3" fmla="*/ 14287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2" y="59055"/>
                      <a:pt x="14287" y="49530"/>
                    </a:cubicBezTo>
                    <a:cubicBezTo>
                      <a:pt x="4763" y="40005"/>
                      <a:pt x="4763" y="23813"/>
                      <a:pt x="14287" y="14288"/>
                    </a:cubicBezTo>
                    <a:cubicBezTo>
                      <a:pt x="23812" y="4763"/>
                      <a:pt x="40005" y="4763"/>
                      <a:pt x="49530" y="14288"/>
                    </a:cubicBezTo>
                    <a:close/>
                  </a:path>
                </a:pathLst>
              </a:custGeom>
              <a:grpFill/>
              <a:ln w="9525"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BA33DA12-0FED-4AC3-871E-3E6405AA8F87}"/>
                  </a:ext>
                </a:extLst>
              </p:cNvPr>
              <p:cNvSpPr/>
              <p:nvPr/>
            </p:nvSpPr>
            <p:spPr>
              <a:xfrm rot="16200000">
                <a:off x="2908329" y="2429810"/>
                <a:ext cx="207748" cy="207748"/>
              </a:xfrm>
              <a:custGeom>
                <a:avLst/>
                <a:gdLst>
                  <a:gd name="connsiteX0" fmla="*/ 49530 w 57150"/>
                  <a:gd name="connsiteY0" fmla="*/ 15002 h 57150"/>
                  <a:gd name="connsiteX1" fmla="*/ 49530 w 57150"/>
                  <a:gd name="connsiteY1" fmla="*/ 50244 h 57150"/>
                  <a:gd name="connsiteX2" fmla="*/ 14287 w 57150"/>
                  <a:gd name="connsiteY2" fmla="*/ 50244 h 57150"/>
                  <a:gd name="connsiteX3" fmla="*/ 14287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2" y="59769"/>
                      <a:pt x="14287" y="50244"/>
                    </a:cubicBezTo>
                    <a:cubicBezTo>
                      <a:pt x="4763" y="40719"/>
                      <a:pt x="4763" y="24527"/>
                      <a:pt x="14287" y="15002"/>
                    </a:cubicBezTo>
                    <a:cubicBezTo>
                      <a:pt x="23812" y="4524"/>
                      <a:pt x="40005" y="4524"/>
                      <a:pt x="49530" y="15002"/>
                    </a:cubicBezTo>
                    <a:close/>
                  </a:path>
                </a:pathLst>
              </a:custGeom>
              <a:grpFill/>
              <a:ln w="9525" cap="flat">
                <a:noFill/>
                <a:prstDash val="solid"/>
                <a:miter/>
              </a:ln>
            </p:spPr>
            <p:txBody>
              <a:bodyPr rtlCol="0" anchor="ctr"/>
              <a:lstStyle/>
              <a:p>
                <a:endParaRPr lang="en-US"/>
              </a:p>
            </p:txBody>
          </p:sp>
        </p:grpSp>
        <p:grpSp>
          <p:nvGrpSpPr>
            <p:cNvPr id="93" name="Group 92">
              <a:extLst>
                <a:ext uri="{FF2B5EF4-FFF2-40B4-BE49-F238E27FC236}">
                  <a16:creationId xmlns:a16="http://schemas.microsoft.com/office/drawing/2014/main" id="{6EBA4A8A-69F3-48BA-B968-318641476116}"/>
                </a:ext>
              </a:extLst>
            </p:cNvPr>
            <p:cNvGrpSpPr/>
            <p:nvPr/>
          </p:nvGrpSpPr>
          <p:grpSpPr>
            <a:xfrm>
              <a:off x="2177315" y="2166659"/>
              <a:ext cx="1298424" cy="207748"/>
              <a:chOff x="2100706" y="2166659"/>
              <a:chExt cx="1298424" cy="207748"/>
            </a:xfrm>
            <a:grpFill/>
          </p:grpSpPr>
          <p:sp>
            <p:nvSpPr>
              <p:cNvPr id="162" name="Freeform: Shape 161">
                <a:extLst>
                  <a:ext uri="{FF2B5EF4-FFF2-40B4-BE49-F238E27FC236}">
                    <a16:creationId xmlns:a16="http://schemas.microsoft.com/office/drawing/2014/main" id="{AACE6AAA-3523-41E3-8642-8144AD777683}"/>
                  </a:ext>
                </a:extLst>
              </p:cNvPr>
              <p:cNvSpPr/>
              <p:nvPr/>
            </p:nvSpPr>
            <p:spPr>
              <a:xfrm rot="16200000">
                <a:off x="2100706" y="2166659"/>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4765" y="4763"/>
                      <a:pt x="40005" y="4763"/>
                      <a:pt x="49530" y="14288"/>
                    </a:cubicBezTo>
                    <a:close/>
                  </a:path>
                </a:pathLst>
              </a:custGeom>
              <a:grpFill/>
              <a:ln w="9525"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3346C1FC-D473-46A7-9202-70D028022624}"/>
                  </a:ext>
                </a:extLst>
              </p:cNvPr>
              <p:cNvSpPr/>
              <p:nvPr/>
            </p:nvSpPr>
            <p:spPr>
              <a:xfrm rot="16200000">
                <a:off x="2646044" y="2166659"/>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A03627DA-9DA7-46E9-B362-74306DDC4B4F}"/>
                  </a:ext>
                </a:extLst>
              </p:cNvPr>
              <p:cNvSpPr/>
              <p:nvPr/>
            </p:nvSpPr>
            <p:spPr>
              <a:xfrm rot="16200000">
                <a:off x="3191382" y="2166659"/>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grpSp>
        <p:grpSp>
          <p:nvGrpSpPr>
            <p:cNvPr id="94" name="Group 93">
              <a:extLst>
                <a:ext uri="{FF2B5EF4-FFF2-40B4-BE49-F238E27FC236}">
                  <a16:creationId xmlns:a16="http://schemas.microsoft.com/office/drawing/2014/main" id="{848BB85E-55A2-482C-ABC5-A59A4B253DAE}"/>
                </a:ext>
              </a:extLst>
            </p:cNvPr>
            <p:cNvGrpSpPr/>
            <p:nvPr/>
          </p:nvGrpSpPr>
          <p:grpSpPr>
            <a:xfrm>
              <a:off x="1905078" y="1900051"/>
              <a:ext cx="1842899" cy="207748"/>
              <a:chOff x="1837558" y="1900051"/>
              <a:chExt cx="1842899" cy="207748"/>
            </a:xfrm>
            <a:grpFill/>
          </p:grpSpPr>
          <p:sp>
            <p:nvSpPr>
              <p:cNvPr id="158" name="Freeform: Shape 157">
                <a:extLst>
                  <a:ext uri="{FF2B5EF4-FFF2-40B4-BE49-F238E27FC236}">
                    <a16:creationId xmlns:a16="http://schemas.microsoft.com/office/drawing/2014/main" id="{ABC0BAC3-C110-4FD7-BAEC-B26B3FD5D92B}"/>
                  </a:ext>
                </a:extLst>
              </p:cNvPr>
              <p:cNvSpPr/>
              <p:nvPr/>
            </p:nvSpPr>
            <p:spPr>
              <a:xfrm rot="16200000">
                <a:off x="1837558" y="1900051"/>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ACA402D3-7592-401C-BA1F-F41ADC1C88BF}"/>
                  </a:ext>
                </a:extLst>
              </p:cNvPr>
              <p:cNvSpPr/>
              <p:nvPr/>
            </p:nvSpPr>
            <p:spPr>
              <a:xfrm rot="16200000">
                <a:off x="2382608" y="1900051"/>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39052" y="4524"/>
                      <a:pt x="49530" y="15002"/>
                    </a:cubicBezTo>
                    <a:close/>
                  </a:path>
                </a:pathLst>
              </a:custGeom>
              <a:grpFill/>
              <a:ln w="9525"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0647618C-7DFD-4598-AB72-BDAAD6EAAC32}"/>
                  </a:ext>
                </a:extLst>
              </p:cNvPr>
              <p:cNvSpPr/>
              <p:nvPr/>
            </p:nvSpPr>
            <p:spPr>
              <a:xfrm rot="16200000">
                <a:off x="2927658" y="1900051"/>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4765" y="4763"/>
                      <a:pt x="40005" y="4763"/>
                      <a:pt x="49530" y="14288"/>
                    </a:cubicBezTo>
                    <a:close/>
                  </a:path>
                </a:pathLst>
              </a:custGeom>
              <a:grpFill/>
              <a:ln w="9525"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4C6FBD1C-67B7-4119-AEDC-CE802997F8DB}"/>
                  </a:ext>
                </a:extLst>
              </p:cNvPr>
              <p:cNvSpPr/>
              <p:nvPr/>
            </p:nvSpPr>
            <p:spPr>
              <a:xfrm rot="16200000">
                <a:off x="3472709" y="1900051"/>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grpSp>
        <p:grpSp>
          <p:nvGrpSpPr>
            <p:cNvPr id="95" name="Group 94">
              <a:extLst>
                <a:ext uri="{FF2B5EF4-FFF2-40B4-BE49-F238E27FC236}">
                  <a16:creationId xmlns:a16="http://schemas.microsoft.com/office/drawing/2014/main" id="{06D6BF38-DACC-43CD-BAD6-ABEEA5830844}"/>
                </a:ext>
              </a:extLst>
            </p:cNvPr>
            <p:cNvGrpSpPr/>
            <p:nvPr/>
          </p:nvGrpSpPr>
          <p:grpSpPr>
            <a:xfrm>
              <a:off x="1631975" y="1636903"/>
              <a:ext cx="2389104" cy="207748"/>
              <a:chOff x="1574411" y="1636903"/>
              <a:chExt cx="2389104" cy="207748"/>
            </a:xfrm>
            <a:grpFill/>
          </p:grpSpPr>
          <p:sp>
            <p:nvSpPr>
              <p:cNvPr id="153" name="Freeform: Shape 152">
                <a:extLst>
                  <a:ext uri="{FF2B5EF4-FFF2-40B4-BE49-F238E27FC236}">
                    <a16:creationId xmlns:a16="http://schemas.microsoft.com/office/drawing/2014/main" id="{4C870D05-C625-4345-BFB5-9B3CDA5E7CFA}"/>
                  </a:ext>
                </a:extLst>
              </p:cNvPr>
              <p:cNvSpPr/>
              <p:nvPr/>
            </p:nvSpPr>
            <p:spPr>
              <a:xfrm rot="16200000">
                <a:off x="1574411" y="1636903"/>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2DD5D4D7-39FD-4748-B54B-F9F557073F6A}"/>
                  </a:ext>
                </a:extLst>
              </p:cNvPr>
              <p:cNvSpPr/>
              <p:nvPr/>
            </p:nvSpPr>
            <p:spPr>
              <a:xfrm rot="16200000">
                <a:off x="2119750" y="1636903"/>
                <a:ext cx="207748" cy="207748"/>
              </a:xfrm>
              <a:custGeom>
                <a:avLst/>
                <a:gdLst>
                  <a:gd name="connsiteX0" fmla="*/ 49530 w 57150"/>
                  <a:gd name="connsiteY0" fmla="*/ 14649 h 57150"/>
                  <a:gd name="connsiteX1" fmla="*/ 49530 w 57150"/>
                  <a:gd name="connsiteY1" fmla="*/ 49891 h 57150"/>
                  <a:gd name="connsiteX2" fmla="*/ 14288 w 57150"/>
                  <a:gd name="connsiteY2" fmla="*/ 49891 h 57150"/>
                  <a:gd name="connsiteX3" fmla="*/ 14288 w 57150"/>
                  <a:gd name="connsiteY3" fmla="*/ 14649 h 57150"/>
                  <a:gd name="connsiteX4" fmla="*/ 49530 w 57150"/>
                  <a:gd name="connsiteY4" fmla="*/ 14649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649"/>
                    </a:moveTo>
                    <a:cubicBezTo>
                      <a:pt x="59055" y="24174"/>
                      <a:pt x="59055" y="40366"/>
                      <a:pt x="49530" y="49891"/>
                    </a:cubicBezTo>
                    <a:cubicBezTo>
                      <a:pt x="40005" y="59416"/>
                      <a:pt x="23813" y="59416"/>
                      <a:pt x="14288" y="49891"/>
                    </a:cubicBezTo>
                    <a:cubicBezTo>
                      <a:pt x="4763" y="40366"/>
                      <a:pt x="4763" y="24174"/>
                      <a:pt x="14288" y="14649"/>
                    </a:cubicBezTo>
                    <a:cubicBezTo>
                      <a:pt x="23813" y="4171"/>
                      <a:pt x="40005" y="5124"/>
                      <a:pt x="49530" y="14649"/>
                    </a:cubicBezTo>
                    <a:close/>
                  </a:path>
                </a:pathLst>
              </a:custGeom>
              <a:grpFill/>
              <a:ln w="9525"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5D1064BB-BA21-41A0-B64C-DA9BED323220}"/>
                  </a:ext>
                </a:extLst>
              </p:cNvPr>
              <p:cNvSpPr/>
              <p:nvPr/>
            </p:nvSpPr>
            <p:spPr>
              <a:xfrm rot="16200000">
                <a:off x="2665089" y="1636903"/>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39053" y="4763"/>
                      <a:pt x="49530" y="14288"/>
                    </a:cubicBezTo>
                    <a:close/>
                  </a:path>
                </a:pathLst>
              </a:custGeom>
              <a:grpFill/>
              <a:ln w="9525"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F726DC9B-E716-446D-9612-2828BAC25F19}"/>
                  </a:ext>
                </a:extLst>
              </p:cNvPr>
              <p:cNvSpPr/>
              <p:nvPr/>
            </p:nvSpPr>
            <p:spPr>
              <a:xfrm rot="16200000">
                <a:off x="3210428" y="1636903"/>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4765" y="4524"/>
                      <a:pt x="40005" y="4524"/>
                      <a:pt x="49530" y="15002"/>
                    </a:cubicBezTo>
                    <a:close/>
                  </a:path>
                </a:pathLst>
              </a:custGeom>
              <a:grpFill/>
              <a:ln w="9525"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1B942BCB-BFF8-4DD2-A90F-30C35DCED3A5}"/>
                  </a:ext>
                </a:extLst>
              </p:cNvPr>
              <p:cNvSpPr/>
              <p:nvPr/>
            </p:nvSpPr>
            <p:spPr>
              <a:xfrm rot="16200000">
                <a:off x="3755767" y="1636903"/>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grpSp>
        <p:grpSp>
          <p:nvGrpSpPr>
            <p:cNvPr id="96" name="Group 95">
              <a:extLst>
                <a:ext uri="{FF2B5EF4-FFF2-40B4-BE49-F238E27FC236}">
                  <a16:creationId xmlns:a16="http://schemas.microsoft.com/office/drawing/2014/main" id="{F02B0EDC-F3BB-493E-9089-108913407416}"/>
                </a:ext>
              </a:extLst>
            </p:cNvPr>
            <p:cNvGrpSpPr/>
            <p:nvPr/>
          </p:nvGrpSpPr>
          <p:grpSpPr>
            <a:xfrm>
              <a:off x="1359738" y="1373756"/>
              <a:ext cx="2933579" cy="207748"/>
              <a:chOff x="1311263" y="1373756"/>
              <a:chExt cx="2933579" cy="207748"/>
            </a:xfrm>
            <a:grpFill/>
          </p:grpSpPr>
          <p:sp>
            <p:nvSpPr>
              <p:cNvPr id="147" name="Freeform: Shape 146">
                <a:extLst>
                  <a:ext uri="{FF2B5EF4-FFF2-40B4-BE49-F238E27FC236}">
                    <a16:creationId xmlns:a16="http://schemas.microsoft.com/office/drawing/2014/main" id="{8BFB4164-254D-40DF-BEB2-6F9615F86877}"/>
                  </a:ext>
                </a:extLst>
              </p:cNvPr>
              <p:cNvSpPr/>
              <p:nvPr/>
            </p:nvSpPr>
            <p:spPr>
              <a:xfrm rot="16200000">
                <a:off x="1311263" y="1373756"/>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4765" y="4763"/>
                      <a:pt x="40005" y="4763"/>
                      <a:pt x="49530" y="14288"/>
                    </a:cubicBezTo>
                    <a:close/>
                  </a:path>
                </a:pathLst>
              </a:custGeom>
              <a:grpFill/>
              <a:ln w="9525"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69D934FA-4AF6-4D78-ACE5-1ADFBB9FDB5B}"/>
                  </a:ext>
                </a:extLst>
              </p:cNvPr>
              <p:cNvSpPr/>
              <p:nvPr/>
            </p:nvSpPr>
            <p:spPr>
              <a:xfrm rot="16200000">
                <a:off x="1856429" y="1373756"/>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6B035C74-B45A-4EEE-B21D-AA402F4B6E51}"/>
                  </a:ext>
                </a:extLst>
              </p:cNvPr>
              <p:cNvSpPr/>
              <p:nvPr/>
            </p:nvSpPr>
            <p:spPr>
              <a:xfrm rot="16200000">
                <a:off x="2401595" y="1373756"/>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01931017-9C93-4E17-80F4-387149A34758}"/>
                  </a:ext>
                </a:extLst>
              </p:cNvPr>
              <p:cNvSpPr/>
              <p:nvPr/>
            </p:nvSpPr>
            <p:spPr>
              <a:xfrm rot="16200000">
                <a:off x="2946761" y="1373756"/>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E8F9C1DF-1FDF-48FD-81DB-BE9D0B60C51F}"/>
                  </a:ext>
                </a:extLst>
              </p:cNvPr>
              <p:cNvSpPr/>
              <p:nvPr/>
            </p:nvSpPr>
            <p:spPr>
              <a:xfrm rot="16200000">
                <a:off x="3491927" y="1373756"/>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39052" y="4763"/>
                      <a:pt x="49530" y="14288"/>
                    </a:cubicBezTo>
                    <a:close/>
                  </a:path>
                </a:pathLst>
              </a:custGeom>
              <a:grpFill/>
              <a:ln w="9525"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1CE728BB-3926-4A58-ADB8-C4A07A5C44FC}"/>
                  </a:ext>
                </a:extLst>
              </p:cNvPr>
              <p:cNvSpPr/>
              <p:nvPr/>
            </p:nvSpPr>
            <p:spPr>
              <a:xfrm rot="16200000">
                <a:off x="4037094" y="1373756"/>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4765" y="4524"/>
                      <a:pt x="40005" y="4524"/>
                      <a:pt x="49530" y="15002"/>
                    </a:cubicBezTo>
                    <a:close/>
                  </a:path>
                </a:pathLst>
              </a:custGeom>
              <a:grpFill/>
              <a:ln w="9525" cap="flat">
                <a:noFill/>
                <a:prstDash val="solid"/>
                <a:miter/>
              </a:ln>
            </p:spPr>
            <p:txBody>
              <a:bodyPr rtlCol="0" anchor="ctr"/>
              <a:lstStyle/>
              <a:p>
                <a:endParaRPr lang="en-US"/>
              </a:p>
            </p:txBody>
          </p:sp>
        </p:grpSp>
        <p:grpSp>
          <p:nvGrpSpPr>
            <p:cNvPr id="97" name="Group 96">
              <a:extLst>
                <a:ext uri="{FF2B5EF4-FFF2-40B4-BE49-F238E27FC236}">
                  <a16:creationId xmlns:a16="http://schemas.microsoft.com/office/drawing/2014/main" id="{85001AB6-DB17-4C1C-8BB3-602151D690FB}"/>
                </a:ext>
              </a:extLst>
            </p:cNvPr>
            <p:cNvGrpSpPr/>
            <p:nvPr/>
          </p:nvGrpSpPr>
          <p:grpSpPr>
            <a:xfrm>
              <a:off x="1086637" y="1107147"/>
              <a:ext cx="3479781" cy="207748"/>
              <a:chOff x="1048115" y="1107147"/>
              <a:chExt cx="3479781" cy="207748"/>
            </a:xfrm>
            <a:grpFill/>
          </p:grpSpPr>
          <p:sp>
            <p:nvSpPr>
              <p:cNvPr id="140" name="Freeform: Shape 139">
                <a:extLst>
                  <a:ext uri="{FF2B5EF4-FFF2-40B4-BE49-F238E27FC236}">
                    <a16:creationId xmlns:a16="http://schemas.microsoft.com/office/drawing/2014/main" id="{60E98D18-4BE1-459C-B762-3452B77D7389}"/>
                  </a:ext>
                </a:extLst>
              </p:cNvPr>
              <p:cNvSpPr/>
              <p:nvPr/>
            </p:nvSpPr>
            <p:spPr>
              <a:xfrm rot="16200000">
                <a:off x="1048115" y="1107147"/>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C7C08BF1-65C9-41FD-B798-B396E97F330F}"/>
                  </a:ext>
                </a:extLst>
              </p:cNvPr>
              <p:cNvSpPr/>
              <p:nvPr/>
            </p:nvSpPr>
            <p:spPr>
              <a:xfrm rot="16200000">
                <a:off x="1593454" y="1107147"/>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39053" y="4763"/>
                      <a:pt x="49530" y="14288"/>
                    </a:cubicBezTo>
                    <a:close/>
                  </a:path>
                </a:pathLst>
              </a:custGeom>
              <a:grpFill/>
              <a:ln w="9525"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4544356A-6953-4459-9D20-F774C8E3A065}"/>
                  </a:ext>
                </a:extLst>
              </p:cNvPr>
              <p:cNvSpPr/>
              <p:nvPr/>
            </p:nvSpPr>
            <p:spPr>
              <a:xfrm rot="16200000">
                <a:off x="2138793" y="1107147"/>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97DBE098-181A-4950-B71D-A4BFBE7A7E41}"/>
                  </a:ext>
                </a:extLst>
              </p:cNvPr>
              <p:cNvSpPr/>
              <p:nvPr/>
            </p:nvSpPr>
            <p:spPr>
              <a:xfrm rot="16200000">
                <a:off x="2684132" y="1107147"/>
                <a:ext cx="207748" cy="207748"/>
              </a:xfrm>
              <a:custGeom>
                <a:avLst/>
                <a:gdLst>
                  <a:gd name="connsiteX0" fmla="*/ 49530 w 57150"/>
                  <a:gd name="connsiteY0" fmla="*/ 14649 h 57150"/>
                  <a:gd name="connsiteX1" fmla="*/ 49530 w 57150"/>
                  <a:gd name="connsiteY1" fmla="*/ 49891 h 57150"/>
                  <a:gd name="connsiteX2" fmla="*/ 14288 w 57150"/>
                  <a:gd name="connsiteY2" fmla="*/ 49891 h 57150"/>
                  <a:gd name="connsiteX3" fmla="*/ 14288 w 57150"/>
                  <a:gd name="connsiteY3" fmla="*/ 14649 h 57150"/>
                  <a:gd name="connsiteX4" fmla="*/ 49530 w 57150"/>
                  <a:gd name="connsiteY4" fmla="*/ 14649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649"/>
                    </a:moveTo>
                    <a:cubicBezTo>
                      <a:pt x="59055" y="24174"/>
                      <a:pt x="59055" y="40366"/>
                      <a:pt x="49530" y="49891"/>
                    </a:cubicBezTo>
                    <a:cubicBezTo>
                      <a:pt x="40005" y="59416"/>
                      <a:pt x="23813" y="59416"/>
                      <a:pt x="14288" y="49891"/>
                    </a:cubicBezTo>
                    <a:cubicBezTo>
                      <a:pt x="4763" y="40366"/>
                      <a:pt x="4763" y="24174"/>
                      <a:pt x="14288" y="14649"/>
                    </a:cubicBezTo>
                    <a:cubicBezTo>
                      <a:pt x="23813" y="4171"/>
                      <a:pt x="40005" y="5124"/>
                      <a:pt x="49530" y="14649"/>
                    </a:cubicBezTo>
                    <a:close/>
                  </a:path>
                </a:pathLst>
              </a:custGeom>
              <a:grpFill/>
              <a:ln w="9525"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0E861444-0CC2-46B2-A045-393A59E8EA5B}"/>
                  </a:ext>
                </a:extLst>
              </p:cNvPr>
              <p:cNvSpPr/>
              <p:nvPr/>
            </p:nvSpPr>
            <p:spPr>
              <a:xfrm rot="16200000">
                <a:off x="3229471" y="1107147"/>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BA62D798-300E-46C3-A4A0-7E8FE73D68CF}"/>
                  </a:ext>
                </a:extLst>
              </p:cNvPr>
              <p:cNvSpPr/>
              <p:nvPr/>
            </p:nvSpPr>
            <p:spPr>
              <a:xfrm rot="16200000">
                <a:off x="3774810" y="1107147"/>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39052" y="4524"/>
                      <a:pt x="49530" y="15002"/>
                    </a:cubicBezTo>
                    <a:close/>
                  </a:path>
                </a:pathLst>
              </a:custGeom>
              <a:grpFill/>
              <a:ln w="9525"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34D4429F-23DA-4ED6-AA61-FE7A1571A22B}"/>
                  </a:ext>
                </a:extLst>
              </p:cNvPr>
              <p:cNvSpPr/>
              <p:nvPr/>
            </p:nvSpPr>
            <p:spPr>
              <a:xfrm rot="16200000">
                <a:off x="4320148" y="1107147"/>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4765" y="4763"/>
                      <a:pt x="40005" y="4763"/>
                      <a:pt x="49530" y="14288"/>
                    </a:cubicBezTo>
                    <a:close/>
                  </a:path>
                </a:pathLst>
              </a:custGeom>
              <a:grpFill/>
              <a:ln w="9525" cap="flat">
                <a:noFill/>
                <a:prstDash val="solid"/>
                <a:miter/>
              </a:ln>
            </p:spPr>
            <p:txBody>
              <a:bodyPr rtlCol="0" anchor="ctr"/>
              <a:lstStyle/>
              <a:p>
                <a:endParaRPr lang="en-US"/>
              </a:p>
            </p:txBody>
          </p:sp>
        </p:grpSp>
        <p:grpSp>
          <p:nvGrpSpPr>
            <p:cNvPr id="98" name="Group 97">
              <a:extLst>
                <a:ext uri="{FF2B5EF4-FFF2-40B4-BE49-F238E27FC236}">
                  <a16:creationId xmlns:a16="http://schemas.microsoft.com/office/drawing/2014/main" id="{7E2D7EE7-999C-40B4-A2C9-901B751F09BF}"/>
                </a:ext>
              </a:extLst>
            </p:cNvPr>
            <p:cNvGrpSpPr/>
            <p:nvPr/>
          </p:nvGrpSpPr>
          <p:grpSpPr>
            <a:xfrm>
              <a:off x="814832" y="843996"/>
              <a:ext cx="4023390" cy="207748"/>
              <a:chOff x="785833" y="843996"/>
              <a:chExt cx="4023390" cy="207748"/>
            </a:xfrm>
            <a:grpFill/>
          </p:grpSpPr>
          <p:sp>
            <p:nvSpPr>
              <p:cNvPr id="132" name="Freeform: Shape 131">
                <a:extLst>
                  <a:ext uri="{FF2B5EF4-FFF2-40B4-BE49-F238E27FC236}">
                    <a16:creationId xmlns:a16="http://schemas.microsoft.com/office/drawing/2014/main" id="{472238DC-61F7-4AB3-9A77-B71BC0F66A03}"/>
                  </a:ext>
                </a:extLst>
              </p:cNvPr>
              <p:cNvSpPr/>
              <p:nvPr/>
            </p:nvSpPr>
            <p:spPr>
              <a:xfrm rot="16200000">
                <a:off x="785833" y="843996"/>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BD6B0432-500E-472B-8112-3F1C71C5B7B5}"/>
                  </a:ext>
                </a:extLst>
              </p:cNvPr>
              <p:cNvSpPr/>
              <p:nvPr/>
            </p:nvSpPr>
            <p:spPr>
              <a:xfrm rot="16200000">
                <a:off x="1330925" y="843996"/>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6F00369B-2A10-47AF-BB4A-ED42B850FB28}"/>
                  </a:ext>
                </a:extLst>
              </p:cNvPr>
              <p:cNvSpPr/>
              <p:nvPr/>
            </p:nvSpPr>
            <p:spPr>
              <a:xfrm rot="16200000">
                <a:off x="1876017" y="843996"/>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39052" y="4763"/>
                      <a:pt x="49530" y="14288"/>
                    </a:cubicBezTo>
                    <a:close/>
                  </a:path>
                </a:pathLst>
              </a:custGeom>
              <a:grpFill/>
              <a:ln w="9525"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0018892E-8168-41B4-8B2F-C522A4DFE903}"/>
                  </a:ext>
                </a:extLst>
              </p:cNvPr>
              <p:cNvSpPr/>
              <p:nvPr/>
            </p:nvSpPr>
            <p:spPr>
              <a:xfrm rot="16200000">
                <a:off x="2421109" y="843996"/>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4765" y="4763"/>
                      <a:pt x="40005" y="4763"/>
                      <a:pt x="49530" y="14288"/>
                    </a:cubicBezTo>
                    <a:close/>
                  </a:path>
                </a:pathLst>
              </a:custGeom>
              <a:grpFill/>
              <a:ln w="9525"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20BF10E3-DC01-43A0-BAD5-64411D5A997F}"/>
                  </a:ext>
                </a:extLst>
              </p:cNvPr>
              <p:cNvSpPr/>
              <p:nvPr/>
            </p:nvSpPr>
            <p:spPr>
              <a:xfrm rot="16200000">
                <a:off x="2966201" y="843996"/>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7FCD44C5-29FD-483E-91C9-F8B2CFB959AF}"/>
                  </a:ext>
                </a:extLst>
              </p:cNvPr>
              <p:cNvSpPr/>
              <p:nvPr/>
            </p:nvSpPr>
            <p:spPr>
              <a:xfrm rot="16200000">
                <a:off x="3511293" y="843996"/>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1CAF00A9-AAB8-4212-A686-871D41901914}"/>
                  </a:ext>
                </a:extLst>
              </p:cNvPr>
              <p:cNvSpPr/>
              <p:nvPr/>
            </p:nvSpPr>
            <p:spPr>
              <a:xfrm rot="16200000">
                <a:off x="4056385" y="843996"/>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CF5BFD88-499C-4B9A-AA47-53D6DE809D57}"/>
                  </a:ext>
                </a:extLst>
              </p:cNvPr>
              <p:cNvSpPr/>
              <p:nvPr/>
            </p:nvSpPr>
            <p:spPr>
              <a:xfrm rot="16200000">
                <a:off x="4601475" y="843996"/>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39053" y="4524"/>
                      <a:pt x="49530" y="15002"/>
                    </a:cubicBezTo>
                    <a:close/>
                  </a:path>
                </a:pathLst>
              </a:custGeom>
              <a:grpFill/>
              <a:ln w="9525" cap="flat">
                <a:noFill/>
                <a:prstDash val="solid"/>
                <a:miter/>
              </a:ln>
            </p:spPr>
            <p:txBody>
              <a:bodyPr rtlCol="0" anchor="ctr"/>
              <a:lstStyle/>
              <a:p>
                <a:endParaRPr lang="en-US"/>
              </a:p>
            </p:txBody>
          </p:sp>
        </p:grpSp>
        <p:grpSp>
          <p:nvGrpSpPr>
            <p:cNvPr id="99" name="Group 98">
              <a:extLst>
                <a:ext uri="{FF2B5EF4-FFF2-40B4-BE49-F238E27FC236}">
                  <a16:creationId xmlns:a16="http://schemas.microsoft.com/office/drawing/2014/main" id="{0F58109B-BEA4-4A9A-9AC4-2EFF321D326E}"/>
                </a:ext>
              </a:extLst>
            </p:cNvPr>
            <p:cNvGrpSpPr/>
            <p:nvPr/>
          </p:nvGrpSpPr>
          <p:grpSpPr>
            <a:xfrm>
              <a:off x="541730" y="580851"/>
              <a:ext cx="4569595" cy="207749"/>
              <a:chOff x="522685" y="580851"/>
              <a:chExt cx="4569595" cy="207749"/>
            </a:xfrm>
            <a:grpFill/>
          </p:grpSpPr>
          <p:sp>
            <p:nvSpPr>
              <p:cNvPr id="123" name="Freeform: Shape 122">
                <a:extLst>
                  <a:ext uri="{FF2B5EF4-FFF2-40B4-BE49-F238E27FC236}">
                    <a16:creationId xmlns:a16="http://schemas.microsoft.com/office/drawing/2014/main" id="{E8CBEB1D-6A37-471C-83D7-ACEBD4F510FC}"/>
                  </a:ext>
                </a:extLst>
              </p:cNvPr>
              <p:cNvSpPr/>
              <p:nvPr/>
            </p:nvSpPr>
            <p:spPr>
              <a:xfrm rot="16200000">
                <a:off x="522685" y="580852"/>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4765" y="4524"/>
                      <a:pt x="40005" y="4524"/>
                      <a:pt x="49530" y="15002"/>
                    </a:cubicBezTo>
                    <a:close/>
                  </a:path>
                </a:pathLst>
              </a:custGeom>
              <a:grpFill/>
              <a:ln w="9525"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558AE27A-8274-474B-A1F3-F0A494AE8276}"/>
                  </a:ext>
                </a:extLst>
              </p:cNvPr>
              <p:cNvSpPr/>
              <p:nvPr/>
            </p:nvSpPr>
            <p:spPr>
              <a:xfrm rot="16200000">
                <a:off x="1067916" y="580851"/>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584BB134-1D2D-41CC-983F-5B4DD5B1D143}"/>
                  </a:ext>
                </a:extLst>
              </p:cNvPr>
              <p:cNvSpPr/>
              <p:nvPr/>
            </p:nvSpPr>
            <p:spPr>
              <a:xfrm rot="16200000">
                <a:off x="1613147" y="580852"/>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55355AF6-158C-4BFB-9CA8-CCA306A5915A}"/>
                  </a:ext>
                </a:extLst>
              </p:cNvPr>
              <p:cNvSpPr/>
              <p:nvPr/>
            </p:nvSpPr>
            <p:spPr>
              <a:xfrm rot="16200000">
                <a:off x="2158378" y="580852"/>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FDAB0977-3EA4-4AA3-B9F4-21483D07118B}"/>
                  </a:ext>
                </a:extLst>
              </p:cNvPr>
              <p:cNvSpPr/>
              <p:nvPr/>
            </p:nvSpPr>
            <p:spPr>
              <a:xfrm rot="16200000">
                <a:off x="2703609" y="580852"/>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39053" y="4763"/>
                      <a:pt x="49530" y="14288"/>
                    </a:cubicBezTo>
                    <a:close/>
                  </a:path>
                </a:pathLst>
              </a:custGeom>
              <a:grpFill/>
              <a:ln w="9525"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0528C2C7-D401-4FBB-8B4B-1CDC1420C0FA}"/>
                  </a:ext>
                </a:extLst>
              </p:cNvPr>
              <p:cNvSpPr/>
              <p:nvPr/>
            </p:nvSpPr>
            <p:spPr>
              <a:xfrm rot="16200000">
                <a:off x="3248840" y="580852"/>
                <a:ext cx="207748" cy="207748"/>
              </a:xfrm>
              <a:custGeom>
                <a:avLst/>
                <a:gdLst>
                  <a:gd name="connsiteX0" fmla="*/ 49530 w 57150"/>
                  <a:gd name="connsiteY0" fmla="*/ 14649 h 57150"/>
                  <a:gd name="connsiteX1" fmla="*/ 49530 w 57150"/>
                  <a:gd name="connsiteY1" fmla="*/ 49891 h 57150"/>
                  <a:gd name="connsiteX2" fmla="*/ 14287 w 57150"/>
                  <a:gd name="connsiteY2" fmla="*/ 49891 h 57150"/>
                  <a:gd name="connsiteX3" fmla="*/ 14287 w 57150"/>
                  <a:gd name="connsiteY3" fmla="*/ 14649 h 57150"/>
                  <a:gd name="connsiteX4" fmla="*/ 49530 w 57150"/>
                  <a:gd name="connsiteY4" fmla="*/ 14649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649"/>
                    </a:moveTo>
                    <a:cubicBezTo>
                      <a:pt x="59055" y="24174"/>
                      <a:pt x="59055" y="40366"/>
                      <a:pt x="49530" y="49891"/>
                    </a:cubicBezTo>
                    <a:cubicBezTo>
                      <a:pt x="40005" y="59416"/>
                      <a:pt x="23812" y="59416"/>
                      <a:pt x="14287" y="49891"/>
                    </a:cubicBezTo>
                    <a:cubicBezTo>
                      <a:pt x="4763" y="40366"/>
                      <a:pt x="4763" y="24174"/>
                      <a:pt x="14287" y="14649"/>
                    </a:cubicBezTo>
                    <a:cubicBezTo>
                      <a:pt x="23812" y="4171"/>
                      <a:pt x="40005" y="5124"/>
                      <a:pt x="49530" y="14649"/>
                    </a:cubicBezTo>
                    <a:close/>
                  </a:path>
                </a:pathLst>
              </a:custGeom>
              <a:grpFill/>
              <a:ln w="9525"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23FE2782-3C48-492D-8BFC-575CD1D6C2C4}"/>
                  </a:ext>
                </a:extLst>
              </p:cNvPr>
              <p:cNvSpPr/>
              <p:nvPr/>
            </p:nvSpPr>
            <p:spPr>
              <a:xfrm rot="16200000">
                <a:off x="3794071" y="580852"/>
                <a:ext cx="207748" cy="207748"/>
              </a:xfrm>
              <a:custGeom>
                <a:avLst/>
                <a:gdLst>
                  <a:gd name="connsiteX0" fmla="*/ 49530 w 57150"/>
                  <a:gd name="connsiteY0" fmla="*/ 14288 h 57150"/>
                  <a:gd name="connsiteX1" fmla="*/ 49530 w 57150"/>
                  <a:gd name="connsiteY1" fmla="*/ 49530 h 57150"/>
                  <a:gd name="connsiteX2" fmla="*/ 14287 w 57150"/>
                  <a:gd name="connsiteY2" fmla="*/ 49530 h 57150"/>
                  <a:gd name="connsiteX3" fmla="*/ 14287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2" y="59055"/>
                      <a:pt x="14287" y="49530"/>
                    </a:cubicBezTo>
                    <a:cubicBezTo>
                      <a:pt x="4763" y="40005"/>
                      <a:pt x="4763" y="23813"/>
                      <a:pt x="14287" y="14288"/>
                    </a:cubicBezTo>
                    <a:cubicBezTo>
                      <a:pt x="23812" y="4763"/>
                      <a:pt x="40005" y="4763"/>
                      <a:pt x="49530" y="14288"/>
                    </a:cubicBezTo>
                    <a:close/>
                  </a:path>
                </a:pathLst>
              </a:custGeom>
              <a:grpFill/>
              <a:ln w="9525"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5235BEE7-A506-48EF-802E-49386F5535C8}"/>
                  </a:ext>
                </a:extLst>
              </p:cNvPr>
              <p:cNvSpPr/>
              <p:nvPr/>
            </p:nvSpPr>
            <p:spPr>
              <a:xfrm rot="16200000">
                <a:off x="4339302" y="580852"/>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5FF7E7C4-02A1-4B5B-82C2-A3C739E67C29}"/>
                  </a:ext>
                </a:extLst>
              </p:cNvPr>
              <p:cNvSpPr/>
              <p:nvPr/>
            </p:nvSpPr>
            <p:spPr>
              <a:xfrm rot="16200000">
                <a:off x="4884532" y="580852"/>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39053" y="4763"/>
                      <a:pt x="49530" y="14288"/>
                    </a:cubicBezTo>
                    <a:close/>
                  </a:path>
                </a:pathLst>
              </a:custGeom>
              <a:grpFill/>
              <a:ln w="9525" cap="flat">
                <a:noFill/>
                <a:prstDash val="solid"/>
                <a:miter/>
              </a:ln>
            </p:spPr>
            <p:txBody>
              <a:bodyPr rtlCol="0" anchor="ctr"/>
              <a:lstStyle/>
              <a:p>
                <a:endParaRPr lang="en-US"/>
              </a:p>
            </p:txBody>
          </p:sp>
        </p:grpSp>
        <p:grpSp>
          <p:nvGrpSpPr>
            <p:cNvPr id="100" name="Group 99">
              <a:extLst>
                <a:ext uri="{FF2B5EF4-FFF2-40B4-BE49-F238E27FC236}">
                  <a16:creationId xmlns:a16="http://schemas.microsoft.com/office/drawing/2014/main" id="{71344535-B81A-48BB-91A1-70B5C3501428}"/>
                </a:ext>
              </a:extLst>
            </p:cNvPr>
            <p:cNvGrpSpPr/>
            <p:nvPr/>
          </p:nvGrpSpPr>
          <p:grpSpPr>
            <a:xfrm>
              <a:off x="269492" y="314240"/>
              <a:ext cx="5114070" cy="207748"/>
              <a:chOff x="259537" y="314240"/>
              <a:chExt cx="5114070" cy="207748"/>
            </a:xfrm>
            <a:grpFill/>
          </p:grpSpPr>
          <p:sp>
            <p:nvSpPr>
              <p:cNvPr id="113" name="Freeform: Shape 112">
                <a:extLst>
                  <a:ext uri="{FF2B5EF4-FFF2-40B4-BE49-F238E27FC236}">
                    <a16:creationId xmlns:a16="http://schemas.microsoft.com/office/drawing/2014/main" id="{0F614178-2AC8-45F0-B527-215837A954FA}"/>
                  </a:ext>
                </a:extLst>
              </p:cNvPr>
              <p:cNvSpPr/>
              <p:nvPr/>
            </p:nvSpPr>
            <p:spPr>
              <a:xfrm rot="16200000">
                <a:off x="259537" y="314240"/>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39052" y="4524"/>
                      <a:pt x="49530" y="15002"/>
                    </a:cubicBezTo>
                    <a:close/>
                  </a:path>
                </a:pathLst>
              </a:custGeom>
              <a:grpFill/>
              <a:ln w="9525"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96612462-4232-49BB-89D4-BDB12C839C84}"/>
                  </a:ext>
                </a:extLst>
              </p:cNvPr>
              <p:cNvSpPr/>
              <p:nvPr/>
            </p:nvSpPr>
            <p:spPr>
              <a:xfrm rot="16200000">
                <a:off x="804684" y="314240"/>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4765" y="4763"/>
                      <a:pt x="40005" y="4763"/>
                      <a:pt x="49530" y="14288"/>
                    </a:cubicBezTo>
                    <a:close/>
                  </a:path>
                </a:pathLst>
              </a:custGeom>
              <a:grpFill/>
              <a:ln w="9525"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B5CF5C09-BBBF-4DD4-B9BF-07BC19AD903C}"/>
                  </a:ext>
                </a:extLst>
              </p:cNvPr>
              <p:cNvSpPr/>
              <p:nvPr/>
            </p:nvSpPr>
            <p:spPr>
              <a:xfrm rot="16200000">
                <a:off x="1349831" y="314240"/>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D676A4DD-5642-4339-B9FC-CB5D81D8FAA2}"/>
                  </a:ext>
                </a:extLst>
              </p:cNvPr>
              <p:cNvSpPr/>
              <p:nvPr/>
            </p:nvSpPr>
            <p:spPr>
              <a:xfrm rot="16200000">
                <a:off x="1894978" y="314240"/>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2"/>
                      <a:pt x="59055" y="40005"/>
                      <a:pt x="49530" y="49530"/>
                    </a:cubicBezTo>
                    <a:cubicBezTo>
                      <a:pt x="40005" y="59055"/>
                      <a:pt x="23813" y="59055"/>
                      <a:pt x="14288" y="49530"/>
                    </a:cubicBezTo>
                    <a:cubicBezTo>
                      <a:pt x="4763" y="40005"/>
                      <a:pt x="4763" y="23812"/>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914F0897-3BE1-40D8-B1E6-5D7224F09A62}"/>
                  </a:ext>
                </a:extLst>
              </p:cNvPr>
              <p:cNvSpPr/>
              <p:nvPr/>
            </p:nvSpPr>
            <p:spPr>
              <a:xfrm rot="16200000">
                <a:off x="2440125" y="314240"/>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ED6FD9BD-87CB-4F58-B4C6-63B7073EDD03}"/>
                  </a:ext>
                </a:extLst>
              </p:cNvPr>
              <p:cNvSpPr/>
              <p:nvPr/>
            </p:nvSpPr>
            <p:spPr>
              <a:xfrm rot="16200000">
                <a:off x="2985272" y="314240"/>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39052" y="4763"/>
                      <a:pt x="49530" y="14288"/>
                    </a:cubicBezTo>
                    <a:close/>
                  </a:path>
                </a:pathLst>
              </a:custGeom>
              <a:grpFill/>
              <a:ln w="9525"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65BE89F3-C476-4E4B-BBEA-5F5CECF71092}"/>
                  </a:ext>
                </a:extLst>
              </p:cNvPr>
              <p:cNvSpPr/>
              <p:nvPr/>
            </p:nvSpPr>
            <p:spPr>
              <a:xfrm rot="16200000">
                <a:off x="3530419" y="314240"/>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4765" y="4763"/>
                      <a:pt x="40005" y="4763"/>
                      <a:pt x="49530" y="14288"/>
                    </a:cubicBezTo>
                    <a:close/>
                  </a:path>
                </a:pathLst>
              </a:custGeom>
              <a:grp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EBD5541F-EDB5-4D85-A49F-01A2971C0405}"/>
                  </a:ext>
                </a:extLst>
              </p:cNvPr>
              <p:cNvSpPr/>
              <p:nvPr/>
            </p:nvSpPr>
            <p:spPr>
              <a:xfrm rot="16200000">
                <a:off x="4075566" y="314240"/>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694DB8AD-E380-4543-AAA7-BFE565D4E579}"/>
                  </a:ext>
                </a:extLst>
              </p:cNvPr>
              <p:cNvSpPr/>
              <p:nvPr/>
            </p:nvSpPr>
            <p:spPr>
              <a:xfrm rot="16200000">
                <a:off x="4620713" y="314240"/>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7D25096B-4034-4A3D-9C4C-BB8E42D55E38}"/>
                  </a:ext>
                </a:extLst>
              </p:cNvPr>
              <p:cNvSpPr/>
              <p:nvPr/>
            </p:nvSpPr>
            <p:spPr>
              <a:xfrm rot="16200000">
                <a:off x="5165859" y="314240"/>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grpSp>
        <p:grpSp>
          <p:nvGrpSpPr>
            <p:cNvPr id="101" name="Group 100">
              <a:extLst>
                <a:ext uri="{FF2B5EF4-FFF2-40B4-BE49-F238E27FC236}">
                  <a16:creationId xmlns:a16="http://schemas.microsoft.com/office/drawing/2014/main" id="{185AC7A8-4656-421C-8675-212A5DE80D7F}"/>
                </a:ext>
              </a:extLst>
            </p:cNvPr>
            <p:cNvGrpSpPr/>
            <p:nvPr/>
          </p:nvGrpSpPr>
          <p:grpSpPr>
            <a:xfrm>
              <a:off x="-3610" y="51092"/>
              <a:ext cx="5660274" cy="207748"/>
              <a:chOff x="-3610" y="51092"/>
              <a:chExt cx="5660274" cy="207748"/>
            </a:xfrm>
            <a:grpFill/>
          </p:grpSpPr>
          <p:sp>
            <p:nvSpPr>
              <p:cNvPr id="102" name="Freeform: Shape 101">
                <a:extLst>
                  <a:ext uri="{FF2B5EF4-FFF2-40B4-BE49-F238E27FC236}">
                    <a16:creationId xmlns:a16="http://schemas.microsoft.com/office/drawing/2014/main" id="{91E277CA-440C-45FB-ADCC-E4593D72514B}"/>
                  </a:ext>
                </a:extLst>
              </p:cNvPr>
              <p:cNvSpPr/>
              <p:nvPr/>
            </p:nvSpPr>
            <p:spPr>
              <a:xfrm rot="16200000">
                <a:off x="-3610" y="51092"/>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2E2AB044-6F5C-479C-8287-46FDA8EC06D6}"/>
                  </a:ext>
                </a:extLst>
              </p:cNvPr>
              <p:cNvSpPr/>
              <p:nvPr/>
            </p:nvSpPr>
            <p:spPr>
              <a:xfrm rot="16200000">
                <a:off x="541643" y="51092"/>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96FF270A-5B1F-4649-9359-B074BCADE986}"/>
                  </a:ext>
                </a:extLst>
              </p:cNvPr>
              <p:cNvSpPr/>
              <p:nvPr/>
            </p:nvSpPr>
            <p:spPr>
              <a:xfrm rot="16200000">
                <a:off x="1086896" y="51092"/>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39052" y="4524"/>
                      <a:pt x="49530" y="15002"/>
                    </a:cubicBezTo>
                    <a:close/>
                  </a:path>
                </a:pathLst>
              </a:custGeom>
              <a:grpFill/>
              <a:ln w="9525"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6163E872-DA7D-4CF8-A90B-6FEEBC6839F3}"/>
                  </a:ext>
                </a:extLst>
              </p:cNvPr>
              <p:cNvSpPr/>
              <p:nvPr/>
            </p:nvSpPr>
            <p:spPr>
              <a:xfrm rot="16200000">
                <a:off x="1632149" y="51092"/>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4765" y="4763"/>
                      <a:pt x="40005" y="4763"/>
                      <a:pt x="49530" y="14288"/>
                    </a:cubicBezTo>
                    <a:close/>
                  </a:path>
                </a:pathLst>
              </a:custGeom>
              <a:grpFill/>
              <a:ln w="9525"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17BB1C71-CAE9-43E5-9425-AE448741AD25}"/>
                  </a:ext>
                </a:extLst>
              </p:cNvPr>
              <p:cNvSpPr/>
              <p:nvPr/>
            </p:nvSpPr>
            <p:spPr>
              <a:xfrm rot="16200000">
                <a:off x="2177402" y="51092"/>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42C6E89D-93EA-4D2B-B4A0-B098FAA13DA0}"/>
                  </a:ext>
                </a:extLst>
              </p:cNvPr>
              <p:cNvSpPr/>
              <p:nvPr/>
            </p:nvSpPr>
            <p:spPr>
              <a:xfrm rot="16200000">
                <a:off x="2722655" y="51092"/>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165EE957-EE07-4E2F-BCB4-512EF37FB12C}"/>
                  </a:ext>
                </a:extLst>
              </p:cNvPr>
              <p:cNvSpPr/>
              <p:nvPr/>
            </p:nvSpPr>
            <p:spPr>
              <a:xfrm rot="16200000">
                <a:off x="3267908" y="51092"/>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A326B36C-A97D-4E7E-9619-22BCE56BDD17}"/>
                  </a:ext>
                </a:extLst>
              </p:cNvPr>
              <p:cNvSpPr/>
              <p:nvPr/>
            </p:nvSpPr>
            <p:spPr>
              <a:xfrm rot="16200000">
                <a:off x="3813161" y="51092"/>
                <a:ext cx="207748" cy="207748"/>
              </a:xfrm>
              <a:custGeom>
                <a:avLst/>
                <a:gdLst>
                  <a:gd name="connsiteX0" fmla="*/ 49530 w 57150"/>
                  <a:gd name="connsiteY0" fmla="*/ 14649 h 57150"/>
                  <a:gd name="connsiteX1" fmla="*/ 49530 w 57150"/>
                  <a:gd name="connsiteY1" fmla="*/ 49891 h 57150"/>
                  <a:gd name="connsiteX2" fmla="*/ 14288 w 57150"/>
                  <a:gd name="connsiteY2" fmla="*/ 49891 h 57150"/>
                  <a:gd name="connsiteX3" fmla="*/ 14288 w 57150"/>
                  <a:gd name="connsiteY3" fmla="*/ 14649 h 57150"/>
                  <a:gd name="connsiteX4" fmla="*/ 49530 w 57150"/>
                  <a:gd name="connsiteY4" fmla="*/ 14649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649"/>
                    </a:moveTo>
                    <a:cubicBezTo>
                      <a:pt x="59055" y="24174"/>
                      <a:pt x="59055" y="40366"/>
                      <a:pt x="49530" y="49891"/>
                    </a:cubicBezTo>
                    <a:cubicBezTo>
                      <a:pt x="40005" y="59416"/>
                      <a:pt x="23813" y="59416"/>
                      <a:pt x="14288" y="49891"/>
                    </a:cubicBezTo>
                    <a:cubicBezTo>
                      <a:pt x="4763" y="40366"/>
                      <a:pt x="4763" y="24174"/>
                      <a:pt x="14288" y="14649"/>
                    </a:cubicBezTo>
                    <a:cubicBezTo>
                      <a:pt x="23813" y="4171"/>
                      <a:pt x="39052" y="5124"/>
                      <a:pt x="49530" y="14649"/>
                    </a:cubicBezTo>
                    <a:close/>
                  </a:path>
                </a:pathLst>
              </a:custGeom>
              <a:grpFill/>
              <a:ln w="9525"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BE22FA85-0FAB-401C-BEDC-CF64AC4E74A3}"/>
                  </a:ext>
                </a:extLst>
              </p:cNvPr>
              <p:cNvSpPr/>
              <p:nvPr/>
            </p:nvSpPr>
            <p:spPr>
              <a:xfrm rot="16200000">
                <a:off x="4358414" y="51092"/>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C7767408-C422-4CB3-AC85-7665FA3E38D4}"/>
                  </a:ext>
                </a:extLst>
              </p:cNvPr>
              <p:cNvSpPr/>
              <p:nvPr/>
            </p:nvSpPr>
            <p:spPr>
              <a:xfrm rot="16200000">
                <a:off x="4903667" y="51092"/>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E7FBBCB4-5409-4CA6-BD01-3F91AAD1EF86}"/>
                  </a:ext>
                </a:extLst>
              </p:cNvPr>
              <p:cNvSpPr/>
              <p:nvPr/>
            </p:nvSpPr>
            <p:spPr>
              <a:xfrm rot="16200000">
                <a:off x="5448916" y="51092"/>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grpSp>
      </p:grpSp>
      <p:sp>
        <p:nvSpPr>
          <p:cNvPr id="167" name="Diamond 166">
            <a:extLst>
              <a:ext uri="{FF2B5EF4-FFF2-40B4-BE49-F238E27FC236}">
                <a16:creationId xmlns:a16="http://schemas.microsoft.com/office/drawing/2014/main" id="{9C2D4DA1-015D-42C4-B708-50BED1781901}"/>
              </a:ext>
            </a:extLst>
          </p:cNvPr>
          <p:cNvSpPr/>
          <p:nvPr userDrawn="1"/>
        </p:nvSpPr>
        <p:spPr>
          <a:xfrm>
            <a:off x="3575142" y="908142"/>
            <a:ext cx="5041717" cy="5041717"/>
          </a:xfrm>
          <a:prstGeom prst="diamond">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5066714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PNG sets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2482"/>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PNG &amp; Shapes Layout</a:t>
            </a:r>
          </a:p>
        </p:txBody>
      </p:sp>
    </p:spTree>
    <p:extLst>
      <p:ext uri="{BB962C8B-B14F-4D97-AF65-F5344CB8AC3E}">
        <p14:creationId xmlns:p14="http://schemas.microsoft.com/office/powerpoint/2010/main" val="244639275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123478"/>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Icon Sets Layout</a:t>
            </a:r>
          </a:p>
        </p:txBody>
      </p:sp>
      <p:sp>
        <p:nvSpPr>
          <p:cNvPr id="3" name="Rounded Rectangle 2"/>
          <p:cNvSpPr/>
          <p:nvPr userDrawn="1"/>
        </p:nvSpPr>
        <p:spPr>
          <a:xfrm>
            <a:off x="354010" y="1131591"/>
            <a:ext cx="3560767" cy="5402561"/>
          </a:xfrm>
          <a:prstGeom prst="roundRect">
            <a:avLst>
              <a:gd name="adj" fmla="val 3968"/>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p>
        </p:txBody>
      </p:sp>
      <p:sp>
        <p:nvSpPr>
          <p:cNvPr id="4" name="Rounded Rectangle 3"/>
          <p:cNvSpPr/>
          <p:nvPr userDrawn="1"/>
        </p:nvSpPr>
        <p:spPr>
          <a:xfrm>
            <a:off x="531933" y="1347500"/>
            <a:ext cx="153868" cy="50152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solidFill>
                <a:schemeClr val="bg1"/>
              </a:solidFill>
            </a:endParaRPr>
          </a:p>
        </p:txBody>
      </p:sp>
      <p:sp>
        <p:nvSpPr>
          <p:cNvPr id="5" name="Half Frame 4"/>
          <p:cNvSpPr/>
          <p:nvPr userDrawn="1"/>
        </p:nvSpPr>
        <p:spPr>
          <a:xfrm rot="5400000">
            <a:off x="3057177" y="1276653"/>
            <a:ext cx="685849" cy="685148"/>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solidFill>
                <a:schemeClr val="tx1">
                  <a:lumMod val="85000"/>
                  <a:lumOff val="15000"/>
                </a:schemeClr>
              </a:solidFill>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711704" y="1637214"/>
            <a:ext cx="2232248" cy="523220"/>
          </a:xfrm>
          <a:prstGeom prst="rect">
            <a:avLst/>
          </a:prstGeom>
          <a:noFill/>
        </p:spPr>
        <p:txBody>
          <a:bodyPr wrap="square" rtlCol="0" anchor="ctr">
            <a:spAutoFit/>
          </a:bodyPr>
          <a:lstStyle/>
          <a:p>
            <a:r>
              <a:rPr lang="en-US" altLang="ko-KR" sz="1400" b="1" dirty="0">
                <a:solidFill>
                  <a:schemeClr val="bg1"/>
                </a:solidFill>
                <a:latin typeface="Arial" pitchFamily="34" charset="0"/>
                <a:cs typeface="Arial" pitchFamily="34" charset="0"/>
              </a:rPr>
              <a:t>You can Resize without losing quality</a:t>
            </a:r>
            <a:endParaRPr lang="ko-KR" altLang="en-US" sz="1400" b="1" dirty="0">
              <a:solidFill>
                <a:schemeClr val="bg1"/>
              </a:solidFill>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711704" y="2127463"/>
            <a:ext cx="2232248" cy="738664"/>
          </a:xfrm>
          <a:prstGeom prst="rect">
            <a:avLst/>
          </a:prstGeom>
          <a:noFill/>
        </p:spPr>
        <p:txBody>
          <a:bodyPr wrap="square" rtlCol="0" anchor="ctr">
            <a:spAutoFit/>
          </a:bodyPr>
          <a:lstStyle/>
          <a:p>
            <a:r>
              <a:rPr lang="en-US" altLang="ko-KR" sz="1400" b="1" dirty="0">
                <a:solidFill>
                  <a:schemeClr val="bg1"/>
                </a:solidFill>
                <a:latin typeface="Arial" pitchFamily="34" charset="0"/>
                <a:cs typeface="Arial" pitchFamily="34" charset="0"/>
              </a:rPr>
              <a:t>You can Change Fill Color &amp;</a:t>
            </a:r>
          </a:p>
          <a:p>
            <a:r>
              <a:rPr lang="en-US" altLang="ko-KR" sz="1400" b="1" dirty="0">
                <a:solidFill>
                  <a:schemeClr val="bg1"/>
                </a:solidFill>
                <a:latin typeface="Arial" pitchFamily="34" charset="0"/>
                <a:cs typeface="Arial" pitchFamily="34" charset="0"/>
              </a:rPr>
              <a:t>Line Color</a:t>
            </a:r>
            <a:endParaRPr lang="ko-KR" altLang="en-US" sz="1400" b="1" dirty="0">
              <a:solidFill>
                <a:schemeClr val="bg1"/>
              </a:solidFill>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721229" y="5808438"/>
            <a:ext cx="2232000" cy="307777"/>
          </a:xfrm>
          <a:prstGeom prst="rect">
            <a:avLst/>
          </a:prstGeom>
          <a:noFill/>
        </p:spPr>
        <p:txBody>
          <a:bodyPr wrap="square" rtlCol="0" anchor="ctr">
            <a:spAutoFit/>
          </a:bodyPr>
          <a:lstStyle/>
          <a:p>
            <a:r>
              <a:rPr lang="en-US" altLang="ko-KR" sz="1400" dirty="0">
                <a:solidFill>
                  <a:schemeClr val="bg1"/>
                </a:solidFill>
                <a:latin typeface="Arial" pitchFamily="34" charset="0"/>
                <a:cs typeface="Arial" pitchFamily="34" charset="0"/>
              </a:rPr>
              <a:t>www.allppt.com</a:t>
            </a:r>
            <a:endParaRPr lang="ko-KR" altLang="en-US" sz="1400" dirty="0">
              <a:solidFill>
                <a:schemeClr val="bg1"/>
              </a:solidFill>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721229" y="4450324"/>
            <a:ext cx="2717296" cy="1384995"/>
          </a:xfrm>
          <a:prstGeom prst="rect">
            <a:avLst/>
          </a:prstGeom>
          <a:noFill/>
        </p:spPr>
        <p:txBody>
          <a:bodyPr wrap="square" rtlCol="0" anchor="ctr">
            <a:spAutoFit/>
          </a:bodyPr>
          <a:lstStyle/>
          <a:p>
            <a:r>
              <a:rPr lang="en-US" altLang="ko-KR" sz="2800" b="1" dirty="0">
                <a:solidFill>
                  <a:schemeClr val="bg1"/>
                </a:solidFill>
                <a:latin typeface="+mn-lt"/>
                <a:ea typeface="+mn-ea"/>
                <a:cs typeface="Arial" pitchFamily="34" charset="0"/>
              </a:rPr>
              <a:t>FREE </a:t>
            </a:r>
          </a:p>
          <a:p>
            <a:r>
              <a:rPr lang="en-US" altLang="ko-KR" sz="2800" b="1" dirty="0">
                <a:solidFill>
                  <a:schemeClr val="bg1"/>
                </a:solidFill>
                <a:latin typeface="+mn-lt"/>
                <a:ea typeface="+mn-ea"/>
                <a:cs typeface="Arial" pitchFamily="34" charset="0"/>
              </a:rPr>
              <a:t>PPT TEMPLATES</a:t>
            </a:r>
          </a:p>
        </p:txBody>
      </p:sp>
    </p:spTree>
    <p:extLst>
      <p:ext uri="{BB962C8B-B14F-4D97-AF65-F5344CB8AC3E}">
        <p14:creationId xmlns:p14="http://schemas.microsoft.com/office/powerpoint/2010/main" val="31367658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194"/>
        <p:cNvGrpSpPr/>
        <p:nvPr/>
      </p:nvGrpSpPr>
      <p:grpSpPr>
        <a:xfrm>
          <a:off x="0" y="0"/>
          <a:ext cx="0" cy="0"/>
          <a:chOff x="0" y="0"/>
          <a:chExt cx="0" cy="0"/>
        </a:xfrm>
      </p:grpSpPr>
      <p:sp>
        <p:nvSpPr>
          <p:cNvPr id="195" name="Google Shape;195;p33"/>
          <p:cNvSpPr txBox="1">
            <a:spLocks noGrp="1"/>
          </p:cNvSpPr>
          <p:nvPr>
            <p:ph type="title"/>
          </p:nvPr>
        </p:nvSpPr>
        <p:spPr>
          <a:xfrm>
            <a:off x="955700" y="681200"/>
            <a:ext cx="10280800" cy="6432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extLst>
      <p:ext uri="{BB962C8B-B14F-4D97-AF65-F5344CB8AC3E}">
        <p14:creationId xmlns:p14="http://schemas.microsoft.com/office/powerpoint/2010/main" val="73116728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193"/>
        <p:cNvGrpSpPr/>
        <p:nvPr/>
      </p:nvGrpSpPr>
      <p:grpSpPr>
        <a:xfrm>
          <a:off x="0" y="0"/>
          <a:ext cx="0" cy="0"/>
          <a:chOff x="0" y="0"/>
          <a:chExt cx="0" cy="0"/>
        </a:xfrm>
      </p:grpSpPr>
    </p:spTree>
    <p:extLst>
      <p:ext uri="{BB962C8B-B14F-4D97-AF65-F5344CB8AC3E}">
        <p14:creationId xmlns:p14="http://schemas.microsoft.com/office/powerpoint/2010/main" val="329795310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Section Break Slide layout">
    <p:bg>
      <p:bgPr>
        <a:solidFill>
          <a:schemeClr val="accent3"/>
        </a:solidFill>
        <a:effectLst/>
      </p:bgPr>
    </p:bg>
    <p:spTree>
      <p:nvGrpSpPr>
        <p:cNvPr id="1" name=""/>
        <p:cNvGrpSpPr/>
        <p:nvPr/>
      </p:nvGrpSpPr>
      <p:grpSpPr>
        <a:xfrm>
          <a:off x="0" y="0"/>
          <a:ext cx="0" cy="0"/>
          <a:chOff x="0" y="0"/>
          <a:chExt cx="0" cy="0"/>
        </a:xfrm>
      </p:grpSpPr>
      <p:sp>
        <p:nvSpPr>
          <p:cNvPr id="184" name="Freeform: Shape 183">
            <a:extLst>
              <a:ext uri="{FF2B5EF4-FFF2-40B4-BE49-F238E27FC236}">
                <a16:creationId xmlns:a16="http://schemas.microsoft.com/office/drawing/2014/main" id="{C516058E-C6ED-4A35-A163-E1098EC20E96}"/>
              </a:ext>
            </a:extLst>
          </p:cNvPr>
          <p:cNvSpPr/>
          <p:nvPr/>
        </p:nvSpPr>
        <p:spPr>
          <a:xfrm rot="18897919" flipV="1">
            <a:off x="1823521" y="1447276"/>
            <a:ext cx="5235135" cy="419135"/>
          </a:xfrm>
          <a:custGeom>
            <a:avLst/>
            <a:gdLst>
              <a:gd name="connsiteX0" fmla="*/ 4816507 w 5235135"/>
              <a:gd name="connsiteY0" fmla="*/ 419135 h 419135"/>
              <a:gd name="connsiteX1" fmla="*/ 5235135 w 5235135"/>
              <a:gd name="connsiteY1" fmla="*/ 0 h 419135"/>
              <a:gd name="connsiteX2" fmla="*/ 0 w 5235135"/>
              <a:gd name="connsiteY2" fmla="*/ 0 h 419135"/>
              <a:gd name="connsiteX3" fmla="*/ 0 w 5235135"/>
              <a:gd name="connsiteY3" fmla="*/ 419135 h 419135"/>
            </a:gdLst>
            <a:ahLst/>
            <a:cxnLst>
              <a:cxn ang="0">
                <a:pos x="connsiteX0" y="connsiteY0"/>
              </a:cxn>
              <a:cxn ang="0">
                <a:pos x="connsiteX1" y="connsiteY1"/>
              </a:cxn>
              <a:cxn ang="0">
                <a:pos x="connsiteX2" y="connsiteY2"/>
              </a:cxn>
              <a:cxn ang="0">
                <a:pos x="connsiteX3" y="connsiteY3"/>
              </a:cxn>
            </a:cxnLst>
            <a:rect l="l" t="t" r="r" b="b"/>
            <a:pathLst>
              <a:path w="5235135" h="419135">
                <a:moveTo>
                  <a:pt x="4816507" y="419135"/>
                </a:moveTo>
                <a:lnTo>
                  <a:pt x="5235135" y="0"/>
                </a:lnTo>
                <a:lnTo>
                  <a:pt x="0" y="0"/>
                </a:lnTo>
                <a:lnTo>
                  <a:pt x="0" y="419135"/>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0" name="Freeform: Shape 189">
            <a:extLst>
              <a:ext uri="{FF2B5EF4-FFF2-40B4-BE49-F238E27FC236}">
                <a16:creationId xmlns:a16="http://schemas.microsoft.com/office/drawing/2014/main" id="{D0276F7F-AC0D-400E-A2A4-0E049961E12B}"/>
              </a:ext>
            </a:extLst>
          </p:cNvPr>
          <p:cNvSpPr/>
          <p:nvPr userDrawn="1"/>
        </p:nvSpPr>
        <p:spPr>
          <a:xfrm rot="2672510" flipV="1">
            <a:off x="-789153" y="1799545"/>
            <a:ext cx="4283652" cy="419135"/>
          </a:xfrm>
          <a:custGeom>
            <a:avLst/>
            <a:gdLst>
              <a:gd name="connsiteX0" fmla="*/ 0 w 4283652"/>
              <a:gd name="connsiteY0" fmla="*/ 419135 h 419135"/>
              <a:gd name="connsiteX1" fmla="*/ 4283652 w 4283652"/>
              <a:gd name="connsiteY1" fmla="*/ 419135 h 419135"/>
              <a:gd name="connsiteX2" fmla="*/ 4283652 w 4283652"/>
              <a:gd name="connsiteY2" fmla="*/ 0 h 419135"/>
              <a:gd name="connsiteX3" fmla="*/ 412485 w 4283652"/>
              <a:gd name="connsiteY3" fmla="*/ 0 h 419135"/>
            </a:gdLst>
            <a:ahLst/>
            <a:cxnLst>
              <a:cxn ang="0">
                <a:pos x="connsiteX0" y="connsiteY0"/>
              </a:cxn>
              <a:cxn ang="0">
                <a:pos x="connsiteX1" y="connsiteY1"/>
              </a:cxn>
              <a:cxn ang="0">
                <a:pos x="connsiteX2" y="connsiteY2"/>
              </a:cxn>
              <a:cxn ang="0">
                <a:pos x="connsiteX3" y="connsiteY3"/>
              </a:cxn>
            </a:cxnLst>
            <a:rect l="l" t="t" r="r" b="b"/>
            <a:pathLst>
              <a:path w="4283652" h="419135">
                <a:moveTo>
                  <a:pt x="0" y="419135"/>
                </a:moveTo>
                <a:lnTo>
                  <a:pt x="4283652" y="419135"/>
                </a:lnTo>
                <a:lnTo>
                  <a:pt x="4283652" y="0"/>
                </a:lnTo>
                <a:lnTo>
                  <a:pt x="412485"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nvGrpSpPr>
          <p:cNvPr id="5" name="Group 4">
            <a:extLst>
              <a:ext uri="{FF2B5EF4-FFF2-40B4-BE49-F238E27FC236}">
                <a16:creationId xmlns:a16="http://schemas.microsoft.com/office/drawing/2014/main" id="{9FBBEA9D-4B9B-4F78-80B1-B148B7ADF497}"/>
              </a:ext>
            </a:extLst>
          </p:cNvPr>
          <p:cNvGrpSpPr/>
          <p:nvPr userDrawn="1"/>
        </p:nvGrpSpPr>
        <p:grpSpPr>
          <a:xfrm>
            <a:off x="-112001" y="51858"/>
            <a:ext cx="5660274" cy="2849610"/>
            <a:chOff x="-3610" y="51092"/>
            <a:chExt cx="5660274" cy="2849610"/>
          </a:xfrm>
          <a:gradFill>
            <a:gsLst>
              <a:gs pos="0">
                <a:schemeClr val="bg1">
                  <a:alpha val="30000"/>
                </a:schemeClr>
              </a:gs>
              <a:gs pos="100000">
                <a:schemeClr val="bg1"/>
              </a:gs>
            </a:gsLst>
            <a:lin ang="5400000" scaled="0"/>
          </a:gradFill>
        </p:grpSpPr>
        <p:sp>
          <p:nvSpPr>
            <p:cNvPr id="6" name="Freeform: Shape 5">
              <a:extLst>
                <a:ext uri="{FF2B5EF4-FFF2-40B4-BE49-F238E27FC236}">
                  <a16:creationId xmlns:a16="http://schemas.microsoft.com/office/drawing/2014/main" id="{FEED1AC7-BBD7-4E00-82A2-387BCE2437DD}"/>
                </a:ext>
              </a:extLst>
            </p:cNvPr>
            <p:cNvSpPr/>
            <p:nvPr/>
          </p:nvSpPr>
          <p:spPr>
            <a:xfrm rot="16200000">
              <a:off x="2722653" y="2692954"/>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grpSp>
          <p:nvGrpSpPr>
            <p:cNvPr id="7" name="Group 6">
              <a:extLst>
                <a:ext uri="{FF2B5EF4-FFF2-40B4-BE49-F238E27FC236}">
                  <a16:creationId xmlns:a16="http://schemas.microsoft.com/office/drawing/2014/main" id="{A6424A10-AD05-42C1-B92C-50E80CE40672}"/>
                </a:ext>
              </a:extLst>
            </p:cNvPr>
            <p:cNvGrpSpPr/>
            <p:nvPr/>
          </p:nvGrpSpPr>
          <p:grpSpPr>
            <a:xfrm>
              <a:off x="2450416" y="2429810"/>
              <a:ext cx="752223" cy="207748"/>
              <a:chOff x="2363854" y="2429810"/>
              <a:chExt cx="752223" cy="207748"/>
            </a:xfrm>
            <a:grpFill/>
          </p:grpSpPr>
          <p:sp>
            <p:nvSpPr>
              <p:cNvPr id="80" name="Freeform: Shape 79">
                <a:extLst>
                  <a:ext uri="{FF2B5EF4-FFF2-40B4-BE49-F238E27FC236}">
                    <a16:creationId xmlns:a16="http://schemas.microsoft.com/office/drawing/2014/main" id="{D219A30B-FCC1-44ED-8383-F399021F9224}"/>
                  </a:ext>
                </a:extLst>
              </p:cNvPr>
              <p:cNvSpPr/>
              <p:nvPr/>
            </p:nvSpPr>
            <p:spPr>
              <a:xfrm rot="16200000">
                <a:off x="2363854" y="2429810"/>
                <a:ext cx="207748" cy="207748"/>
              </a:xfrm>
              <a:custGeom>
                <a:avLst/>
                <a:gdLst>
                  <a:gd name="connsiteX0" fmla="*/ 49530 w 57150"/>
                  <a:gd name="connsiteY0" fmla="*/ 14288 h 57150"/>
                  <a:gd name="connsiteX1" fmla="*/ 49530 w 57150"/>
                  <a:gd name="connsiteY1" fmla="*/ 49530 h 57150"/>
                  <a:gd name="connsiteX2" fmla="*/ 14287 w 57150"/>
                  <a:gd name="connsiteY2" fmla="*/ 49530 h 57150"/>
                  <a:gd name="connsiteX3" fmla="*/ 14287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2" y="59055"/>
                      <a:pt x="14287" y="49530"/>
                    </a:cubicBezTo>
                    <a:cubicBezTo>
                      <a:pt x="4763" y="40005"/>
                      <a:pt x="4763" y="23813"/>
                      <a:pt x="14287" y="14288"/>
                    </a:cubicBezTo>
                    <a:cubicBezTo>
                      <a:pt x="23812" y="4763"/>
                      <a:pt x="40005" y="4763"/>
                      <a:pt x="49530" y="14288"/>
                    </a:cubicBezTo>
                    <a:close/>
                  </a:path>
                </a:pathLst>
              </a:custGeom>
              <a:grpFill/>
              <a:ln w="9525"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15950541-DAD0-4C79-89B5-3DB0114F7755}"/>
                  </a:ext>
                </a:extLst>
              </p:cNvPr>
              <p:cNvSpPr/>
              <p:nvPr/>
            </p:nvSpPr>
            <p:spPr>
              <a:xfrm rot="16200000">
                <a:off x="2908329" y="2429810"/>
                <a:ext cx="207748" cy="207748"/>
              </a:xfrm>
              <a:custGeom>
                <a:avLst/>
                <a:gdLst>
                  <a:gd name="connsiteX0" fmla="*/ 49530 w 57150"/>
                  <a:gd name="connsiteY0" fmla="*/ 15002 h 57150"/>
                  <a:gd name="connsiteX1" fmla="*/ 49530 w 57150"/>
                  <a:gd name="connsiteY1" fmla="*/ 50244 h 57150"/>
                  <a:gd name="connsiteX2" fmla="*/ 14287 w 57150"/>
                  <a:gd name="connsiteY2" fmla="*/ 50244 h 57150"/>
                  <a:gd name="connsiteX3" fmla="*/ 14287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2" y="59769"/>
                      <a:pt x="14287" y="50244"/>
                    </a:cubicBezTo>
                    <a:cubicBezTo>
                      <a:pt x="4763" y="40719"/>
                      <a:pt x="4763" y="24527"/>
                      <a:pt x="14287" y="15002"/>
                    </a:cubicBezTo>
                    <a:cubicBezTo>
                      <a:pt x="23812" y="4524"/>
                      <a:pt x="40005" y="4524"/>
                      <a:pt x="49530" y="15002"/>
                    </a:cubicBezTo>
                    <a:close/>
                  </a:path>
                </a:pathLst>
              </a:custGeom>
              <a:grpFill/>
              <a:ln w="9525" cap="flat">
                <a:noFill/>
                <a:prstDash val="solid"/>
                <a:miter/>
              </a:ln>
            </p:spPr>
            <p:txBody>
              <a:bodyPr rtlCol="0" anchor="ctr"/>
              <a:lstStyle/>
              <a:p>
                <a:endParaRPr lang="en-US"/>
              </a:p>
            </p:txBody>
          </p:sp>
        </p:grpSp>
        <p:grpSp>
          <p:nvGrpSpPr>
            <p:cNvPr id="8" name="Group 7">
              <a:extLst>
                <a:ext uri="{FF2B5EF4-FFF2-40B4-BE49-F238E27FC236}">
                  <a16:creationId xmlns:a16="http://schemas.microsoft.com/office/drawing/2014/main" id="{0FD2BC32-63D1-4FB9-8A1A-7E42461D36D9}"/>
                </a:ext>
              </a:extLst>
            </p:cNvPr>
            <p:cNvGrpSpPr/>
            <p:nvPr/>
          </p:nvGrpSpPr>
          <p:grpSpPr>
            <a:xfrm>
              <a:off x="2177315" y="2166659"/>
              <a:ext cx="1298424" cy="207748"/>
              <a:chOff x="2100706" y="2166659"/>
              <a:chExt cx="1298424" cy="207748"/>
            </a:xfrm>
            <a:grpFill/>
          </p:grpSpPr>
          <p:sp>
            <p:nvSpPr>
              <p:cNvPr id="77" name="Freeform: Shape 76">
                <a:extLst>
                  <a:ext uri="{FF2B5EF4-FFF2-40B4-BE49-F238E27FC236}">
                    <a16:creationId xmlns:a16="http://schemas.microsoft.com/office/drawing/2014/main" id="{6AF4A42D-BCBD-4E6F-BACC-DEF2512692F3}"/>
                  </a:ext>
                </a:extLst>
              </p:cNvPr>
              <p:cNvSpPr/>
              <p:nvPr/>
            </p:nvSpPr>
            <p:spPr>
              <a:xfrm rot="16200000">
                <a:off x="2100706" y="2166659"/>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4765" y="4763"/>
                      <a:pt x="40005" y="4763"/>
                      <a:pt x="49530" y="14288"/>
                    </a:cubicBezTo>
                    <a:close/>
                  </a:path>
                </a:pathLst>
              </a:custGeom>
              <a:grpFill/>
              <a:ln w="9525"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5BF2CA41-C950-4312-9AD7-709706C17EC9}"/>
                  </a:ext>
                </a:extLst>
              </p:cNvPr>
              <p:cNvSpPr/>
              <p:nvPr/>
            </p:nvSpPr>
            <p:spPr>
              <a:xfrm rot="16200000">
                <a:off x="2646044" y="2166659"/>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05A2415E-4BB4-4A91-AD95-CF0628963B9A}"/>
                  </a:ext>
                </a:extLst>
              </p:cNvPr>
              <p:cNvSpPr/>
              <p:nvPr/>
            </p:nvSpPr>
            <p:spPr>
              <a:xfrm rot="16200000">
                <a:off x="3191382" y="2166659"/>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grpSp>
        <p:grpSp>
          <p:nvGrpSpPr>
            <p:cNvPr id="9" name="Group 8">
              <a:extLst>
                <a:ext uri="{FF2B5EF4-FFF2-40B4-BE49-F238E27FC236}">
                  <a16:creationId xmlns:a16="http://schemas.microsoft.com/office/drawing/2014/main" id="{897C8060-6DDF-4053-B628-232CDA09432A}"/>
                </a:ext>
              </a:extLst>
            </p:cNvPr>
            <p:cNvGrpSpPr/>
            <p:nvPr/>
          </p:nvGrpSpPr>
          <p:grpSpPr>
            <a:xfrm>
              <a:off x="1905078" y="1900051"/>
              <a:ext cx="1842899" cy="207748"/>
              <a:chOff x="1837558" y="1900051"/>
              <a:chExt cx="1842899" cy="207748"/>
            </a:xfrm>
            <a:grpFill/>
          </p:grpSpPr>
          <p:sp>
            <p:nvSpPr>
              <p:cNvPr id="73" name="Freeform: Shape 72">
                <a:extLst>
                  <a:ext uri="{FF2B5EF4-FFF2-40B4-BE49-F238E27FC236}">
                    <a16:creationId xmlns:a16="http://schemas.microsoft.com/office/drawing/2014/main" id="{1FD19871-F4E8-4C3F-85C8-E600A87C537C}"/>
                  </a:ext>
                </a:extLst>
              </p:cNvPr>
              <p:cNvSpPr/>
              <p:nvPr/>
            </p:nvSpPr>
            <p:spPr>
              <a:xfrm rot="16200000">
                <a:off x="1837558" y="1900051"/>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3C6DDCFD-60A6-4AD7-A37E-AB30C80A0514}"/>
                  </a:ext>
                </a:extLst>
              </p:cNvPr>
              <p:cNvSpPr/>
              <p:nvPr/>
            </p:nvSpPr>
            <p:spPr>
              <a:xfrm rot="16200000">
                <a:off x="2382608" y="1900051"/>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39052" y="4524"/>
                      <a:pt x="49530" y="15002"/>
                    </a:cubicBezTo>
                    <a:close/>
                  </a:path>
                </a:pathLst>
              </a:custGeom>
              <a:grpFill/>
              <a:ln w="9525"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72B60747-16EA-4375-A4CA-0FA5943FAB06}"/>
                  </a:ext>
                </a:extLst>
              </p:cNvPr>
              <p:cNvSpPr/>
              <p:nvPr/>
            </p:nvSpPr>
            <p:spPr>
              <a:xfrm rot="16200000">
                <a:off x="2927658" y="1900051"/>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4765" y="4763"/>
                      <a:pt x="40005" y="4763"/>
                      <a:pt x="49530" y="14288"/>
                    </a:cubicBezTo>
                    <a:close/>
                  </a:path>
                </a:pathLst>
              </a:custGeom>
              <a:grpFill/>
              <a:ln w="9525"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98A02877-6B2D-43F2-9F9F-778073C61216}"/>
                  </a:ext>
                </a:extLst>
              </p:cNvPr>
              <p:cNvSpPr/>
              <p:nvPr/>
            </p:nvSpPr>
            <p:spPr>
              <a:xfrm rot="16200000">
                <a:off x="3472709" y="1900051"/>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grpSp>
        <p:grpSp>
          <p:nvGrpSpPr>
            <p:cNvPr id="10" name="Group 9">
              <a:extLst>
                <a:ext uri="{FF2B5EF4-FFF2-40B4-BE49-F238E27FC236}">
                  <a16:creationId xmlns:a16="http://schemas.microsoft.com/office/drawing/2014/main" id="{33E03C78-9A56-4676-A145-FF509EF3CDF7}"/>
                </a:ext>
              </a:extLst>
            </p:cNvPr>
            <p:cNvGrpSpPr/>
            <p:nvPr/>
          </p:nvGrpSpPr>
          <p:grpSpPr>
            <a:xfrm>
              <a:off x="1631975" y="1636903"/>
              <a:ext cx="2389104" cy="207748"/>
              <a:chOff x="1574411" y="1636903"/>
              <a:chExt cx="2389104" cy="207748"/>
            </a:xfrm>
            <a:grpFill/>
          </p:grpSpPr>
          <p:sp>
            <p:nvSpPr>
              <p:cNvPr id="68" name="Freeform: Shape 67">
                <a:extLst>
                  <a:ext uri="{FF2B5EF4-FFF2-40B4-BE49-F238E27FC236}">
                    <a16:creationId xmlns:a16="http://schemas.microsoft.com/office/drawing/2014/main" id="{50F84E21-7053-485A-9DDD-751E41E7B1C2}"/>
                  </a:ext>
                </a:extLst>
              </p:cNvPr>
              <p:cNvSpPr/>
              <p:nvPr/>
            </p:nvSpPr>
            <p:spPr>
              <a:xfrm rot="16200000">
                <a:off x="1574411" y="1636903"/>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B987324F-0958-49FD-BFAA-7453156E5C68}"/>
                  </a:ext>
                </a:extLst>
              </p:cNvPr>
              <p:cNvSpPr/>
              <p:nvPr/>
            </p:nvSpPr>
            <p:spPr>
              <a:xfrm rot="16200000">
                <a:off x="2119750" y="1636903"/>
                <a:ext cx="207748" cy="207748"/>
              </a:xfrm>
              <a:custGeom>
                <a:avLst/>
                <a:gdLst>
                  <a:gd name="connsiteX0" fmla="*/ 49530 w 57150"/>
                  <a:gd name="connsiteY0" fmla="*/ 14649 h 57150"/>
                  <a:gd name="connsiteX1" fmla="*/ 49530 w 57150"/>
                  <a:gd name="connsiteY1" fmla="*/ 49891 h 57150"/>
                  <a:gd name="connsiteX2" fmla="*/ 14288 w 57150"/>
                  <a:gd name="connsiteY2" fmla="*/ 49891 h 57150"/>
                  <a:gd name="connsiteX3" fmla="*/ 14288 w 57150"/>
                  <a:gd name="connsiteY3" fmla="*/ 14649 h 57150"/>
                  <a:gd name="connsiteX4" fmla="*/ 49530 w 57150"/>
                  <a:gd name="connsiteY4" fmla="*/ 14649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649"/>
                    </a:moveTo>
                    <a:cubicBezTo>
                      <a:pt x="59055" y="24174"/>
                      <a:pt x="59055" y="40366"/>
                      <a:pt x="49530" y="49891"/>
                    </a:cubicBezTo>
                    <a:cubicBezTo>
                      <a:pt x="40005" y="59416"/>
                      <a:pt x="23813" y="59416"/>
                      <a:pt x="14288" y="49891"/>
                    </a:cubicBezTo>
                    <a:cubicBezTo>
                      <a:pt x="4763" y="40366"/>
                      <a:pt x="4763" y="24174"/>
                      <a:pt x="14288" y="14649"/>
                    </a:cubicBezTo>
                    <a:cubicBezTo>
                      <a:pt x="23813" y="4171"/>
                      <a:pt x="40005" y="5124"/>
                      <a:pt x="49530" y="14649"/>
                    </a:cubicBezTo>
                    <a:close/>
                  </a:path>
                </a:pathLst>
              </a:custGeom>
              <a:grpFill/>
              <a:ln w="9525"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EA7FEF56-B16A-4DC3-A816-669F2C7486DA}"/>
                  </a:ext>
                </a:extLst>
              </p:cNvPr>
              <p:cNvSpPr/>
              <p:nvPr/>
            </p:nvSpPr>
            <p:spPr>
              <a:xfrm rot="16200000">
                <a:off x="2665089" y="1636903"/>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39053" y="4763"/>
                      <a:pt x="49530" y="14288"/>
                    </a:cubicBezTo>
                    <a:close/>
                  </a:path>
                </a:pathLst>
              </a:custGeom>
              <a:grp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3ED9ACA6-9BA6-4015-9608-8C76BFE0EF7E}"/>
                  </a:ext>
                </a:extLst>
              </p:cNvPr>
              <p:cNvSpPr/>
              <p:nvPr/>
            </p:nvSpPr>
            <p:spPr>
              <a:xfrm rot="16200000">
                <a:off x="3210428" y="1636903"/>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4765" y="4524"/>
                      <a:pt x="40005" y="4524"/>
                      <a:pt x="49530" y="15002"/>
                    </a:cubicBezTo>
                    <a:close/>
                  </a:path>
                </a:pathLst>
              </a:custGeom>
              <a:grp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6ACE675D-705B-483E-97F7-FD0121FEA16E}"/>
                  </a:ext>
                </a:extLst>
              </p:cNvPr>
              <p:cNvSpPr/>
              <p:nvPr/>
            </p:nvSpPr>
            <p:spPr>
              <a:xfrm rot="16200000">
                <a:off x="3755767" y="1636903"/>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grpSp>
        <p:grpSp>
          <p:nvGrpSpPr>
            <p:cNvPr id="11" name="Group 10">
              <a:extLst>
                <a:ext uri="{FF2B5EF4-FFF2-40B4-BE49-F238E27FC236}">
                  <a16:creationId xmlns:a16="http://schemas.microsoft.com/office/drawing/2014/main" id="{B2C0BE1A-5203-478F-BF81-DA9F7B86211A}"/>
                </a:ext>
              </a:extLst>
            </p:cNvPr>
            <p:cNvGrpSpPr/>
            <p:nvPr/>
          </p:nvGrpSpPr>
          <p:grpSpPr>
            <a:xfrm>
              <a:off x="1359738" y="1373756"/>
              <a:ext cx="2933579" cy="207748"/>
              <a:chOff x="1311263" y="1373756"/>
              <a:chExt cx="2933579" cy="207748"/>
            </a:xfrm>
            <a:grpFill/>
          </p:grpSpPr>
          <p:sp>
            <p:nvSpPr>
              <p:cNvPr id="62" name="Freeform: Shape 61">
                <a:extLst>
                  <a:ext uri="{FF2B5EF4-FFF2-40B4-BE49-F238E27FC236}">
                    <a16:creationId xmlns:a16="http://schemas.microsoft.com/office/drawing/2014/main" id="{BF5AE5D4-A5DF-4E12-BB92-D9BA2842257E}"/>
                  </a:ext>
                </a:extLst>
              </p:cNvPr>
              <p:cNvSpPr/>
              <p:nvPr/>
            </p:nvSpPr>
            <p:spPr>
              <a:xfrm rot="16200000">
                <a:off x="1311263" y="1373756"/>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4765" y="4763"/>
                      <a:pt x="40005" y="4763"/>
                      <a:pt x="49530" y="14288"/>
                    </a:cubicBezTo>
                    <a:close/>
                  </a:path>
                </a:pathLst>
              </a:custGeom>
              <a:grpFill/>
              <a:ln w="9525"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313CC35F-F1D7-4F7B-8830-264815B80962}"/>
                  </a:ext>
                </a:extLst>
              </p:cNvPr>
              <p:cNvSpPr/>
              <p:nvPr/>
            </p:nvSpPr>
            <p:spPr>
              <a:xfrm rot="16200000">
                <a:off x="1856429" y="1373756"/>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99444DAF-05A4-454C-890E-F0FD70526075}"/>
                  </a:ext>
                </a:extLst>
              </p:cNvPr>
              <p:cNvSpPr/>
              <p:nvPr/>
            </p:nvSpPr>
            <p:spPr>
              <a:xfrm rot="16200000">
                <a:off x="2401595" y="1373756"/>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2E372692-662B-4179-A65F-9AC27E2F63A1}"/>
                  </a:ext>
                </a:extLst>
              </p:cNvPr>
              <p:cNvSpPr/>
              <p:nvPr/>
            </p:nvSpPr>
            <p:spPr>
              <a:xfrm rot="16200000">
                <a:off x="2946761" y="1373756"/>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0A3254FC-5F91-4610-AD49-E6CEC7D9BD85}"/>
                  </a:ext>
                </a:extLst>
              </p:cNvPr>
              <p:cNvSpPr/>
              <p:nvPr/>
            </p:nvSpPr>
            <p:spPr>
              <a:xfrm rot="16200000">
                <a:off x="3491927" y="1373756"/>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39052" y="4763"/>
                      <a:pt x="49530" y="14288"/>
                    </a:cubicBezTo>
                    <a:close/>
                  </a:path>
                </a:pathLst>
              </a:custGeom>
              <a:grpFill/>
              <a:ln w="9525"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D19B2791-5691-4120-A1F6-381D2D0E9F0E}"/>
                  </a:ext>
                </a:extLst>
              </p:cNvPr>
              <p:cNvSpPr/>
              <p:nvPr/>
            </p:nvSpPr>
            <p:spPr>
              <a:xfrm rot="16200000">
                <a:off x="4037094" y="1373756"/>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4765" y="4524"/>
                      <a:pt x="40005" y="4524"/>
                      <a:pt x="49530" y="15002"/>
                    </a:cubicBezTo>
                    <a:close/>
                  </a:path>
                </a:pathLst>
              </a:custGeom>
              <a:grpFill/>
              <a:ln w="9525" cap="flat">
                <a:noFill/>
                <a:prstDash val="solid"/>
                <a:miter/>
              </a:ln>
            </p:spPr>
            <p:txBody>
              <a:bodyPr rtlCol="0" anchor="ctr"/>
              <a:lstStyle/>
              <a:p>
                <a:endParaRPr lang="en-US"/>
              </a:p>
            </p:txBody>
          </p:sp>
        </p:grpSp>
        <p:grpSp>
          <p:nvGrpSpPr>
            <p:cNvPr id="12" name="Group 11">
              <a:extLst>
                <a:ext uri="{FF2B5EF4-FFF2-40B4-BE49-F238E27FC236}">
                  <a16:creationId xmlns:a16="http://schemas.microsoft.com/office/drawing/2014/main" id="{7DFDFD8B-B352-4453-B6CD-3D57D844372A}"/>
                </a:ext>
              </a:extLst>
            </p:cNvPr>
            <p:cNvGrpSpPr/>
            <p:nvPr/>
          </p:nvGrpSpPr>
          <p:grpSpPr>
            <a:xfrm>
              <a:off x="1086637" y="1107147"/>
              <a:ext cx="3479781" cy="207748"/>
              <a:chOff x="1048115" y="1107147"/>
              <a:chExt cx="3479781" cy="207748"/>
            </a:xfrm>
            <a:grpFill/>
          </p:grpSpPr>
          <p:sp>
            <p:nvSpPr>
              <p:cNvPr id="55" name="Freeform: Shape 54">
                <a:extLst>
                  <a:ext uri="{FF2B5EF4-FFF2-40B4-BE49-F238E27FC236}">
                    <a16:creationId xmlns:a16="http://schemas.microsoft.com/office/drawing/2014/main" id="{7A3F373F-6DA5-4F24-8253-56E2B6CD6551}"/>
                  </a:ext>
                </a:extLst>
              </p:cNvPr>
              <p:cNvSpPr/>
              <p:nvPr/>
            </p:nvSpPr>
            <p:spPr>
              <a:xfrm rot="16200000">
                <a:off x="1048115" y="1107147"/>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26893046-218B-4716-890C-B288DC654B3F}"/>
                  </a:ext>
                </a:extLst>
              </p:cNvPr>
              <p:cNvSpPr/>
              <p:nvPr/>
            </p:nvSpPr>
            <p:spPr>
              <a:xfrm rot="16200000">
                <a:off x="1593454" y="1107147"/>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39053" y="4763"/>
                      <a:pt x="49530" y="14288"/>
                    </a:cubicBezTo>
                    <a:close/>
                  </a:path>
                </a:pathLst>
              </a:custGeom>
              <a:grpFill/>
              <a:ln w="9525"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3BD052B4-B8CD-4C38-A825-30C4C611A18D}"/>
                  </a:ext>
                </a:extLst>
              </p:cNvPr>
              <p:cNvSpPr/>
              <p:nvPr/>
            </p:nvSpPr>
            <p:spPr>
              <a:xfrm rot="16200000">
                <a:off x="2138793" y="1107147"/>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5322E831-5E17-4782-8B11-3792F8AC2B25}"/>
                  </a:ext>
                </a:extLst>
              </p:cNvPr>
              <p:cNvSpPr/>
              <p:nvPr/>
            </p:nvSpPr>
            <p:spPr>
              <a:xfrm rot="16200000">
                <a:off x="2684132" y="1107147"/>
                <a:ext cx="207748" cy="207748"/>
              </a:xfrm>
              <a:custGeom>
                <a:avLst/>
                <a:gdLst>
                  <a:gd name="connsiteX0" fmla="*/ 49530 w 57150"/>
                  <a:gd name="connsiteY0" fmla="*/ 14649 h 57150"/>
                  <a:gd name="connsiteX1" fmla="*/ 49530 w 57150"/>
                  <a:gd name="connsiteY1" fmla="*/ 49891 h 57150"/>
                  <a:gd name="connsiteX2" fmla="*/ 14288 w 57150"/>
                  <a:gd name="connsiteY2" fmla="*/ 49891 h 57150"/>
                  <a:gd name="connsiteX3" fmla="*/ 14288 w 57150"/>
                  <a:gd name="connsiteY3" fmla="*/ 14649 h 57150"/>
                  <a:gd name="connsiteX4" fmla="*/ 49530 w 57150"/>
                  <a:gd name="connsiteY4" fmla="*/ 14649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649"/>
                    </a:moveTo>
                    <a:cubicBezTo>
                      <a:pt x="59055" y="24174"/>
                      <a:pt x="59055" y="40366"/>
                      <a:pt x="49530" y="49891"/>
                    </a:cubicBezTo>
                    <a:cubicBezTo>
                      <a:pt x="40005" y="59416"/>
                      <a:pt x="23813" y="59416"/>
                      <a:pt x="14288" y="49891"/>
                    </a:cubicBezTo>
                    <a:cubicBezTo>
                      <a:pt x="4763" y="40366"/>
                      <a:pt x="4763" y="24174"/>
                      <a:pt x="14288" y="14649"/>
                    </a:cubicBezTo>
                    <a:cubicBezTo>
                      <a:pt x="23813" y="4171"/>
                      <a:pt x="40005" y="5124"/>
                      <a:pt x="49530" y="14649"/>
                    </a:cubicBezTo>
                    <a:close/>
                  </a:path>
                </a:pathLst>
              </a:custGeom>
              <a:grpFill/>
              <a:ln w="9525"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FD26EB29-B149-4BC6-9668-82A529169A79}"/>
                  </a:ext>
                </a:extLst>
              </p:cNvPr>
              <p:cNvSpPr/>
              <p:nvPr/>
            </p:nvSpPr>
            <p:spPr>
              <a:xfrm rot="16200000">
                <a:off x="3229471" y="1107147"/>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AFDA200C-25FD-40D7-A786-AA9CFBF6D2E0}"/>
                  </a:ext>
                </a:extLst>
              </p:cNvPr>
              <p:cNvSpPr/>
              <p:nvPr/>
            </p:nvSpPr>
            <p:spPr>
              <a:xfrm rot="16200000">
                <a:off x="3774810" y="1107147"/>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39052" y="4524"/>
                      <a:pt x="49530" y="15002"/>
                    </a:cubicBezTo>
                    <a:close/>
                  </a:path>
                </a:pathLst>
              </a:custGeom>
              <a:grpFill/>
              <a:ln w="9525"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66772E-16F5-421A-B88B-48284B56EE03}"/>
                  </a:ext>
                </a:extLst>
              </p:cNvPr>
              <p:cNvSpPr/>
              <p:nvPr/>
            </p:nvSpPr>
            <p:spPr>
              <a:xfrm rot="16200000">
                <a:off x="4320148" y="1107147"/>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4765" y="4763"/>
                      <a:pt x="40005" y="4763"/>
                      <a:pt x="49530" y="14288"/>
                    </a:cubicBezTo>
                    <a:close/>
                  </a:path>
                </a:pathLst>
              </a:custGeom>
              <a:grpFill/>
              <a:ln w="9525" cap="flat">
                <a:noFill/>
                <a:prstDash val="solid"/>
                <a:miter/>
              </a:ln>
            </p:spPr>
            <p:txBody>
              <a:bodyPr rtlCol="0" anchor="ctr"/>
              <a:lstStyle/>
              <a:p>
                <a:endParaRPr lang="en-US"/>
              </a:p>
            </p:txBody>
          </p:sp>
        </p:grpSp>
        <p:grpSp>
          <p:nvGrpSpPr>
            <p:cNvPr id="13" name="Group 12">
              <a:extLst>
                <a:ext uri="{FF2B5EF4-FFF2-40B4-BE49-F238E27FC236}">
                  <a16:creationId xmlns:a16="http://schemas.microsoft.com/office/drawing/2014/main" id="{9C88B46F-1081-4538-857B-CFF4A9C577C5}"/>
                </a:ext>
              </a:extLst>
            </p:cNvPr>
            <p:cNvGrpSpPr/>
            <p:nvPr/>
          </p:nvGrpSpPr>
          <p:grpSpPr>
            <a:xfrm>
              <a:off x="814832" y="843996"/>
              <a:ext cx="4023390" cy="207748"/>
              <a:chOff x="785833" y="843996"/>
              <a:chExt cx="4023390" cy="207748"/>
            </a:xfrm>
            <a:grpFill/>
          </p:grpSpPr>
          <p:sp>
            <p:nvSpPr>
              <p:cNvPr id="47" name="Freeform: Shape 46">
                <a:extLst>
                  <a:ext uri="{FF2B5EF4-FFF2-40B4-BE49-F238E27FC236}">
                    <a16:creationId xmlns:a16="http://schemas.microsoft.com/office/drawing/2014/main" id="{1EBFD178-2293-49D1-999F-5ACEF825CF9B}"/>
                  </a:ext>
                </a:extLst>
              </p:cNvPr>
              <p:cNvSpPr/>
              <p:nvPr/>
            </p:nvSpPr>
            <p:spPr>
              <a:xfrm rot="16200000">
                <a:off x="785833" y="843996"/>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2EF2D30E-47A1-466E-BC9A-F1847D87B5E7}"/>
                  </a:ext>
                </a:extLst>
              </p:cNvPr>
              <p:cNvSpPr/>
              <p:nvPr/>
            </p:nvSpPr>
            <p:spPr>
              <a:xfrm rot="16200000">
                <a:off x="1330925" y="843996"/>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D2CBD168-E8B9-4C57-B007-A3ACD47CD3FD}"/>
                  </a:ext>
                </a:extLst>
              </p:cNvPr>
              <p:cNvSpPr/>
              <p:nvPr/>
            </p:nvSpPr>
            <p:spPr>
              <a:xfrm rot="16200000">
                <a:off x="1876017" y="843996"/>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39052" y="4763"/>
                      <a:pt x="49530" y="14288"/>
                    </a:cubicBezTo>
                    <a:close/>
                  </a:path>
                </a:pathLst>
              </a:custGeom>
              <a:grpFill/>
              <a:ln w="9525"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D09F2472-8E5A-4415-9082-744BCD441DE3}"/>
                  </a:ext>
                </a:extLst>
              </p:cNvPr>
              <p:cNvSpPr/>
              <p:nvPr/>
            </p:nvSpPr>
            <p:spPr>
              <a:xfrm rot="16200000">
                <a:off x="2421109" y="843996"/>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4765" y="4763"/>
                      <a:pt x="40005" y="4763"/>
                      <a:pt x="49530" y="14288"/>
                    </a:cubicBezTo>
                    <a:close/>
                  </a:path>
                </a:pathLst>
              </a:custGeom>
              <a:grpFill/>
              <a:ln w="9525"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570444E0-25C0-4B1D-B2CE-FA9D3756E2F3}"/>
                  </a:ext>
                </a:extLst>
              </p:cNvPr>
              <p:cNvSpPr/>
              <p:nvPr/>
            </p:nvSpPr>
            <p:spPr>
              <a:xfrm rot="16200000">
                <a:off x="2966201" y="843996"/>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05F0E925-9AC5-498C-A663-0ED147007F8A}"/>
                  </a:ext>
                </a:extLst>
              </p:cNvPr>
              <p:cNvSpPr/>
              <p:nvPr/>
            </p:nvSpPr>
            <p:spPr>
              <a:xfrm rot="16200000">
                <a:off x="3511293" y="843996"/>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9CFB4D27-6209-483C-8925-6D0A7C54862E}"/>
                  </a:ext>
                </a:extLst>
              </p:cNvPr>
              <p:cNvSpPr/>
              <p:nvPr/>
            </p:nvSpPr>
            <p:spPr>
              <a:xfrm rot="16200000">
                <a:off x="4056385" y="843996"/>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E9CE042B-E311-4FEA-89B5-2ABDDBACCB10}"/>
                  </a:ext>
                </a:extLst>
              </p:cNvPr>
              <p:cNvSpPr/>
              <p:nvPr/>
            </p:nvSpPr>
            <p:spPr>
              <a:xfrm rot="16200000">
                <a:off x="4601475" y="843996"/>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39053" y="4524"/>
                      <a:pt x="49530" y="15002"/>
                    </a:cubicBezTo>
                    <a:close/>
                  </a:path>
                </a:pathLst>
              </a:custGeom>
              <a:grpFill/>
              <a:ln w="9525" cap="flat">
                <a:noFill/>
                <a:prstDash val="solid"/>
                <a:miter/>
              </a:ln>
            </p:spPr>
            <p:txBody>
              <a:bodyPr rtlCol="0" anchor="ctr"/>
              <a:lstStyle/>
              <a:p>
                <a:endParaRPr lang="en-US"/>
              </a:p>
            </p:txBody>
          </p:sp>
        </p:grpSp>
        <p:grpSp>
          <p:nvGrpSpPr>
            <p:cNvPr id="14" name="Group 13">
              <a:extLst>
                <a:ext uri="{FF2B5EF4-FFF2-40B4-BE49-F238E27FC236}">
                  <a16:creationId xmlns:a16="http://schemas.microsoft.com/office/drawing/2014/main" id="{A76E666D-85BE-43E7-9682-AA5F7D885A21}"/>
                </a:ext>
              </a:extLst>
            </p:cNvPr>
            <p:cNvGrpSpPr/>
            <p:nvPr/>
          </p:nvGrpSpPr>
          <p:grpSpPr>
            <a:xfrm>
              <a:off x="541730" y="580851"/>
              <a:ext cx="4569595" cy="207749"/>
              <a:chOff x="522685" y="580851"/>
              <a:chExt cx="4569595" cy="207749"/>
            </a:xfrm>
            <a:grpFill/>
          </p:grpSpPr>
          <p:sp>
            <p:nvSpPr>
              <p:cNvPr id="38" name="Freeform: Shape 37">
                <a:extLst>
                  <a:ext uri="{FF2B5EF4-FFF2-40B4-BE49-F238E27FC236}">
                    <a16:creationId xmlns:a16="http://schemas.microsoft.com/office/drawing/2014/main" id="{972F4B53-5262-4478-9B97-61FC30C3CAB6}"/>
                  </a:ext>
                </a:extLst>
              </p:cNvPr>
              <p:cNvSpPr/>
              <p:nvPr/>
            </p:nvSpPr>
            <p:spPr>
              <a:xfrm rot="16200000">
                <a:off x="522685" y="580852"/>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4765" y="4524"/>
                      <a:pt x="40005" y="4524"/>
                      <a:pt x="49530" y="15002"/>
                    </a:cubicBezTo>
                    <a:close/>
                  </a:path>
                </a:pathLst>
              </a:custGeom>
              <a:grpFill/>
              <a:ln w="9525"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549A011F-788A-44F1-A6A0-38148079A28C}"/>
                  </a:ext>
                </a:extLst>
              </p:cNvPr>
              <p:cNvSpPr/>
              <p:nvPr/>
            </p:nvSpPr>
            <p:spPr>
              <a:xfrm rot="16200000">
                <a:off x="1067916" y="580851"/>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F25F2E6C-E2BC-45DB-83D3-BCFEE66C6756}"/>
                  </a:ext>
                </a:extLst>
              </p:cNvPr>
              <p:cNvSpPr/>
              <p:nvPr/>
            </p:nvSpPr>
            <p:spPr>
              <a:xfrm rot="16200000">
                <a:off x="1613147" y="580852"/>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94964895-8502-4346-A64D-3C3CB0B24430}"/>
                  </a:ext>
                </a:extLst>
              </p:cNvPr>
              <p:cNvSpPr/>
              <p:nvPr/>
            </p:nvSpPr>
            <p:spPr>
              <a:xfrm rot="16200000">
                <a:off x="2158378" y="580852"/>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352D2001-A103-47CD-AC08-BD78C2B7D432}"/>
                  </a:ext>
                </a:extLst>
              </p:cNvPr>
              <p:cNvSpPr/>
              <p:nvPr/>
            </p:nvSpPr>
            <p:spPr>
              <a:xfrm rot="16200000">
                <a:off x="2703609" y="580852"/>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39053" y="4763"/>
                      <a:pt x="49530" y="14288"/>
                    </a:cubicBezTo>
                    <a:close/>
                  </a:path>
                </a:pathLst>
              </a:custGeom>
              <a:grpFill/>
              <a:ln w="9525"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8AE1A44F-9A1F-422C-989A-1B4A92F40F60}"/>
                  </a:ext>
                </a:extLst>
              </p:cNvPr>
              <p:cNvSpPr/>
              <p:nvPr/>
            </p:nvSpPr>
            <p:spPr>
              <a:xfrm rot="16200000">
                <a:off x="3248840" y="580852"/>
                <a:ext cx="207748" cy="207748"/>
              </a:xfrm>
              <a:custGeom>
                <a:avLst/>
                <a:gdLst>
                  <a:gd name="connsiteX0" fmla="*/ 49530 w 57150"/>
                  <a:gd name="connsiteY0" fmla="*/ 14649 h 57150"/>
                  <a:gd name="connsiteX1" fmla="*/ 49530 w 57150"/>
                  <a:gd name="connsiteY1" fmla="*/ 49891 h 57150"/>
                  <a:gd name="connsiteX2" fmla="*/ 14287 w 57150"/>
                  <a:gd name="connsiteY2" fmla="*/ 49891 h 57150"/>
                  <a:gd name="connsiteX3" fmla="*/ 14287 w 57150"/>
                  <a:gd name="connsiteY3" fmla="*/ 14649 h 57150"/>
                  <a:gd name="connsiteX4" fmla="*/ 49530 w 57150"/>
                  <a:gd name="connsiteY4" fmla="*/ 14649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649"/>
                    </a:moveTo>
                    <a:cubicBezTo>
                      <a:pt x="59055" y="24174"/>
                      <a:pt x="59055" y="40366"/>
                      <a:pt x="49530" y="49891"/>
                    </a:cubicBezTo>
                    <a:cubicBezTo>
                      <a:pt x="40005" y="59416"/>
                      <a:pt x="23812" y="59416"/>
                      <a:pt x="14287" y="49891"/>
                    </a:cubicBezTo>
                    <a:cubicBezTo>
                      <a:pt x="4763" y="40366"/>
                      <a:pt x="4763" y="24174"/>
                      <a:pt x="14287" y="14649"/>
                    </a:cubicBezTo>
                    <a:cubicBezTo>
                      <a:pt x="23812" y="4171"/>
                      <a:pt x="40005" y="5124"/>
                      <a:pt x="49530" y="14649"/>
                    </a:cubicBezTo>
                    <a:close/>
                  </a:path>
                </a:pathLst>
              </a:custGeom>
              <a:grpFill/>
              <a:ln w="9525"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44E4D9C4-D5ED-468F-B102-0EC6D0903FDC}"/>
                  </a:ext>
                </a:extLst>
              </p:cNvPr>
              <p:cNvSpPr/>
              <p:nvPr/>
            </p:nvSpPr>
            <p:spPr>
              <a:xfrm rot="16200000">
                <a:off x="3794071" y="580852"/>
                <a:ext cx="207748" cy="207748"/>
              </a:xfrm>
              <a:custGeom>
                <a:avLst/>
                <a:gdLst>
                  <a:gd name="connsiteX0" fmla="*/ 49530 w 57150"/>
                  <a:gd name="connsiteY0" fmla="*/ 14288 h 57150"/>
                  <a:gd name="connsiteX1" fmla="*/ 49530 w 57150"/>
                  <a:gd name="connsiteY1" fmla="*/ 49530 h 57150"/>
                  <a:gd name="connsiteX2" fmla="*/ 14287 w 57150"/>
                  <a:gd name="connsiteY2" fmla="*/ 49530 h 57150"/>
                  <a:gd name="connsiteX3" fmla="*/ 14287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2" y="59055"/>
                      <a:pt x="14287" y="49530"/>
                    </a:cubicBezTo>
                    <a:cubicBezTo>
                      <a:pt x="4763" y="40005"/>
                      <a:pt x="4763" y="23813"/>
                      <a:pt x="14287" y="14288"/>
                    </a:cubicBezTo>
                    <a:cubicBezTo>
                      <a:pt x="23812" y="4763"/>
                      <a:pt x="40005" y="4763"/>
                      <a:pt x="49530" y="14288"/>
                    </a:cubicBezTo>
                    <a:close/>
                  </a:path>
                </a:pathLst>
              </a:custGeom>
              <a:grpFill/>
              <a:ln w="9525"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38319B0A-40E1-4709-9B78-B81AE26170A4}"/>
                  </a:ext>
                </a:extLst>
              </p:cNvPr>
              <p:cNvSpPr/>
              <p:nvPr/>
            </p:nvSpPr>
            <p:spPr>
              <a:xfrm rot="16200000">
                <a:off x="4339302" y="580852"/>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DEEE38B5-3CE0-4B2B-98A1-1FD27F1550F3}"/>
                  </a:ext>
                </a:extLst>
              </p:cNvPr>
              <p:cNvSpPr/>
              <p:nvPr/>
            </p:nvSpPr>
            <p:spPr>
              <a:xfrm rot="16200000">
                <a:off x="4884532" y="580852"/>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39053" y="4763"/>
                      <a:pt x="49530" y="14288"/>
                    </a:cubicBezTo>
                    <a:close/>
                  </a:path>
                </a:pathLst>
              </a:custGeom>
              <a:grpFill/>
              <a:ln w="9525" cap="flat">
                <a:noFill/>
                <a:prstDash val="solid"/>
                <a:miter/>
              </a:ln>
            </p:spPr>
            <p:txBody>
              <a:bodyPr rtlCol="0" anchor="ctr"/>
              <a:lstStyle/>
              <a:p>
                <a:endParaRPr lang="en-US"/>
              </a:p>
            </p:txBody>
          </p:sp>
        </p:grpSp>
        <p:grpSp>
          <p:nvGrpSpPr>
            <p:cNvPr id="15" name="Group 14">
              <a:extLst>
                <a:ext uri="{FF2B5EF4-FFF2-40B4-BE49-F238E27FC236}">
                  <a16:creationId xmlns:a16="http://schemas.microsoft.com/office/drawing/2014/main" id="{6DC301F0-0790-4771-B6A3-606CDF18ADC3}"/>
                </a:ext>
              </a:extLst>
            </p:cNvPr>
            <p:cNvGrpSpPr/>
            <p:nvPr/>
          </p:nvGrpSpPr>
          <p:grpSpPr>
            <a:xfrm>
              <a:off x="269492" y="314240"/>
              <a:ext cx="5114070" cy="207748"/>
              <a:chOff x="259537" y="314240"/>
              <a:chExt cx="5114070" cy="207748"/>
            </a:xfrm>
            <a:grpFill/>
          </p:grpSpPr>
          <p:sp>
            <p:nvSpPr>
              <p:cNvPr id="28" name="Freeform: Shape 27">
                <a:extLst>
                  <a:ext uri="{FF2B5EF4-FFF2-40B4-BE49-F238E27FC236}">
                    <a16:creationId xmlns:a16="http://schemas.microsoft.com/office/drawing/2014/main" id="{218F94F9-23AE-444C-8C5A-5F9250F0AA6E}"/>
                  </a:ext>
                </a:extLst>
              </p:cNvPr>
              <p:cNvSpPr/>
              <p:nvPr/>
            </p:nvSpPr>
            <p:spPr>
              <a:xfrm rot="16200000">
                <a:off x="259537" y="314240"/>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39052" y="4524"/>
                      <a:pt x="49530" y="15002"/>
                    </a:cubicBezTo>
                    <a:close/>
                  </a:path>
                </a:pathLst>
              </a:custGeom>
              <a:grpFill/>
              <a:ln w="9525"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97AFD2-D445-4C32-83E0-C5B83DBD867C}"/>
                  </a:ext>
                </a:extLst>
              </p:cNvPr>
              <p:cNvSpPr/>
              <p:nvPr/>
            </p:nvSpPr>
            <p:spPr>
              <a:xfrm rot="16200000">
                <a:off x="804684" y="314240"/>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4765" y="4763"/>
                      <a:pt x="40005" y="4763"/>
                      <a:pt x="49530" y="14288"/>
                    </a:cubicBezTo>
                    <a:close/>
                  </a:path>
                </a:pathLst>
              </a:custGeom>
              <a:grpFill/>
              <a:ln w="9525"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E623D404-B87F-4617-97E7-4C7A57AFCE2F}"/>
                  </a:ext>
                </a:extLst>
              </p:cNvPr>
              <p:cNvSpPr/>
              <p:nvPr/>
            </p:nvSpPr>
            <p:spPr>
              <a:xfrm rot="16200000">
                <a:off x="1349831" y="314240"/>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98D69C31-D354-4EC4-95DB-1689ED4CAF2B}"/>
                  </a:ext>
                </a:extLst>
              </p:cNvPr>
              <p:cNvSpPr/>
              <p:nvPr/>
            </p:nvSpPr>
            <p:spPr>
              <a:xfrm rot="16200000">
                <a:off x="1894978" y="314240"/>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2"/>
                      <a:pt x="59055" y="40005"/>
                      <a:pt x="49530" y="49530"/>
                    </a:cubicBezTo>
                    <a:cubicBezTo>
                      <a:pt x="40005" y="59055"/>
                      <a:pt x="23813" y="59055"/>
                      <a:pt x="14288" y="49530"/>
                    </a:cubicBezTo>
                    <a:cubicBezTo>
                      <a:pt x="4763" y="40005"/>
                      <a:pt x="4763" y="23812"/>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1DA8FED1-DFD2-4A38-9C15-C3C6FB55888C}"/>
                  </a:ext>
                </a:extLst>
              </p:cNvPr>
              <p:cNvSpPr/>
              <p:nvPr/>
            </p:nvSpPr>
            <p:spPr>
              <a:xfrm rot="16200000">
                <a:off x="2440125" y="314240"/>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BC5C595-050D-4744-B568-D6A715BB7DCE}"/>
                  </a:ext>
                </a:extLst>
              </p:cNvPr>
              <p:cNvSpPr/>
              <p:nvPr/>
            </p:nvSpPr>
            <p:spPr>
              <a:xfrm rot="16200000">
                <a:off x="2985272" y="314240"/>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39052" y="4763"/>
                      <a:pt x="49530" y="14288"/>
                    </a:cubicBezTo>
                    <a:close/>
                  </a:path>
                </a:pathLst>
              </a:custGeom>
              <a:grpFill/>
              <a:ln w="9525"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F4C6D194-BECB-4E2E-B2EC-DD4AA3729E52}"/>
                  </a:ext>
                </a:extLst>
              </p:cNvPr>
              <p:cNvSpPr/>
              <p:nvPr/>
            </p:nvSpPr>
            <p:spPr>
              <a:xfrm rot="16200000">
                <a:off x="3530419" y="314240"/>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4765" y="4763"/>
                      <a:pt x="40005" y="4763"/>
                      <a:pt x="49530" y="14288"/>
                    </a:cubicBezTo>
                    <a:close/>
                  </a:path>
                </a:pathLst>
              </a:custGeom>
              <a:grpFill/>
              <a:ln w="9525"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2E1BE27D-5C5D-4A16-8E7A-F3E22164873A}"/>
                  </a:ext>
                </a:extLst>
              </p:cNvPr>
              <p:cNvSpPr/>
              <p:nvPr/>
            </p:nvSpPr>
            <p:spPr>
              <a:xfrm rot="16200000">
                <a:off x="4075566" y="314240"/>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F91FCF5B-C9D5-40D5-A6B3-EE7D0AA6C0EF}"/>
                  </a:ext>
                </a:extLst>
              </p:cNvPr>
              <p:cNvSpPr/>
              <p:nvPr/>
            </p:nvSpPr>
            <p:spPr>
              <a:xfrm rot="16200000">
                <a:off x="4620713" y="314240"/>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0DDB962D-0E09-43DD-A52E-560B7C1B1814}"/>
                  </a:ext>
                </a:extLst>
              </p:cNvPr>
              <p:cNvSpPr/>
              <p:nvPr/>
            </p:nvSpPr>
            <p:spPr>
              <a:xfrm rot="16200000">
                <a:off x="5165859" y="314240"/>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grpSp>
        <p:grpSp>
          <p:nvGrpSpPr>
            <p:cNvPr id="16" name="Group 15">
              <a:extLst>
                <a:ext uri="{FF2B5EF4-FFF2-40B4-BE49-F238E27FC236}">
                  <a16:creationId xmlns:a16="http://schemas.microsoft.com/office/drawing/2014/main" id="{1614BAF9-B933-4A3F-AC2A-5136B547BFA1}"/>
                </a:ext>
              </a:extLst>
            </p:cNvPr>
            <p:cNvGrpSpPr/>
            <p:nvPr/>
          </p:nvGrpSpPr>
          <p:grpSpPr>
            <a:xfrm>
              <a:off x="-3610" y="51092"/>
              <a:ext cx="5660274" cy="207748"/>
              <a:chOff x="-3610" y="51092"/>
              <a:chExt cx="5660274" cy="207748"/>
            </a:xfrm>
            <a:grpFill/>
          </p:grpSpPr>
          <p:sp>
            <p:nvSpPr>
              <p:cNvPr id="17" name="Freeform: Shape 16">
                <a:extLst>
                  <a:ext uri="{FF2B5EF4-FFF2-40B4-BE49-F238E27FC236}">
                    <a16:creationId xmlns:a16="http://schemas.microsoft.com/office/drawing/2014/main" id="{21A370E8-1B8F-4B49-9C9F-A07FE0262B23}"/>
                  </a:ext>
                </a:extLst>
              </p:cNvPr>
              <p:cNvSpPr/>
              <p:nvPr/>
            </p:nvSpPr>
            <p:spPr>
              <a:xfrm rot="16200000">
                <a:off x="-3610" y="51092"/>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4426983F-E7C0-4BB7-BDD0-D91241816268}"/>
                  </a:ext>
                </a:extLst>
              </p:cNvPr>
              <p:cNvSpPr/>
              <p:nvPr/>
            </p:nvSpPr>
            <p:spPr>
              <a:xfrm rot="16200000">
                <a:off x="541643" y="51092"/>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7D8C0D81-539E-4C86-858B-66261F745A01}"/>
                  </a:ext>
                </a:extLst>
              </p:cNvPr>
              <p:cNvSpPr/>
              <p:nvPr/>
            </p:nvSpPr>
            <p:spPr>
              <a:xfrm rot="16200000">
                <a:off x="1086896" y="51092"/>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39052" y="4524"/>
                      <a:pt x="49530" y="15002"/>
                    </a:cubicBezTo>
                    <a:close/>
                  </a:path>
                </a:pathLst>
              </a:custGeom>
              <a:grpFill/>
              <a:ln w="9525"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0470B00E-6A60-43FD-9524-F68033B3030F}"/>
                  </a:ext>
                </a:extLst>
              </p:cNvPr>
              <p:cNvSpPr/>
              <p:nvPr/>
            </p:nvSpPr>
            <p:spPr>
              <a:xfrm rot="16200000">
                <a:off x="1632149" y="51092"/>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4765" y="4763"/>
                      <a:pt x="40005" y="4763"/>
                      <a:pt x="49530" y="14288"/>
                    </a:cubicBezTo>
                    <a:close/>
                  </a:path>
                </a:pathLst>
              </a:custGeom>
              <a:grpFill/>
              <a:ln w="9525"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158FA817-5435-445F-A45B-196DF3183DBE}"/>
                  </a:ext>
                </a:extLst>
              </p:cNvPr>
              <p:cNvSpPr/>
              <p:nvPr/>
            </p:nvSpPr>
            <p:spPr>
              <a:xfrm rot="16200000">
                <a:off x="2177402" y="51092"/>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B0413B51-2850-451F-8DB3-9975AC812BF7}"/>
                  </a:ext>
                </a:extLst>
              </p:cNvPr>
              <p:cNvSpPr/>
              <p:nvPr/>
            </p:nvSpPr>
            <p:spPr>
              <a:xfrm rot="16200000">
                <a:off x="2722655" y="51092"/>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BC9B2D4B-243F-4816-8515-0791FE897F5E}"/>
                  </a:ext>
                </a:extLst>
              </p:cNvPr>
              <p:cNvSpPr/>
              <p:nvPr/>
            </p:nvSpPr>
            <p:spPr>
              <a:xfrm rot="16200000">
                <a:off x="3267908" y="51092"/>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2CAA6735-1BBD-4661-A664-2A0E17D071B3}"/>
                  </a:ext>
                </a:extLst>
              </p:cNvPr>
              <p:cNvSpPr/>
              <p:nvPr/>
            </p:nvSpPr>
            <p:spPr>
              <a:xfrm rot="16200000">
                <a:off x="3813161" y="51092"/>
                <a:ext cx="207748" cy="207748"/>
              </a:xfrm>
              <a:custGeom>
                <a:avLst/>
                <a:gdLst>
                  <a:gd name="connsiteX0" fmla="*/ 49530 w 57150"/>
                  <a:gd name="connsiteY0" fmla="*/ 14649 h 57150"/>
                  <a:gd name="connsiteX1" fmla="*/ 49530 w 57150"/>
                  <a:gd name="connsiteY1" fmla="*/ 49891 h 57150"/>
                  <a:gd name="connsiteX2" fmla="*/ 14288 w 57150"/>
                  <a:gd name="connsiteY2" fmla="*/ 49891 h 57150"/>
                  <a:gd name="connsiteX3" fmla="*/ 14288 w 57150"/>
                  <a:gd name="connsiteY3" fmla="*/ 14649 h 57150"/>
                  <a:gd name="connsiteX4" fmla="*/ 49530 w 57150"/>
                  <a:gd name="connsiteY4" fmla="*/ 14649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649"/>
                    </a:moveTo>
                    <a:cubicBezTo>
                      <a:pt x="59055" y="24174"/>
                      <a:pt x="59055" y="40366"/>
                      <a:pt x="49530" y="49891"/>
                    </a:cubicBezTo>
                    <a:cubicBezTo>
                      <a:pt x="40005" y="59416"/>
                      <a:pt x="23813" y="59416"/>
                      <a:pt x="14288" y="49891"/>
                    </a:cubicBezTo>
                    <a:cubicBezTo>
                      <a:pt x="4763" y="40366"/>
                      <a:pt x="4763" y="24174"/>
                      <a:pt x="14288" y="14649"/>
                    </a:cubicBezTo>
                    <a:cubicBezTo>
                      <a:pt x="23813" y="4171"/>
                      <a:pt x="39052" y="5124"/>
                      <a:pt x="49530" y="14649"/>
                    </a:cubicBezTo>
                    <a:close/>
                  </a:path>
                </a:pathLst>
              </a:custGeom>
              <a:grpFill/>
              <a:ln w="9525"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8B5BF5D5-9A16-4372-8D07-4C2FEE1BB15C}"/>
                  </a:ext>
                </a:extLst>
              </p:cNvPr>
              <p:cNvSpPr/>
              <p:nvPr/>
            </p:nvSpPr>
            <p:spPr>
              <a:xfrm rot="16200000">
                <a:off x="4358414" y="51092"/>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C68E711A-C764-445F-BFFA-4A9C7DD913D2}"/>
                  </a:ext>
                </a:extLst>
              </p:cNvPr>
              <p:cNvSpPr/>
              <p:nvPr/>
            </p:nvSpPr>
            <p:spPr>
              <a:xfrm rot="16200000">
                <a:off x="4903667" y="51092"/>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001AD83A-9DC3-40F5-B9D5-7282506A970D}"/>
                  </a:ext>
                </a:extLst>
              </p:cNvPr>
              <p:cNvSpPr/>
              <p:nvPr/>
            </p:nvSpPr>
            <p:spPr>
              <a:xfrm rot="16200000">
                <a:off x="5448916" y="51092"/>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grpSp>
      </p:grpSp>
      <p:sp>
        <p:nvSpPr>
          <p:cNvPr id="198" name="Freeform: Shape 197">
            <a:extLst>
              <a:ext uri="{FF2B5EF4-FFF2-40B4-BE49-F238E27FC236}">
                <a16:creationId xmlns:a16="http://schemas.microsoft.com/office/drawing/2014/main" id="{5B16733F-2822-4A4B-965B-7B9E21294451}"/>
              </a:ext>
            </a:extLst>
          </p:cNvPr>
          <p:cNvSpPr/>
          <p:nvPr userDrawn="1"/>
        </p:nvSpPr>
        <p:spPr>
          <a:xfrm rot="2700000" flipH="1">
            <a:off x="-1362489" y="3950948"/>
            <a:ext cx="8109661" cy="418514"/>
          </a:xfrm>
          <a:custGeom>
            <a:avLst/>
            <a:gdLst>
              <a:gd name="connsiteX0" fmla="*/ 8109661 w 8109661"/>
              <a:gd name="connsiteY0" fmla="*/ 0 h 418514"/>
              <a:gd name="connsiteX1" fmla="*/ 0 w 8109661"/>
              <a:gd name="connsiteY1" fmla="*/ 0 h 418514"/>
              <a:gd name="connsiteX2" fmla="*/ 418514 w 8109661"/>
              <a:gd name="connsiteY2" fmla="*/ 418514 h 418514"/>
              <a:gd name="connsiteX3" fmla="*/ 7691147 w 8109661"/>
              <a:gd name="connsiteY3" fmla="*/ 418514 h 418514"/>
            </a:gdLst>
            <a:ahLst/>
            <a:cxnLst>
              <a:cxn ang="0">
                <a:pos x="connsiteX0" y="connsiteY0"/>
              </a:cxn>
              <a:cxn ang="0">
                <a:pos x="connsiteX1" y="connsiteY1"/>
              </a:cxn>
              <a:cxn ang="0">
                <a:pos x="connsiteX2" y="connsiteY2"/>
              </a:cxn>
              <a:cxn ang="0">
                <a:pos x="connsiteX3" y="connsiteY3"/>
              </a:cxn>
            </a:cxnLst>
            <a:rect l="l" t="t" r="r" b="b"/>
            <a:pathLst>
              <a:path w="8109661" h="418514">
                <a:moveTo>
                  <a:pt x="8109661" y="0"/>
                </a:moveTo>
                <a:lnTo>
                  <a:pt x="0" y="0"/>
                </a:lnTo>
                <a:lnTo>
                  <a:pt x="418514" y="418514"/>
                </a:lnTo>
                <a:lnTo>
                  <a:pt x="7691147" y="418514"/>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7" name="Freeform: Shape 206">
            <a:extLst>
              <a:ext uri="{FF2B5EF4-FFF2-40B4-BE49-F238E27FC236}">
                <a16:creationId xmlns:a16="http://schemas.microsoft.com/office/drawing/2014/main" id="{DF768C85-D188-441F-96C3-94D4980ECC0F}"/>
              </a:ext>
            </a:extLst>
          </p:cNvPr>
          <p:cNvSpPr/>
          <p:nvPr/>
        </p:nvSpPr>
        <p:spPr>
          <a:xfrm rot="18864478" flipH="1">
            <a:off x="5503946" y="3798131"/>
            <a:ext cx="8247982" cy="900798"/>
          </a:xfrm>
          <a:custGeom>
            <a:avLst/>
            <a:gdLst>
              <a:gd name="connsiteX0" fmla="*/ 0 w 8247982"/>
              <a:gd name="connsiteY0" fmla="*/ 0 h 900798"/>
              <a:gd name="connsiteX1" fmla="*/ 919608 w 8247982"/>
              <a:gd name="connsiteY1" fmla="*/ 900798 h 900798"/>
              <a:gd name="connsiteX2" fmla="*/ 7365610 w 8247982"/>
              <a:gd name="connsiteY2" fmla="*/ 900798 h 900798"/>
              <a:gd name="connsiteX3" fmla="*/ 8247982 w 8247982"/>
              <a:gd name="connsiteY3" fmla="*/ 0 h 900798"/>
            </a:gdLst>
            <a:ahLst/>
            <a:cxnLst>
              <a:cxn ang="0">
                <a:pos x="connsiteX0" y="connsiteY0"/>
              </a:cxn>
              <a:cxn ang="0">
                <a:pos x="connsiteX1" y="connsiteY1"/>
              </a:cxn>
              <a:cxn ang="0">
                <a:pos x="connsiteX2" y="connsiteY2"/>
              </a:cxn>
              <a:cxn ang="0">
                <a:pos x="connsiteX3" y="connsiteY3"/>
              </a:cxn>
            </a:cxnLst>
            <a:rect l="l" t="t" r="r" b="b"/>
            <a:pathLst>
              <a:path w="8247982" h="900798">
                <a:moveTo>
                  <a:pt x="0" y="0"/>
                </a:moveTo>
                <a:lnTo>
                  <a:pt x="919608" y="900798"/>
                </a:lnTo>
                <a:lnTo>
                  <a:pt x="7365610" y="900798"/>
                </a:lnTo>
                <a:lnTo>
                  <a:pt x="8247982"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8" name="Freeform: Shape 207">
            <a:extLst>
              <a:ext uri="{FF2B5EF4-FFF2-40B4-BE49-F238E27FC236}">
                <a16:creationId xmlns:a16="http://schemas.microsoft.com/office/drawing/2014/main" id="{DC14A99D-65CD-45BC-B8D9-A1FEBDA99364}"/>
              </a:ext>
            </a:extLst>
          </p:cNvPr>
          <p:cNvSpPr/>
          <p:nvPr userDrawn="1"/>
        </p:nvSpPr>
        <p:spPr>
          <a:xfrm rot="18864478" flipH="1">
            <a:off x="4643744" y="3654949"/>
            <a:ext cx="8954484" cy="173562"/>
          </a:xfrm>
          <a:custGeom>
            <a:avLst/>
            <a:gdLst>
              <a:gd name="connsiteX0" fmla="*/ 0 w 8954484"/>
              <a:gd name="connsiteY0" fmla="*/ 0 h 173562"/>
              <a:gd name="connsiteX1" fmla="*/ 177186 w 8954484"/>
              <a:gd name="connsiteY1" fmla="*/ 173562 h 173562"/>
              <a:gd name="connsiteX2" fmla="*/ 8784472 w 8954484"/>
              <a:gd name="connsiteY2" fmla="*/ 173562 h 173562"/>
              <a:gd name="connsiteX3" fmla="*/ 8954484 w 8954484"/>
              <a:gd name="connsiteY3" fmla="*/ 0 h 173562"/>
            </a:gdLst>
            <a:ahLst/>
            <a:cxnLst>
              <a:cxn ang="0">
                <a:pos x="connsiteX0" y="connsiteY0"/>
              </a:cxn>
              <a:cxn ang="0">
                <a:pos x="connsiteX1" y="connsiteY1"/>
              </a:cxn>
              <a:cxn ang="0">
                <a:pos x="connsiteX2" y="connsiteY2"/>
              </a:cxn>
              <a:cxn ang="0">
                <a:pos x="connsiteX3" y="connsiteY3"/>
              </a:cxn>
            </a:cxnLst>
            <a:rect l="l" t="t" r="r" b="b"/>
            <a:pathLst>
              <a:path w="8954484" h="173562">
                <a:moveTo>
                  <a:pt x="0" y="0"/>
                </a:moveTo>
                <a:lnTo>
                  <a:pt x="177186" y="173562"/>
                </a:lnTo>
                <a:lnTo>
                  <a:pt x="8784472" y="173562"/>
                </a:lnTo>
                <a:lnTo>
                  <a:pt x="8954484"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7" name="Freeform: Shape 196">
            <a:extLst>
              <a:ext uri="{FF2B5EF4-FFF2-40B4-BE49-F238E27FC236}">
                <a16:creationId xmlns:a16="http://schemas.microsoft.com/office/drawing/2014/main" id="{D373D3D5-3E6E-4677-8D28-C4AE8C3C1D0B}"/>
              </a:ext>
            </a:extLst>
          </p:cNvPr>
          <p:cNvSpPr/>
          <p:nvPr userDrawn="1"/>
        </p:nvSpPr>
        <p:spPr>
          <a:xfrm rot="2702081">
            <a:off x="-1377074" y="4259170"/>
            <a:ext cx="7033308" cy="900798"/>
          </a:xfrm>
          <a:custGeom>
            <a:avLst/>
            <a:gdLst>
              <a:gd name="connsiteX0" fmla="*/ 0 w 7033308"/>
              <a:gd name="connsiteY0" fmla="*/ 0 h 900798"/>
              <a:gd name="connsiteX1" fmla="*/ 7033308 w 7033308"/>
              <a:gd name="connsiteY1" fmla="*/ 0 h 900798"/>
              <a:gd name="connsiteX2" fmla="*/ 6133599 w 7033308"/>
              <a:gd name="connsiteY2" fmla="*/ 900798 h 900798"/>
              <a:gd name="connsiteX3" fmla="*/ 901889 w 7033308"/>
              <a:gd name="connsiteY3" fmla="*/ 900798 h 900798"/>
            </a:gdLst>
            <a:ahLst/>
            <a:cxnLst>
              <a:cxn ang="0">
                <a:pos x="connsiteX0" y="connsiteY0"/>
              </a:cxn>
              <a:cxn ang="0">
                <a:pos x="connsiteX1" y="connsiteY1"/>
              </a:cxn>
              <a:cxn ang="0">
                <a:pos x="connsiteX2" y="connsiteY2"/>
              </a:cxn>
              <a:cxn ang="0">
                <a:pos x="connsiteX3" y="connsiteY3"/>
              </a:cxn>
            </a:cxnLst>
            <a:rect l="l" t="t" r="r" b="b"/>
            <a:pathLst>
              <a:path w="7033308" h="900798">
                <a:moveTo>
                  <a:pt x="0" y="0"/>
                </a:moveTo>
                <a:lnTo>
                  <a:pt x="7033308" y="0"/>
                </a:lnTo>
                <a:lnTo>
                  <a:pt x="6133599" y="900798"/>
                </a:lnTo>
                <a:lnTo>
                  <a:pt x="901889" y="900798"/>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6" name="Freeform: Shape 195">
            <a:extLst>
              <a:ext uri="{FF2B5EF4-FFF2-40B4-BE49-F238E27FC236}">
                <a16:creationId xmlns:a16="http://schemas.microsoft.com/office/drawing/2014/main" id="{D5C197A9-EF36-4871-B241-A779709A5B0F}"/>
              </a:ext>
            </a:extLst>
          </p:cNvPr>
          <p:cNvSpPr/>
          <p:nvPr userDrawn="1"/>
        </p:nvSpPr>
        <p:spPr>
          <a:xfrm rot="2702081">
            <a:off x="-819291" y="5090703"/>
            <a:ext cx="4984289" cy="173562"/>
          </a:xfrm>
          <a:custGeom>
            <a:avLst/>
            <a:gdLst>
              <a:gd name="connsiteX0" fmla="*/ 0 w 4984289"/>
              <a:gd name="connsiteY0" fmla="*/ 0 h 173562"/>
              <a:gd name="connsiteX1" fmla="*/ 4984289 w 4984289"/>
              <a:gd name="connsiteY1" fmla="*/ 0 h 173562"/>
              <a:gd name="connsiteX2" fmla="*/ 4810937 w 4984289"/>
              <a:gd name="connsiteY2" fmla="*/ 173562 h 173562"/>
              <a:gd name="connsiteX3" fmla="*/ 173772 w 4984289"/>
              <a:gd name="connsiteY3" fmla="*/ 173562 h 173562"/>
            </a:gdLst>
            <a:ahLst/>
            <a:cxnLst>
              <a:cxn ang="0">
                <a:pos x="connsiteX0" y="connsiteY0"/>
              </a:cxn>
              <a:cxn ang="0">
                <a:pos x="connsiteX1" y="connsiteY1"/>
              </a:cxn>
              <a:cxn ang="0">
                <a:pos x="connsiteX2" y="connsiteY2"/>
              </a:cxn>
              <a:cxn ang="0">
                <a:pos x="connsiteX3" y="connsiteY3"/>
              </a:cxn>
            </a:cxnLst>
            <a:rect l="l" t="t" r="r" b="b"/>
            <a:pathLst>
              <a:path w="4984289" h="173562">
                <a:moveTo>
                  <a:pt x="0" y="0"/>
                </a:moveTo>
                <a:lnTo>
                  <a:pt x="4984289" y="0"/>
                </a:lnTo>
                <a:lnTo>
                  <a:pt x="4810937" y="173562"/>
                </a:lnTo>
                <a:lnTo>
                  <a:pt x="173772" y="17356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6" name="Freeform: Shape 205">
            <a:extLst>
              <a:ext uri="{FF2B5EF4-FFF2-40B4-BE49-F238E27FC236}">
                <a16:creationId xmlns:a16="http://schemas.microsoft.com/office/drawing/2014/main" id="{823D8450-D69B-4B39-982F-9CE8042A3FD5}"/>
              </a:ext>
            </a:extLst>
          </p:cNvPr>
          <p:cNvSpPr/>
          <p:nvPr userDrawn="1"/>
        </p:nvSpPr>
        <p:spPr>
          <a:xfrm rot="18900000">
            <a:off x="7218187" y="4577124"/>
            <a:ext cx="6152571" cy="785554"/>
          </a:xfrm>
          <a:custGeom>
            <a:avLst/>
            <a:gdLst>
              <a:gd name="connsiteX0" fmla="*/ 232673 w 6152571"/>
              <a:gd name="connsiteY0" fmla="*/ 0 h 785554"/>
              <a:gd name="connsiteX1" fmla="*/ 155392 w 6152571"/>
              <a:gd name="connsiteY1" fmla="*/ 172372 h 785554"/>
              <a:gd name="connsiteX2" fmla="*/ 0 w 6152571"/>
              <a:gd name="connsiteY2" fmla="*/ 16979 h 785554"/>
              <a:gd name="connsiteX3" fmla="*/ 7612 w 6152571"/>
              <a:gd name="connsiteY3" fmla="*/ 0 h 785554"/>
              <a:gd name="connsiteX4" fmla="*/ 672394 w 6152571"/>
              <a:gd name="connsiteY4" fmla="*/ 0 h 785554"/>
              <a:gd name="connsiteX5" fmla="*/ 458998 w 6152571"/>
              <a:gd name="connsiteY5" fmla="*/ 475978 h 785554"/>
              <a:gd name="connsiteX6" fmla="*/ 303605 w 6152571"/>
              <a:gd name="connsiteY6" fmla="*/ 320585 h 785554"/>
              <a:gd name="connsiteX7" fmla="*/ 447334 w 6152571"/>
              <a:gd name="connsiteY7" fmla="*/ 0 h 785554"/>
              <a:gd name="connsiteX8" fmla="*/ 1112104 w 6152571"/>
              <a:gd name="connsiteY8" fmla="*/ 0 h 785554"/>
              <a:gd name="connsiteX9" fmla="*/ 762597 w 6152571"/>
              <a:gd name="connsiteY9" fmla="*/ 779577 h 785554"/>
              <a:gd name="connsiteX10" fmla="*/ 607206 w 6152571"/>
              <a:gd name="connsiteY10" fmla="*/ 624185 h 785554"/>
              <a:gd name="connsiteX11" fmla="*/ 887048 w 6152571"/>
              <a:gd name="connsiteY11" fmla="*/ 1 h 785554"/>
              <a:gd name="connsiteX12" fmla="*/ 1522242 w 6152571"/>
              <a:gd name="connsiteY12" fmla="*/ 1 h 785554"/>
              <a:gd name="connsiteX13" fmla="*/ 1170054 w 6152571"/>
              <a:gd name="connsiteY13" fmla="*/ 785552 h 785554"/>
              <a:gd name="connsiteX14" fmla="*/ 944997 w 6152571"/>
              <a:gd name="connsiteY14" fmla="*/ 785552 h 785554"/>
              <a:gd name="connsiteX15" fmla="*/ 1297184 w 6152571"/>
              <a:gd name="connsiteY15" fmla="*/ 1 h 785554"/>
              <a:gd name="connsiteX16" fmla="*/ 1961958 w 6152571"/>
              <a:gd name="connsiteY16" fmla="*/ 2 h 785554"/>
              <a:gd name="connsiteX17" fmla="*/ 1609771 w 6152571"/>
              <a:gd name="connsiteY17" fmla="*/ 785552 h 785554"/>
              <a:gd name="connsiteX18" fmla="*/ 1384715 w 6152571"/>
              <a:gd name="connsiteY18" fmla="*/ 785553 h 785554"/>
              <a:gd name="connsiteX19" fmla="*/ 1736901 w 6152571"/>
              <a:gd name="connsiteY19" fmla="*/ 1 h 785554"/>
              <a:gd name="connsiteX20" fmla="*/ 2401678 w 6152571"/>
              <a:gd name="connsiteY20" fmla="*/ 2 h 785554"/>
              <a:gd name="connsiteX21" fmla="*/ 2049488 w 6152571"/>
              <a:gd name="connsiteY21" fmla="*/ 785553 h 785554"/>
              <a:gd name="connsiteX22" fmla="*/ 1824430 w 6152571"/>
              <a:gd name="connsiteY22" fmla="*/ 785552 h 785554"/>
              <a:gd name="connsiteX23" fmla="*/ 2176618 w 6152571"/>
              <a:gd name="connsiteY23" fmla="*/ 0 h 785554"/>
              <a:gd name="connsiteX24" fmla="*/ 2841392 w 6152571"/>
              <a:gd name="connsiteY24" fmla="*/ 1 h 785554"/>
              <a:gd name="connsiteX25" fmla="*/ 2489204 w 6152571"/>
              <a:gd name="connsiteY25" fmla="*/ 785552 h 785554"/>
              <a:gd name="connsiteX26" fmla="*/ 2264145 w 6152571"/>
              <a:gd name="connsiteY26" fmla="*/ 785552 h 785554"/>
              <a:gd name="connsiteX27" fmla="*/ 2616336 w 6152571"/>
              <a:gd name="connsiteY27" fmla="*/ 0 h 785554"/>
              <a:gd name="connsiteX28" fmla="*/ 3281112 w 6152571"/>
              <a:gd name="connsiteY28" fmla="*/ 1 h 785554"/>
              <a:gd name="connsiteX29" fmla="*/ 2928922 w 6152571"/>
              <a:gd name="connsiteY29" fmla="*/ 785552 h 785554"/>
              <a:gd name="connsiteX30" fmla="*/ 2703865 w 6152571"/>
              <a:gd name="connsiteY30" fmla="*/ 785552 h 785554"/>
              <a:gd name="connsiteX31" fmla="*/ 3056054 w 6152571"/>
              <a:gd name="connsiteY31" fmla="*/ 1 h 785554"/>
              <a:gd name="connsiteX32" fmla="*/ 3720831 w 6152571"/>
              <a:gd name="connsiteY32" fmla="*/ 2 h 785554"/>
              <a:gd name="connsiteX33" fmla="*/ 3368641 w 6152571"/>
              <a:gd name="connsiteY33" fmla="*/ 785553 h 785554"/>
              <a:gd name="connsiteX34" fmla="*/ 3143584 w 6152571"/>
              <a:gd name="connsiteY34" fmla="*/ 785552 h 785554"/>
              <a:gd name="connsiteX35" fmla="*/ 3495773 w 6152571"/>
              <a:gd name="connsiteY35" fmla="*/ 2 h 785554"/>
              <a:gd name="connsiteX36" fmla="*/ 4160550 w 6152571"/>
              <a:gd name="connsiteY36" fmla="*/ 1 h 785554"/>
              <a:gd name="connsiteX37" fmla="*/ 3808359 w 6152571"/>
              <a:gd name="connsiteY37" fmla="*/ 785552 h 785554"/>
              <a:gd name="connsiteX38" fmla="*/ 3583301 w 6152571"/>
              <a:gd name="connsiteY38" fmla="*/ 785552 h 785554"/>
              <a:gd name="connsiteX39" fmla="*/ 3935492 w 6152571"/>
              <a:gd name="connsiteY39" fmla="*/ 1 h 785554"/>
              <a:gd name="connsiteX40" fmla="*/ 4600268 w 6152571"/>
              <a:gd name="connsiteY40" fmla="*/ 1 h 785554"/>
              <a:gd name="connsiteX41" fmla="*/ 4248079 w 6152571"/>
              <a:gd name="connsiteY41" fmla="*/ 785554 h 785554"/>
              <a:gd name="connsiteX42" fmla="*/ 4023021 w 6152571"/>
              <a:gd name="connsiteY42" fmla="*/ 785554 h 785554"/>
              <a:gd name="connsiteX43" fmla="*/ 4375210 w 6152571"/>
              <a:gd name="connsiteY43" fmla="*/ 0 h 785554"/>
              <a:gd name="connsiteX44" fmla="*/ 5039987 w 6152571"/>
              <a:gd name="connsiteY44" fmla="*/ 0 h 785554"/>
              <a:gd name="connsiteX45" fmla="*/ 4687797 w 6152571"/>
              <a:gd name="connsiteY45" fmla="*/ 785553 h 785554"/>
              <a:gd name="connsiteX46" fmla="*/ 4462740 w 6152571"/>
              <a:gd name="connsiteY46" fmla="*/ 785553 h 785554"/>
              <a:gd name="connsiteX47" fmla="*/ 4814927 w 6152571"/>
              <a:gd name="connsiteY47" fmla="*/ 0 h 785554"/>
              <a:gd name="connsiteX48" fmla="*/ 5479705 w 6152571"/>
              <a:gd name="connsiteY48" fmla="*/ 0 h 785554"/>
              <a:gd name="connsiteX49" fmla="*/ 5127515 w 6152571"/>
              <a:gd name="connsiteY49" fmla="*/ 785553 h 785554"/>
              <a:gd name="connsiteX50" fmla="*/ 4902457 w 6152571"/>
              <a:gd name="connsiteY50" fmla="*/ 785552 h 785554"/>
              <a:gd name="connsiteX51" fmla="*/ 5254647 w 6152571"/>
              <a:gd name="connsiteY51" fmla="*/ 0 h 785554"/>
              <a:gd name="connsiteX52" fmla="*/ 5919420 w 6152571"/>
              <a:gd name="connsiteY52" fmla="*/ 1 h 785554"/>
              <a:gd name="connsiteX53" fmla="*/ 5729940 w 6152571"/>
              <a:gd name="connsiteY53" fmla="*/ 422631 h 785554"/>
              <a:gd name="connsiteX54" fmla="*/ 5367019 w 6152571"/>
              <a:gd name="connsiteY54" fmla="*/ 785552 h 785554"/>
              <a:gd name="connsiteX55" fmla="*/ 5342172 w 6152571"/>
              <a:gd name="connsiteY55" fmla="*/ 785552 h 785554"/>
              <a:gd name="connsiteX56" fmla="*/ 5694362 w 6152571"/>
              <a:gd name="connsiteY56" fmla="*/ 1 h 785554"/>
              <a:gd name="connsiteX57" fmla="*/ 6152571 w 6152571"/>
              <a:gd name="connsiteY57" fmla="*/ 0 h 785554"/>
              <a:gd name="connsiteX58" fmla="*/ 6065433 w 6152571"/>
              <a:gd name="connsiteY58" fmla="*/ 87138 h 785554"/>
              <a:gd name="connsiteX59" fmla="*/ 6104500 w 6152571"/>
              <a:gd name="connsiteY59" fmla="*/ 0 h 785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6152571" h="785554">
                <a:moveTo>
                  <a:pt x="232673" y="0"/>
                </a:moveTo>
                <a:lnTo>
                  <a:pt x="155392" y="172372"/>
                </a:lnTo>
                <a:lnTo>
                  <a:pt x="0" y="16979"/>
                </a:lnTo>
                <a:lnTo>
                  <a:pt x="7612" y="0"/>
                </a:lnTo>
                <a:close/>
                <a:moveTo>
                  <a:pt x="672394" y="0"/>
                </a:moveTo>
                <a:lnTo>
                  <a:pt x="458998" y="475978"/>
                </a:lnTo>
                <a:lnTo>
                  <a:pt x="303605" y="320585"/>
                </a:lnTo>
                <a:lnTo>
                  <a:pt x="447334" y="0"/>
                </a:lnTo>
                <a:close/>
                <a:moveTo>
                  <a:pt x="1112104" y="0"/>
                </a:moveTo>
                <a:lnTo>
                  <a:pt x="762597" y="779577"/>
                </a:lnTo>
                <a:lnTo>
                  <a:pt x="607206" y="624185"/>
                </a:lnTo>
                <a:lnTo>
                  <a:pt x="887048" y="1"/>
                </a:lnTo>
                <a:close/>
                <a:moveTo>
                  <a:pt x="1522242" y="1"/>
                </a:moveTo>
                <a:lnTo>
                  <a:pt x="1170054" y="785552"/>
                </a:lnTo>
                <a:lnTo>
                  <a:pt x="944997" y="785552"/>
                </a:lnTo>
                <a:lnTo>
                  <a:pt x="1297184" y="1"/>
                </a:lnTo>
                <a:close/>
                <a:moveTo>
                  <a:pt x="1961958" y="2"/>
                </a:moveTo>
                <a:lnTo>
                  <a:pt x="1609771" y="785552"/>
                </a:lnTo>
                <a:lnTo>
                  <a:pt x="1384715" y="785553"/>
                </a:lnTo>
                <a:lnTo>
                  <a:pt x="1736901" y="1"/>
                </a:lnTo>
                <a:close/>
                <a:moveTo>
                  <a:pt x="2401678" y="2"/>
                </a:moveTo>
                <a:lnTo>
                  <a:pt x="2049488" y="785553"/>
                </a:lnTo>
                <a:lnTo>
                  <a:pt x="1824430" y="785552"/>
                </a:lnTo>
                <a:lnTo>
                  <a:pt x="2176618" y="0"/>
                </a:lnTo>
                <a:close/>
                <a:moveTo>
                  <a:pt x="2841392" y="1"/>
                </a:moveTo>
                <a:lnTo>
                  <a:pt x="2489204" y="785552"/>
                </a:lnTo>
                <a:lnTo>
                  <a:pt x="2264145" y="785552"/>
                </a:lnTo>
                <a:lnTo>
                  <a:pt x="2616336" y="0"/>
                </a:lnTo>
                <a:close/>
                <a:moveTo>
                  <a:pt x="3281112" y="1"/>
                </a:moveTo>
                <a:lnTo>
                  <a:pt x="2928922" y="785552"/>
                </a:lnTo>
                <a:lnTo>
                  <a:pt x="2703865" y="785552"/>
                </a:lnTo>
                <a:lnTo>
                  <a:pt x="3056054" y="1"/>
                </a:lnTo>
                <a:close/>
                <a:moveTo>
                  <a:pt x="3720831" y="2"/>
                </a:moveTo>
                <a:lnTo>
                  <a:pt x="3368641" y="785553"/>
                </a:lnTo>
                <a:lnTo>
                  <a:pt x="3143584" y="785552"/>
                </a:lnTo>
                <a:lnTo>
                  <a:pt x="3495773" y="2"/>
                </a:lnTo>
                <a:close/>
                <a:moveTo>
                  <a:pt x="4160550" y="1"/>
                </a:moveTo>
                <a:lnTo>
                  <a:pt x="3808359" y="785552"/>
                </a:lnTo>
                <a:lnTo>
                  <a:pt x="3583301" y="785552"/>
                </a:lnTo>
                <a:lnTo>
                  <a:pt x="3935492" y="1"/>
                </a:lnTo>
                <a:close/>
                <a:moveTo>
                  <a:pt x="4600268" y="1"/>
                </a:moveTo>
                <a:lnTo>
                  <a:pt x="4248079" y="785554"/>
                </a:lnTo>
                <a:lnTo>
                  <a:pt x="4023021" y="785554"/>
                </a:lnTo>
                <a:lnTo>
                  <a:pt x="4375210" y="0"/>
                </a:lnTo>
                <a:close/>
                <a:moveTo>
                  <a:pt x="5039987" y="0"/>
                </a:moveTo>
                <a:lnTo>
                  <a:pt x="4687797" y="785553"/>
                </a:lnTo>
                <a:lnTo>
                  <a:pt x="4462740" y="785553"/>
                </a:lnTo>
                <a:lnTo>
                  <a:pt x="4814927" y="0"/>
                </a:lnTo>
                <a:close/>
                <a:moveTo>
                  <a:pt x="5479705" y="0"/>
                </a:moveTo>
                <a:lnTo>
                  <a:pt x="5127515" y="785553"/>
                </a:lnTo>
                <a:lnTo>
                  <a:pt x="4902457" y="785552"/>
                </a:lnTo>
                <a:lnTo>
                  <a:pt x="5254647" y="0"/>
                </a:lnTo>
                <a:close/>
                <a:moveTo>
                  <a:pt x="5919420" y="1"/>
                </a:moveTo>
                <a:lnTo>
                  <a:pt x="5729940" y="422631"/>
                </a:lnTo>
                <a:lnTo>
                  <a:pt x="5367019" y="785552"/>
                </a:lnTo>
                <a:lnTo>
                  <a:pt x="5342172" y="785552"/>
                </a:lnTo>
                <a:lnTo>
                  <a:pt x="5694362" y="1"/>
                </a:lnTo>
                <a:close/>
                <a:moveTo>
                  <a:pt x="6152571" y="0"/>
                </a:moveTo>
                <a:lnTo>
                  <a:pt x="6065433" y="87138"/>
                </a:lnTo>
                <a:lnTo>
                  <a:pt x="6104500"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95" name="Freeform: Shape 194">
            <a:extLst>
              <a:ext uri="{FF2B5EF4-FFF2-40B4-BE49-F238E27FC236}">
                <a16:creationId xmlns:a16="http://schemas.microsoft.com/office/drawing/2014/main" id="{A1FDB376-B4D9-4ED3-8C8D-A9F5044BC507}"/>
              </a:ext>
            </a:extLst>
          </p:cNvPr>
          <p:cNvSpPr/>
          <p:nvPr userDrawn="1"/>
        </p:nvSpPr>
        <p:spPr>
          <a:xfrm rot="2642081">
            <a:off x="-747982" y="5536106"/>
            <a:ext cx="3617754" cy="611863"/>
          </a:xfrm>
          <a:custGeom>
            <a:avLst/>
            <a:gdLst>
              <a:gd name="connsiteX0" fmla="*/ 0 w 3617754"/>
              <a:gd name="connsiteY0" fmla="*/ 0 h 611863"/>
              <a:gd name="connsiteX1" fmla="*/ 3617754 w 3617754"/>
              <a:gd name="connsiteY1" fmla="*/ 0 h 611863"/>
              <a:gd name="connsiteX2" fmla="*/ 2984919 w 3617754"/>
              <a:gd name="connsiteY2" fmla="*/ 611863 h 611863"/>
              <a:gd name="connsiteX3" fmla="*/ 591585 w 3617754"/>
              <a:gd name="connsiteY3" fmla="*/ 611863 h 611863"/>
            </a:gdLst>
            <a:ahLst/>
            <a:cxnLst>
              <a:cxn ang="0">
                <a:pos x="connsiteX0" y="connsiteY0"/>
              </a:cxn>
              <a:cxn ang="0">
                <a:pos x="connsiteX1" y="connsiteY1"/>
              </a:cxn>
              <a:cxn ang="0">
                <a:pos x="connsiteX2" y="connsiteY2"/>
              </a:cxn>
              <a:cxn ang="0">
                <a:pos x="connsiteX3" y="connsiteY3"/>
              </a:cxn>
            </a:cxnLst>
            <a:rect l="l" t="t" r="r" b="b"/>
            <a:pathLst>
              <a:path w="3617754" h="611863">
                <a:moveTo>
                  <a:pt x="0" y="0"/>
                </a:moveTo>
                <a:lnTo>
                  <a:pt x="3617754" y="0"/>
                </a:lnTo>
                <a:lnTo>
                  <a:pt x="2984919" y="611863"/>
                </a:lnTo>
                <a:lnTo>
                  <a:pt x="591585" y="61186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90" name="Group 89">
            <a:extLst>
              <a:ext uri="{FF2B5EF4-FFF2-40B4-BE49-F238E27FC236}">
                <a16:creationId xmlns:a16="http://schemas.microsoft.com/office/drawing/2014/main" id="{1E563D93-B50F-4B6E-BC3B-1D7B0612DE73}"/>
              </a:ext>
            </a:extLst>
          </p:cNvPr>
          <p:cNvGrpSpPr/>
          <p:nvPr userDrawn="1"/>
        </p:nvGrpSpPr>
        <p:grpSpPr>
          <a:xfrm rot="5400000">
            <a:off x="1481168" y="2288052"/>
            <a:ext cx="5660274" cy="2849610"/>
            <a:chOff x="-3610" y="51092"/>
            <a:chExt cx="5660274" cy="2849610"/>
          </a:xfrm>
          <a:gradFill>
            <a:gsLst>
              <a:gs pos="0">
                <a:schemeClr val="bg1">
                  <a:alpha val="30000"/>
                </a:schemeClr>
              </a:gs>
              <a:gs pos="100000">
                <a:schemeClr val="bg1"/>
              </a:gs>
            </a:gsLst>
            <a:lin ang="5400000" scaled="0"/>
          </a:gradFill>
        </p:grpSpPr>
        <p:sp>
          <p:nvSpPr>
            <p:cNvPr id="91" name="Freeform: Shape 90">
              <a:extLst>
                <a:ext uri="{FF2B5EF4-FFF2-40B4-BE49-F238E27FC236}">
                  <a16:creationId xmlns:a16="http://schemas.microsoft.com/office/drawing/2014/main" id="{E78100CB-20E2-4E0A-9C91-BA4380645F8B}"/>
                </a:ext>
              </a:extLst>
            </p:cNvPr>
            <p:cNvSpPr/>
            <p:nvPr/>
          </p:nvSpPr>
          <p:spPr>
            <a:xfrm rot="16200000">
              <a:off x="2722653" y="2692954"/>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grpSp>
          <p:nvGrpSpPr>
            <p:cNvPr id="92" name="Group 91">
              <a:extLst>
                <a:ext uri="{FF2B5EF4-FFF2-40B4-BE49-F238E27FC236}">
                  <a16:creationId xmlns:a16="http://schemas.microsoft.com/office/drawing/2014/main" id="{24834A34-DD4D-4E28-A1B2-1CBCA5E18CAB}"/>
                </a:ext>
              </a:extLst>
            </p:cNvPr>
            <p:cNvGrpSpPr/>
            <p:nvPr/>
          </p:nvGrpSpPr>
          <p:grpSpPr>
            <a:xfrm>
              <a:off x="2450416" y="2429810"/>
              <a:ext cx="752223" cy="207748"/>
              <a:chOff x="2363854" y="2429810"/>
              <a:chExt cx="752223" cy="207748"/>
            </a:xfrm>
            <a:grpFill/>
          </p:grpSpPr>
          <p:sp>
            <p:nvSpPr>
              <p:cNvPr id="165" name="Freeform: Shape 164">
                <a:extLst>
                  <a:ext uri="{FF2B5EF4-FFF2-40B4-BE49-F238E27FC236}">
                    <a16:creationId xmlns:a16="http://schemas.microsoft.com/office/drawing/2014/main" id="{4E876B93-1ABD-4283-A91A-C8ED0BD46407}"/>
                  </a:ext>
                </a:extLst>
              </p:cNvPr>
              <p:cNvSpPr/>
              <p:nvPr/>
            </p:nvSpPr>
            <p:spPr>
              <a:xfrm rot="16200000">
                <a:off x="2363854" y="2429810"/>
                <a:ext cx="207748" cy="207748"/>
              </a:xfrm>
              <a:custGeom>
                <a:avLst/>
                <a:gdLst>
                  <a:gd name="connsiteX0" fmla="*/ 49530 w 57150"/>
                  <a:gd name="connsiteY0" fmla="*/ 14288 h 57150"/>
                  <a:gd name="connsiteX1" fmla="*/ 49530 w 57150"/>
                  <a:gd name="connsiteY1" fmla="*/ 49530 h 57150"/>
                  <a:gd name="connsiteX2" fmla="*/ 14287 w 57150"/>
                  <a:gd name="connsiteY2" fmla="*/ 49530 h 57150"/>
                  <a:gd name="connsiteX3" fmla="*/ 14287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2" y="59055"/>
                      <a:pt x="14287" y="49530"/>
                    </a:cubicBezTo>
                    <a:cubicBezTo>
                      <a:pt x="4763" y="40005"/>
                      <a:pt x="4763" y="23813"/>
                      <a:pt x="14287" y="14288"/>
                    </a:cubicBezTo>
                    <a:cubicBezTo>
                      <a:pt x="23812" y="4763"/>
                      <a:pt x="40005" y="4763"/>
                      <a:pt x="49530" y="14288"/>
                    </a:cubicBezTo>
                    <a:close/>
                  </a:path>
                </a:pathLst>
              </a:custGeom>
              <a:grpFill/>
              <a:ln w="9525"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466B6F0C-FCAE-4760-89F3-420D79FA351D}"/>
                  </a:ext>
                </a:extLst>
              </p:cNvPr>
              <p:cNvSpPr/>
              <p:nvPr/>
            </p:nvSpPr>
            <p:spPr>
              <a:xfrm rot="16200000">
                <a:off x="2908329" y="2429810"/>
                <a:ext cx="207748" cy="207748"/>
              </a:xfrm>
              <a:custGeom>
                <a:avLst/>
                <a:gdLst>
                  <a:gd name="connsiteX0" fmla="*/ 49530 w 57150"/>
                  <a:gd name="connsiteY0" fmla="*/ 15002 h 57150"/>
                  <a:gd name="connsiteX1" fmla="*/ 49530 w 57150"/>
                  <a:gd name="connsiteY1" fmla="*/ 50244 h 57150"/>
                  <a:gd name="connsiteX2" fmla="*/ 14287 w 57150"/>
                  <a:gd name="connsiteY2" fmla="*/ 50244 h 57150"/>
                  <a:gd name="connsiteX3" fmla="*/ 14287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2" y="59769"/>
                      <a:pt x="14287" y="50244"/>
                    </a:cubicBezTo>
                    <a:cubicBezTo>
                      <a:pt x="4763" y="40719"/>
                      <a:pt x="4763" y="24527"/>
                      <a:pt x="14287" y="15002"/>
                    </a:cubicBezTo>
                    <a:cubicBezTo>
                      <a:pt x="23812" y="4524"/>
                      <a:pt x="40005" y="4524"/>
                      <a:pt x="49530" y="15002"/>
                    </a:cubicBezTo>
                    <a:close/>
                  </a:path>
                </a:pathLst>
              </a:custGeom>
              <a:grpFill/>
              <a:ln w="9525" cap="flat">
                <a:noFill/>
                <a:prstDash val="solid"/>
                <a:miter/>
              </a:ln>
            </p:spPr>
            <p:txBody>
              <a:bodyPr rtlCol="0" anchor="ctr"/>
              <a:lstStyle/>
              <a:p>
                <a:endParaRPr lang="en-US"/>
              </a:p>
            </p:txBody>
          </p:sp>
        </p:grpSp>
        <p:grpSp>
          <p:nvGrpSpPr>
            <p:cNvPr id="93" name="Group 92">
              <a:extLst>
                <a:ext uri="{FF2B5EF4-FFF2-40B4-BE49-F238E27FC236}">
                  <a16:creationId xmlns:a16="http://schemas.microsoft.com/office/drawing/2014/main" id="{12B2D983-DB62-467C-A34E-A7A3E9C5A52A}"/>
                </a:ext>
              </a:extLst>
            </p:cNvPr>
            <p:cNvGrpSpPr/>
            <p:nvPr/>
          </p:nvGrpSpPr>
          <p:grpSpPr>
            <a:xfrm>
              <a:off x="2177315" y="2166659"/>
              <a:ext cx="1298424" cy="207748"/>
              <a:chOff x="2100706" y="2166659"/>
              <a:chExt cx="1298424" cy="207748"/>
            </a:xfrm>
            <a:grpFill/>
          </p:grpSpPr>
          <p:sp>
            <p:nvSpPr>
              <p:cNvPr id="162" name="Freeform: Shape 161">
                <a:extLst>
                  <a:ext uri="{FF2B5EF4-FFF2-40B4-BE49-F238E27FC236}">
                    <a16:creationId xmlns:a16="http://schemas.microsoft.com/office/drawing/2014/main" id="{5AAC9B4D-3015-4B24-930E-67682713797B}"/>
                  </a:ext>
                </a:extLst>
              </p:cNvPr>
              <p:cNvSpPr/>
              <p:nvPr/>
            </p:nvSpPr>
            <p:spPr>
              <a:xfrm rot="16200000">
                <a:off x="2100706" y="2166659"/>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4765" y="4763"/>
                      <a:pt x="40005" y="4763"/>
                      <a:pt x="49530" y="14288"/>
                    </a:cubicBezTo>
                    <a:close/>
                  </a:path>
                </a:pathLst>
              </a:custGeom>
              <a:grpFill/>
              <a:ln w="9525"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C07AA608-A8C3-4E3A-9FB5-BE4FCB561653}"/>
                  </a:ext>
                </a:extLst>
              </p:cNvPr>
              <p:cNvSpPr/>
              <p:nvPr/>
            </p:nvSpPr>
            <p:spPr>
              <a:xfrm rot="16200000">
                <a:off x="2646044" y="2166659"/>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EAA7F1D0-24A6-45AC-BC1B-49C26CD646FE}"/>
                  </a:ext>
                </a:extLst>
              </p:cNvPr>
              <p:cNvSpPr/>
              <p:nvPr/>
            </p:nvSpPr>
            <p:spPr>
              <a:xfrm rot="16200000">
                <a:off x="3191382" y="2166659"/>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grpSp>
        <p:grpSp>
          <p:nvGrpSpPr>
            <p:cNvPr id="94" name="Group 93">
              <a:extLst>
                <a:ext uri="{FF2B5EF4-FFF2-40B4-BE49-F238E27FC236}">
                  <a16:creationId xmlns:a16="http://schemas.microsoft.com/office/drawing/2014/main" id="{2ED92273-7855-4C7B-8AF1-520914E51DAA}"/>
                </a:ext>
              </a:extLst>
            </p:cNvPr>
            <p:cNvGrpSpPr/>
            <p:nvPr/>
          </p:nvGrpSpPr>
          <p:grpSpPr>
            <a:xfrm>
              <a:off x="1905078" y="1900051"/>
              <a:ext cx="1842899" cy="207748"/>
              <a:chOff x="1837558" y="1900051"/>
              <a:chExt cx="1842899" cy="207748"/>
            </a:xfrm>
            <a:grpFill/>
          </p:grpSpPr>
          <p:sp>
            <p:nvSpPr>
              <p:cNvPr id="158" name="Freeform: Shape 157">
                <a:extLst>
                  <a:ext uri="{FF2B5EF4-FFF2-40B4-BE49-F238E27FC236}">
                    <a16:creationId xmlns:a16="http://schemas.microsoft.com/office/drawing/2014/main" id="{7AFA4960-3CC5-428F-92DF-AF1E326589C6}"/>
                  </a:ext>
                </a:extLst>
              </p:cNvPr>
              <p:cNvSpPr/>
              <p:nvPr/>
            </p:nvSpPr>
            <p:spPr>
              <a:xfrm rot="16200000">
                <a:off x="1837558" y="1900051"/>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B956B8DD-247D-43C4-A2F3-C970BBD500B0}"/>
                  </a:ext>
                </a:extLst>
              </p:cNvPr>
              <p:cNvSpPr/>
              <p:nvPr/>
            </p:nvSpPr>
            <p:spPr>
              <a:xfrm rot="16200000">
                <a:off x="2382608" y="1900051"/>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39052" y="4524"/>
                      <a:pt x="49530" y="15002"/>
                    </a:cubicBezTo>
                    <a:close/>
                  </a:path>
                </a:pathLst>
              </a:custGeom>
              <a:grpFill/>
              <a:ln w="9525"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EA48103B-5229-4DE8-871E-804ED6D1F0CE}"/>
                  </a:ext>
                </a:extLst>
              </p:cNvPr>
              <p:cNvSpPr/>
              <p:nvPr/>
            </p:nvSpPr>
            <p:spPr>
              <a:xfrm rot="16200000">
                <a:off x="2927658" y="1900051"/>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4765" y="4763"/>
                      <a:pt x="40005" y="4763"/>
                      <a:pt x="49530" y="14288"/>
                    </a:cubicBezTo>
                    <a:close/>
                  </a:path>
                </a:pathLst>
              </a:custGeom>
              <a:grpFill/>
              <a:ln w="9525"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9152F5D3-A8A3-4A51-B2C1-15B3207A7AB8}"/>
                  </a:ext>
                </a:extLst>
              </p:cNvPr>
              <p:cNvSpPr/>
              <p:nvPr/>
            </p:nvSpPr>
            <p:spPr>
              <a:xfrm rot="16200000">
                <a:off x="3472709" y="1900051"/>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grpSp>
        <p:grpSp>
          <p:nvGrpSpPr>
            <p:cNvPr id="95" name="Group 94">
              <a:extLst>
                <a:ext uri="{FF2B5EF4-FFF2-40B4-BE49-F238E27FC236}">
                  <a16:creationId xmlns:a16="http://schemas.microsoft.com/office/drawing/2014/main" id="{E67A9481-BA10-4D22-83EF-27236134461D}"/>
                </a:ext>
              </a:extLst>
            </p:cNvPr>
            <p:cNvGrpSpPr/>
            <p:nvPr/>
          </p:nvGrpSpPr>
          <p:grpSpPr>
            <a:xfrm>
              <a:off x="1631975" y="1636903"/>
              <a:ext cx="2389104" cy="207748"/>
              <a:chOff x="1574411" y="1636903"/>
              <a:chExt cx="2389104" cy="207748"/>
            </a:xfrm>
            <a:grpFill/>
          </p:grpSpPr>
          <p:sp>
            <p:nvSpPr>
              <p:cNvPr id="153" name="Freeform: Shape 152">
                <a:extLst>
                  <a:ext uri="{FF2B5EF4-FFF2-40B4-BE49-F238E27FC236}">
                    <a16:creationId xmlns:a16="http://schemas.microsoft.com/office/drawing/2014/main" id="{E5549C82-C776-4333-BEEE-A36580CC5995}"/>
                  </a:ext>
                </a:extLst>
              </p:cNvPr>
              <p:cNvSpPr/>
              <p:nvPr/>
            </p:nvSpPr>
            <p:spPr>
              <a:xfrm rot="16200000">
                <a:off x="1574411" y="1636903"/>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09B7A493-0CDD-4268-876E-927E43590B08}"/>
                  </a:ext>
                </a:extLst>
              </p:cNvPr>
              <p:cNvSpPr/>
              <p:nvPr/>
            </p:nvSpPr>
            <p:spPr>
              <a:xfrm rot="16200000">
                <a:off x="2119750" y="1636903"/>
                <a:ext cx="207748" cy="207748"/>
              </a:xfrm>
              <a:custGeom>
                <a:avLst/>
                <a:gdLst>
                  <a:gd name="connsiteX0" fmla="*/ 49530 w 57150"/>
                  <a:gd name="connsiteY0" fmla="*/ 14649 h 57150"/>
                  <a:gd name="connsiteX1" fmla="*/ 49530 w 57150"/>
                  <a:gd name="connsiteY1" fmla="*/ 49891 h 57150"/>
                  <a:gd name="connsiteX2" fmla="*/ 14288 w 57150"/>
                  <a:gd name="connsiteY2" fmla="*/ 49891 h 57150"/>
                  <a:gd name="connsiteX3" fmla="*/ 14288 w 57150"/>
                  <a:gd name="connsiteY3" fmla="*/ 14649 h 57150"/>
                  <a:gd name="connsiteX4" fmla="*/ 49530 w 57150"/>
                  <a:gd name="connsiteY4" fmla="*/ 14649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649"/>
                    </a:moveTo>
                    <a:cubicBezTo>
                      <a:pt x="59055" y="24174"/>
                      <a:pt x="59055" y="40366"/>
                      <a:pt x="49530" y="49891"/>
                    </a:cubicBezTo>
                    <a:cubicBezTo>
                      <a:pt x="40005" y="59416"/>
                      <a:pt x="23813" y="59416"/>
                      <a:pt x="14288" y="49891"/>
                    </a:cubicBezTo>
                    <a:cubicBezTo>
                      <a:pt x="4763" y="40366"/>
                      <a:pt x="4763" y="24174"/>
                      <a:pt x="14288" y="14649"/>
                    </a:cubicBezTo>
                    <a:cubicBezTo>
                      <a:pt x="23813" y="4171"/>
                      <a:pt x="40005" y="5124"/>
                      <a:pt x="49530" y="14649"/>
                    </a:cubicBezTo>
                    <a:close/>
                  </a:path>
                </a:pathLst>
              </a:custGeom>
              <a:grpFill/>
              <a:ln w="9525"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3C79F4CB-0D6C-48B3-B583-36070C60D19B}"/>
                  </a:ext>
                </a:extLst>
              </p:cNvPr>
              <p:cNvSpPr/>
              <p:nvPr/>
            </p:nvSpPr>
            <p:spPr>
              <a:xfrm rot="16200000">
                <a:off x="2665089" y="1636903"/>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39053" y="4763"/>
                      <a:pt x="49530" y="14288"/>
                    </a:cubicBezTo>
                    <a:close/>
                  </a:path>
                </a:pathLst>
              </a:custGeom>
              <a:grpFill/>
              <a:ln w="9525"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CDCB97EB-3645-4A02-93F9-246F78F93142}"/>
                  </a:ext>
                </a:extLst>
              </p:cNvPr>
              <p:cNvSpPr/>
              <p:nvPr/>
            </p:nvSpPr>
            <p:spPr>
              <a:xfrm rot="16200000">
                <a:off x="3210428" y="1636903"/>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4765" y="4524"/>
                      <a:pt x="40005" y="4524"/>
                      <a:pt x="49530" y="15002"/>
                    </a:cubicBezTo>
                    <a:close/>
                  </a:path>
                </a:pathLst>
              </a:custGeom>
              <a:grpFill/>
              <a:ln w="9525"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A2FA5336-75BB-494E-A984-8067F5521309}"/>
                  </a:ext>
                </a:extLst>
              </p:cNvPr>
              <p:cNvSpPr/>
              <p:nvPr/>
            </p:nvSpPr>
            <p:spPr>
              <a:xfrm rot="16200000">
                <a:off x="3755767" y="1636903"/>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grpSp>
        <p:grpSp>
          <p:nvGrpSpPr>
            <p:cNvPr id="96" name="Group 95">
              <a:extLst>
                <a:ext uri="{FF2B5EF4-FFF2-40B4-BE49-F238E27FC236}">
                  <a16:creationId xmlns:a16="http://schemas.microsoft.com/office/drawing/2014/main" id="{0CB8F497-698F-4B90-B83D-3535D2F67C53}"/>
                </a:ext>
              </a:extLst>
            </p:cNvPr>
            <p:cNvGrpSpPr/>
            <p:nvPr/>
          </p:nvGrpSpPr>
          <p:grpSpPr>
            <a:xfrm>
              <a:off x="1359738" y="1373756"/>
              <a:ext cx="2933579" cy="207748"/>
              <a:chOff x="1311263" y="1373756"/>
              <a:chExt cx="2933579" cy="207748"/>
            </a:xfrm>
            <a:grpFill/>
          </p:grpSpPr>
          <p:sp>
            <p:nvSpPr>
              <p:cNvPr id="147" name="Freeform: Shape 146">
                <a:extLst>
                  <a:ext uri="{FF2B5EF4-FFF2-40B4-BE49-F238E27FC236}">
                    <a16:creationId xmlns:a16="http://schemas.microsoft.com/office/drawing/2014/main" id="{DE951E1E-5ED9-473F-84E4-4E900C8D0D30}"/>
                  </a:ext>
                </a:extLst>
              </p:cNvPr>
              <p:cNvSpPr/>
              <p:nvPr/>
            </p:nvSpPr>
            <p:spPr>
              <a:xfrm rot="16200000">
                <a:off x="1311263" y="1373756"/>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4765" y="4763"/>
                      <a:pt x="40005" y="4763"/>
                      <a:pt x="49530" y="14288"/>
                    </a:cubicBezTo>
                    <a:close/>
                  </a:path>
                </a:pathLst>
              </a:custGeom>
              <a:grpFill/>
              <a:ln w="9525"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26CA7BB3-5639-4E67-B21E-3A7D26BEE635}"/>
                  </a:ext>
                </a:extLst>
              </p:cNvPr>
              <p:cNvSpPr/>
              <p:nvPr/>
            </p:nvSpPr>
            <p:spPr>
              <a:xfrm rot="16200000">
                <a:off x="1856429" y="1373756"/>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C58D5F7F-5624-48C0-A353-8E5B875CA45A}"/>
                  </a:ext>
                </a:extLst>
              </p:cNvPr>
              <p:cNvSpPr/>
              <p:nvPr/>
            </p:nvSpPr>
            <p:spPr>
              <a:xfrm rot="16200000">
                <a:off x="2401595" y="1373756"/>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425D9766-D734-4195-8790-4AAE7A6BDA35}"/>
                  </a:ext>
                </a:extLst>
              </p:cNvPr>
              <p:cNvSpPr/>
              <p:nvPr/>
            </p:nvSpPr>
            <p:spPr>
              <a:xfrm rot="16200000">
                <a:off x="2946761" y="1373756"/>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04C14EFC-77BB-4C53-BB92-0A9E78ECD52B}"/>
                  </a:ext>
                </a:extLst>
              </p:cNvPr>
              <p:cNvSpPr/>
              <p:nvPr/>
            </p:nvSpPr>
            <p:spPr>
              <a:xfrm rot="16200000">
                <a:off x="3491927" y="1373756"/>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39052" y="4763"/>
                      <a:pt x="49530" y="14288"/>
                    </a:cubicBezTo>
                    <a:close/>
                  </a:path>
                </a:pathLst>
              </a:custGeom>
              <a:grpFill/>
              <a:ln w="9525"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0BDB2EAC-6FEB-48E1-A2DE-3A9DF8FFB0A6}"/>
                  </a:ext>
                </a:extLst>
              </p:cNvPr>
              <p:cNvSpPr/>
              <p:nvPr/>
            </p:nvSpPr>
            <p:spPr>
              <a:xfrm rot="16200000">
                <a:off x="4037094" y="1373756"/>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4765" y="4524"/>
                      <a:pt x="40005" y="4524"/>
                      <a:pt x="49530" y="15002"/>
                    </a:cubicBezTo>
                    <a:close/>
                  </a:path>
                </a:pathLst>
              </a:custGeom>
              <a:grpFill/>
              <a:ln w="9525" cap="flat">
                <a:noFill/>
                <a:prstDash val="solid"/>
                <a:miter/>
              </a:ln>
            </p:spPr>
            <p:txBody>
              <a:bodyPr rtlCol="0" anchor="ctr"/>
              <a:lstStyle/>
              <a:p>
                <a:endParaRPr lang="en-US"/>
              </a:p>
            </p:txBody>
          </p:sp>
        </p:grpSp>
        <p:grpSp>
          <p:nvGrpSpPr>
            <p:cNvPr id="97" name="Group 96">
              <a:extLst>
                <a:ext uri="{FF2B5EF4-FFF2-40B4-BE49-F238E27FC236}">
                  <a16:creationId xmlns:a16="http://schemas.microsoft.com/office/drawing/2014/main" id="{15D97265-E014-4053-A01A-ADFF0444AAD9}"/>
                </a:ext>
              </a:extLst>
            </p:cNvPr>
            <p:cNvGrpSpPr/>
            <p:nvPr/>
          </p:nvGrpSpPr>
          <p:grpSpPr>
            <a:xfrm>
              <a:off x="1086637" y="1107147"/>
              <a:ext cx="3479781" cy="207748"/>
              <a:chOff x="1048115" y="1107147"/>
              <a:chExt cx="3479781" cy="207748"/>
            </a:xfrm>
            <a:grpFill/>
          </p:grpSpPr>
          <p:sp>
            <p:nvSpPr>
              <p:cNvPr id="140" name="Freeform: Shape 139">
                <a:extLst>
                  <a:ext uri="{FF2B5EF4-FFF2-40B4-BE49-F238E27FC236}">
                    <a16:creationId xmlns:a16="http://schemas.microsoft.com/office/drawing/2014/main" id="{96BF91B0-44F9-4344-979E-556A2C2E9880}"/>
                  </a:ext>
                </a:extLst>
              </p:cNvPr>
              <p:cNvSpPr/>
              <p:nvPr/>
            </p:nvSpPr>
            <p:spPr>
              <a:xfrm rot="16200000">
                <a:off x="1048115" y="1107147"/>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7186B95D-7B3C-4F59-BD59-AB79B11EA4A5}"/>
                  </a:ext>
                </a:extLst>
              </p:cNvPr>
              <p:cNvSpPr/>
              <p:nvPr/>
            </p:nvSpPr>
            <p:spPr>
              <a:xfrm rot="16200000">
                <a:off x="1593454" y="1107147"/>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39053" y="4763"/>
                      <a:pt x="49530" y="14288"/>
                    </a:cubicBezTo>
                    <a:close/>
                  </a:path>
                </a:pathLst>
              </a:custGeom>
              <a:grpFill/>
              <a:ln w="9525"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E6D5E959-C407-403A-B83C-309D6CE60A71}"/>
                  </a:ext>
                </a:extLst>
              </p:cNvPr>
              <p:cNvSpPr/>
              <p:nvPr/>
            </p:nvSpPr>
            <p:spPr>
              <a:xfrm rot="16200000">
                <a:off x="2138793" y="1107147"/>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EDF5A228-2026-4864-9A28-F5E7F2B2585F}"/>
                  </a:ext>
                </a:extLst>
              </p:cNvPr>
              <p:cNvSpPr/>
              <p:nvPr/>
            </p:nvSpPr>
            <p:spPr>
              <a:xfrm rot="16200000">
                <a:off x="2684132" y="1107147"/>
                <a:ext cx="207748" cy="207748"/>
              </a:xfrm>
              <a:custGeom>
                <a:avLst/>
                <a:gdLst>
                  <a:gd name="connsiteX0" fmla="*/ 49530 w 57150"/>
                  <a:gd name="connsiteY0" fmla="*/ 14649 h 57150"/>
                  <a:gd name="connsiteX1" fmla="*/ 49530 w 57150"/>
                  <a:gd name="connsiteY1" fmla="*/ 49891 h 57150"/>
                  <a:gd name="connsiteX2" fmla="*/ 14288 w 57150"/>
                  <a:gd name="connsiteY2" fmla="*/ 49891 h 57150"/>
                  <a:gd name="connsiteX3" fmla="*/ 14288 w 57150"/>
                  <a:gd name="connsiteY3" fmla="*/ 14649 h 57150"/>
                  <a:gd name="connsiteX4" fmla="*/ 49530 w 57150"/>
                  <a:gd name="connsiteY4" fmla="*/ 14649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649"/>
                    </a:moveTo>
                    <a:cubicBezTo>
                      <a:pt x="59055" y="24174"/>
                      <a:pt x="59055" y="40366"/>
                      <a:pt x="49530" y="49891"/>
                    </a:cubicBezTo>
                    <a:cubicBezTo>
                      <a:pt x="40005" y="59416"/>
                      <a:pt x="23813" y="59416"/>
                      <a:pt x="14288" y="49891"/>
                    </a:cubicBezTo>
                    <a:cubicBezTo>
                      <a:pt x="4763" y="40366"/>
                      <a:pt x="4763" y="24174"/>
                      <a:pt x="14288" y="14649"/>
                    </a:cubicBezTo>
                    <a:cubicBezTo>
                      <a:pt x="23813" y="4171"/>
                      <a:pt x="40005" y="5124"/>
                      <a:pt x="49530" y="14649"/>
                    </a:cubicBezTo>
                    <a:close/>
                  </a:path>
                </a:pathLst>
              </a:custGeom>
              <a:grpFill/>
              <a:ln w="9525"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0D6B9CAF-972A-4ACD-AF54-40E10BB5352C}"/>
                  </a:ext>
                </a:extLst>
              </p:cNvPr>
              <p:cNvSpPr/>
              <p:nvPr/>
            </p:nvSpPr>
            <p:spPr>
              <a:xfrm rot="16200000">
                <a:off x="3229471" y="1107147"/>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DF944990-8979-4EF7-A49D-FFBC97F099F6}"/>
                  </a:ext>
                </a:extLst>
              </p:cNvPr>
              <p:cNvSpPr/>
              <p:nvPr/>
            </p:nvSpPr>
            <p:spPr>
              <a:xfrm rot="16200000">
                <a:off x="3774810" y="1107147"/>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39052" y="4524"/>
                      <a:pt x="49530" y="15002"/>
                    </a:cubicBezTo>
                    <a:close/>
                  </a:path>
                </a:pathLst>
              </a:custGeom>
              <a:grpFill/>
              <a:ln w="9525"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F397DCA8-087F-4FC3-B93F-AD2DDECDA933}"/>
                  </a:ext>
                </a:extLst>
              </p:cNvPr>
              <p:cNvSpPr/>
              <p:nvPr/>
            </p:nvSpPr>
            <p:spPr>
              <a:xfrm rot="16200000">
                <a:off x="4320148" y="1107147"/>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4765" y="4763"/>
                      <a:pt x="40005" y="4763"/>
                      <a:pt x="49530" y="14288"/>
                    </a:cubicBezTo>
                    <a:close/>
                  </a:path>
                </a:pathLst>
              </a:custGeom>
              <a:grpFill/>
              <a:ln w="9525" cap="flat">
                <a:noFill/>
                <a:prstDash val="solid"/>
                <a:miter/>
              </a:ln>
            </p:spPr>
            <p:txBody>
              <a:bodyPr rtlCol="0" anchor="ctr"/>
              <a:lstStyle/>
              <a:p>
                <a:endParaRPr lang="en-US"/>
              </a:p>
            </p:txBody>
          </p:sp>
        </p:grpSp>
        <p:grpSp>
          <p:nvGrpSpPr>
            <p:cNvPr id="98" name="Group 97">
              <a:extLst>
                <a:ext uri="{FF2B5EF4-FFF2-40B4-BE49-F238E27FC236}">
                  <a16:creationId xmlns:a16="http://schemas.microsoft.com/office/drawing/2014/main" id="{E24517D8-B58D-4767-B07E-F73DA7418A33}"/>
                </a:ext>
              </a:extLst>
            </p:cNvPr>
            <p:cNvGrpSpPr/>
            <p:nvPr/>
          </p:nvGrpSpPr>
          <p:grpSpPr>
            <a:xfrm>
              <a:off x="814832" y="843996"/>
              <a:ext cx="4023390" cy="207748"/>
              <a:chOff x="785833" y="843996"/>
              <a:chExt cx="4023390" cy="207748"/>
            </a:xfrm>
            <a:grpFill/>
          </p:grpSpPr>
          <p:sp>
            <p:nvSpPr>
              <p:cNvPr id="132" name="Freeform: Shape 131">
                <a:extLst>
                  <a:ext uri="{FF2B5EF4-FFF2-40B4-BE49-F238E27FC236}">
                    <a16:creationId xmlns:a16="http://schemas.microsoft.com/office/drawing/2014/main" id="{7F06388B-1D64-420F-BF7A-F7193C425E45}"/>
                  </a:ext>
                </a:extLst>
              </p:cNvPr>
              <p:cNvSpPr/>
              <p:nvPr/>
            </p:nvSpPr>
            <p:spPr>
              <a:xfrm rot="16200000">
                <a:off x="785833" y="843996"/>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E879300C-4E12-42E2-98DC-F42629FB4BBE}"/>
                  </a:ext>
                </a:extLst>
              </p:cNvPr>
              <p:cNvSpPr/>
              <p:nvPr/>
            </p:nvSpPr>
            <p:spPr>
              <a:xfrm rot="16200000">
                <a:off x="1330925" y="843996"/>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B1F85C6E-8D0B-4016-9BC9-0325CA38E95C}"/>
                  </a:ext>
                </a:extLst>
              </p:cNvPr>
              <p:cNvSpPr/>
              <p:nvPr/>
            </p:nvSpPr>
            <p:spPr>
              <a:xfrm rot="16200000">
                <a:off x="1876017" y="843996"/>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39052" y="4763"/>
                      <a:pt x="49530" y="14288"/>
                    </a:cubicBezTo>
                    <a:close/>
                  </a:path>
                </a:pathLst>
              </a:custGeom>
              <a:grpFill/>
              <a:ln w="9525"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38FF6E5B-AB38-4437-ACDC-D016FBA87B16}"/>
                  </a:ext>
                </a:extLst>
              </p:cNvPr>
              <p:cNvSpPr/>
              <p:nvPr/>
            </p:nvSpPr>
            <p:spPr>
              <a:xfrm rot="16200000">
                <a:off x="2421109" y="843996"/>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4765" y="4763"/>
                      <a:pt x="40005" y="4763"/>
                      <a:pt x="49530" y="14288"/>
                    </a:cubicBezTo>
                    <a:close/>
                  </a:path>
                </a:pathLst>
              </a:custGeom>
              <a:grpFill/>
              <a:ln w="9525"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EE48D9ED-723D-40EA-AA65-EBD7D8F64420}"/>
                  </a:ext>
                </a:extLst>
              </p:cNvPr>
              <p:cNvSpPr/>
              <p:nvPr/>
            </p:nvSpPr>
            <p:spPr>
              <a:xfrm rot="16200000">
                <a:off x="2966201" y="843996"/>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6E550B9D-FF4D-4121-A86A-6690DE656A03}"/>
                  </a:ext>
                </a:extLst>
              </p:cNvPr>
              <p:cNvSpPr/>
              <p:nvPr/>
            </p:nvSpPr>
            <p:spPr>
              <a:xfrm rot="16200000">
                <a:off x="3511293" y="843996"/>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DD5E5268-1AC4-4985-8DBE-6295E00B9467}"/>
                  </a:ext>
                </a:extLst>
              </p:cNvPr>
              <p:cNvSpPr/>
              <p:nvPr/>
            </p:nvSpPr>
            <p:spPr>
              <a:xfrm rot="16200000">
                <a:off x="4056385" y="843996"/>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7C548F6A-42C9-404C-A1A8-9C6954047559}"/>
                  </a:ext>
                </a:extLst>
              </p:cNvPr>
              <p:cNvSpPr/>
              <p:nvPr/>
            </p:nvSpPr>
            <p:spPr>
              <a:xfrm rot="16200000">
                <a:off x="4601475" y="843996"/>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39053" y="4524"/>
                      <a:pt x="49530" y="15002"/>
                    </a:cubicBezTo>
                    <a:close/>
                  </a:path>
                </a:pathLst>
              </a:custGeom>
              <a:grpFill/>
              <a:ln w="9525" cap="flat">
                <a:noFill/>
                <a:prstDash val="solid"/>
                <a:miter/>
              </a:ln>
            </p:spPr>
            <p:txBody>
              <a:bodyPr rtlCol="0" anchor="ctr"/>
              <a:lstStyle/>
              <a:p>
                <a:endParaRPr lang="en-US"/>
              </a:p>
            </p:txBody>
          </p:sp>
        </p:grpSp>
        <p:grpSp>
          <p:nvGrpSpPr>
            <p:cNvPr id="99" name="Group 98">
              <a:extLst>
                <a:ext uri="{FF2B5EF4-FFF2-40B4-BE49-F238E27FC236}">
                  <a16:creationId xmlns:a16="http://schemas.microsoft.com/office/drawing/2014/main" id="{16824A64-57D4-457E-A0A8-B3C161A359BE}"/>
                </a:ext>
              </a:extLst>
            </p:cNvPr>
            <p:cNvGrpSpPr/>
            <p:nvPr/>
          </p:nvGrpSpPr>
          <p:grpSpPr>
            <a:xfrm>
              <a:off x="541730" y="580851"/>
              <a:ext cx="4569595" cy="207749"/>
              <a:chOff x="522685" y="580851"/>
              <a:chExt cx="4569595" cy="207749"/>
            </a:xfrm>
            <a:grpFill/>
          </p:grpSpPr>
          <p:sp>
            <p:nvSpPr>
              <p:cNvPr id="123" name="Freeform: Shape 122">
                <a:extLst>
                  <a:ext uri="{FF2B5EF4-FFF2-40B4-BE49-F238E27FC236}">
                    <a16:creationId xmlns:a16="http://schemas.microsoft.com/office/drawing/2014/main" id="{5D20DD7A-34DE-46BF-A017-A74F9BC8F874}"/>
                  </a:ext>
                </a:extLst>
              </p:cNvPr>
              <p:cNvSpPr/>
              <p:nvPr/>
            </p:nvSpPr>
            <p:spPr>
              <a:xfrm rot="16200000">
                <a:off x="522685" y="580852"/>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4765" y="4524"/>
                      <a:pt x="40005" y="4524"/>
                      <a:pt x="49530" y="15002"/>
                    </a:cubicBezTo>
                    <a:close/>
                  </a:path>
                </a:pathLst>
              </a:custGeom>
              <a:grpFill/>
              <a:ln w="9525"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A94E0E6A-D094-4DA8-AB28-448D4C794A97}"/>
                  </a:ext>
                </a:extLst>
              </p:cNvPr>
              <p:cNvSpPr/>
              <p:nvPr/>
            </p:nvSpPr>
            <p:spPr>
              <a:xfrm rot="16200000">
                <a:off x="1067916" y="580851"/>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D90FDDAD-37A5-43E9-8C69-CC3774920F80}"/>
                  </a:ext>
                </a:extLst>
              </p:cNvPr>
              <p:cNvSpPr/>
              <p:nvPr/>
            </p:nvSpPr>
            <p:spPr>
              <a:xfrm rot="16200000">
                <a:off x="1613147" y="580852"/>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56A30D8D-2C58-458A-A405-A6DE2161DC44}"/>
                  </a:ext>
                </a:extLst>
              </p:cNvPr>
              <p:cNvSpPr/>
              <p:nvPr/>
            </p:nvSpPr>
            <p:spPr>
              <a:xfrm rot="16200000">
                <a:off x="2158378" y="580852"/>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1C50E545-4EA0-4B1B-AA21-30E3FA6F156F}"/>
                  </a:ext>
                </a:extLst>
              </p:cNvPr>
              <p:cNvSpPr/>
              <p:nvPr/>
            </p:nvSpPr>
            <p:spPr>
              <a:xfrm rot="16200000">
                <a:off x="2703609" y="580852"/>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39053" y="4763"/>
                      <a:pt x="49530" y="14288"/>
                    </a:cubicBezTo>
                    <a:close/>
                  </a:path>
                </a:pathLst>
              </a:custGeom>
              <a:grpFill/>
              <a:ln w="9525"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0FC55589-1289-495A-8C69-E8A840D66931}"/>
                  </a:ext>
                </a:extLst>
              </p:cNvPr>
              <p:cNvSpPr/>
              <p:nvPr/>
            </p:nvSpPr>
            <p:spPr>
              <a:xfrm rot="16200000">
                <a:off x="3248840" y="580852"/>
                <a:ext cx="207748" cy="207748"/>
              </a:xfrm>
              <a:custGeom>
                <a:avLst/>
                <a:gdLst>
                  <a:gd name="connsiteX0" fmla="*/ 49530 w 57150"/>
                  <a:gd name="connsiteY0" fmla="*/ 14649 h 57150"/>
                  <a:gd name="connsiteX1" fmla="*/ 49530 w 57150"/>
                  <a:gd name="connsiteY1" fmla="*/ 49891 h 57150"/>
                  <a:gd name="connsiteX2" fmla="*/ 14287 w 57150"/>
                  <a:gd name="connsiteY2" fmla="*/ 49891 h 57150"/>
                  <a:gd name="connsiteX3" fmla="*/ 14287 w 57150"/>
                  <a:gd name="connsiteY3" fmla="*/ 14649 h 57150"/>
                  <a:gd name="connsiteX4" fmla="*/ 49530 w 57150"/>
                  <a:gd name="connsiteY4" fmla="*/ 14649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649"/>
                    </a:moveTo>
                    <a:cubicBezTo>
                      <a:pt x="59055" y="24174"/>
                      <a:pt x="59055" y="40366"/>
                      <a:pt x="49530" y="49891"/>
                    </a:cubicBezTo>
                    <a:cubicBezTo>
                      <a:pt x="40005" y="59416"/>
                      <a:pt x="23812" y="59416"/>
                      <a:pt x="14287" y="49891"/>
                    </a:cubicBezTo>
                    <a:cubicBezTo>
                      <a:pt x="4763" y="40366"/>
                      <a:pt x="4763" y="24174"/>
                      <a:pt x="14287" y="14649"/>
                    </a:cubicBezTo>
                    <a:cubicBezTo>
                      <a:pt x="23812" y="4171"/>
                      <a:pt x="40005" y="5124"/>
                      <a:pt x="49530" y="14649"/>
                    </a:cubicBezTo>
                    <a:close/>
                  </a:path>
                </a:pathLst>
              </a:custGeom>
              <a:grpFill/>
              <a:ln w="9525"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E62C9A2D-1625-4A48-AFB1-2870CFA640EC}"/>
                  </a:ext>
                </a:extLst>
              </p:cNvPr>
              <p:cNvSpPr/>
              <p:nvPr/>
            </p:nvSpPr>
            <p:spPr>
              <a:xfrm rot="16200000">
                <a:off x="3794071" y="580852"/>
                <a:ext cx="207748" cy="207748"/>
              </a:xfrm>
              <a:custGeom>
                <a:avLst/>
                <a:gdLst>
                  <a:gd name="connsiteX0" fmla="*/ 49530 w 57150"/>
                  <a:gd name="connsiteY0" fmla="*/ 14288 h 57150"/>
                  <a:gd name="connsiteX1" fmla="*/ 49530 w 57150"/>
                  <a:gd name="connsiteY1" fmla="*/ 49530 h 57150"/>
                  <a:gd name="connsiteX2" fmla="*/ 14287 w 57150"/>
                  <a:gd name="connsiteY2" fmla="*/ 49530 h 57150"/>
                  <a:gd name="connsiteX3" fmla="*/ 14287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2" y="59055"/>
                      <a:pt x="14287" y="49530"/>
                    </a:cubicBezTo>
                    <a:cubicBezTo>
                      <a:pt x="4763" y="40005"/>
                      <a:pt x="4763" y="23813"/>
                      <a:pt x="14287" y="14288"/>
                    </a:cubicBezTo>
                    <a:cubicBezTo>
                      <a:pt x="23812" y="4763"/>
                      <a:pt x="40005" y="4763"/>
                      <a:pt x="49530" y="14288"/>
                    </a:cubicBezTo>
                    <a:close/>
                  </a:path>
                </a:pathLst>
              </a:custGeom>
              <a:grpFill/>
              <a:ln w="9525"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96BA5010-60F0-4EEE-B74B-8CFD7713B1BC}"/>
                  </a:ext>
                </a:extLst>
              </p:cNvPr>
              <p:cNvSpPr/>
              <p:nvPr/>
            </p:nvSpPr>
            <p:spPr>
              <a:xfrm rot="16200000">
                <a:off x="4339302" y="580852"/>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037A3D4A-9A9A-48EA-B34B-BAB3EB016342}"/>
                  </a:ext>
                </a:extLst>
              </p:cNvPr>
              <p:cNvSpPr/>
              <p:nvPr/>
            </p:nvSpPr>
            <p:spPr>
              <a:xfrm rot="16200000">
                <a:off x="4884532" y="580852"/>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39053" y="4763"/>
                      <a:pt x="49530" y="14288"/>
                    </a:cubicBezTo>
                    <a:close/>
                  </a:path>
                </a:pathLst>
              </a:custGeom>
              <a:grpFill/>
              <a:ln w="9525" cap="flat">
                <a:noFill/>
                <a:prstDash val="solid"/>
                <a:miter/>
              </a:ln>
            </p:spPr>
            <p:txBody>
              <a:bodyPr rtlCol="0" anchor="ctr"/>
              <a:lstStyle/>
              <a:p>
                <a:endParaRPr lang="en-US"/>
              </a:p>
            </p:txBody>
          </p:sp>
        </p:grpSp>
        <p:grpSp>
          <p:nvGrpSpPr>
            <p:cNvPr id="100" name="Group 99">
              <a:extLst>
                <a:ext uri="{FF2B5EF4-FFF2-40B4-BE49-F238E27FC236}">
                  <a16:creationId xmlns:a16="http://schemas.microsoft.com/office/drawing/2014/main" id="{CB6AA267-CB1C-4347-B276-93AC69CD7E53}"/>
                </a:ext>
              </a:extLst>
            </p:cNvPr>
            <p:cNvGrpSpPr/>
            <p:nvPr/>
          </p:nvGrpSpPr>
          <p:grpSpPr>
            <a:xfrm>
              <a:off x="269492" y="314240"/>
              <a:ext cx="5114070" cy="207748"/>
              <a:chOff x="259537" y="314240"/>
              <a:chExt cx="5114070" cy="207748"/>
            </a:xfrm>
            <a:grpFill/>
          </p:grpSpPr>
          <p:sp>
            <p:nvSpPr>
              <p:cNvPr id="113" name="Freeform: Shape 112">
                <a:extLst>
                  <a:ext uri="{FF2B5EF4-FFF2-40B4-BE49-F238E27FC236}">
                    <a16:creationId xmlns:a16="http://schemas.microsoft.com/office/drawing/2014/main" id="{6BAA2469-F6D8-4B84-ACE0-23DE40A24762}"/>
                  </a:ext>
                </a:extLst>
              </p:cNvPr>
              <p:cNvSpPr/>
              <p:nvPr/>
            </p:nvSpPr>
            <p:spPr>
              <a:xfrm rot="16200000">
                <a:off x="259537" y="314240"/>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39052" y="4524"/>
                      <a:pt x="49530" y="15002"/>
                    </a:cubicBezTo>
                    <a:close/>
                  </a:path>
                </a:pathLst>
              </a:custGeom>
              <a:grpFill/>
              <a:ln w="9525"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F7E257D0-28DC-4991-88FD-3B7FAC301652}"/>
                  </a:ext>
                </a:extLst>
              </p:cNvPr>
              <p:cNvSpPr/>
              <p:nvPr/>
            </p:nvSpPr>
            <p:spPr>
              <a:xfrm rot="16200000">
                <a:off x="804684" y="314240"/>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4765" y="4763"/>
                      <a:pt x="40005" y="4763"/>
                      <a:pt x="49530" y="14288"/>
                    </a:cubicBezTo>
                    <a:close/>
                  </a:path>
                </a:pathLst>
              </a:custGeom>
              <a:grpFill/>
              <a:ln w="9525"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B423415F-7C7C-4A1E-B4B6-CD5D7A853D1F}"/>
                  </a:ext>
                </a:extLst>
              </p:cNvPr>
              <p:cNvSpPr/>
              <p:nvPr/>
            </p:nvSpPr>
            <p:spPr>
              <a:xfrm rot="16200000">
                <a:off x="1349831" y="314240"/>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956CD05D-FC16-420C-BA07-AAD502885DC4}"/>
                  </a:ext>
                </a:extLst>
              </p:cNvPr>
              <p:cNvSpPr/>
              <p:nvPr/>
            </p:nvSpPr>
            <p:spPr>
              <a:xfrm rot="16200000">
                <a:off x="1894978" y="314240"/>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2"/>
                      <a:pt x="59055" y="40005"/>
                      <a:pt x="49530" y="49530"/>
                    </a:cubicBezTo>
                    <a:cubicBezTo>
                      <a:pt x="40005" y="59055"/>
                      <a:pt x="23813" y="59055"/>
                      <a:pt x="14288" y="49530"/>
                    </a:cubicBezTo>
                    <a:cubicBezTo>
                      <a:pt x="4763" y="40005"/>
                      <a:pt x="4763" y="23812"/>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DB3C5BDD-B633-48CE-947C-1E16C574CA81}"/>
                  </a:ext>
                </a:extLst>
              </p:cNvPr>
              <p:cNvSpPr/>
              <p:nvPr/>
            </p:nvSpPr>
            <p:spPr>
              <a:xfrm rot="16200000">
                <a:off x="2440125" y="314240"/>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59B825F5-7867-4B98-B235-2DEECB1018BC}"/>
                  </a:ext>
                </a:extLst>
              </p:cNvPr>
              <p:cNvSpPr/>
              <p:nvPr/>
            </p:nvSpPr>
            <p:spPr>
              <a:xfrm rot="16200000">
                <a:off x="2985272" y="314240"/>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39052" y="4763"/>
                      <a:pt x="49530" y="14288"/>
                    </a:cubicBezTo>
                    <a:close/>
                  </a:path>
                </a:pathLst>
              </a:custGeom>
              <a:grpFill/>
              <a:ln w="9525"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0815B888-F833-4802-99C6-54A20B262D4B}"/>
                  </a:ext>
                </a:extLst>
              </p:cNvPr>
              <p:cNvSpPr/>
              <p:nvPr/>
            </p:nvSpPr>
            <p:spPr>
              <a:xfrm rot="16200000">
                <a:off x="3530419" y="314240"/>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4765" y="4763"/>
                      <a:pt x="40005" y="4763"/>
                      <a:pt x="49530" y="14288"/>
                    </a:cubicBezTo>
                    <a:close/>
                  </a:path>
                </a:pathLst>
              </a:custGeom>
              <a:grp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8407804D-2B66-4750-9828-76E90F2669C1}"/>
                  </a:ext>
                </a:extLst>
              </p:cNvPr>
              <p:cNvSpPr/>
              <p:nvPr/>
            </p:nvSpPr>
            <p:spPr>
              <a:xfrm rot="16200000">
                <a:off x="4075566" y="314240"/>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08690DBE-9C58-4ED0-8593-8A2C386B10D6}"/>
                  </a:ext>
                </a:extLst>
              </p:cNvPr>
              <p:cNvSpPr/>
              <p:nvPr/>
            </p:nvSpPr>
            <p:spPr>
              <a:xfrm rot="16200000">
                <a:off x="4620713" y="314240"/>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7219B320-4F0F-42D9-9FC8-47B8CF1465B7}"/>
                  </a:ext>
                </a:extLst>
              </p:cNvPr>
              <p:cNvSpPr/>
              <p:nvPr/>
            </p:nvSpPr>
            <p:spPr>
              <a:xfrm rot="16200000">
                <a:off x="5165859" y="314240"/>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grpSp>
        <p:grpSp>
          <p:nvGrpSpPr>
            <p:cNvPr id="101" name="Group 100">
              <a:extLst>
                <a:ext uri="{FF2B5EF4-FFF2-40B4-BE49-F238E27FC236}">
                  <a16:creationId xmlns:a16="http://schemas.microsoft.com/office/drawing/2014/main" id="{79C88A18-3303-478D-8A4F-F39753341C7A}"/>
                </a:ext>
              </a:extLst>
            </p:cNvPr>
            <p:cNvGrpSpPr/>
            <p:nvPr/>
          </p:nvGrpSpPr>
          <p:grpSpPr>
            <a:xfrm>
              <a:off x="-3610" y="51092"/>
              <a:ext cx="5660274" cy="207748"/>
              <a:chOff x="-3610" y="51092"/>
              <a:chExt cx="5660274" cy="207748"/>
            </a:xfrm>
            <a:grpFill/>
          </p:grpSpPr>
          <p:sp>
            <p:nvSpPr>
              <p:cNvPr id="102" name="Freeform: Shape 101">
                <a:extLst>
                  <a:ext uri="{FF2B5EF4-FFF2-40B4-BE49-F238E27FC236}">
                    <a16:creationId xmlns:a16="http://schemas.microsoft.com/office/drawing/2014/main" id="{024431DB-DF6F-4E0E-A39C-BC9910093B16}"/>
                  </a:ext>
                </a:extLst>
              </p:cNvPr>
              <p:cNvSpPr/>
              <p:nvPr/>
            </p:nvSpPr>
            <p:spPr>
              <a:xfrm rot="16200000">
                <a:off x="-3610" y="51092"/>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404B175A-4499-45A2-8012-8983637FBE60}"/>
                  </a:ext>
                </a:extLst>
              </p:cNvPr>
              <p:cNvSpPr/>
              <p:nvPr/>
            </p:nvSpPr>
            <p:spPr>
              <a:xfrm rot="16200000">
                <a:off x="541643" y="51092"/>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CD0DDF6F-7281-4A1A-B6E2-9A3B724A5BD2}"/>
                  </a:ext>
                </a:extLst>
              </p:cNvPr>
              <p:cNvSpPr/>
              <p:nvPr/>
            </p:nvSpPr>
            <p:spPr>
              <a:xfrm rot="16200000">
                <a:off x="1086896" y="51092"/>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39052" y="4524"/>
                      <a:pt x="49530" y="15002"/>
                    </a:cubicBezTo>
                    <a:close/>
                  </a:path>
                </a:pathLst>
              </a:custGeom>
              <a:grpFill/>
              <a:ln w="9525"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9099EA74-A259-479C-8FEC-DF481212D5C3}"/>
                  </a:ext>
                </a:extLst>
              </p:cNvPr>
              <p:cNvSpPr/>
              <p:nvPr/>
            </p:nvSpPr>
            <p:spPr>
              <a:xfrm rot="16200000">
                <a:off x="1632149" y="51092"/>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4765" y="4763"/>
                      <a:pt x="40005" y="4763"/>
                      <a:pt x="49530" y="14288"/>
                    </a:cubicBezTo>
                    <a:close/>
                  </a:path>
                </a:pathLst>
              </a:custGeom>
              <a:grpFill/>
              <a:ln w="9525"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133ABFB4-ED9F-47FB-97B1-2CF93422250B}"/>
                  </a:ext>
                </a:extLst>
              </p:cNvPr>
              <p:cNvSpPr/>
              <p:nvPr/>
            </p:nvSpPr>
            <p:spPr>
              <a:xfrm rot="16200000">
                <a:off x="2177402" y="51092"/>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7361C8E5-5D7D-4BC3-B356-904824A9F5BB}"/>
                  </a:ext>
                </a:extLst>
              </p:cNvPr>
              <p:cNvSpPr/>
              <p:nvPr/>
            </p:nvSpPr>
            <p:spPr>
              <a:xfrm rot="16200000">
                <a:off x="2722655" y="51092"/>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C038CEDD-D929-4304-8B61-168E94A8384A}"/>
                  </a:ext>
                </a:extLst>
              </p:cNvPr>
              <p:cNvSpPr/>
              <p:nvPr/>
            </p:nvSpPr>
            <p:spPr>
              <a:xfrm rot="16200000">
                <a:off x="3267908" y="51092"/>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EB92387E-1797-4DF1-846D-E443272777C8}"/>
                  </a:ext>
                </a:extLst>
              </p:cNvPr>
              <p:cNvSpPr/>
              <p:nvPr/>
            </p:nvSpPr>
            <p:spPr>
              <a:xfrm rot="16200000">
                <a:off x="3813161" y="51092"/>
                <a:ext cx="207748" cy="207748"/>
              </a:xfrm>
              <a:custGeom>
                <a:avLst/>
                <a:gdLst>
                  <a:gd name="connsiteX0" fmla="*/ 49530 w 57150"/>
                  <a:gd name="connsiteY0" fmla="*/ 14649 h 57150"/>
                  <a:gd name="connsiteX1" fmla="*/ 49530 w 57150"/>
                  <a:gd name="connsiteY1" fmla="*/ 49891 h 57150"/>
                  <a:gd name="connsiteX2" fmla="*/ 14288 w 57150"/>
                  <a:gd name="connsiteY2" fmla="*/ 49891 h 57150"/>
                  <a:gd name="connsiteX3" fmla="*/ 14288 w 57150"/>
                  <a:gd name="connsiteY3" fmla="*/ 14649 h 57150"/>
                  <a:gd name="connsiteX4" fmla="*/ 49530 w 57150"/>
                  <a:gd name="connsiteY4" fmla="*/ 14649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649"/>
                    </a:moveTo>
                    <a:cubicBezTo>
                      <a:pt x="59055" y="24174"/>
                      <a:pt x="59055" y="40366"/>
                      <a:pt x="49530" y="49891"/>
                    </a:cubicBezTo>
                    <a:cubicBezTo>
                      <a:pt x="40005" y="59416"/>
                      <a:pt x="23813" y="59416"/>
                      <a:pt x="14288" y="49891"/>
                    </a:cubicBezTo>
                    <a:cubicBezTo>
                      <a:pt x="4763" y="40366"/>
                      <a:pt x="4763" y="24174"/>
                      <a:pt x="14288" y="14649"/>
                    </a:cubicBezTo>
                    <a:cubicBezTo>
                      <a:pt x="23813" y="4171"/>
                      <a:pt x="39052" y="5124"/>
                      <a:pt x="49530" y="14649"/>
                    </a:cubicBezTo>
                    <a:close/>
                  </a:path>
                </a:pathLst>
              </a:custGeom>
              <a:grpFill/>
              <a:ln w="9525"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8948AE0E-2898-4E08-BD95-B8156FE50664}"/>
                  </a:ext>
                </a:extLst>
              </p:cNvPr>
              <p:cNvSpPr/>
              <p:nvPr/>
            </p:nvSpPr>
            <p:spPr>
              <a:xfrm rot="16200000">
                <a:off x="4358414" y="51092"/>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B63541B2-45AC-4D5F-8B49-F423921949C2}"/>
                  </a:ext>
                </a:extLst>
              </p:cNvPr>
              <p:cNvSpPr/>
              <p:nvPr/>
            </p:nvSpPr>
            <p:spPr>
              <a:xfrm rot="16200000">
                <a:off x="4903667" y="51092"/>
                <a:ext cx="207748" cy="207748"/>
              </a:xfrm>
              <a:custGeom>
                <a:avLst/>
                <a:gdLst>
                  <a:gd name="connsiteX0" fmla="*/ 49530 w 57150"/>
                  <a:gd name="connsiteY0" fmla="*/ 15002 h 57150"/>
                  <a:gd name="connsiteX1" fmla="*/ 49530 w 57150"/>
                  <a:gd name="connsiteY1" fmla="*/ 50244 h 57150"/>
                  <a:gd name="connsiteX2" fmla="*/ 14288 w 57150"/>
                  <a:gd name="connsiteY2" fmla="*/ 50244 h 57150"/>
                  <a:gd name="connsiteX3" fmla="*/ 14288 w 57150"/>
                  <a:gd name="connsiteY3" fmla="*/ 15002 h 57150"/>
                  <a:gd name="connsiteX4" fmla="*/ 49530 w 57150"/>
                  <a:gd name="connsiteY4" fmla="*/ 150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5002"/>
                    </a:moveTo>
                    <a:cubicBezTo>
                      <a:pt x="59055" y="24527"/>
                      <a:pt x="59055" y="40719"/>
                      <a:pt x="49530" y="50244"/>
                    </a:cubicBezTo>
                    <a:cubicBezTo>
                      <a:pt x="40005" y="59769"/>
                      <a:pt x="23813" y="59769"/>
                      <a:pt x="14288" y="50244"/>
                    </a:cubicBezTo>
                    <a:cubicBezTo>
                      <a:pt x="4763" y="40719"/>
                      <a:pt x="4763" y="24527"/>
                      <a:pt x="14288" y="15002"/>
                    </a:cubicBezTo>
                    <a:cubicBezTo>
                      <a:pt x="23813" y="4524"/>
                      <a:pt x="40005" y="4524"/>
                      <a:pt x="49530" y="15002"/>
                    </a:cubicBezTo>
                    <a:close/>
                  </a:path>
                </a:pathLst>
              </a:custGeom>
              <a:grpFill/>
              <a:ln w="9525"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A172EBF5-669D-4680-A6E4-02CE18DB7000}"/>
                  </a:ext>
                </a:extLst>
              </p:cNvPr>
              <p:cNvSpPr/>
              <p:nvPr/>
            </p:nvSpPr>
            <p:spPr>
              <a:xfrm rot="16200000">
                <a:off x="5448916" y="51092"/>
                <a:ext cx="207748" cy="207748"/>
              </a:xfrm>
              <a:custGeom>
                <a:avLst/>
                <a:gdLst>
                  <a:gd name="connsiteX0" fmla="*/ 49530 w 57150"/>
                  <a:gd name="connsiteY0" fmla="*/ 14288 h 57150"/>
                  <a:gd name="connsiteX1" fmla="*/ 49530 w 57150"/>
                  <a:gd name="connsiteY1" fmla="*/ 49530 h 57150"/>
                  <a:gd name="connsiteX2" fmla="*/ 14288 w 57150"/>
                  <a:gd name="connsiteY2" fmla="*/ 49530 h 57150"/>
                  <a:gd name="connsiteX3" fmla="*/ 14288 w 57150"/>
                  <a:gd name="connsiteY3" fmla="*/ 14288 h 57150"/>
                  <a:gd name="connsiteX4" fmla="*/ 49530 w 57150"/>
                  <a:gd name="connsiteY4" fmla="*/ 14288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49530" y="14288"/>
                    </a:moveTo>
                    <a:cubicBezTo>
                      <a:pt x="59055" y="23813"/>
                      <a:pt x="59055" y="40005"/>
                      <a:pt x="49530" y="49530"/>
                    </a:cubicBezTo>
                    <a:cubicBezTo>
                      <a:pt x="40005" y="59055"/>
                      <a:pt x="23813" y="59055"/>
                      <a:pt x="14288" y="49530"/>
                    </a:cubicBezTo>
                    <a:cubicBezTo>
                      <a:pt x="4763" y="40005"/>
                      <a:pt x="4763" y="23813"/>
                      <a:pt x="14288" y="14288"/>
                    </a:cubicBezTo>
                    <a:cubicBezTo>
                      <a:pt x="23813" y="4763"/>
                      <a:pt x="40005" y="4763"/>
                      <a:pt x="49530" y="14288"/>
                    </a:cubicBezTo>
                    <a:close/>
                  </a:path>
                </a:pathLst>
              </a:custGeom>
              <a:grpFill/>
              <a:ln w="9525" cap="flat">
                <a:noFill/>
                <a:prstDash val="solid"/>
                <a:miter/>
              </a:ln>
            </p:spPr>
            <p:txBody>
              <a:bodyPr rtlCol="0" anchor="ctr"/>
              <a:lstStyle/>
              <a:p>
                <a:endParaRPr lang="en-US"/>
              </a:p>
            </p:txBody>
          </p:sp>
        </p:grpSp>
      </p:grpSp>
      <p:sp>
        <p:nvSpPr>
          <p:cNvPr id="167" name="Diamond 166">
            <a:extLst>
              <a:ext uri="{FF2B5EF4-FFF2-40B4-BE49-F238E27FC236}">
                <a16:creationId xmlns:a16="http://schemas.microsoft.com/office/drawing/2014/main" id="{D37BAF80-1252-4A85-856D-F5CDA73F5BC9}"/>
              </a:ext>
            </a:extLst>
          </p:cNvPr>
          <p:cNvSpPr/>
          <p:nvPr userDrawn="1"/>
        </p:nvSpPr>
        <p:spPr>
          <a:xfrm>
            <a:off x="3575142" y="908142"/>
            <a:ext cx="5041717" cy="5041717"/>
          </a:xfrm>
          <a:prstGeom prst="diamond">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98472024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189932426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4583943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Agenda slide layout">
    <p:bg>
      <p:bgPr>
        <a:solidFill>
          <a:schemeClr val="accent3"/>
        </a:solidFill>
        <a:effectLst/>
      </p:bgPr>
    </p:bg>
    <p:spTree>
      <p:nvGrpSpPr>
        <p:cNvPr id="1" name=""/>
        <p:cNvGrpSpPr/>
        <p:nvPr/>
      </p:nvGrpSpPr>
      <p:grpSpPr>
        <a:xfrm>
          <a:off x="0" y="0"/>
          <a:ext cx="0" cy="0"/>
          <a:chOff x="0" y="0"/>
          <a:chExt cx="0" cy="0"/>
        </a:xfrm>
      </p:grpSpPr>
      <p:sp>
        <p:nvSpPr>
          <p:cNvPr id="27" name="Freeform: Shape 26">
            <a:extLst>
              <a:ext uri="{FF2B5EF4-FFF2-40B4-BE49-F238E27FC236}">
                <a16:creationId xmlns:a16="http://schemas.microsoft.com/office/drawing/2014/main" id="{4EA2BBEF-F1E9-4FA0-A60D-5234C1B11886}"/>
              </a:ext>
            </a:extLst>
          </p:cNvPr>
          <p:cNvSpPr/>
          <p:nvPr/>
        </p:nvSpPr>
        <p:spPr>
          <a:xfrm rot="19224478" flipH="1">
            <a:off x="11903107" y="6055904"/>
            <a:ext cx="577787" cy="698623"/>
          </a:xfrm>
          <a:custGeom>
            <a:avLst/>
            <a:gdLst>
              <a:gd name="connsiteX0" fmla="*/ 0 w 577787"/>
              <a:gd name="connsiteY0" fmla="*/ 0 h 698623"/>
              <a:gd name="connsiteX1" fmla="*/ 577787 w 577787"/>
              <a:gd name="connsiteY1" fmla="*/ 698623 h 698623"/>
              <a:gd name="connsiteX2" fmla="*/ 577787 w 577787"/>
              <a:gd name="connsiteY2" fmla="*/ 0 h 698623"/>
            </a:gdLst>
            <a:ahLst/>
            <a:cxnLst>
              <a:cxn ang="0">
                <a:pos x="connsiteX0" y="connsiteY0"/>
              </a:cxn>
              <a:cxn ang="0">
                <a:pos x="connsiteX1" y="connsiteY1"/>
              </a:cxn>
              <a:cxn ang="0">
                <a:pos x="connsiteX2" y="connsiteY2"/>
              </a:cxn>
            </a:cxnLst>
            <a:rect l="l" t="t" r="r" b="b"/>
            <a:pathLst>
              <a:path w="577787" h="698623">
                <a:moveTo>
                  <a:pt x="0" y="0"/>
                </a:moveTo>
                <a:lnTo>
                  <a:pt x="577787" y="698623"/>
                </a:lnTo>
                <a:lnTo>
                  <a:pt x="577787"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Shape 25">
            <a:extLst>
              <a:ext uri="{FF2B5EF4-FFF2-40B4-BE49-F238E27FC236}">
                <a16:creationId xmlns:a16="http://schemas.microsoft.com/office/drawing/2014/main" id="{83271123-D893-4585-8E22-2D635C1A5E3E}"/>
              </a:ext>
            </a:extLst>
          </p:cNvPr>
          <p:cNvSpPr/>
          <p:nvPr/>
        </p:nvSpPr>
        <p:spPr>
          <a:xfrm rot="19224478" flipH="1">
            <a:off x="11074618" y="5895799"/>
            <a:ext cx="1324622" cy="173562"/>
          </a:xfrm>
          <a:custGeom>
            <a:avLst/>
            <a:gdLst>
              <a:gd name="connsiteX0" fmla="*/ 0 w 1324622"/>
              <a:gd name="connsiteY0" fmla="*/ 0 h 173562"/>
              <a:gd name="connsiteX1" fmla="*/ 143542 w 1324622"/>
              <a:gd name="connsiteY1" fmla="*/ 173562 h 173562"/>
              <a:gd name="connsiteX2" fmla="*/ 1324622 w 1324622"/>
              <a:gd name="connsiteY2" fmla="*/ 173562 h 173562"/>
              <a:gd name="connsiteX3" fmla="*/ 1324622 w 1324622"/>
              <a:gd name="connsiteY3" fmla="*/ 0 h 173562"/>
            </a:gdLst>
            <a:ahLst/>
            <a:cxnLst>
              <a:cxn ang="0">
                <a:pos x="connsiteX0" y="connsiteY0"/>
              </a:cxn>
              <a:cxn ang="0">
                <a:pos x="connsiteX1" y="connsiteY1"/>
              </a:cxn>
              <a:cxn ang="0">
                <a:pos x="connsiteX2" y="connsiteY2"/>
              </a:cxn>
              <a:cxn ang="0">
                <a:pos x="connsiteX3" y="connsiteY3"/>
              </a:cxn>
            </a:cxnLst>
            <a:rect l="l" t="t" r="r" b="b"/>
            <a:pathLst>
              <a:path w="1324622" h="173562">
                <a:moveTo>
                  <a:pt x="0" y="0"/>
                </a:moveTo>
                <a:lnTo>
                  <a:pt x="143542" y="173562"/>
                </a:lnTo>
                <a:lnTo>
                  <a:pt x="1324622" y="173562"/>
                </a:lnTo>
                <a:lnTo>
                  <a:pt x="1324622"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 name="Freeform: Shape 24">
            <a:extLst>
              <a:ext uri="{FF2B5EF4-FFF2-40B4-BE49-F238E27FC236}">
                <a16:creationId xmlns:a16="http://schemas.microsoft.com/office/drawing/2014/main" id="{0DCA4B96-EE54-4DC6-ACF5-01EFC561FAD8}"/>
              </a:ext>
            </a:extLst>
          </p:cNvPr>
          <p:cNvSpPr/>
          <p:nvPr/>
        </p:nvSpPr>
        <p:spPr>
          <a:xfrm rot="3062081">
            <a:off x="5074876" y="2757022"/>
            <a:ext cx="8981625" cy="900798"/>
          </a:xfrm>
          <a:custGeom>
            <a:avLst/>
            <a:gdLst>
              <a:gd name="connsiteX0" fmla="*/ 0 w 8981625"/>
              <a:gd name="connsiteY0" fmla="*/ 900798 h 900798"/>
              <a:gd name="connsiteX1" fmla="*/ 728550 w 8981625"/>
              <a:gd name="connsiteY1" fmla="*/ 0 h 900798"/>
              <a:gd name="connsiteX2" fmla="*/ 8110301 w 8981625"/>
              <a:gd name="connsiteY2" fmla="*/ 0 h 900798"/>
              <a:gd name="connsiteX3" fmla="*/ 8981625 w 8981625"/>
              <a:gd name="connsiteY3" fmla="*/ 704712 h 900798"/>
              <a:gd name="connsiteX4" fmla="*/ 8823034 w 8981625"/>
              <a:gd name="connsiteY4" fmla="*/ 900798 h 900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81625" h="900798">
                <a:moveTo>
                  <a:pt x="0" y="900798"/>
                </a:moveTo>
                <a:lnTo>
                  <a:pt x="728550" y="0"/>
                </a:lnTo>
                <a:lnTo>
                  <a:pt x="8110301" y="0"/>
                </a:lnTo>
                <a:lnTo>
                  <a:pt x="8981625" y="704712"/>
                </a:lnTo>
                <a:lnTo>
                  <a:pt x="8823034" y="900798"/>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 name="Freeform: Shape 5">
            <a:extLst>
              <a:ext uri="{FF2B5EF4-FFF2-40B4-BE49-F238E27FC236}">
                <a16:creationId xmlns:a16="http://schemas.microsoft.com/office/drawing/2014/main" id="{6799B1E3-3040-4EE2-A1DE-0C28F772E0A9}"/>
              </a:ext>
            </a:extLst>
          </p:cNvPr>
          <p:cNvSpPr/>
          <p:nvPr/>
        </p:nvSpPr>
        <p:spPr>
          <a:xfrm rot="3062081">
            <a:off x="4413203" y="3342219"/>
            <a:ext cx="8963408" cy="173562"/>
          </a:xfrm>
          <a:custGeom>
            <a:avLst/>
            <a:gdLst>
              <a:gd name="connsiteX0" fmla="*/ 0 w 8963408"/>
              <a:gd name="connsiteY0" fmla="*/ 173562 h 173562"/>
              <a:gd name="connsiteX1" fmla="*/ 140374 w 8963408"/>
              <a:gd name="connsiteY1" fmla="*/ 0 h 173562"/>
              <a:gd name="connsiteX2" fmla="*/ 8963408 w 8963408"/>
              <a:gd name="connsiteY2" fmla="*/ 0 h 173562"/>
              <a:gd name="connsiteX3" fmla="*/ 8823034 w 8963408"/>
              <a:gd name="connsiteY3" fmla="*/ 173562 h 173562"/>
            </a:gdLst>
            <a:ahLst/>
            <a:cxnLst>
              <a:cxn ang="0">
                <a:pos x="connsiteX0" y="connsiteY0"/>
              </a:cxn>
              <a:cxn ang="0">
                <a:pos x="connsiteX1" y="connsiteY1"/>
              </a:cxn>
              <a:cxn ang="0">
                <a:pos x="connsiteX2" y="connsiteY2"/>
              </a:cxn>
              <a:cxn ang="0">
                <a:pos x="connsiteX3" y="connsiteY3"/>
              </a:cxn>
            </a:cxnLst>
            <a:rect l="l" t="t" r="r" b="b"/>
            <a:pathLst>
              <a:path w="8963408" h="173562">
                <a:moveTo>
                  <a:pt x="0" y="173562"/>
                </a:moveTo>
                <a:lnTo>
                  <a:pt x="140374" y="0"/>
                </a:lnTo>
                <a:lnTo>
                  <a:pt x="8963408" y="0"/>
                </a:lnTo>
                <a:lnTo>
                  <a:pt x="8823034" y="17356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 name="Freeform: Shape 22">
            <a:extLst>
              <a:ext uri="{FF2B5EF4-FFF2-40B4-BE49-F238E27FC236}">
                <a16:creationId xmlns:a16="http://schemas.microsoft.com/office/drawing/2014/main" id="{0839E33C-B0D2-4702-89F5-A7E4E0C09CFC}"/>
              </a:ext>
            </a:extLst>
          </p:cNvPr>
          <p:cNvSpPr/>
          <p:nvPr/>
        </p:nvSpPr>
        <p:spPr>
          <a:xfrm rot="3005986" flipH="1">
            <a:off x="6549599" y="2367551"/>
            <a:ext cx="7070489" cy="418515"/>
          </a:xfrm>
          <a:custGeom>
            <a:avLst/>
            <a:gdLst>
              <a:gd name="connsiteX0" fmla="*/ 7070489 w 7070489"/>
              <a:gd name="connsiteY0" fmla="*/ 418514 h 418515"/>
              <a:gd name="connsiteX1" fmla="*/ 6720554 w 7070489"/>
              <a:gd name="connsiteY1" fmla="*/ 0 h 418515"/>
              <a:gd name="connsiteX2" fmla="*/ 500534 w 7070489"/>
              <a:gd name="connsiteY2" fmla="*/ 0 h 418515"/>
              <a:gd name="connsiteX3" fmla="*/ 0 w 7070489"/>
              <a:gd name="connsiteY3" fmla="*/ 418515 h 418515"/>
            </a:gdLst>
            <a:ahLst/>
            <a:cxnLst>
              <a:cxn ang="0">
                <a:pos x="connsiteX0" y="connsiteY0"/>
              </a:cxn>
              <a:cxn ang="0">
                <a:pos x="connsiteX1" y="connsiteY1"/>
              </a:cxn>
              <a:cxn ang="0">
                <a:pos x="connsiteX2" y="connsiteY2"/>
              </a:cxn>
              <a:cxn ang="0">
                <a:pos x="connsiteX3" y="connsiteY3"/>
              </a:cxn>
            </a:cxnLst>
            <a:rect l="l" t="t" r="r" b="b"/>
            <a:pathLst>
              <a:path w="7070489" h="418515">
                <a:moveTo>
                  <a:pt x="7070489" y="418514"/>
                </a:moveTo>
                <a:lnTo>
                  <a:pt x="6720554" y="0"/>
                </a:lnTo>
                <a:lnTo>
                  <a:pt x="500534" y="0"/>
                </a:lnTo>
                <a:lnTo>
                  <a:pt x="0" y="418515"/>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 name="Freeform: Shape 23">
            <a:extLst>
              <a:ext uri="{FF2B5EF4-FFF2-40B4-BE49-F238E27FC236}">
                <a16:creationId xmlns:a16="http://schemas.microsoft.com/office/drawing/2014/main" id="{3028B2C4-E9E0-473B-9003-C64988B0A1BC}"/>
              </a:ext>
            </a:extLst>
          </p:cNvPr>
          <p:cNvSpPr/>
          <p:nvPr/>
        </p:nvSpPr>
        <p:spPr>
          <a:xfrm rot="19200000">
            <a:off x="8854924" y="5472751"/>
            <a:ext cx="4027547" cy="785553"/>
          </a:xfrm>
          <a:custGeom>
            <a:avLst/>
            <a:gdLst>
              <a:gd name="connsiteX0" fmla="*/ 99664 w 4027547"/>
              <a:gd name="connsiteY0" fmla="*/ 0 h 785553"/>
              <a:gd name="connsiteX1" fmla="*/ 72419 w 4027547"/>
              <a:gd name="connsiteY1" fmla="*/ 60767 h 785553"/>
              <a:gd name="connsiteX2" fmla="*/ 0 w 4027547"/>
              <a:gd name="connsiteY2" fmla="*/ 0 h 785553"/>
              <a:gd name="connsiteX3" fmla="*/ 539381 w 4027547"/>
              <a:gd name="connsiteY3" fmla="*/ 0 h 785553"/>
              <a:gd name="connsiteX4" fmla="*/ 391937 w 4027547"/>
              <a:gd name="connsiteY4" fmla="*/ 328875 h 785553"/>
              <a:gd name="connsiteX5" fmla="*/ 228402 w 4027547"/>
              <a:gd name="connsiteY5" fmla="*/ 191652 h 785553"/>
              <a:gd name="connsiteX6" fmla="*/ 314325 w 4027547"/>
              <a:gd name="connsiteY6" fmla="*/ 0 h 785553"/>
              <a:gd name="connsiteX7" fmla="*/ 979103 w 4027547"/>
              <a:gd name="connsiteY7" fmla="*/ 0 h 785553"/>
              <a:gd name="connsiteX8" fmla="*/ 711455 w 4027547"/>
              <a:gd name="connsiteY8" fmla="*/ 596982 h 785553"/>
              <a:gd name="connsiteX9" fmla="*/ 547920 w 4027547"/>
              <a:gd name="connsiteY9" fmla="*/ 459759 h 785553"/>
              <a:gd name="connsiteX10" fmla="*/ 754042 w 4027547"/>
              <a:gd name="connsiteY10" fmla="*/ 0 h 785553"/>
              <a:gd name="connsiteX11" fmla="*/ 1418820 w 4027547"/>
              <a:gd name="connsiteY11" fmla="*/ 0 h 785553"/>
              <a:gd name="connsiteX12" fmla="*/ 1066629 w 4027547"/>
              <a:gd name="connsiteY12" fmla="*/ 785552 h 785553"/>
              <a:gd name="connsiteX13" fmla="*/ 936184 w 4027547"/>
              <a:gd name="connsiteY13" fmla="*/ 785552 h 785553"/>
              <a:gd name="connsiteX14" fmla="*/ 867438 w 4027547"/>
              <a:gd name="connsiteY14" fmla="*/ 727867 h 785553"/>
              <a:gd name="connsiteX15" fmla="*/ 1193763 w 4027547"/>
              <a:gd name="connsiteY15" fmla="*/ 0 h 785553"/>
              <a:gd name="connsiteX16" fmla="*/ 1858539 w 4027547"/>
              <a:gd name="connsiteY16" fmla="*/ 0 h 785553"/>
              <a:gd name="connsiteX17" fmla="*/ 1506353 w 4027547"/>
              <a:gd name="connsiteY17" fmla="*/ 785552 h 785553"/>
              <a:gd name="connsiteX18" fmla="*/ 1281292 w 4027547"/>
              <a:gd name="connsiteY18" fmla="*/ 785552 h 785553"/>
              <a:gd name="connsiteX19" fmla="*/ 1633481 w 4027547"/>
              <a:gd name="connsiteY19" fmla="*/ 2 h 785553"/>
              <a:gd name="connsiteX20" fmla="*/ 2298256 w 4027547"/>
              <a:gd name="connsiteY20" fmla="*/ 0 h 785553"/>
              <a:gd name="connsiteX21" fmla="*/ 1946064 w 4027547"/>
              <a:gd name="connsiteY21" fmla="*/ 785553 h 785553"/>
              <a:gd name="connsiteX22" fmla="*/ 1721006 w 4027547"/>
              <a:gd name="connsiteY22" fmla="*/ 785552 h 785553"/>
              <a:gd name="connsiteX23" fmla="*/ 2073196 w 4027547"/>
              <a:gd name="connsiteY23" fmla="*/ 0 h 785553"/>
              <a:gd name="connsiteX24" fmla="*/ 2708393 w 4027547"/>
              <a:gd name="connsiteY24" fmla="*/ 0 h 785553"/>
              <a:gd name="connsiteX25" fmla="*/ 2356201 w 4027547"/>
              <a:gd name="connsiteY25" fmla="*/ 785552 h 785553"/>
              <a:gd name="connsiteX26" fmla="*/ 2131146 w 4027547"/>
              <a:gd name="connsiteY26" fmla="*/ 785552 h 785553"/>
              <a:gd name="connsiteX27" fmla="*/ 2483333 w 4027547"/>
              <a:gd name="connsiteY27" fmla="*/ 0 h 785553"/>
              <a:gd name="connsiteX28" fmla="*/ 3148110 w 4027547"/>
              <a:gd name="connsiteY28" fmla="*/ 0 h 785553"/>
              <a:gd name="connsiteX29" fmla="*/ 2795922 w 4027547"/>
              <a:gd name="connsiteY29" fmla="*/ 785552 h 785553"/>
              <a:gd name="connsiteX30" fmla="*/ 2570865 w 4027547"/>
              <a:gd name="connsiteY30" fmla="*/ 785552 h 785553"/>
              <a:gd name="connsiteX31" fmla="*/ 2923056 w 4027547"/>
              <a:gd name="connsiteY31" fmla="*/ 0 h 785553"/>
              <a:gd name="connsiteX32" fmla="*/ 3587828 w 4027547"/>
              <a:gd name="connsiteY32" fmla="*/ 0 h 785553"/>
              <a:gd name="connsiteX33" fmla="*/ 3235641 w 4027547"/>
              <a:gd name="connsiteY33" fmla="*/ 785552 h 785553"/>
              <a:gd name="connsiteX34" fmla="*/ 3010583 w 4027547"/>
              <a:gd name="connsiteY34" fmla="*/ 785552 h 785553"/>
              <a:gd name="connsiteX35" fmla="*/ 3362771 w 4027547"/>
              <a:gd name="connsiteY35" fmla="*/ 0 h 785553"/>
              <a:gd name="connsiteX36" fmla="*/ 4027547 w 4027547"/>
              <a:gd name="connsiteY36" fmla="*/ 0 h 785553"/>
              <a:gd name="connsiteX37" fmla="*/ 3977918 w 4027547"/>
              <a:gd name="connsiteY37" fmla="*/ 110695 h 785553"/>
              <a:gd name="connsiteX38" fmla="*/ 3494652 w 4027547"/>
              <a:gd name="connsiteY38" fmla="*/ 686629 h 785553"/>
              <a:gd name="connsiteX39" fmla="*/ 3802492 w 4027547"/>
              <a:gd name="connsiteY39" fmla="*/ 0 h 785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027547" h="785553">
                <a:moveTo>
                  <a:pt x="99664" y="0"/>
                </a:moveTo>
                <a:lnTo>
                  <a:pt x="72419" y="60767"/>
                </a:lnTo>
                <a:lnTo>
                  <a:pt x="0" y="0"/>
                </a:lnTo>
                <a:close/>
                <a:moveTo>
                  <a:pt x="539381" y="0"/>
                </a:moveTo>
                <a:lnTo>
                  <a:pt x="391937" y="328875"/>
                </a:lnTo>
                <a:lnTo>
                  <a:pt x="228402" y="191652"/>
                </a:lnTo>
                <a:lnTo>
                  <a:pt x="314325" y="0"/>
                </a:lnTo>
                <a:close/>
                <a:moveTo>
                  <a:pt x="979103" y="0"/>
                </a:moveTo>
                <a:lnTo>
                  <a:pt x="711455" y="596982"/>
                </a:lnTo>
                <a:lnTo>
                  <a:pt x="547920" y="459759"/>
                </a:lnTo>
                <a:lnTo>
                  <a:pt x="754042" y="0"/>
                </a:lnTo>
                <a:close/>
                <a:moveTo>
                  <a:pt x="1418820" y="0"/>
                </a:moveTo>
                <a:lnTo>
                  <a:pt x="1066629" y="785552"/>
                </a:lnTo>
                <a:lnTo>
                  <a:pt x="936184" y="785552"/>
                </a:lnTo>
                <a:lnTo>
                  <a:pt x="867438" y="727867"/>
                </a:lnTo>
                <a:lnTo>
                  <a:pt x="1193763" y="0"/>
                </a:lnTo>
                <a:close/>
                <a:moveTo>
                  <a:pt x="1858539" y="0"/>
                </a:moveTo>
                <a:lnTo>
                  <a:pt x="1506353" y="785552"/>
                </a:lnTo>
                <a:lnTo>
                  <a:pt x="1281292" y="785552"/>
                </a:lnTo>
                <a:lnTo>
                  <a:pt x="1633481" y="2"/>
                </a:lnTo>
                <a:close/>
                <a:moveTo>
                  <a:pt x="2298256" y="0"/>
                </a:moveTo>
                <a:lnTo>
                  <a:pt x="1946064" y="785553"/>
                </a:lnTo>
                <a:lnTo>
                  <a:pt x="1721006" y="785552"/>
                </a:lnTo>
                <a:lnTo>
                  <a:pt x="2073196" y="0"/>
                </a:lnTo>
                <a:close/>
                <a:moveTo>
                  <a:pt x="2708393" y="0"/>
                </a:moveTo>
                <a:lnTo>
                  <a:pt x="2356201" y="785552"/>
                </a:lnTo>
                <a:lnTo>
                  <a:pt x="2131146" y="785552"/>
                </a:lnTo>
                <a:lnTo>
                  <a:pt x="2483333" y="0"/>
                </a:lnTo>
                <a:close/>
                <a:moveTo>
                  <a:pt x="3148110" y="0"/>
                </a:moveTo>
                <a:lnTo>
                  <a:pt x="2795922" y="785552"/>
                </a:lnTo>
                <a:lnTo>
                  <a:pt x="2570865" y="785552"/>
                </a:lnTo>
                <a:lnTo>
                  <a:pt x="2923056" y="0"/>
                </a:lnTo>
                <a:close/>
                <a:moveTo>
                  <a:pt x="3587828" y="0"/>
                </a:moveTo>
                <a:lnTo>
                  <a:pt x="3235641" y="785552"/>
                </a:lnTo>
                <a:lnTo>
                  <a:pt x="3010583" y="785552"/>
                </a:lnTo>
                <a:lnTo>
                  <a:pt x="3362771" y="0"/>
                </a:lnTo>
                <a:close/>
                <a:moveTo>
                  <a:pt x="4027547" y="0"/>
                </a:moveTo>
                <a:lnTo>
                  <a:pt x="3977918" y="110695"/>
                </a:lnTo>
                <a:lnTo>
                  <a:pt x="3494652" y="686629"/>
                </a:lnTo>
                <a:lnTo>
                  <a:pt x="3802492"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1" name="Freeform: Shape 20">
            <a:extLst>
              <a:ext uri="{FF2B5EF4-FFF2-40B4-BE49-F238E27FC236}">
                <a16:creationId xmlns:a16="http://schemas.microsoft.com/office/drawing/2014/main" id="{63D6100F-5652-448D-8A03-8A05FD7B6ECC}"/>
              </a:ext>
            </a:extLst>
          </p:cNvPr>
          <p:cNvSpPr/>
          <p:nvPr/>
        </p:nvSpPr>
        <p:spPr>
          <a:xfrm rot="19437919" flipV="1">
            <a:off x="10136715" y="-749760"/>
            <a:ext cx="1678566" cy="2664986"/>
          </a:xfrm>
          <a:custGeom>
            <a:avLst/>
            <a:gdLst>
              <a:gd name="connsiteX0" fmla="*/ 0 w 1678566"/>
              <a:gd name="connsiteY0" fmla="*/ 2664986 h 2664986"/>
              <a:gd name="connsiteX1" fmla="*/ 421411 w 1678566"/>
              <a:gd name="connsiteY1" fmla="*/ 2358422 h 2664986"/>
              <a:gd name="connsiteX2" fmla="*/ 435745 w 1678566"/>
              <a:gd name="connsiteY2" fmla="*/ 419135 h 2664986"/>
              <a:gd name="connsiteX3" fmla="*/ 1678566 w 1678566"/>
              <a:gd name="connsiteY3" fmla="*/ 419135 h 2664986"/>
              <a:gd name="connsiteX4" fmla="*/ 1373659 w 1678566"/>
              <a:gd name="connsiteY4" fmla="*/ 0 h 2664986"/>
              <a:gd name="connsiteX5" fmla="*/ 27601 w 1678566"/>
              <a:gd name="connsiteY5" fmla="*/ 0 h 2664986"/>
              <a:gd name="connsiteX6" fmla="*/ 27601 w 1678566"/>
              <a:gd name="connsiteY6" fmla="*/ 2530 h 2664986"/>
              <a:gd name="connsiteX7" fmla="*/ 19679 w 1678566"/>
              <a:gd name="connsiteY7" fmla="*/ 2471 h 2664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78566" h="2664986">
                <a:moveTo>
                  <a:pt x="0" y="2664986"/>
                </a:moveTo>
                <a:lnTo>
                  <a:pt x="421411" y="2358422"/>
                </a:lnTo>
                <a:lnTo>
                  <a:pt x="435745" y="419135"/>
                </a:lnTo>
                <a:lnTo>
                  <a:pt x="1678566" y="419135"/>
                </a:lnTo>
                <a:lnTo>
                  <a:pt x="1373659" y="0"/>
                </a:lnTo>
                <a:lnTo>
                  <a:pt x="27601" y="0"/>
                </a:lnTo>
                <a:lnTo>
                  <a:pt x="27601" y="2530"/>
                </a:lnTo>
                <a:lnTo>
                  <a:pt x="19679" y="2471"/>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 name="Freeform: Shape 21">
            <a:extLst>
              <a:ext uri="{FF2B5EF4-FFF2-40B4-BE49-F238E27FC236}">
                <a16:creationId xmlns:a16="http://schemas.microsoft.com/office/drawing/2014/main" id="{371CC730-3526-4223-BA11-0FEE2E9F273C}"/>
              </a:ext>
            </a:extLst>
          </p:cNvPr>
          <p:cNvSpPr/>
          <p:nvPr/>
        </p:nvSpPr>
        <p:spPr>
          <a:xfrm rot="3062081">
            <a:off x="9323371" y="1430564"/>
            <a:ext cx="659838" cy="6980425"/>
          </a:xfrm>
          <a:custGeom>
            <a:avLst/>
            <a:gdLst>
              <a:gd name="connsiteX0" fmla="*/ 51594 w 659838"/>
              <a:gd name="connsiteY0" fmla="*/ 0 h 6980425"/>
              <a:gd name="connsiteX1" fmla="*/ 659838 w 659838"/>
              <a:gd name="connsiteY1" fmla="*/ 491936 h 6980425"/>
              <a:gd name="connsiteX2" fmla="*/ 617523 w 659838"/>
              <a:gd name="connsiteY2" fmla="*/ 6216903 h 6980425"/>
              <a:gd name="connsiteX3" fmla="*/ 0 w 659838"/>
              <a:gd name="connsiteY3" fmla="*/ 6980425 h 6980425"/>
            </a:gdLst>
            <a:ahLst/>
            <a:cxnLst>
              <a:cxn ang="0">
                <a:pos x="connsiteX0" y="connsiteY0"/>
              </a:cxn>
              <a:cxn ang="0">
                <a:pos x="connsiteX1" y="connsiteY1"/>
              </a:cxn>
              <a:cxn ang="0">
                <a:pos x="connsiteX2" y="connsiteY2"/>
              </a:cxn>
              <a:cxn ang="0">
                <a:pos x="connsiteX3" y="connsiteY3"/>
              </a:cxn>
            </a:cxnLst>
            <a:rect l="l" t="t" r="r" b="b"/>
            <a:pathLst>
              <a:path w="659838" h="6980425">
                <a:moveTo>
                  <a:pt x="51594" y="0"/>
                </a:moveTo>
                <a:lnTo>
                  <a:pt x="659838" y="491936"/>
                </a:lnTo>
                <a:lnTo>
                  <a:pt x="617523" y="6216903"/>
                </a:lnTo>
                <a:lnTo>
                  <a:pt x="0" y="6980425"/>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378232006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4_Taam slide layout">
    <p:spTree>
      <p:nvGrpSpPr>
        <p:cNvPr id="1" name=""/>
        <p:cNvGrpSpPr/>
        <p:nvPr/>
      </p:nvGrpSpPr>
      <p:grpSpPr>
        <a:xfrm>
          <a:off x="0" y="0"/>
          <a:ext cx="0" cy="0"/>
          <a:chOff x="0" y="0"/>
          <a:chExt cx="0" cy="0"/>
        </a:xfrm>
      </p:grpSpPr>
      <p:sp>
        <p:nvSpPr>
          <p:cNvPr id="9" name="Diamond 8">
            <a:extLst>
              <a:ext uri="{FF2B5EF4-FFF2-40B4-BE49-F238E27FC236}">
                <a16:creationId xmlns:a16="http://schemas.microsoft.com/office/drawing/2014/main" id="{00C80A40-AA79-4AAD-8388-2A590CE9D178}"/>
              </a:ext>
            </a:extLst>
          </p:cNvPr>
          <p:cNvSpPr>
            <a:spLocks noChangeAspect="1"/>
          </p:cNvSpPr>
          <p:nvPr userDrawn="1"/>
        </p:nvSpPr>
        <p:spPr>
          <a:xfrm>
            <a:off x="809625" y="1562100"/>
            <a:ext cx="2468880" cy="2468880"/>
          </a:xfrm>
          <a:prstGeom prst="diamond">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 Placeholder 9">
            <a:extLst>
              <a:ext uri="{FF2B5EF4-FFF2-40B4-BE49-F238E27FC236}">
                <a16:creationId xmlns:a16="http://schemas.microsoft.com/office/drawing/2014/main" id="{EF70765A-4598-4D75-8EBE-B820808F6559}"/>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Our Team LAYOUT</a:t>
            </a:r>
          </a:p>
        </p:txBody>
      </p:sp>
      <p:sp>
        <p:nvSpPr>
          <p:cNvPr id="4" name="Picture Placeholder 2">
            <a:extLst>
              <a:ext uri="{FF2B5EF4-FFF2-40B4-BE49-F238E27FC236}">
                <a16:creationId xmlns:a16="http://schemas.microsoft.com/office/drawing/2014/main" id="{EE08AEE6-27AA-41E8-9453-E5C3EB37D2D5}"/>
              </a:ext>
            </a:extLst>
          </p:cNvPr>
          <p:cNvSpPr>
            <a:spLocks noGrp="1" noChangeAspect="1"/>
          </p:cNvSpPr>
          <p:nvPr>
            <p:ph type="pic" idx="14" hasCustomPrompt="1"/>
          </p:nvPr>
        </p:nvSpPr>
        <p:spPr>
          <a:xfrm>
            <a:off x="1096316" y="1848792"/>
            <a:ext cx="1895497" cy="1895497"/>
          </a:xfrm>
          <a:prstGeom prst="rect">
            <a:avLst/>
          </a:prstGeom>
          <a:solidFill>
            <a:schemeClr val="bg1">
              <a:lumMod val="95000"/>
            </a:schemeClr>
          </a:solidFill>
        </p:spPr>
        <p:txBody>
          <a:bodyPr anchor="ctr"/>
          <a:lstStyle>
            <a:lvl1pPr marL="0" indent="0" algn="ctr">
              <a:buNone/>
              <a:defRPr sz="1200">
                <a:solidFill>
                  <a:schemeClr val="tx1">
                    <a:lumMod val="75000"/>
                    <a:lumOff val="25000"/>
                  </a:schemeClr>
                </a:solidFill>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Your Picture Here</a:t>
            </a:r>
            <a:endParaRPr lang="ko-KR" altLang="en-US" dirty="0"/>
          </a:p>
        </p:txBody>
      </p:sp>
      <p:sp>
        <p:nvSpPr>
          <p:cNvPr id="5" name="Diamond 4">
            <a:extLst>
              <a:ext uri="{FF2B5EF4-FFF2-40B4-BE49-F238E27FC236}">
                <a16:creationId xmlns:a16="http://schemas.microsoft.com/office/drawing/2014/main" id="{A4D7C278-0C99-47A6-8B0A-B7E96BD14343}"/>
              </a:ext>
            </a:extLst>
          </p:cNvPr>
          <p:cNvSpPr>
            <a:spLocks noChangeAspect="1"/>
          </p:cNvSpPr>
          <p:nvPr userDrawn="1"/>
        </p:nvSpPr>
        <p:spPr>
          <a:xfrm>
            <a:off x="3627120" y="3829050"/>
            <a:ext cx="2468880" cy="2468880"/>
          </a:xfrm>
          <a:prstGeom prst="diamond">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Picture Placeholder 2">
            <a:extLst>
              <a:ext uri="{FF2B5EF4-FFF2-40B4-BE49-F238E27FC236}">
                <a16:creationId xmlns:a16="http://schemas.microsoft.com/office/drawing/2014/main" id="{005A8B89-D56A-439D-852E-77BC799F34B6}"/>
              </a:ext>
            </a:extLst>
          </p:cNvPr>
          <p:cNvSpPr>
            <a:spLocks noGrp="1" noChangeAspect="1"/>
          </p:cNvSpPr>
          <p:nvPr>
            <p:ph type="pic" idx="15" hasCustomPrompt="1"/>
          </p:nvPr>
        </p:nvSpPr>
        <p:spPr>
          <a:xfrm>
            <a:off x="3913811" y="4115742"/>
            <a:ext cx="1895497" cy="1895497"/>
          </a:xfrm>
          <a:prstGeom prst="rect">
            <a:avLst/>
          </a:prstGeom>
          <a:solidFill>
            <a:schemeClr val="bg1">
              <a:lumMod val="95000"/>
            </a:schemeClr>
          </a:solidFill>
        </p:spPr>
        <p:txBody>
          <a:bodyPr anchor="ctr"/>
          <a:lstStyle>
            <a:lvl1pPr marL="0" indent="0" algn="ctr">
              <a:buNone/>
              <a:defRPr sz="1200">
                <a:solidFill>
                  <a:schemeClr val="tx1">
                    <a:lumMod val="75000"/>
                    <a:lumOff val="25000"/>
                  </a:schemeClr>
                </a:solidFill>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Your Picture Here</a:t>
            </a:r>
            <a:endParaRPr lang="ko-KR" altLang="en-US" dirty="0"/>
          </a:p>
        </p:txBody>
      </p:sp>
      <p:sp>
        <p:nvSpPr>
          <p:cNvPr id="7" name="Diamond 6">
            <a:extLst>
              <a:ext uri="{FF2B5EF4-FFF2-40B4-BE49-F238E27FC236}">
                <a16:creationId xmlns:a16="http://schemas.microsoft.com/office/drawing/2014/main" id="{7DDAF52F-9C69-47C1-9215-F0B682DF81F2}"/>
              </a:ext>
            </a:extLst>
          </p:cNvPr>
          <p:cNvSpPr>
            <a:spLocks noChangeAspect="1"/>
          </p:cNvSpPr>
          <p:nvPr userDrawn="1"/>
        </p:nvSpPr>
        <p:spPr>
          <a:xfrm>
            <a:off x="6096001" y="1562100"/>
            <a:ext cx="2468880" cy="2468880"/>
          </a:xfrm>
          <a:prstGeom prst="diamond">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icture Placeholder 2">
            <a:extLst>
              <a:ext uri="{FF2B5EF4-FFF2-40B4-BE49-F238E27FC236}">
                <a16:creationId xmlns:a16="http://schemas.microsoft.com/office/drawing/2014/main" id="{DAC8403C-AF53-4191-A348-FB8032BF2E02}"/>
              </a:ext>
            </a:extLst>
          </p:cNvPr>
          <p:cNvSpPr>
            <a:spLocks noGrp="1" noChangeAspect="1"/>
          </p:cNvSpPr>
          <p:nvPr>
            <p:ph type="pic" idx="16" hasCustomPrompt="1"/>
          </p:nvPr>
        </p:nvSpPr>
        <p:spPr>
          <a:xfrm>
            <a:off x="6382692" y="1848792"/>
            <a:ext cx="1895497" cy="1895497"/>
          </a:xfrm>
          <a:prstGeom prst="rect">
            <a:avLst/>
          </a:prstGeom>
          <a:solidFill>
            <a:schemeClr val="bg1">
              <a:lumMod val="95000"/>
            </a:schemeClr>
          </a:solidFill>
        </p:spPr>
        <p:txBody>
          <a:bodyPr anchor="ctr"/>
          <a:lstStyle>
            <a:lvl1pPr marL="0" indent="0" algn="ctr">
              <a:buNone/>
              <a:defRPr sz="1200">
                <a:solidFill>
                  <a:schemeClr val="tx1">
                    <a:lumMod val="75000"/>
                    <a:lumOff val="25000"/>
                  </a:schemeClr>
                </a:solidFill>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Your Picture Here</a:t>
            </a:r>
            <a:endParaRPr lang="ko-KR" altLang="en-US" dirty="0"/>
          </a:p>
        </p:txBody>
      </p:sp>
      <p:sp>
        <p:nvSpPr>
          <p:cNvPr id="10" name="Diamond 9">
            <a:extLst>
              <a:ext uri="{FF2B5EF4-FFF2-40B4-BE49-F238E27FC236}">
                <a16:creationId xmlns:a16="http://schemas.microsoft.com/office/drawing/2014/main" id="{5814FDF6-8A0D-4328-84A6-3F4CA5AB5BB0}"/>
              </a:ext>
            </a:extLst>
          </p:cNvPr>
          <p:cNvSpPr>
            <a:spLocks noChangeAspect="1"/>
          </p:cNvSpPr>
          <p:nvPr userDrawn="1"/>
        </p:nvSpPr>
        <p:spPr>
          <a:xfrm>
            <a:off x="8913496" y="3829050"/>
            <a:ext cx="2468880" cy="2468880"/>
          </a:xfrm>
          <a:prstGeom prst="diamond">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icture Placeholder 2">
            <a:extLst>
              <a:ext uri="{FF2B5EF4-FFF2-40B4-BE49-F238E27FC236}">
                <a16:creationId xmlns:a16="http://schemas.microsoft.com/office/drawing/2014/main" id="{250B6065-B79A-4B6E-A698-10B5114FD9E3}"/>
              </a:ext>
            </a:extLst>
          </p:cNvPr>
          <p:cNvSpPr>
            <a:spLocks noGrp="1" noChangeAspect="1"/>
          </p:cNvSpPr>
          <p:nvPr>
            <p:ph type="pic" idx="17" hasCustomPrompt="1"/>
          </p:nvPr>
        </p:nvSpPr>
        <p:spPr>
          <a:xfrm>
            <a:off x="9200187" y="4115742"/>
            <a:ext cx="1895497" cy="1895497"/>
          </a:xfrm>
          <a:prstGeom prst="rect">
            <a:avLst/>
          </a:prstGeom>
          <a:solidFill>
            <a:schemeClr val="bg1">
              <a:lumMod val="95000"/>
            </a:schemeClr>
          </a:solidFill>
        </p:spPr>
        <p:txBody>
          <a:bodyPr anchor="ctr"/>
          <a:lstStyle>
            <a:lvl1pPr marL="0" indent="0" algn="ctr">
              <a:buNone/>
              <a:defRPr sz="1200">
                <a:solidFill>
                  <a:schemeClr val="tx1">
                    <a:lumMod val="75000"/>
                    <a:lumOff val="25000"/>
                  </a:schemeClr>
                </a:solidFill>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Your Picture Here</a:t>
            </a:r>
            <a:endParaRPr lang="ko-KR" altLang="en-US" dirty="0"/>
          </a:p>
        </p:txBody>
      </p:sp>
    </p:spTree>
    <p:extLst>
      <p:ext uri="{BB962C8B-B14F-4D97-AF65-F5344CB8AC3E}">
        <p14:creationId xmlns:p14="http://schemas.microsoft.com/office/powerpoint/2010/main" val="76866419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18_Contents slide layout">
    <p:spTree>
      <p:nvGrpSpPr>
        <p:cNvPr id="1" name=""/>
        <p:cNvGrpSpPr/>
        <p:nvPr/>
      </p:nvGrpSpPr>
      <p:grpSpPr>
        <a:xfrm>
          <a:off x="0" y="0"/>
          <a:ext cx="0" cy="0"/>
          <a:chOff x="0" y="0"/>
          <a:chExt cx="0" cy="0"/>
        </a:xfrm>
      </p:grpSpPr>
      <p:sp>
        <p:nvSpPr>
          <p:cNvPr id="18" name="Picture Placeholder 17">
            <a:extLst>
              <a:ext uri="{FF2B5EF4-FFF2-40B4-BE49-F238E27FC236}">
                <a16:creationId xmlns:a16="http://schemas.microsoft.com/office/drawing/2014/main" id="{8009B150-532D-45FE-A6D6-8A190897518A}"/>
              </a:ext>
            </a:extLst>
          </p:cNvPr>
          <p:cNvSpPr>
            <a:spLocks noGrp="1"/>
          </p:cNvSpPr>
          <p:nvPr userDrawn="1">
            <p:ph type="pic" idx="1" hasCustomPrompt="1"/>
          </p:nvPr>
        </p:nvSpPr>
        <p:spPr>
          <a:xfrm>
            <a:off x="1" y="0"/>
            <a:ext cx="7924800" cy="6858000"/>
          </a:xfrm>
          <a:custGeom>
            <a:avLst/>
            <a:gdLst>
              <a:gd name="connsiteX0" fmla="*/ 0 w 7865615"/>
              <a:gd name="connsiteY0" fmla="*/ 0 h 6858000"/>
              <a:gd name="connsiteX1" fmla="*/ 2246577 w 7865615"/>
              <a:gd name="connsiteY1" fmla="*/ 0 h 6858000"/>
              <a:gd name="connsiteX2" fmla="*/ 3408550 w 7865615"/>
              <a:gd name="connsiteY2" fmla="*/ 0 h 6858000"/>
              <a:gd name="connsiteX3" fmla="*/ 4510701 w 7865615"/>
              <a:gd name="connsiteY3" fmla="*/ 0 h 6858000"/>
              <a:gd name="connsiteX4" fmla="*/ 7804883 w 7865615"/>
              <a:gd name="connsiteY4" fmla="*/ 3294183 h 6858000"/>
              <a:gd name="connsiteX5" fmla="*/ 7804883 w 7865615"/>
              <a:gd name="connsiteY5" fmla="*/ 3587426 h 6858000"/>
              <a:gd name="connsiteX6" fmla="*/ 4534309 w 7865615"/>
              <a:gd name="connsiteY6" fmla="*/ 6858000 h 6858000"/>
              <a:gd name="connsiteX7" fmla="*/ 3384942 w 7865615"/>
              <a:gd name="connsiteY7" fmla="*/ 6858000 h 6858000"/>
              <a:gd name="connsiteX8" fmla="*/ 653352 w 7865615"/>
              <a:gd name="connsiteY8" fmla="*/ 6858000 h 6858000"/>
              <a:gd name="connsiteX9" fmla="*/ 0 w 7865615"/>
              <a:gd name="connsiteY9" fmla="*/ 6858000 h 6858000"/>
              <a:gd name="connsiteX0" fmla="*/ 0 w 8067438"/>
              <a:gd name="connsiteY0" fmla="*/ 0 h 6858000"/>
              <a:gd name="connsiteX1" fmla="*/ 2246577 w 8067438"/>
              <a:gd name="connsiteY1" fmla="*/ 0 h 6858000"/>
              <a:gd name="connsiteX2" fmla="*/ 3408550 w 8067438"/>
              <a:gd name="connsiteY2" fmla="*/ 0 h 6858000"/>
              <a:gd name="connsiteX3" fmla="*/ 4510701 w 8067438"/>
              <a:gd name="connsiteY3" fmla="*/ 0 h 6858000"/>
              <a:gd name="connsiteX4" fmla="*/ 7804883 w 8067438"/>
              <a:gd name="connsiteY4" fmla="*/ 3294183 h 6858000"/>
              <a:gd name="connsiteX5" fmla="*/ 7858125 w 8067438"/>
              <a:gd name="connsiteY5" fmla="*/ 3438525 h 6858000"/>
              <a:gd name="connsiteX6" fmla="*/ 7804883 w 8067438"/>
              <a:gd name="connsiteY6" fmla="*/ 3587426 h 6858000"/>
              <a:gd name="connsiteX7" fmla="*/ 4534309 w 8067438"/>
              <a:gd name="connsiteY7" fmla="*/ 6858000 h 6858000"/>
              <a:gd name="connsiteX8" fmla="*/ 3384942 w 8067438"/>
              <a:gd name="connsiteY8" fmla="*/ 6858000 h 6858000"/>
              <a:gd name="connsiteX9" fmla="*/ 653352 w 8067438"/>
              <a:gd name="connsiteY9" fmla="*/ 6858000 h 6858000"/>
              <a:gd name="connsiteX10" fmla="*/ 0 w 8067438"/>
              <a:gd name="connsiteY10" fmla="*/ 6858000 h 6858000"/>
              <a:gd name="connsiteX11" fmla="*/ 0 w 8067438"/>
              <a:gd name="connsiteY11" fmla="*/ 0 h 6858000"/>
              <a:gd name="connsiteX0" fmla="*/ 0 w 8065695"/>
              <a:gd name="connsiteY0" fmla="*/ 0 h 6858000"/>
              <a:gd name="connsiteX1" fmla="*/ 2246577 w 8065695"/>
              <a:gd name="connsiteY1" fmla="*/ 0 h 6858000"/>
              <a:gd name="connsiteX2" fmla="*/ 3408550 w 8065695"/>
              <a:gd name="connsiteY2" fmla="*/ 0 h 6858000"/>
              <a:gd name="connsiteX3" fmla="*/ 4510701 w 8065695"/>
              <a:gd name="connsiteY3" fmla="*/ 0 h 6858000"/>
              <a:gd name="connsiteX4" fmla="*/ 7858125 w 8065695"/>
              <a:gd name="connsiteY4" fmla="*/ 3438525 h 6858000"/>
              <a:gd name="connsiteX5" fmla="*/ 7804883 w 8065695"/>
              <a:gd name="connsiteY5" fmla="*/ 3587426 h 6858000"/>
              <a:gd name="connsiteX6" fmla="*/ 4534309 w 8065695"/>
              <a:gd name="connsiteY6" fmla="*/ 6858000 h 6858000"/>
              <a:gd name="connsiteX7" fmla="*/ 3384942 w 8065695"/>
              <a:gd name="connsiteY7" fmla="*/ 6858000 h 6858000"/>
              <a:gd name="connsiteX8" fmla="*/ 653352 w 8065695"/>
              <a:gd name="connsiteY8" fmla="*/ 6858000 h 6858000"/>
              <a:gd name="connsiteX9" fmla="*/ 0 w 8065695"/>
              <a:gd name="connsiteY9" fmla="*/ 6858000 h 6858000"/>
              <a:gd name="connsiteX10" fmla="*/ 0 w 8065695"/>
              <a:gd name="connsiteY10" fmla="*/ 0 h 6858000"/>
              <a:gd name="connsiteX0" fmla="*/ 0 w 7858129"/>
              <a:gd name="connsiteY0" fmla="*/ 0 h 6858000"/>
              <a:gd name="connsiteX1" fmla="*/ 2246577 w 7858129"/>
              <a:gd name="connsiteY1" fmla="*/ 0 h 6858000"/>
              <a:gd name="connsiteX2" fmla="*/ 3408550 w 7858129"/>
              <a:gd name="connsiteY2" fmla="*/ 0 h 6858000"/>
              <a:gd name="connsiteX3" fmla="*/ 4510701 w 7858129"/>
              <a:gd name="connsiteY3" fmla="*/ 0 h 6858000"/>
              <a:gd name="connsiteX4" fmla="*/ 7858125 w 7858129"/>
              <a:gd name="connsiteY4" fmla="*/ 3438525 h 6858000"/>
              <a:gd name="connsiteX5" fmla="*/ 4534309 w 7858129"/>
              <a:gd name="connsiteY5" fmla="*/ 6858000 h 6858000"/>
              <a:gd name="connsiteX6" fmla="*/ 3384942 w 7858129"/>
              <a:gd name="connsiteY6" fmla="*/ 6858000 h 6858000"/>
              <a:gd name="connsiteX7" fmla="*/ 653352 w 7858129"/>
              <a:gd name="connsiteY7" fmla="*/ 6858000 h 6858000"/>
              <a:gd name="connsiteX8" fmla="*/ 0 w 7858129"/>
              <a:gd name="connsiteY8" fmla="*/ 6858000 h 6858000"/>
              <a:gd name="connsiteX9" fmla="*/ 0 w 7858129"/>
              <a:gd name="connsiteY9" fmla="*/ 0 h 6858000"/>
              <a:gd name="connsiteX0" fmla="*/ 0 w 7858125"/>
              <a:gd name="connsiteY0" fmla="*/ 0 h 6858000"/>
              <a:gd name="connsiteX1" fmla="*/ 2246577 w 7858125"/>
              <a:gd name="connsiteY1" fmla="*/ 0 h 6858000"/>
              <a:gd name="connsiteX2" fmla="*/ 3408550 w 7858125"/>
              <a:gd name="connsiteY2" fmla="*/ 0 h 6858000"/>
              <a:gd name="connsiteX3" fmla="*/ 4510701 w 7858125"/>
              <a:gd name="connsiteY3" fmla="*/ 0 h 6858000"/>
              <a:gd name="connsiteX4" fmla="*/ 7858125 w 7858125"/>
              <a:gd name="connsiteY4" fmla="*/ 3438525 h 6858000"/>
              <a:gd name="connsiteX5" fmla="*/ 4534309 w 7858125"/>
              <a:gd name="connsiteY5" fmla="*/ 6858000 h 6858000"/>
              <a:gd name="connsiteX6" fmla="*/ 3384942 w 7858125"/>
              <a:gd name="connsiteY6" fmla="*/ 6858000 h 6858000"/>
              <a:gd name="connsiteX7" fmla="*/ 653352 w 7858125"/>
              <a:gd name="connsiteY7" fmla="*/ 6858000 h 6858000"/>
              <a:gd name="connsiteX8" fmla="*/ 0 w 7858125"/>
              <a:gd name="connsiteY8" fmla="*/ 6858000 h 6858000"/>
              <a:gd name="connsiteX9" fmla="*/ 0 w 7858125"/>
              <a:gd name="connsiteY9" fmla="*/ 0 h 6858000"/>
              <a:gd name="connsiteX0" fmla="*/ 0 w 7858125"/>
              <a:gd name="connsiteY0" fmla="*/ 0 h 6858000"/>
              <a:gd name="connsiteX1" fmla="*/ 2246577 w 7858125"/>
              <a:gd name="connsiteY1" fmla="*/ 0 h 6858000"/>
              <a:gd name="connsiteX2" fmla="*/ 3408550 w 7858125"/>
              <a:gd name="connsiteY2" fmla="*/ 0 h 6858000"/>
              <a:gd name="connsiteX3" fmla="*/ 4510701 w 7858125"/>
              <a:gd name="connsiteY3" fmla="*/ 0 h 6858000"/>
              <a:gd name="connsiteX4" fmla="*/ 7858125 w 7858125"/>
              <a:gd name="connsiteY4" fmla="*/ 3438525 h 6858000"/>
              <a:gd name="connsiteX5" fmla="*/ 4534309 w 7858125"/>
              <a:gd name="connsiteY5" fmla="*/ 6858000 h 6858000"/>
              <a:gd name="connsiteX6" fmla="*/ 3384942 w 7858125"/>
              <a:gd name="connsiteY6" fmla="*/ 6858000 h 6858000"/>
              <a:gd name="connsiteX7" fmla="*/ 653352 w 7858125"/>
              <a:gd name="connsiteY7" fmla="*/ 6858000 h 6858000"/>
              <a:gd name="connsiteX8" fmla="*/ 0 w 7858125"/>
              <a:gd name="connsiteY8" fmla="*/ 6858000 h 6858000"/>
              <a:gd name="connsiteX9" fmla="*/ 0 w 7858125"/>
              <a:gd name="connsiteY9" fmla="*/ 0 h 6858000"/>
              <a:gd name="connsiteX0" fmla="*/ 0 w 7858125"/>
              <a:gd name="connsiteY0" fmla="*/ 0 h 6858000"/>
              <a:gd name="connsiteX1" fmla="*/ 2246577 w 7858125"/>
              <a:gd name="connsiteY1" fmla="*/ 0 h 6858000"/>
              <a:gd name="connsiteX2" fmla="*/ 3408550 w 7858125"/>
              <a:gd name="connsiteY2" fmla="*/ 0 h 6858000"/>
              <a:gd name="connsiteX3" fmla="*/ 4510701 w 7858125"/>
              <a:gd name="connsiteY3" fmla="*/ 0 h 6858000"/>
              <a:gd name="connsiteX4" fmla="*/ 7858125 w 7858125"/>
              <a:gd name="connsiteY4" fmla="*/ 3438525 h 6858000"/>
              <a:gd name="connsiteX5" fmla="*/ 4534309 w 7858125"/>
              <a:gd name="connsiteY5" fmla="*/ 6858000 h 6858000"/>
              <a:gd name="connsiteX6" fmla="*/ 3384942 w 7858125"/>
              <a:gd name="connsiteY6" fmla="*/ 6858000 h 6858000"/>
              <a:gd name="connsiteX7" fmla="*/ 653352 w 7858125"/>
              <a:gd name="connsiteY7" fmla="*/ 6858000 h 6858000"/>
              <a:gd name="connsiteX8" fmla="*/ 0 w 7858125"/>
              <a:gd name="connsiteY8" fmla="*/ 6858000 h 6858000"/>
              <a:gd name="connsiteX9" fmla="*/ 0 w 7858125"/>
              <a:gd name="connsiteY9" fmla="*/ 0 h 6858000"/>
              <a:gd name="connsiteX0" fmla="*/ 0 w 7858125"/>
              <a:gd name="connsiteY0" fmla="*/ 0 h 6858000"/>
              <a:gd name="connsiteX1" fmla="*/ 2246577 w 7858125"/>
              <a:gd name="connsiteY1" fmla="*/ 0 h 6858000"/>
              <a:gd name="connsiteX2" fmla="*/ 4510701 w 7858125"/>
              <a:gd name="connsiteY2" fmla="*/ 0 h 6858000"/>
              <a:gd name="connsiteX3" fmla="*/ 7858125 w 7858125"/>
              <a:gd name="connsiteY3" fmla="*/ 3438525 h 6858000"/>
              <a:gd name="connsiteX4" fmla="*/ 4534309 w 7858125"/>
              <a:gd name="connsiteY4" fmla="*/ 6858000 h 6858000"/>
              <a:gd name="connsiteX5" fmla="*/ 3384942 w 7858125"/>
              <a:gd name="connsiteY5" fmla="*/ 6858000 h 6858000"/>
              <a:gd name="connsiteX6" fmla="*/ 653352 w 7858125"/>
              <a:gd name="connsiteY6" fmla="*/ 6858000 h 6858000"/>
              <a:gd name="connsiteX7" fmla="*/ 0 w 7858125"/>
              <a:gd name="connsiteY7" fmla="*/ 6858000 h 6858000"/>
              <a:gd name="connsiteX8" fmla="*/ 0 w 7858125"/>
              <a:gd name="connsiteY8" fmla="*/ 0 h 6858000"/>
              <a:gd name="connsiteX0" fmla="*/ 0 w 7858125"/>
              <a:gd name="connsiteY0" fmla="*/ 0 h 6858000"/>
              <a:gd name="connsiteX1" fmla="*/ 4510701 w 7858125"/>
              <a:gd name="connsiteY1" fmla="*/ 0 h 6858000"/>
              <a:gd name="connsiteX2" fmla="*/ 7858125 w 7858125"/>
              <a:gd name="connsiteY2" fmla="*/ 3438525 h 6858000"/>
              <a:gd name="connsiteX3" fmla="*/ 4534309 w 7858125"/>
              <a:gd name="connsiteY3" fmla="*/ 6858000 h 6858000"/>
              <a:gd name="connsiteX4" fmla="*/ 3384942 w 7858125"/>
              <a:gd name="connsiteY4" fmla="*/ 6858000 h 6858000"/>
              <a:gd name="connsiteX5" fmla="*/ 653352 w 7858125"/>
              <a:gd name="connsiteY5" fmla="*/ 6858000 h 6858000"/>
              <a:gd name="connsiteX6" fmla="*/ 0 w 7858125"/>
              <a:gd name="connsiteY6" fmla="*/ 6858000 h 6858000"/>
              <a:gd name="connsiteX7" fmla="*/ 0 w 7858125"/>
              <a:gd name="connsiteY7" fmla="*/ 0 h 6858000"/>
              <a:gd name="connsiteX0" fmla="*/ 0 w 7858125"/>
              <a:gd name="connsiteY0" fmla="*/ 0 h 6858000"/>
              <a:gd name="connsiteX1" fmla="*/ 4510701 w 7858125"/>
              <a:gd name="connsiteY1" fmla="*/ 0 h 6858000"/>
              <a:gd name="connsiteX2" fmla="*/ 7858125 w 7858125"/>
              <a:gd name="connsiteY2" fmla="*/ 3438525 h 6858000"/>
              <a:gd name="connsiteX3" fmla="*/ 4534309 w 7858125"/>
              <a:gd name="connsiteY3" fmla="*/ 6858000 h 6858000"/>
              <a:gd name="connsiteX4" fmla="*/ 653352 w 7858125"/>
              <a:gd name="connsiteY4" fmla="*/ 6858000 h 6858000"/>
              <a:gd name="connsiteX5" fmla="*/ 0 w 7858125"/>
              <a:gd name="connsiteY5" fmla="*/ 6858000 h 6858000"/>
              <a:gd name="connsiteX6" fmla="*/ 0 w 7858125"/>
              <a:gd name="connsiteY6" fmla="*/ 0 h 6858000"/>
              <a:gd name="connsiteX0" fmla="*/ 0 w 7858125"/>
              <a:gd name="connsiteY0" fmla="*/ 0 h 6858000"/>
              <a:gd name="connsiteX1" fmla="*/ 4510701 w 7858125"/>
              <a:gd name="connsiteY1" fmla="*/ 0 h 6858000"/>
              <a:gd name="connsiteX2" fmla="*/ 7858125 w 7858125"/>
              <a:gd name="connsiteY2" fmla="*/ 3438525 h 6858000"/>
              <a:gd name="connsiteX3" fmla="*/ 4534309 w 7858125"/>
              <a:gd name="connsiteY3" fmla="*/ 6858000 h 6858000"/>
              <a:gd name="connsiteX4" fmla="*/ 0 w 7858125"/>
              <a:gd name="connsiteY4" fmla="*/ 6858000 h 6858000"/>
              <a:gd name="connsiteX5" fmla="*/ 0 w 7858125"/>
              <a:gd name="connsiteY5" fmla="*/ 0 h 6858000"/>
              <a:gd name="connsiteX0" fmla="*/ 0 w 7924800"/>
              <a:gd name="connsiteY0" fmla="*/ 0 h 6858000"/>
              <a:gd name="connsiteX1" fmla="*/ 4510701 w 7924800"/>
              <a:gd name="connsiteY1" fmla="*/ 0 h 6858000"/>
              <a:gd name="connsiteX2" fmla="*/ 7924800 w 7924800"/>
              <a:gd name="connsiteY2" fmla="*/ 3457575 h 6858000"/>
              <a:gd name="connsiteX3" fmla="*/ 4534309 w 7924800"/>
              <a:gd name="connsiteY3" fmla="*/ 6858000 h 6858000"/>
              <a:gd name="connsiteX4" fmla="*/ 0 w 7924800"/>
              <a:gd name="connsiteY4" fmla="*/ 6858000 h 6858000"/>
              <a:gd name="connsiteX5" fmla="*/ 0 w 7924800"/>
              <a:gd name="connsiteY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24800" h="6858000">
                <a:moveTo>
                  <a:pt x="0" y="0"/>
                </a:moveTo>
                <a:lnTo>
                  <a:pt x="4510701" y="0"/>
                </a:lnTo>
                <a:lnTo>
                  <a:pt x="7924800" y="3457575"/>
                </a:lnTo>
                <a:cubicBezTo>
                  <a:pt x="6490460" y="4991100"/>
                  <a:pt x="5346514" y="6040438"/>
                  <a:pt x="4534309" y="6858000"/>
                </a:cubicBezTo>
                <a:lnTo>
                  <a:pt x="0" y="6858000"/>
                </a:lnTo>
                <a:lnTo>
                  <a:pt x="0" y="0"/>
                </a:lnTo>
                <a:close/>
              </a:path>
            </a:pathLst>
          </a:custGeom>
          <a:solidFill>
            <a:schemeClr val="bg1">
              <a:lumMod val="95000"/>
            </a:schemeClr>
          </a:solidFill>
          <a:ln w="50800">
            <a:noFill/>
          </a:ln>
        </p:spPr>
        <p:txBody>
          <a:bodyPr wrap="square" anchor="ctr">
            <a:noAutofit/>
          </a:bodyPr>
          <a:lstStyle>
            <a:lvl1pPr marL="0" indent="0" algn="ctr">
              <a:buNone/>
              <a:defRPr sz="1200" baseline="0">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dirty="0"/>
              <a:t>Your Picture Here And Send To Back</a:t>
            </a:r>
            <a:endParaRPr lang="ko-KR" altLang="en-US" dirty="0"/>
          </a:p>
        </p:txBody>
      </p:sp>
      <p:sp>
        <p:nvSpPr>
          <p:cNvPr id="21" name="Picture Placeholder 20">
            <a:extLst>
              <a:ext uri="{FF2B5EF4-FFF2-40B4-BE49-F238E27FC236}">
                <a16:creationId xmlns:a16="http://schemas.microsoft.com/office/drawing/2014/main" id="{0B3E2BDC-790D-4A9E-9558-CA4C10A1FB05}"/>
              </a:ext>
            </a:extLst>
          </p:cNvPr>
          <p:cNvSpPr>
            <a:spLocks noGrp="1"/>
          </p:cNvSpPr>
          <p:nvPr userDrawn="1">
            <p:ph type="pic" idx="11" hasCustomPrompt="1"/>
          </p:nvPr>
        </p:nvSpPr>
        <p:spPr>
          <a:xfrm>
            <a:off x="6587381" y="3577044"/>
            <a:ext cx="3100540" cy="3100540"/>
          </a:xfrm>
          <a:prstGeom prst="diamond">
            <a:avLst/>
          </a:prstGeom>
          <a:solidFill>
            <a:schemeClr val="bg1">
              <a:lumMod val="95000"/>
            </a:schemeClr>
          </a:solidFill>
          <a:ln w="50800">
            <a:noFill/>
          </a:ln>
        </p:spPr>
        <p:txBody>
          <a:bodyPr wrap="square" anchor="ctr">
            <a:noAutofit/>
          </a:bodyPr>
          <a:lstStyle>
            <a:lvl1pPr marL="0" indent="0" algn="ctr">
              <a:buNone/>
              <a:defRPr sz="1200" baseline="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dirty="0"/>
              <a:t>Your Picture Here</a:t>
            </a:r>
            <a:endParaRPr lang="ko-KR" altLang="en-US" dirty="0"/>
          </a:p>
        </p:txBody>
      </p:sp>
      <p:sp>
        <p:nvSpPr>
          <p:cNvPr id="19" name="Picture Placeholder 18">
            <a:extLst>
              <a:ext uri="{FF2B5EF4-FFF2-40B4-BE49-F238E27FC236}">
                <a16:creationId xmlns:a16="http://schemas.microsoft.com/office/drawing/2014/main" id="{2B6F2E21-3216-4F90-A6E2-E51A550D522D}"/>
              </a:ext>
            </a:extLst>
          </p:cNvPr>
          <p:cNvSpPr>
            <a:spLocks noGrp="1"/>
          </p:cNvSpPr>
          <p:nvPr userDrawn="1">
            <p:ph type="pic" idx="12" hasCustomPrompt="1"/>
          </p:nvPr>
        </p:nvSpPr>
        <p:spPr>
          <a:xfrm>
            <a:off x="6587381" y="204021"/>
            <a:ext cx="3100540" cy="3100540"/>
          </a:xfrm>
          <a:prstGeom prst="diamond">
            <a:avLst/>
          </a:prstGeom>
          <a:solidFill>
            <a:schemeClr val="bg1">
              <a:lumMod val="95000"/>
            </a:schemeClr>
          </a:solidFill>
          <a:ln w="50800">
            <a:noFill/>
          </a:ln>
        </p:spPr>
        <p:txBody>
          <a:bodyPr wrap="square" anchor="ctr">
            <a:noAutofit/>
          </a:bodyPr>
          <a:lstStyle>
            <a:lvl1pPr marL="0" indent="0" algn="ctr">
              <a:buNone/>
              <a:defRPr sz="1200" baseline="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dirty="0"/>
              <a:t>Your Picture Here</a:t>
            </a:r>
            <a:endParaRPr lang="ko-KR" altLang="en-US" dirty="0"/>
          </a:p>
        </p:txBody>
      </p:sp>
      <p:sp>
        <p:nvSpPr>
          <p:cNvPr id="20" name="Picture Placeholder 19">
            <a:extLst>
              <a:ext uri="{FF2B5EF4-FFF2-40B4-BE49-F238E27FC236}">
                <a16:creationId xmlns:a16="http://schemas.microsoft.com/office/drawing/2014/main" id="{9228B4EE-0DCA-498B-BE6D-C126351A4694}"/>
              </a:ext>
            </a:extLst>
          </p:cNvPr>
          <p:cNvSpPr>
            <a:spLocks noGrp="1"/>
          </p:cNvSpPr>
          <p:nvPr userDrawn="1">
            <p:ph type="pic" idx="13" hasCustomPrompt="1"/>
          </p:nvPr>
        </p:nvSpPr>
        <p:spPr>
          <a:xfrm>
            <a:off x="8315973" y="1890532"/>
            <a:ext cx="3100541" cy="3100540"/>
          </a:xfrm>
          <a:prstGeom prst="diamond">
            <a:avLst/>
          </a:prstGeom>
          <a:solidFill>
            <a:schemeClr val="bg1">
              <a:lumMod val="95000"/>
            </a:schemeClr>
          </a:solidFill>
          <a:ln w="50800">
            <a:noFill/>
          </a:ln>
        </p:spPr>
        <p:txBody>
          <a:bodyPr wrap="square" anchor="ctr">
            <a:noAutofit/>
          </a:bodyPr>
          <a:lstStyle>
            <a:lvl1pPr marL="0" indent="0" algn="ctr">
              <a:buNone/>
              <a:defRPr sz="1200" baseline="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dirty="0"/>
              <a:t>Your Picture Here</a:t>
            </a:r>
            <a:endParaRPr lang="ko-KR" altLang="en-US" dirty="0"/>
          </a:p>
        </p:txBody>
      </p:sp>
    </p:spTree>
    <p:extLst>
      <p:ext uri="{BB962C8B-B14F-4D97-AF65-F5344CB8AC3E}">
        <p14:creationId xmlns:p14="http://schemas.microsoft.com/office/powerpoint/2010/main" val="198320667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6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22044511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9_캡션 있는 콘텐츠">
    <p:spTree>
      <p:nvGrpSpPr>
        <p:cNvPr id="1" name=""/>
        <p:cNvGrpSpPr/>
        <p:nvPr/>
      </p:nvGrpSpPr>
      <p:grpSpPr>
        <a:xfrm>
          <a:off x="0" y="0"/>
          <a:ext cx="0" cy="0"/>
          <a:chOff x="0" y="0"/>
          <a:chExt cx="0" cy="0"/>
        </a:xfrm>
      </p:grpSpPr>
      <p:sp>
        <p:nvSpPr>
          <p:cNvPr id="7" name="그림 개체 틀 6">
            <a:extLst>
              <a:ext uri="{FF2B5EF4-FFF2-40B4-BE49-F238E27FC236}">
                <a16:creationId xmlns:a16="http://schemas.microsoft.com/office/drawing/2014/main" id="{A57F89BA-4424-4190-B93E-48930D457F23}"/>
              </a:ext>
            </a:extLst>
          </p:cNvPr>
          <p:cNvSpPr>
            <a:spLocks noGrp="1"/>
          </p:cNvSpPr>
          <p:nvPr>
            <p:ph type="pic" idx="16" hasCustomPrompt="1"/>
          </p:nvPr>
        </p:nvSpPr>
        <p:spPr>
          <a:xfrm>
            <a:off x="4804231" y="1031577"/>
            <a:ext cx="6521207" cy="5391435"/>
          </a:xfrm>
          <a:custGeom>
            <a:avLst/>
            <a:gdLst>
              <a:gd name="connsiteX0" fmla="*/ 1923143 w 5498207"/>
              <a:gd name="connsiteY0" fmla="*/ 0 h 4545665"/>
              <a:gd name="connsiteX1" fmla="*/ 3371680 w 5498207"/>
              <a:gd name="connsiteY1" fmla="*/ 1448537 h 4545665"/>
              <a:gd name="connsiteX2" fmla="*/ 3393443 w 5498207"/>
              <a:gd name="connsiteY2" fmla="*/ 1454481 h 4545665"/>
              <a:gd name="connsiteX3" fmla="*/ 3442007 w 5498207"/>
              <a:gd name="connsiteY3" fmla="*/ 1444874 h 4545665"/>
              <a:gd name="connsiteX4" fmla="*/ 3468347 w 5498207"/>
              <a:gd name="connsiteY4" fmla="*/ 1420720 h 4545665"/>
              <a:gd name="connsiteX5" fmla="*/ 3474932 w 5498207"/>
              <a:gd name="connsiteY5" fmla="*/ 1376805 h 4545665"/>
              <a:gd name="connsiteX6" fmla="*/ 3474932 w 5498207"/>
              <a:gd name="connsiteY6" fmla="*/ 1348259 h 4545665"/>
              <a:gd name="connsiteX7" fmla="*/ 3516637 w 5498207"/>
              <a:gd name="connsiteY7" fmla="*/ 1332889 h 4545665"/>
              <a:gd name="connsiteX8" fmla="*/ 3549562 w 5498207"/>
              <a:gd name="connsiteY8" fmla="*/ 1365826 h 4545665"/>
              <a:gd name="connsiteX9" fmla="*/ 3569317 w 5498207"/>
              <a:gd name="connsiteY9" fmla="*/ 1383392 h 4545665"/>
              <a:gd name="connsiteX10" fmla="*/ 3591267 w 5498207"/>
              <a:gd name="connsiteY10" fmla="*/ 1368021 h 4545665"/>
              <a:gd name="connsiteX11" fmla="*/ 3608827 w 5498207"/>
              <a:gd name="connsiteY11" fmla="*/ 1310931 h 4545665"/>
              <a:gd name="connsiteX12" fmla="*/ 3621997 w 5498207"/>
              <a:gd name="connsiteY12" fmla="*/ 1293365 h 4545665"/>
              <a:gd name="connsiteX13" fmla="*/ 3643947 w 5498207"/>
              <a:gd name="connsiteY13" fmla="*/ 1295560 h 4545665"/>
              <a:gd name="connsiteX14" fmla="*/ 3668092 w 5498207"/>
              <a:gd name="connsiteY14" fmla="*/ 1317518 h 4545665"/>
              <a:gd name="connsiteX15" fmla="*/ 3703212 w 5498207"/>
              <a:gd name="connsiteY15" fmla="*/ 1348259 h 4545665"/>
              <a:gd name="connsiteX16" fmla="*/ 3758087 w 5498207"/>
              <a:gd name="connsiteY16" fmla="*/ 1315323 h 4545665"/>
              <a:gd name="connsiteX17" fmla="*/ 3793207 w 5498207"/>
              <a:gd name="connsiteY17" fmla="*/ 1256036 h 4545665"/>
              <a:gd name="connsiteX18" fmla="*/ 3819547 w 5498207"/>
              <a:gd name="connsiteY18" fmla="*/ 1247253 h 4545665"/>
              <a:gd name="connsiteX19" fmla="*/ 3843692 w 5498207"/>
              <a:gd name="connsiteY19" fmla="*/ 1321910 h 4545665"/>
              <a:gd name="connsiteX20" fmla="*/ 3839302 w 5498207"/>
              <a:gd name="connsiteY20" fmla="*/ 1328497 h 4545665"/>
              <a:gd name="connsiteX21" fmla="*/ 3883202 w 5498207"/>
              <a:gd name="connsiteY21" fmla="*/ 1341672 h 4545665"/>
              <a:gd name="connsiteX22" fmla="*/ 3920517 w 5498207"/>
              <a:gd name="connsiteY22" fmla="*/ 1324106 h 4545665"/>
              <a:gd name="connsiteX23" fmla="*/ 3927102 w 5498207"/>
              <a:gd name="connsiteY23" fmla="*/ 1317518 h 4545665"/>
              <a:gd name="connsiteX24" fmla="*/ 3999536 w 5498207"/>
              <a:gd name="connsiteY24" fmla="*/ 1313127 h 4545665"/>
              <a:gd name="connsiteX25" fmla="*/ 4041242 w 5498207"/>
              <a:gd name="connsiteY25" fmla="*/ 1308735 h 4545665"/>
              <a:gd name="connsiteX26" fmla="*/ 4065386 w 5498207"/>
              <a:gd name="connsiteY26" fmla="*/ 1251645 h 4545665"/>
              <a:gd name="connsiteX27" fmla="*/ 4102702 w 5498207"/>
              <a:gd name="connsiteY27" fmla="*/ 1135268 h 4545665"/>
              <a:gd name="connsiteX28" fmla="*/ 4135626 w 5498207"/>
              <a:gd name="connsiteY28" fmla="*/ 1084765 h 4545665"/>
              <a:gd name="connsiteX29" fmla="*/ 4192696 w 5498207"/>
              <a:gd name="connsiteY29" fmla="*/ 1071590 h 4545665"/>
              <a:gd name="connsiteX30" fmla="*/ 4170746 w 5498207"/>
              <a:gd name="connsiteY30" fmla="*/ 1146247 h 4545665"/>
              <a:gd name="connsiteX31" fmla="*/ 4148796 w 5498207"/>
              <a:gd name="connsiteY31" fmla="*/ 1234078 h 4545665"/>
              <a:gd name="connsiteX32" fmla="*/ 4124652 w 5498207"/>
              <a:gd name="connsiteY32" fmla="*/ 1319714 h 4545665"/>
              <a:gd name="connsiteX33" fmla="*/ 4179526 w 5498207"/>
              <a:gd name="connsiteY33" fmla="*/ 1383392 h 4545665"/>
              <a:gd name="connsiteX34" fmla="*/ 4192696 w 5498207"/>
              <a:gd name="connsiteY34" fmla="*/ 1374609 h 4545665"/>
              <a:gd name="connsiteX35" fmla="*/ 4199282 w 5498207"/>
              <a:gd name="connsiteY35" fmla="*/ 1359238 h 4545665"/>
              <a:gd name="connsiteX36" fmla="*/ 4243181 w 5498207"/>
              <a:gd name="connsiteY36" fmla="*/ 1341672 h 4545665"/>
              <a:gd name="connsiteX37" fmla="*/ 4267326 w 5498207"/>
              <a:gd name="connsiteY37" fmla="*/ 1376805 h 4545665"/>
              <a:gd name="connsiteX38" fmla="*/ 4267326 w 5498207"/>
              <a:gd name="connsiteY38" fmla="*/ 1394371 h 4545665"/>
              <a:gd name="connsiteX39" fmla="*/ 4333176 w 5498207"/>
              <a:gd name="connsiteY39" fmla="*/ 1480007 h 4545665"/>
              <a:gd name="connsiteX40" fmla="*/ 4363906 w 5498207"/>
              <a:gd name="connsiteY40" fmla="*/ 1477811 h 4545665"/>
              <a:gd name="connsiteX41" fmla="*/ 4456096 w 5498207"/>
              <a:gd name="connsiteY41" fmla="*/ 1455853 h 4545665"/>
              <a:gd name="connsiteX42" fmla="*/ 4475851 w 5498207"/>
              <a:gd name="connsiteY42" fmla="*/ 1464636 h 4545665"/>
              <a:gd name="connsiteX43" fmla="*/ 4499996 w 5498207"/>
              <a:gd name="connsiteY43" fmla="*/ 1495377 h 4545665"/>
              <a:gd name="connsiteX44" fmla="*/ 4526336 w 5498207"/>
              <a:gd name="connsiteY44" fmla="*/ 1499769 h 4545665"/>
              <a:gd name="connsiteX45" fmla="*/ 4535116 w 5498207"/>
              <a:gd name="connsiteY45" fmla="*/ 1490985 h 4545665"/>
              <a:gd name="connsiteX46" fmla="*/ 4554871 w 5498207"/>
              <a:gd name="connsiteY46" fmla="*/ 1490985 h 4545665"/>
              <a:gd name="connsiteX47" fmla="*/ 4550481 w 5498207"/>
              <a:gd name="connsiteY47" fmla="*/ 1510748 h 4545665"/>
              <a:gd name="connsiteX48" fmla="*/ 4504386 w 5498207"/>
              <a:gd name="connsiteY48" fmla="*/ 1565642 h 4545665"/>
              <a:gd name="connsiteX49" fmla="*/ 4510971 w 5498207"/>
              <a:gd name="connsiteY49" fmla="*/ 1585404 h 4545665"/>
              <a:gd name="connsiteX50" fmla="*/ 4543896 w 5498207"/>
              <a:gd name="connsiteY50" fmla="*/ 1581013 h 4545665"/>
              <a:gd name="connsiteX51" fmla="*/ 4579016 w 5498207"/>
              <a:gd name="connsiteY51" fmla="*/ 1585404 h 4545665"/>
              <a:gd name="connsiteX52" fmla="*/ 4592186 w 5498207"/>
              <a:gd name="connsiteY52" fmla="*/ 1635907 h 4545665"/>
              <a:gd name="connsiteX53" fmla="*/ 4576821 w 5498207"/>
              <a:gd name="connsiteY53" fmla="*/ 1642495 h 4545665"/>
              <a:gd name="connsiteX54" fmla="*/ 4583406 w 5498207"/>
              <a:gd name="connsiteY54" fmla="*/ 1677627 h 4545665"/>
              <a:gd name="connsiteX55" fmla="*/ 4658036 w 5498207"/>
              <a:gd name="connsiteY55" fmla="*/ 1769850 h 4545665"/>
              <a:gd name="connsiteX56" fmla="*/ 4723886 w 5498207"/>
              <a:gd name="connsiteY56" fmla="*/ 1785221 h 4545665"/>
              <a:gd name="connsiteX57" fmla="*/ 4772176 w 5498207"/>
              <a:gd name="connsiteY57" fmla="*/ 1804983 h 4545665"/>
              <a:gd name="connsiteX58" fmla="*/ 4763396 w 5498207"/>
              <a:gd name="connsiteY58" fmla="*/ 1835724 h 4545665"/>
              <a:gd name="connsiteX59" fmla="*/ 4723886 w 5498207"/>
              <a:gd name="connsiteY59" fmla="*/ 1914772 h 4545665"/>
              <a:gd name="connsiteX60" fmla="*/ 4765591 w 5498207"/>
              <a:gd name="connsiteY60" fmla="*/ 2026757 h 4545665"/>
              <a:gd name="connsiteX61" fmla="*/ 4785346 w 5498207"/>
              <a:gd name="connsiteY61" fmla="*/ 2031149 h 4545665"/>
              <a:gd name="connsiteX62" fmla="*/ 4840221 w 5498207"/>
              <a:gd name="connsiteY62" fmla="*/ 2026757 h 4545665"/>
              <a:gd name="connsiteX63" fmla="*/ 4873146 w 5498207"/>
              <a:gd name="connsiteY63" fmla="*/ 2088239 h 4545665"/>
              <a:gd name="connsiteX64" fmla="*/ 4835831 w 5498207"/>
              <a:gd name="connsiteY64" fmla="*/ 2156309 h 4545665"/>
              <a:gd name="connsiteX65" fmla="*/ 4816076 w 5498207"/>
              <a:gd name="connsiteY65" fmla="*/ 2158505 h 4545665"/>
              <a:gd name="connsiteX66" fmla="*/ 4798516 w 5498207"/>
              <a:gd name="connsiteY66" fmla="*/ 2167288 h 4545665"/>
              <a:gd name="connsiteX67" fmla="*/ 4780956 w 5498207"/>
              <a:gd name="connsiteY67" fmla="*/ 2193637 h 4545665"/>
              <a:gd name="connsiteX68" fmla="*/ 4787541 w 5498207"/>
              <a:gd name="connsiteY68" fmla="*/ 2224378 h 4545665"/>
              <a:gd name="connsiteX69" fmla="*/ 4833636 w 5498207"/>
              <a:gd name="connsiteY69" fmla="*/ 2323189 h 4545665"/>
              <a:gd name="connsiteX70" fmla="*/ 4855586 w 5498207"/>
              <a:gd name="connsiteY70" fmla="*/ 2331972 h 4545665"/>
              <a:gd name="connsiteX71" fmla="*/ 4873146 w 5498207"/>
              <a:gd name="connsiteY71" fmla="*/ 2345146 h 4545665"/>
              <a:gd name="connsiteX72" fmla="*/ 4807296 w 5498207"/>
              <a:gd name="connsiteY72" fmla="*/ 2384671 h 4545665"/>
              <a:gd name="connsiteX73" fmla="*/ 4776566 w 5498207"/>
              <a:gd name="connsiteY73" fmla="*/ 2424195 h 4545665"/>
              <a:gd name="connsiteX74" fmla="*/ 4776566 w 5498207"/>
              <a:gd name="connsiteY74" fmla="*/ 2428586 h 4545665"/>
              <a:gd name="connsiteX75" fmla="*/ 4816076 w 5498207"/>
              <a:gd name="connsiteY75" fmla="*/ 2472502 h 4545665"/>
              <a:gd name="connsiteX76" fmla="*/ 4864366 w 5498207"/>
              <a:gd name="connsiteY76" fmla="*/ 2516418 h 4545665"/>
              <a:gd name="connsiteX77" fmla="*/ 4864366 w 5498207"/>
              <a:gd name="connsiteY77" fmla="*/ 2538376 h 4545665"/>
              <a:gd name="connsiteX78" fmla="*/ 4846806 w 5498207"/>
              <a:gd name="connsiteY78" fmla="*/ 2542767 h 4545665"/>
              <a:gd name="connsiteX79" fmla="*/ 4778761 w 5498207"/>
              <a:gd name="connsiteY79" fmla="*/ 2560334 h 4545665"/>
              <a:gd name="connsiteX80" fmla="*/ 4767786 w 5498207"/>
              <a:gd name="connsiteY80" fmla="*/ 2571312 h 4545665"/>
              <a:gd name="connsiteX81" fmla="*/ 4726081 w 5498207"/>
              <a:gd name="connsiteY81" fmla="*/ 2637186 h 4545665"/>
              <a:gd name="connsiteX82" fmla="*/ 4706326 w 5498207"/>
              <a:gd name="connsiteY82" fmla="*/ 2663535 h 4545665"/>
              <a:gd name="connsiteX83" fmla="*/ 4699741 w 5498207"/>
              <a:gd name="connsiteY83" fmla="*/ 2700864 h 4545665"/>
              <a:gd name="connsiteX84" fmla="*/ 4748031 w 5498207"/>
              <a:gd name="connsiteY84" fmla="*/ 2744780 h 4545665"/>
              <a:gd name="connsiteX85" fmla="*/ 4813881 w 5498207"/>
              <a:gd name="connsiteY85" fmla="*/ 2766737 h 4545665"/>
              <a:gd name="connsiteX86" fmla="*/ 4875341 w 5498207"/>
              <a:gd name="connsiteY86" fmla="*/ 2757954 h 4545665"/>
              <a:gd name="connsiteX87" fmla="*/ 4903876 w 5498207"/>
              <a:gd name="connsiteY87" fmla="*/ 2740388 h 4545665"/>
              <a:gd name="connsiteX88" fmla="*/ 4952166 w 5498207"/>
              <a:gd name="connsiteY88" fmla="*/ 2689885 h 4545665"/>
              <a:gd name="connsiteX89" fmla="*/ 5033380 w 5498207"/>
              <a:gd name="connsiteY89" fmla="*/ 2604249 h 4545665"/>
              <a:gd name="connsiteX90" fmla="*/ 5138740 w 5498207"/>
              <a:gd name="connsiteY90" fmla="*/ 2562529 h 4545665"/>
              <a:gd name="connsiteX91" fmla="*/ 5224346 w 5498207"/>
              <a:gd name="connsiteY91" fmla="*/ 2514222 h 4545665"/>
              <a:gd name="connsiteX92" fmla="*/ 5230930 w 5498207"/>
              <a:gd name="connsiteY92" fmla="*/ 2507635 h 4545665"/>
              <a:gd name="connsiteX93" fmla="*/ 5318730 w 5498207"/>
              <a:gd name="connsiteY93" fmla="*/ 2470306 h 4545665"/>
              <a:gd name="connsiteX94" fmla="*/ 5428480 w 5498207"/>
              <a:gd name="connsiteY94" fmla="*/ 2448348 h 4545665"/>
              <a:gd name="connsiteX95" fmla="*/ 5489940 w 5498207"/>
              <a:gd name="connsiteY95" fmla="*/ 2479089 h 4545665"/>
              <a:gd name="connsiteX96" fmla="*/ 5496525 w 5498207"/>
              <a:gd name="connsiteY96" fmla="*/ 2490068 h 4545665"/>
              <a:gd name="connsiteX97" fmla="*/ 5485550 w 5498207"/>
              <a:gd name="connsiteY97" fmla="*/ 2566921 h 4545665"/>
              <a:gd name="connsiteX98" fmla="*/ 5435065 w 5498207"/>
              <a:gd name="connsiteY98" fmla="*/ 2613032 h 4545665"/>
              <a:gd name="connsiteX99" fmla="*/ 5388970 w 5498207"/>
              <a:gd name="connsiteY99" fmla="*/ 2617424 h 4545665"/>
              <a:gd name="connsiteX100" fmla="*/ 5329705 w 5498207"/>
              <a:gd name="connsiteY100" fmla="*/ 2615228 h 4545665"/>
              <a:gd name="connsiteX101" fmla="*/ 5316535 w 5498207"/>
              <a:gd name="connsiteY101" fmla="*/ 2624011 h 4545665"/>
              <a:gd name="connsiteX102" fmla="*/ 5263856 w 5498207"/>
              <a:gd name="connsiteY102" fmla="*/ 2650361 h 4545665"/>
              <a:gd name="connsiteX103" fmla="*/ 5215566 w 5498207"/>
              <a:gd name="connsiteY103" fmla="*/ 2670123 h 4545665"/>
              <a:gd name="connsiteX104" fmla="*/ 5105816 w 5498207"/>
              <a:gd name="connsiteY104" fmla="*/ 2700864 h 4545665"/>
              <a:gd name="connsiteX105" fmla="*/ 5000456 w 5498207"/>
              <a:gd name="connsiteY105" fmla="*/ 2744780 h 4545665"/>
              <a:gd name="connsiteX106" fmla="*/ 4934606 w 5498207"/>
              <a:gd name="connsiteY106" fmla="*/ 2795283 h 4545665"/>
              <a:gd name="connsiteX107" fmla="*/ 4903876 w 5498207"/>
              <a:gd name="connsiteY107" fmla="*/ 2815045 h 4545665"/>
              <a:gd name="connsiteX108" fmla="*/ 4778761 w 5498207"/>
              <a:gd name="connsiteY108" fmla="*/ 2887506 h 4545665"/>
              <a:gd name="connsiteX109" fmla="*/ 4710716 w 5498207"/>
              <a:gd name="connsiteY109" fmla="*/ 2911659 h 4545665"/>
              <a:gd name="connsiteX110" fmla="*/ 4684376 w 5498207"/>
              <a:gd name="connsiteY110" fmla="*/ 2902876 h 4545665"/>
              <a:gd name="connsiteX111" fmla="*/ 4660231 w 5498207"/>
              <a:gd name="connsiteY111" fmla="*/ 2900680 h 4545665"/>
              <a:gd name="connsiteX112" fmla="*/ 4644866 w 5498207"/>
              <a:gd name="connsiteY112" fmla="*/ 2922638 h 4545665"/>
              <a:gd name="connsiteX113" fmla="*/ 4658036 w 5498207"/>
              <a:gd name="connsiteY113" fmla="*/ 2940205 h 4545665"/>
              <a:gd name="connsiteX114" fmla="*/ 4675596 w 5498207"/>
              <a:gd name="connsiteY114" fmla="*/ 2946792 h 4545665"/>
              <a:gd name="connsiteX115" fmla="*/ 4706326 w 5498207"/>
              <a:gd name="connsiteY115" fmla="*/ 2968750 h 4545665"/>
              <a:gd name="connsiteX116" fmla="*/ 4745836 w 5498207"/>
              <a:gd name="connsiteY116" fmla="*/ 3008274 h 4545665"/>
              <a:gd name="connsiteX117" fmla="*/ 4914850 w 5498207"/>
              <a:gd name="connsiteY117" fmla="*/ 3069756 h 4545665"/>
              <a:gd name="connsiteX118" fmla="*/ 4952166 w 5498207"/>
              <a:gd name="connsiteY118" fmla="*/ 3082931 h 4545665"/>
              <a:gd name="connsiteX119" fmla="*/ 5002650 w 5498207"/>
              <a:gd name="connsiteY119" fmla="*/ 3076343 h 4545665"/>
              <a:gd name="connsiteX120" fmla="*/ 5031186 w 5498207"/>
              <a:gd name="connsiteY120" fmla="*/ 3071952 h 4545665"/>
              <a:gd name="connsiteX121" fmla="*/ 5061916 w 5498207"/>
              <a:gd name="connsiteY121" fmla="*/ 3080735 h 4545665"/>
              <a:gd name="connsiteX122" fmla="*/ 5075086 w 5498207"/>
              <a:gd name="connsiteY122" fmla="*/ 3096105 h 4545665"/>
              <a:gd name="connsiteX123" fmla="*/ 5018016 w 5498207"/>
              <a:gd name="connsiteY123" fmla="*/ 3212482 h 4545665"/>
              <a:gd name="connsiteX124" fmla="*/ 4956556 w 5498207"/>
              <a:gd name="connsiteY124" fmla="*/ 3212482 h 4545665"/>
              <a:gd name="connsiteX125" fmla="*/ 4906071 w 5498207"/>
              <a:gd name="connsiteY125" fmla="*/ 3177349 h 4545665"/>
              <a:gd name="connsiteX126" fmla="*/ 4851196 w 5498207"/>
              <a:gd name="connsiteY126" fmla="*/ 3166370 h 4545665"/>
              <a:gd name="connsiteX127" fmla="*/ 4794126 w 5498207"/>
              <a:gd name="connsiteY127" fmla="*/ 3137825 h 4545665"/>
              <a:gd name="connsiteX128" fmla="*/ 4761201 w 5498207"/>
              <a:gd name="connsiteY128" fmla="*/ 3085126 h 4545665"/>
              <a:gd name="connsiteX129" fmla="*/ 4708521 w 5498207"/>
              <a:gd name="connsiteY129" fmla="*/ 3060973 h 4545665"/>
              <a:gd name="connsiteX130" fmla="*/ 4693156 w 5498207"/>
              <a:gd name="connsiteY130" fmla="*/ 3058777 h 4545665"/>
              <a:gd name="connsiteX131" fmla="*/ 4620721 w 5498207"/>
              <a:gd name="connsiteY131" fmla="*/ 3065364 h 4545665"/>
              <a:gd name="connsiteX132" fmla="*/ 4565846 w 5498207"/>
              <a:gd name="connsiteY132" fmla="*/ 3065364 h 4545665"/>
              <a:gd name="connsiteX133" fmla="*/ 4524141 w 5498207"/>
              <a:gd name="connsiteY133" fmla="*/ 3039015 h 4545665"/>
              <a:gd name="connsiteX134" fmla="*/ 4502191 w 5498207"/>
              <a:gd name="connsiteY134" fmla="*/ 3034623 h 4545665"/>
              <a:gd name="connsiteX135" fmla="*/ 4486826 w 5498207"/>
              <a:gd name="connsiteY135" fmla="*/ 3023644 h 4545665"/>
              <a:gd name="connsiteX136" fmla="*/ 4447316 w 5498207"/>
              <a:gd name="connsiteY136" fmla="*/ 3017057 h 4545665"/>
              <a:gd name="connsiteX137" fmla="*/ 4407806 w 5498207"/>
              <a:gd name="connsiteY137" fmla="*/ 3076343 h 4545665"/>
              <a:gd name="connsiteX138" fmla="*/ 4372686 w 5498207"/>
              <a:gd name="connsiteY138" fmla="*/ 3087322 h 4545665"/>
              <a:gd name="connsiteX139" fmla="*/ 4366101 w 5498207"/>
              <a:gd name="connsiteY139" fmla="*/ 3085126 h 4545665"/>
              <a:gd name="connsiteX140" fmla="*/ 4335371 w 5498207"/>
              <a:gd name="connsiteY140" fmla="*/ 3065364 h 4545665"/>
              <a:gd name="connsiteX141" fmla="*/ 4302446 w 5498207"/>
              <a:gd name="connsiteY141" fmla="*/ 3085126 h 4545665"/>
              <a:gd name="connsiteX142" fmla="*/ 4273911 w 5498207"/>
              <a:gd name="connsiteY142" fmla="*/ 3113672 h 4545665"/>
              <a:gd name="connsiteX143" fmla="*/ 4210256 w 5498207"/>
              <a:gd name="connsiteY143" fmla="*/ 3140021 h 4545665"/>
              <a:gd name="connsiteX144" fmla="*/ 4194892 w 5498207"/>
              <a:gd name="connsiteY144" fmla="*/ 3137825 h 4545665"/>
              <a:gd name="connsiteX145" fmla="*/ 4089532 w 5498207"/>
              <a:gd name="connsiteY145" fmla="*/ 3201503 h 4545665"/>
              <a:gd name="connsiteX146" fmla="*/ 4023682 w 5498207"/>
              <a:gd name="connsiteY146" fmla="*/ 3247615 h 4545665"/>
              <a:gd name="connsiteX147" fmla="*/ 3938077 w 5498207"/>
              <a:gd name="connsiteY147" fmla="*/ 3289335 h 4545665"/>
              <a:gd name="connsiteX148" fmla="*/ 3924907 w 5498207"/>
              <a:gd name="connsiteY148" fmla="*/ 3302509 h 4545665"/>
              <a:gd name="connsiteX149" fmla="*/ 3907347 w 5498207"/>
              <a:gd name="connsiteY149" fmla="*/ 3357404 h 4545665"/>
              <a:gd name="connsiteX150" fmla="*/ 3900762 w 5498207"/>
              <a:gd name="connsiteY150" fmla="*/ 3368383 h 4545665"/>
              <a:gd name="connsiteX151" fmla="*/ 3821742 w 5498207"/>
              <a:gd name="connsiteY151" fmla="*/ 3447431 h 4545665"/>
              <a:gd name="connsiteX152" fmla="*/ 3810767 w 5498207"/>
              <a:gd name="connsiteY152" fmla="*/ 3456214 h 4545665"/>
              <a:gd name="connsiteX153" fmla="*/ 3703212 w 5498207"/>
              <a:gd name="connsiteY153" fmla="*/ 3506717 h 4545665"/>
              <a:gd name="connsiteX154" fmla="*/ 3604437 w 5498207"/>
              <a:gd name="connsiteY154" fmla="*/ 3581374 h 4545665"/>
              <a:gd name="connsiteX155" fmla="*/ 3560537 w 5498207"/>
              <a:gd name="connsiteY155" fmla="*/ 3625290 h 4545665"/>
              <a:gd name="connsiteX156" fmla="*/ 3560537 w 5498207"/>
              <a:gd name="connsiteY156" fmla="*/ 3640660 h 4545665"/>
              <a:gd name="connsiteX157" fmla="*/ 3564927 w 5498207"/>
              <a:gd name="connsiteY157" fmla="*/ 3647248 h 4545665"/>
              <a:gd name="connsiteX158" fmla="*/ 3545172 w 5498207"/>
              <a:gd name="connsiteY158" fmla="*/ 3717513 h 4545665"/>
              <a:gd name="connsiteX159" fmla="*/ 3494687 w 5498207"/>
              <a:gd name="connsiteY159" fmla="*/ 3748254 h 4545665"/>
              <a:gd name="connsiteX160" fmla="*/ 3529807 w 5498207"/>
              <a:gd name="connsiteY160" fmla="*/ 3757037 h 4545665"/>
              <a:gd name="connsiteX161" fmla="*/ 3562732 w 5498207"/>
              <a:gd name="connsiteY161" fmla="*/ 3754841 h 4545665"/>
              <a:gd name="connsiteX162" fmla="*/ 3573707 w 5498207"/>
              <a:gd name="connsiteY162" fmla="*/ 3761429 h 4545665"/>
              <a:gd name="connsiteX163" fmla="*/ 3617607 w 5498207"/>
              <a:gd name="connsiteY163" fmla="*/ 3785582 h 4545665"/>
              <a:gd name="connsiteX164" fmla="*/ 3698822 w 5498207"/>
              <a:gd name="connsiteY164" fmla="*/ 3851456 h 4545665"/>
              <a:gd name="connsiteX165" fmla="*/ 3711992 w 5498207"/>
              <a:gd name="connsiteY165" fmla="*/ 3912938 h 4545665"/>
              <a:gd name="connsiteX166" fmla="*/ 3670287 w 5498207"/>
              <a:gd name="connsiteY166" fmla="*/ 3978811 h 4545665"/>
              <a:gd name="connsiteX167" fmla="*/ 3668092 w 5498207"/>
              <a:gd name="connsiteY167" fmla="*/ 3994182 h 4545665"/>
              <a:gd name="connsiteX168" fmla="*/ 3679067 w 5498207"/>
              <a:gd name="connsiteY168" fmla="*/ 4068839 h 4545665"/>
              <a:gd name="connsiteX169" fmla="*/ 3624192 w 5498207"/>
              <a:gd name="connsiteY169" fmla="*/ 4169845 h 4545665"/>
              <a:gd name="connsiteX170" fmla="*/ 3571512 w 5498207"/>
              <a:gd name="connsiteY170" fmla="*/ 4193999 h 4545665"/>
              <a:gd name="connsiteX171" fmla="*/ 3463957 w 5498207"/>
              <a:gd name="connsiteY171" fmla="*/ 4178628 h 4545665"/>
              <a:gd name="connsiteX172" fmla="*/ 3389327 w 5498207"/>
              <a:gd name="connsiteY172" fmla="*/ 4055664 h 4545665"/>
              <a:gd name="connsiteX173" fmla="*/ 3389327 w 5498207"/>
              <a:gd name="connsiteY173" fmla="*/ 4038098 h 4545665"/>
              <a:gd name="connsiteX174" fmla="*/ 3378352 w 5498207"/>
              <a:gd name="connsiteY174" fmla="*/ 4005161 h 4545665"/>
              <a:gd name="connsiteX175" fmla="*/ 3349817 w 5498207"/>
              <a:gd name="connsiteY175" fmla="*/ 4000769 h 4545665"/>
              <a:gd name="connsiteX176" fmla="*/ 3242262 w 5498207"/>
              <a:gd name="connsiteY176" fmla="*/ 3991986 h 4545665"/>
              <a:gd name="connsiteX177" fmla="*/ 3224702 w 5498207"/>
              <a:gd name="connsiteY177" fmla="*/ 3996378 h 4545665"/>
              <a:gd name="connsiteX178" fmla="*/ 3237872 w 5498207"/>
              <a:gd name="connsiteY178" fmla="*/ 4009552 h 4545665"/>
              <a:gd name="connsiteX179" fmla="*/ 3248848 w 5498207"/>
              <a:gd name="connsiteY179" fmla="*/ 4027119 h 4545665"/>
              <a:gd name="connsiteX180" fmla="*/ 3308112 w 5498207"/>
              <a:gd name="connsiteY180" fmla="*/ 4018336 h 4545665"/>
              <a:gd name="connsiteX181" fmla="*/ 3319087 w 5498207"/>
              <a:gd name="connsiteY181" fmla="*/ 4031510 h 4545665"/>
              <a:gd name="connsiteX182" fmla="*/ 3310307 w 5498207"/>
              <a:gd name="connsiteY182" fmla="*/ 4046881 h 4545665"/>
              <a:gd name="connsiteX183" fmla="*/ 3237872 w 5498207"/>
              <a:gd name="connsiteY183" fmla="*/ 4046881 h 4545665"/>
              <a:gd name="connsiteX184" fmla="*/ 3213728 w 5498207"/>
              <a:gd name="connsiteY184" fmla="*/ 4060056 h 4545665"/>
              <a:gd name="connsiteX185" fmla="*/ 3253238 w 5498207"/>
              <a:gd name="connsiteY185" fmla="*/ 4141300 h 4545665"/>
              <a:gd name="connsiteX186" fmla="*/ 3325672 w 5498207"/>
              <a:gd name="connsiteY186" fmla="*/ 4187411 h 4545665"/>
              <a:gd name="connsiteX187" fmla="*/ 3347622 w 5498207"/>
              <a:gd name="connsiteY187" fmla="*/ 4189607 h 4545665"/>
              <a:gd name="connsiteX188" fmla="*/ 3362987 w 5498207"/>
              <a:gd name="connsiteY188" fmla="*/ 4196194 h 4545665"/>
              <a:gd name="connsiteX189" fmla="*/ 3380547 w 5498207"/>
              <a:gd name="connsiteY189" fmla="*/ 4204977 h 4545665"/>
              <a:gd name="connsiteX190" fmla="*/ 3358597 w 5498207"/>
              <a:gd name="connsiteY190" fmla="*/ 4220348 h 4545665"/>
              <a:gd name="connsiteX191" fmla="*/ 3343232 w 5498207"/>
              <a:gd name="connsiteY191" fmla="*/ 4213761 h 4545665"/>
              <a:gd name="connsiteX192" fmla="*/ 3231288 w 5498207"/>
              <a:gd name="connsiteY192" fmla="*/ 4154474 h 4545665"/>
              <a:gd name="connsiteX193" fmla="*/ 3215922 w 5498207"/>
              <a:gd name="connsiteY193" fmla="*/ 4147887 h 4545665"/>
              <a:gd name="connsiteX194" fmla="*/ 3169828 w 5498207"/>
              <a:gd name="connsiteY194" fmla="*/ 4176432 h 4545665"/>
              <a:gd name="connsiteX195" fmla="*/ 3169828 w 5498207"/>
              <a:gd name="connsiteY195" fmla="*/ 4207173 h 4545665"/>
              <a:gd name="connsiteX196" fmla="*/ 3169828 w 5498207"/>
              <a:gd name="connsiteY196" fmla="*/ 4240110 h 4545665"/>
              <a:gd name="connsiteX197" fmla="*/ 3112758 w 5498207"/>
              <a:gd name="connsiteY197" fmla="*/ 4240110 h 4545665"/>
              <a:gd name="connsiteX198" fmla="*/ 3068858 w 5498207"/>
              <a:gd name="connsiteY198" fmla="*/ 4284026 h 4545665"/>
              <a:gd name="connsiteX199" fmla="*/ 3031543 w 5498207"/>
              <a:gd name="connsiteY199" fmla="*/ 4319158 h 4545665"/>
              <a:gd name="connsiteX200" fmla="*/ 2994228 w 5498207"/>
              <a:gd name="connsiteY200" fmla="*/ 4321354 h 4545665"/>
              <a:gd name="connsiteX201" fmla="*/ 2930573 w 5498207"/>
              <a:gd name="connsiteY201" fmla="*/ 4334529 h 4545665"/>
              <a:gd name="connsiteX202" fmla="*/ 2923988 w 5498207"/>
              <a:gd name="connsiteY202" fmla="*/ 4345508 h 4545665"/>
              <a:gd name="connsiteX203" fmla="*/ 2915208 w 5498207"/>
              <a:gd name="connsiteY203" fmla="*/ 4417969 h 4545665"/>
              <a:gd name="connsiteX204" fmla="*/ 2902038 w 5498207"/>
              <a:gd name="connsiteY204" fmla="*/ 4439927 h 4545665"/>
              <a:gd name="connsiteX205" fmla="*/ 2891063 w 5498207"/>
              <a:gd name="connsiteY205" fmla="*/ 4435535 h 4545665"/>
              <a:gd name="connsiteX206" fmla="*/ 2888868 w 5498207"/>
              <a:gd name="connsiteY206" fmla="*/ 4382836 h 4545665"/>
              <a:gd name="connsiteX207" fmla="*/ 2873503 w 5498207"/>
              <a:gd name="connsiteY207" fmla="*/ 4363074 h 4545665"/>
              <a:gd name="connsiteX208" fmla="*/ 2842773 w 5498207"/>
              <a:gd name="connsiteY208" fmla="*/ 4376249 h 4545665"/>
              <a:gd name="connsiteX209" fmla="*/ 2823018 w 5498207"/>
              <a:gd name="connsiteY209" fmla="*/ 4396011 h 4545665"/>
              <a:gd name="connsiteX210" fmla="*/ 2820823 w 5498207"/>
              <a:gd name="connsiteY210" fmla="*/ 4356487 h 4545665"/>
              <a:gd name="connsiteX211" fmla="*/ 2812043 w 5498207"/>
              <a:gd name="connsiteY211" fmla="*/ 4336725 h 4545665"/>
              <a:gd name="connsiteX212" fmla="*/ 2792288 w 5498207"/>
              <a:gd name="connsiteY212" fmla="*/ 4343312 h 4545665"/>
              <a:gd name="connsiteX213" fmla="*/ 2783508 w 5498207"/>
              <a:gd name="connsiteY213" fmla="*/ 4398207 h 4545665"/>
              <a:gd name="connsiteX214" fmla="*/ 2765948 w 5498207"/>
              <a:gd name="connsiteY214" fmla="*/ 4510192 h 4545665"/>
              <a:gd name="connsiteX215" fmla="*/ 2765948 w 5498207"/>
              <a:gd name="connsiteY215" fmla="*/ 4529954 h 4545665"/>
              <a:gd name="connsiteX216" fmla="*/ 2757168 w 5498207"/>
              <a:gd name="connsiteY216" fmla="*/ 4545324 h 4545665"/>
              <a:gd name="connsiteX217" fmla="*/ 2741803 w 5498207"/>
              <a:gd name="connsiteY217" fmla="*/ 4532150 h 4545665"/>
              <a:gd name="connsiteX218" fmla="*/ 2739608 w 5498207"/>
              <a:gd name="connsiteY218" fmla="*/ 4516779 h 4545665"/>
              <a:gd name="connsiteX219" fmla="*/ 2750583 w 5498207"/>
              <a:gd name="connsiteY219" fmla="*/ 4475059 h 4545665"/>
              <a:gd name="connsiteX220" fmla="*/ 2754973 w 5498207"/>
              <a:gd name="connsiteY220" fmla="*/ 4437731 h 4545665"/>
              <a:gd name="connsiteX221" fmla="*/ 2757168 w 5498207"/>
              <a:gd name="connsiteY221" fmla="*/ 4413577 h 4545665"/>
              <a:gd name="connsiteX222" fmla="*/ 2759363 w 5498207"/>
              <a:gd name="connsiteY222" fmla="*/ 4360878 h 4545665"/>
              <a:gd name="connsiteX223" fmla="*/ 2737413 w 5498207"/>
              <a:gd name="connsiteY223" fmla="*/ 4301592 h 4545665"/>
              <a:gd name="connsiteX224" fmla="*/ 2713268 w 5498207"/>
              <a:gd name="connsiteY224" fmla="*/ 4341116 h 4545665"/>
              <a:gd name="connsiteX225" fmla="*/ 2695708 w 5498207"/>
              <a:gd name="connsiteY225" fmla="*/ 4439927 h 4545665"/>
              <a:gd name="connsiteX226" fmla="*/ 2678148 w 5498207"/>
              <a:gd name="connsiteY226" fmla="*/ 4497017 h 4545665"/>
              <a:gd name="connsiteX227" fmla="*/ 2658393 w 5498207"/>
              <a:gd name="connsiteY227" fmla="*/ 4501409 h 4545665"/>
              <a:gd name="connsiteX228" fmla="*/ 2654003 w 5498207"/>
              <a:gd name="connsiteY228" fmla="*/ 4488234 h 4545665"/>
              <a:gd name="connsiteX229" fmla="*/ 2678148 w 5498207"/>
              <a:gd name="connsiteY229" fmla="*/ 4389424 h 4545665"/>
              <a:gd name="connsiteX230" fmla="*/ 2686928 w 5498207"/>
              <a:gd name="connsiteY230" fmla="*/ 4356487 h 4545665"/>
              <a:gd name="connsiteX231" fmla="*/ 2673758 w 5498207"/>
              <a:gd name="connsiteY231" fmla="*/ 4301592 h 4545665"/>
              <a:gd name="connsiteX232" fmla="*/ 2671563 w 5498207"/>
              <a:gd name="connsiteY232" fmla="*/ 4242306 h 4545665"/>
              <a:gd name="connsiteX233" fmla="*/ 2671563 w 5498207"/>
              <a:gd name="connsiteY233" fmla="*/ 4196194 h 4545665"/>
              <a:gd name="connsiteX234" fmla="*/ 2645223 w 5498207"/>
              <a:gd name="connsiteY234" fmla="*/ 4141300 h 4545665"/>
              <a:gd name="connsiteX235" fmla="*/ 2616688 w 5498207"/>
              <a:gd name="connsiteY235" fmla="*/ 4132516 h 4545665"/>
              <a:gd name="connsiteX236" fmla="*/ 2583763 w 5498207"/>
              <a:gd name="connsiteY236" fmla="*/ 4121538 h 4545665"/>
              <a:gd name="connsiteX237" fmla="*/ 2533278 w 5498207"/>
              <a:gd name="connsiteY237" fmla="*/ 4108363 h 4545665"/>
              <a:gd name="connsiteX238" fmla="*/ 2441088 w 5498207"/>
              <a:gd name="connsiteY238" fmla="*/ 4125929 h 4545665"/>
              <a:gd name="connsiteX239" fmla="*/ 2401578 w 5498207"/>
              <a:gd name="connsiteY239" fmla="*/ 4114950 h 4545665"/>
              <a:gd name="connsiteX240" fmla="*/ 2300609 w 5498207"/>
              <a:gd name="connsiteY240" fmla="*/ 4018336 h 4545665"/>
              <a:gd name="connsiteX241" fmla="*/ 2234759 w 5498207"/>
              <a:gd name="connsiteY241" fmla="*/ 3904155 h 4545665"/>
              <a:gd name="connsiteX242" fmla="*/ 2190859 w 5498207"/>
              <a:gd name="connsiteY242" fmla="*/ 3822911 h 4545665"/>
              <a:gd name="connsiteX243" fmla="*/ 2118424 w 5498207"/>
              <a:gd name="connsiteY243" fmla="*/ 3761429 h 4545665"/>
              <a:gd name="connsiteX244" fmla="*/ 2083304 w 5498207"/>
              <a:gd name="connsiteY244" fmla="*/ 3772408 h 4545665"/>
              <a:gd name="connsiteX245" fmla="*/ 2063549 w 5498207"/>
              <a:gd name="connsiteY245" fmla="*/ 3789974 h 4545665"/>
              <a:gd name="connsiteX246" fmla="*/ 2021844 w 5498207"/>
              <a:gd name="connsiteY246" fmla="*/ 3781191 h 4545665"/>
              <a:gd name="connsiteX247" fmla="*/ 2008717 w 5498207"/>
              <a:gd name="connsiteY247" fmla="*/ 3760713 h 4545665"/>
              <a:gd name="connsiteX248" fmla="*/ 1923143 w 5498207"/>
              <a:gd name="connsiteY248" fmla="*/ 3846286 h 4545665"/>
              <a:gd name="connsiteX249" fmla="*/ 1859631 w 5498207"/>
              <a:gd name="connsiteY249" fmla="*/ 3782774 h 4545665"/>
              <a:gd name="connsiteX250" fmla="*/ 1853652 w 5498207"/>
              <a:gd name="connsiteY250" fmla="*/ 3782563 h 4545665"/>
              <a:gd name="connsiteX251" fmla="*/ 1835269 w 5498207"/>
              <a:gd name="connsiteY251" fmla="*/ 3796561 h 4545665"/>
              <a:gd name="connsiteX252" fmla="*/ 1791369 w 5498207"/>
              <a:gd name="connsiteY252" fmla="*/ 3849260 h 4545665"/>
              <a:gd name="connsiteX253" fmla="*/ 1760639 w 5498207"/>
              <a:gd name="connsiteY253" fmla="*/ 3869022 h 4545665"/>
              <a:gd name="connsiteX254" fmla="*/ 1738689 w 5498207"/>
              <a:gd name="connsiteY254" fmla="*/ 3904155 h 4545665"/>
              <a:gd name="connsiteX255" fmla="*/ 1732104 w 5498207"/>
              <a:gd name="connsiteY255" fmla="*/ 3945875 h 4545665"/>
              <a:gd name="connsiteX256" fmla="*/ 1740884 w 5498207"/>
              <a:gd name="connsiteY256" fmla="*/ 3967833 h 4545665"/>
              <a:gd name="connsiteX257" fmla="*/ 1756249 w 5498207"/>
              <a:gd name="connsiteY257" fmla="*/ 4024923 h 4545665"/>
              <a:gd name="connsiteX258" fmla="*/ 1723324 w 5498207"/>
              <a:gd name="connsiteY258" fmla="*/ 3987595 h 4545665"/>
              <a:gd name="connsiteX259" fmla="*/ 1701374 w 5498207"/>
              <a:gd name="connsiteY259" fmla="*/ 3965637 h 4545665"/>
              <a:gd name="connsiteX260" fmla="*/ 1688204 w 5498207"/>
              <a:gd name="connsiteY260" fmla="*/ 3963441 h 4545665"/>
              <a:gd name="connsiteX261" fmla="*/ 1644304 w 5498207"/>
              <a:gd name="connsiteY261" fmla="*/ 3923917 h 4545665"/>
              <a:gd name="connsiteX262" fmla="*/ 1593819 w 5498207"/>
              <a:gd name="connsiteY262" fmla="*/ 3906350 h 4545665"/>
              <a:gd name="connsiteX263" fmla="*/ 1571869 w 5498207"/>
              <a:gd name="connsiteY263" fmla="*/ 3888784 h 4545665"/>
              <a:gd name="connsiteX264" fmla="*/ 1484069 w 5498207"/>
              <a:gd name="connsiteY264" fmla="*/ 3811932 h 4545665"/>
              <a:gd name="connsiteX265" fmla="*/ 1468705 w 5498207"/>
              <a:gd name="connsiteY265" fmla="*/ 3811932 h 4545665"/>
              <a:gd name="connsiteX266" fmla="*/ 1468705 w 5498207"/>
              <a:gd name="connsiteY266" fmla="*/ 3822911 h 4545665"/>
              <a:gd name="connsiteX267" fmla="*/ 1549919 w 5498207"/>
              <a:gd name="connsiteY267" fmla="*/ 3928308 h 4545665"/>
              <a:gd name="connsiteX268" fmla="*/ 1563089 w 5498207"/>
              <a:gd name="connsiteY268" fmla="*/ 3952462 h 4545665"/>
              <a:gd name="connsiteX269" fmla="*/ 1536749 w 5498207"/>
              <a:gd name="connsiteY269" fmla="*/ 3983203 h 4545665"/>
              <a:gd name="connsiteX270" fmla="*/ 1512604 w 5498207"/>
              <a:gd name="connsiteY270" fmla="*/ 3967833 h 4545665"/>
              <a:gd name="connsiteX271" fmla="*/ 1495044 w 5498207"/>
              <a:gd name="connsiteY271" fmla="*/ 3952462 h 4545665"/>
              <a:gd name="connsiteX272" fmla="*/ 1481874 w 5498207"/>
              <a:gd name="connsiteY272" fmla="*/ 3932700 h 4545665"/>
              <a:gd name="connsiteX273" fmla="*/ 1448950 w 5498207"/>
              <a:gd name="connsiteY273" fmla="*/ 3866826 h 4545665"/>
              <a:gd name="connsiteX274" fmla="*/ 1427000 w 5498207"/>
              <a:gd name="connsiteY274" fmla="*/ 3818519 h 4545665"/>
              <a:gd name="connsiteX275" fmla="*/ 1394075 w 5498207"/>
              <a:gd name="connsiteY275" fmla="*/ 3739471 h 4545665"/>
              <a:gd name="connsiteX276" fmla="*/ 1361150 w 5498207"/>
              <a:gd name="connsiteY276" fmla="*/ 3634073 h 4545665"/>
              <a:gd name="connsiteX277" fmla="*/ 1334810 w 5498207"/>
              <a:gd name="connsiteY277" fmla="*/ 3605528 h 4545665"/>
              <a:gd name="connsiteX278" fmla="*/ 1317250 w 5498207"/>
              <a:gd name="connsiteY278" fmla="*/ 3587961 h 4545665"/>
              <a:gd name="connsiteX279" fmla="*/ 1295300 w 5498207"/>
              <a:gd name="connsiteY279" fmla="*/ 3552829 h 4545665"/>
              <a:gd name="connsiteX280" fmla="*/ 1273350 w 5498207"/>
              <a:gd name="connsiteY280" fmla="*/ 3671401 h 4545665"/>
              <a:gd name="connsiteX281" fmla="*/ 1293105 w 5498207"/>
              <a:gd name="connsiteY281" fmla="*/ 3704338 h 4545665"/>
              <a:gd name="connsiteX282" fmla="*/ 1308470 w 5498207"/>
              <a:gd name="connsiteY282" fmla="*/ 3759233 h 4545665"/>
              <a:gd name="connsiteX283" fmla="*/ 1308470 w 5498207"/>
              <a:gd name="connsiteY283" fmla="*/ 3800953 h 4545665"/>
              <a:gd name="connsiteX284" fmla="*/ 1262375 w 5498207"/>
              <a:gd name="connsiteY284" fmla="*/ 3759233 h 4545665"/>
              <a:gd name="connsiteX285" fmla="*/ 1233840 w 5498207"/>
              <a:gd name="connsiteY285" fmla="*/ 3721904 h 4545665"/>
              <a:gd name="connsiteX286" fmla="*/ 1216280 w 5498207"/>
              <a:gd name="connsiteY286" fmla="*/ 3699947 h 4545665"/>
              <a:gd name="connsiteX287" fmla="*/ 1194330 w 5498207"/>
              <a:gd name="connsiteY287" fmla="*/ 3649443 h 4545665"/>
              <a:gd name="connsiteX288" fmla="*/ 1178965 w 5498207"/>
              <a:gd name="connsiteY288" fmla="*/ 3596745 h 4545665"/>
              <a:gd name="connsiteX289" fmla="*/ 1157015 w 5498207"/>
              <a:gd name="connsiteY289" fmla="*/ 3570395 h 4545665"/>
              <a:gd name="connsiteX290" fmla="*/ 1135065 w 5498207"/>
              <a:gd name="connsiteY290" fmla="*/ 3519892 h 4545665"/>
              <a:gd name="connsiteX291" fmla="*/ 1167990 w 5498207"/>
              <a:gd name="connsiteY291" fmla="*/ 3515501 h 4545665"/>
              <a:gd name="connsiteX292" fmla="*/ 1185550 w 5498207"/>
              <a:gd name="connsiteY292" fmla="*/ 3478172 h 4545665"/>
              <a:gd name="connsiteX293" fmla="*/ 1196525 w 5498207"/>
              <a:gd name="connsiteY293" fmla="*/ 3451823 h 4545665"/>
              <a:gd name="connsiteX294" fmla="*/ 1211890 w 5498207"/>
              <a:gd name="connsiteY294" fmla="*/ 3443040 h 4545665"/>
              <a:gd name="connsiteX295" fmla="*/ 1196525 w 5498207"/>
              <a:gd name="connsiteY295" fmla="*/ 3436452 h 4545665"/>
              <a:gd name="connsiteX296" fmla="*/ 1185550 w 5498207"/>
              <a:gd name="connsiteY296" fmla="*/ 3414494 h 4545665"/>
              <a:gd name="connsiteX297" fmla="*/ 1200915 w 5498207"/>
              <a:gd name="connsiteY297" fmla="*/ 3394732 h 4545665"/>
              <a:gd name="connsiteX298" fmla="*/ 1238230 w 5498207"/>
              <a:gd name="connsiteY298" fmla="*/ 3355208 h 4545665"/>
              <a:gd name="connsiteX299" fmla="*/ 1242620 w 5498207"/>
              <a:gd name="connsiteY299" fmla="*/ 3333250 h 4545665"/>
              <a:gd name="connsiteX300" fmla="*/ 1167990 w 5498207"/>
              <a:gd name="connsiteY300" fmla="*/ 3383753 h 4545665"/>
              <a:gd name="connsiteX301" fmla="*/ 1159210 w 5498207"/>
              <a:gd name="connsiteY301" fmla="*/ 3392536 h 4545665"/>
              <a:gd name="connsiteX302" fmla="*/ 1143845 w 5498207"/>
              <a:gd name="connsiteY302" fmla="*/ 3392536 h 4545665"/>
              <a:gd name="connsiteX303" fmla="*/ 1143845 w 5498207"/>
              <a:gd name="connsiteY303" fmla="*/ 3379362 h 4545665"/>
              <a:gd name="connsiteX304" fmla="*/ 1187745 w 5498207"/>
              <a:gd name="connsiteY304" fmla="*/ 3337642 h 4545665"/>
              <a:gd name="connsiteX305" fmla="*/ 1203110 w 5498207"/>
              <a:gd name="connsiteY305" fmla="*/ 3282747 h 4545665"/>
              <a:gd name="connsiteX306" fmla="*/ 1174575 w 5498207"/>
              <a:gd name="connsiteY306" fmla="*/ 3245419 h 4545665"/>
              <a:gd name="connsiteX307" fmla="*/ 1141650 w 5498207"/>
              <a:gd name="connsiteY307" fmla="*/ 3227853 h 4545665"/>
              <a:gd name="connsiteX308" fmla="*/ 1110920 w 5498207"/>
              <a:gd name="connsiteY308" fmla="*/ 3151000 h 4545665"/>
              <a:gd name="connsiteX309" fmla="*/ 1108725 w 5498207"/>
              <a:gd name="connsiteY309" fmla="*/ 3074148 h 4545665"/>
              <a:gd name="connsiteX310" fmla="*/ 1067020 w 5498207"/>
              <a:gd name="connsiteY310" fmla="*/ 3025840 h 4545665"/>
              <a:gd name="connsiteX311" fmla="*/ 1025315 w 5498207"/>
              <a:gd name="connsiteY311" fmla="*/ 2990708 h 4545665"/>
              <a:gd name="connsiteX312" fmla="*/ 1018730 w 5498207"/>
              <a:gd name="connsiteY312" fmla="*/ 2977533 h 4545665"/>
              <a:gd name="connsiteX313" fmla="*/ 1022125 w 5498207"/>
              <a:gd name="connsiteY313" fmla="*/ 2945268 h 4545665"/>
              <a:gd name="connsiteX314" fmla="*/ 0 w 5498207"/>
              <a:gd name="connsiteY314" fmla="*/ 1923143 h 4545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Lst>
            <a:rect l="l" t="t" r="r" b="b"/>
            <a:pathLst>
              <a:path w="5498207" h="4545665">
                <a:moveTo>
                  <a:pt x="1923143" y="0"/>
                </a:moveTo>
                <a:lnTo>
                  <a:pt x="3371680" y="1448537"/>
                </a:lnTo>
                <a:lnTo>
                  <a:pt x="3393443" y="1454481"/>
                </a:lnTo>
                <a:cubicBezTo>
                  <a:pt x="3409082" y="1455304"/>
                  <a:pt x="3425545" y="1450363"/>
                  <a:pt x="3442007" y="1444874"/>
                </a:cubicBezTo>
                <a:cubicBezTo>
                  <a:pt x="3455177" y="1440482"/>
                  <a:pt x="3468347" y="1431699"/>
                  <a:pt x="3468347" y="1420720"/>
                </a:cubicBezTo>
                <a:cubicBezTo>
                  <a:pt x="3468347" y="1405350"/>
                  <a:pt x="3488102" y="1394371"/>
                  <a:pt x="3474932" y="1376805"/>
                </a:cubicBezTo>
                <a:cubicBezTo>
                  <a:pt x="3466152" y="1365826"/>
                  <a:pt x="3463957" y="1354847"/>
                  <a:pt x="3474932" y="1348259"/>
                </a:cubicBezTo>
                <a:cubicBezTo>
                  <a:pt x="3488102" y="1337280"/>
                  <a:pt x="3503467" y="1326302"/>
                  <a:pt x="3516637" y="1332889"/>
                </a:cubicBezTo>
                <a:cubicBezTo>
                  <a:pt x="3529807" y="1339476"/>
                  <a:pt x="3551757" y="1341672"/>
                  <a:pt x="3549562" y="1365826"/>
                </a:cubicBezTo>
                <a:cubicBezTo>
                  <a:pt x="3547367" y="1376805"/>
                  <a:pt x="3556147" y="1383392"/>
                  <a:pt x="3569317" y="1383392"/>
                </a:cubicBezTo>
                <a:cubicBezTo>
                  <a:pt x="3580292" y="1385588"/>
                  <a:pt x="3589072" y="1379000"/>
                  <a:pt x="3591267" y="1368021"/>
                </a:cubicBezTo>
                <a:cubicBezTo>
                  <a:pt x="3597852" y="1350455"/>
                  <a:pt x="3606632" y="1330693"/>
                  <a:pt x="3608827" y="1310931"/>
                </a:cubicBezTo>
                <a:cubicBezTo>
                  <a:pt x="3611022" y="1297756"/>
                  <a:pt x="3617607" y="1299952"/>
                  <a:pt x="3621997" y="1293365"/>
                </a:cubicBezTo>
                <a:cubicBezTo>
                  <a:pt x="3632972" y="1282386"/>
                  <a:pt x="3637362" y="1295560"/>
                  <a:pt x="3643947" y="1295560"/>
                </a:cubicBezTo>
                <a:cubicBezTo>
                  <a:pt x="3657117" y="1297756"/>
                  <a:pt x="3665897" y="1308735"/>
                  <a:pt x="3668092" y="1317518"/>
                </a:cubicBezTo>
                <a:cubicBezTo>
                  <a:pt x="3672482" y="1337280"/>
                  <a:pt x="3690042" y="1339476"/>
                  <a:pt x="3703212" y="1348259"/>
                </a:cubicBezTo>
                <a:cubicBezTo>
                  <a:pt x="3720772" y="1335085"/>
                  <a:pt x="3747112" y="1339476"/>
                  <a:pt x="3758087" y="1315323"/>
                </a:cubicBezTo>
                <a:cubicBezTo>
                  <a:pt x="3769062" y="1295560"/>
                  <a:pt x="3782232" y="1275798"/>
                  <a:pt x="3793207" y="1256036"/>
                </a:cubicBezTo>
                <a:cubicBezTo>
                  <a:pt x="3799792" y="1242862"/>
                  <a:pt x="3810767" y="1240666"/>
                  <a:pt x="3819547" y="1247253"/>
                </a:cubicBezTo>
                <a:cubicBezTo>
                  <a:pt x="3841497" y="1262624"/>
                  <a:pt x="3850277" y="1288973"/>
                  <a:pt x="3843692" y="1321910"/>
                </a:cubicBezTo>
                <a:cubicBezTo>
                  <a:pt x="3843692" y="1324106"/>
                  <a:pt x="3839302" y="1326302"/>
                  <a:pt x="3839302" y="1328497"/>
                </a:cubicBezTo>
                <a:cubicBezTo>
                  <a:pt x="3839302" y="1332889"/>
                  <a:pt x="3876617" y="1343868"/>
                  <a:pt x="3883202" y="1341672"/>
                </a:cubicBezTo>
                <a:cubicBezTo>
                  <a:pt x="3898567" y="1339476"/>
                  <a:pt x="3911737" y="1337280"/>
                  <a:pt x="3920517" y="1324106"/>
                </a:cubicBezTo>
                <a:cubicBezTo>
                  <a:pt x="3922712" y="1321910"/>
                  <a:pt x="3924907" y="1319714"/>
                  <a:pt x="3927102" y="1317518"/>
                </a:cubicBezTo>
                <a:cubicBezTo>
                  <a:pt x="3955637" y="1291169"/>
                  <a:pt x="3966612" y="1288973"/>
                  <a:pt x="3999536" y="1313127"/>
                </a:cubicBezTo>
                <a:cubicBezTo>
                  <a:pt x="4019292" y="1326302"/>
                  <a:pt x="4023682" y="1326302"/>
                  <a:pt x="4041242" y="1308735"/>
                </a:cubicBezTo>
                <a:cubicBezTo>
                  <a:pt x="4056606" y="1293365"/>
                  <a:pt x="4058802" y="1271407"/>
                  <a:pt x="4065386" y="1251645"/>
                </a:cubicBezTo>
                <a:cubicBezTo>
                  <a:pt x="4078556" y="1214316"/>
                  <a:pt x="4087336" y="1174792"/>
                  <a:pt x="4102702" y="1135268"/>
                </a:cubicBezTo>
                <a:cubicBezTo>
                  <a:pt x="4109286" y="1117702"/>
                  <a:pt x="4120262" y="1097940"/>
                  <a:pt x="4135626" y="1084765"/>
                </a:cubicBezTo>
                <a:cubicBezTo>
                  <a:pt x="4148796" y="1069394"/>
                  <a:pt x="4166356" y="1062807"/>
                  <a:pt x="4192696" y="1071590"/>
                </a:cubicBezTo>
                <a:cubicBezTo>
                  <a:pt x="4168552" y="1093548"/>
                  <a:pt x="4190502" y="1124289"/>
                  <a:pt x="4170746" y="1146247"/>
                </a:cubicBezTo>
                <a:cubicBezTo>
                  <a:pt x="4172942" y="1179184"/>
                  <a:pt x="4155382" y="1205533"/>
                  <a:pt x="4148796" y="1234078"/>
                </a:cubicBezTo>
                <a:cubicBezTo>
                  <a:pt x="4144406" y="1262624"/>
                  <a:pt x="4135626" y="1293365"/>
                  <a:pt x="4124652" y="1319714"/>
                </a:cubicBezTo>
                <a:cubicBezTo>
                  <a:pt x="4104896" y="1363630"/>
                  <a:pt x="4144406" y="1389979"/>
                  <a:pt x="4179526" y="1383392"/>
                </a:cubicBezTo>
                <a:cubicBezTo>
                  <a:pt x="4186112" y="1383392"/>
                  <a:pt x="4190502" y="1379000"/>
                  <a:pt x="4192696" y="1374609"/>
                </a:cubicBezTo>
                <a:cubicBezTo>
                  <a:pt x="4197086" y="1370217"/>
                  <a:pt x="4197086" y="1363630"/>
                  <a:pt x="4199282" y="1359238"/>
                </a:cubicBezTo>
                <a:cubicBezTo>
                  <a:pt x="4212451" y="1346064"/>
                  <a:pt x="4227816" y="1337280"/>
                  <a:pt x="4243181" y="1341672"/>
                </a:cubicBezTo>
                <a:cubicBezTo>
                  <a:pt x="4260741" y="1346064"/>
                  <a:pt x="4262936" y="1363630"/>
                  <a:pt x="4267326" y="1376805"/>
                </a:cubicBezTo>
                <a:cubicBezTo>
                  <a:pt x="4269521" y="1383392"/>
                  <a:pt x="4267326" y="1389979"/>
                  <a:pt x="4267326" y="1394371"/>
                </a:cubicBezTo>
                <a:cubicBezTo>
                  <a:pt x="4269521" y="1438287"/>
                  <a:pt x="4293666" y="1471223"/>
                  <a:pt x="4333176" y="1480007"/>
                </a:cubicBezTo>
                <a:cubicBezTo>
                  <a:pt x="4341956" y="1482202"/>
                  <a:pt x="4352931" y="1482202"/>
                  <a:pt x="4363906" y="1477811"/>
                </a:cubicBezTo>
                <a:cubicBezTo>
                  <a:pt x="4392441" y="1464636"/>
                  <a:pt x="4425366" y="1469028"/>
                  <a:pt x="4456096" y="1455853"/>
                </a:cubicBezTo>
                <a:cubicBezTo>
                  <a:pt x="4460486" y="1453657"/>
                  <a:pt x="4471461" y="1460244"/>
                  <a:pt x="4475851" y="1464636"/>
                </a:cubicBezTo>
                <a:cubicBezTo>
                  <a:pt x="4484631" y="1473419"/>
                  <a:pt x="4493411" y="1482202"/>
                  <a:pt x="4499996" y="1495377"/>
                </a:cubicBezTo>
                <a:cubicBezTo>
                  <a:pt x="4504386" y="1508552"/>
                  <a:pt x="4513166" y="1508552"/>
                  <a:pt x="4526336" y="1499769"/>
                </a:cubicBezTo>
                <a:cubicBezTo>
                  <a:pt x="4528531" y="1497573"/>
                  <a:pt x="4530726" y="1493181"/>
                  <a:pt x="4535116" y="1490985"/>
                </a:cubicBezTo>
                <a:cubicBezTo>
                  <a:pt x="4541701" y="1488790"/>
                  <a:pt x="4550481" y="1486594"/>
                  <a:pt x="4554871" y="1490985"/>
                </a:cubicBezTo>
                <a:cubicBezTo>
                  <a:pt x="4561456" y="1499769"/>
                  <a:pt x="4554871" y="1504160"/>
                  <a:pt x="4550481" y="1510748"/>
                </a:cubicBezTo>
                <a:cubicBezTo>
                  <a:pt x="4535116" y="1528314"/>
                  <a:pt x="4510971" y="1539293"/>
                  <a:pt x="4504386" y="1565642"/>
                </a:cubicBezTo>
                <a:cubicBezTo>
                  <a:pt x="4502191" y="1574425"/>
                  <a:pt x="4504386" y="1585404"/>
                  <a:pt x="4510971" y="1585404"/>
                </a:cubicBezTo>
                <a:cubicBezTo>
                  <a:pt x="4521946" y="1585404"/>
                  <a:pt x="4532921" y="1587600"/>
                  <a:pt x="4543896" y="1581013"/>
                </a:cubicBezTo>
                <a:cubicBezTo>
                  <a:pt x="4552676" y="1574425"/>
                  <a:pt x="4570236" y="1572230"/>
                  <a:pt x="4579016" y="1585404"/>
                </a:cubicBezTo>
                <a:cubicBezTo>
                  <a:pt x="4587796" y="1600775"/>
                  <a:pt x="4598771" y="1616145"/>
                  <a:pt x="4592186" y="1635907"/>
                </a:cubicBezTo>
                <a:cubicBezTo>
                  <a:pt x="4589991" y="1638103"/>
                  <a:pt x="4579016" y="1638103"/>
                  <a:pt x="4576821" y="1642495"/>
                </a:cubicBezTo>
                <a:cubicBezTo>
                  <a:pt x="4574626" y="1653474"/>
                  <a:pt x="4572431" y="1666648"/>
                  <a:pt x="4583406" y="1677627"/>
                </a:cubicBezTo>
                <a:cubicBezTo>
                  <a:pt x="4611941" y="1703977"/>
                  <a:pt x="4633891" y="1736914"/>
                  <a:pt x="4658036" y="1769850"/>
                </a:cubicBezTo>
                <a:cubicBezTo>
                  <a:pt x="4673401" y="1789612"/>
                  <a:pt x="4697546" y="1794004"/>
                  <a:pt x="4723886" y="1785221"/>
                </a:cubicBezTo>
                <a:cubicBezTo>
                  <a:pt x="4756811" y="1774242"/>
                  <a:pt x="4756811" y="1776438"/>
                  <a:pt x="4772176" y="1804983"/>
                </a:cubicBezTo>
                <a:cubicBezTo>
                  <a:pt x="4778761" y="1818158"/>
                  <a:pt x="4783151" y="1824745"/>
                  <a:pt x="4763396" y="1835724"/>
                </a:cubicBezTo>
                <a:cubicBezTo>
                  <a:pt x="4734861" y="1851094"/>
                  <a:pt x="4723886" y="1879640"/>
                  <a:pt x="4723886" y="1914772"/>
                </a:cubicBezTo>
                <a:cubicBezTo>
                  <a:pt x="4723886" y="1958688"/>
                  <a:pt x="4739251" y="1993821"/>
                  <a:pt x="4765591" y="2026757"/>
                </a:cubicBezTo>
                <a:cubicBezTo>
                  <a:pt x="4769981" y="2033345"/>
                  <a:pt x="4774371" y="2037736"/>
                  <a:pt x="4785346" y="2031149"/>
                </a:cubicBezTo>
                <a:cubicBezTo>
                  <a:pt x="4802906" y="2020170"/>
                  <a:pt x="4822661" y="2024562"/>
                  <a:pt x="4840221" y="2026757"/>
                </a:cubicBezTo>
                <a:cubicBezTo>
                  <a:pt x="4864366" y="2028953"/>
                  <a:pt x="4884121" y="2064086"/>
                  <a:pt x="4873146" y="2088239"/>
                </a:cubicBezTo>
                <a:cubicBezTo>
                  <a:pt x="4862171" y="2112393"/>
                  <a:pt x="4853391" y="2136547"/>
                  <a:pt x="4835831" y="2156309"/>
                </a:cubicBezTo>
                <a:cubicBezTo>
                  <a:pt x="4829246" y="2162896"/>
                  <a:pt x="4824856" y="2167288"/>
                  <a:pt x="4816076" y="2158505"/>
                </a:cubicBezTo>
                <a:cubicBezTo>
                  <a:pt x="4809491" y="2151917"/>
                  <a:pt x="4800711" y="2160700"/>
                  <a:pt x="4798516" y="2167288"/>
                </a:cubicBezTo>
                <a:cubicBezTo>
                  <a:pt x="4794126" y="2176071"/>
                  <a:pt x="4785346" y="2184854"/>
                  <a:pt x="4780956" y="2193637"/>
                </a:cubicBezTo>
                <a:cubicBezTo>
                  <a:pt x="4778761" y="2202420"/>
                  <a:pt x="4785346" y="2213399"/>
                  <a:pt x="4787541" y="2224378"/>
                </a:cubicBezTo>
                <a:cubicBezTo>
                  <a:pt x="4794126" y="2261707"/>
                  <a:pt x="4800711" y="2299035"/>
                  <a:pt x="4833636" y="2323189"/>
                </a:cubicBezTo>
                <a:cubicBezTo>
                  <a:pt x="4840221" y="2329776"/>
                  <a:pt x="4846806" y="2334168"/>
                  <a:pt x="4855586" y="2331972"/>
                </a:cubicBezTo>
                <a:cubicBezTo>
                  <a:pt x="4864366" y="2331972"/>
                  <a:pt x="4866561" y="2340755"/>
                  <a:pt x="4873146" y="2345146"/>
                </a:cubicBezTo>
                <a:cubicBezTo>
                  <a:pt x="4857781" y="2369300"/>
                  <a:pt x="4833636" y="2378083"/>
                  <a:pt x="4807296" y="2384671"/>
                </a:cubicBezTo>
                <a:cubicBezTo>
                  <a:pt x="4785346" y="2391258"/>
                  <a:pt x="4778761" y="2402237"/>
                  <a:pt x="4776566" y="2424195"/>
                </a:cubicBezTo>
                <a:cubicBezTo>
                  <a:pt x="4776566" y="2426391"/>
                  <a:pt x="4776566" y="2426391"/>
                  <a:pt x="4776566" y="2428586"/>
                </a:cubicBezTo>
                <a:cubicBezTo>
                  <a:pt x="4776566" y="2465915"/>
                  <a:pt x="4776566" y="2468110"/>
                  <a:pt x="4816076" y="2472502"/>
                </a:cubicBezTo>
                <a:cubicBezTo>
                  <a:pt x="4842416" y="2476894"/>
                  <a:pt x="4857781" y="2492264"/>
                  <a:pt x="4864366" y="2516418"/>
                </a:cubicBezTo>
                <a:cubicBezTo>
                  <a:pt x="4866561" y="2523005"/>
                  <a:pt x="4866561" y="2531788"/>
                  <a:pt x="4864366" y="2538376"/>
                </a:cubicBezTo>
                <a:cubicBezTo>
                  <a:pt x="4862171" y="2547159"/>
                  <a:pt x="4851196" y="2540571"/>
                  <a:pt x="4846806" y="2542767"/>
                </a:cubicBezTo>
                <a:cubicBezTo>
                  <a:pt x="4824856" y="2553746"/>
                  <a:pt x="4802906" y="2562529"/>
                  <a:pt x="4778761" y="2560334"/>
                </a:cubicBezTo>
                <a:cubicBezTo>
                  <a:pt x="4772176" y="2560334"/>
                  <a:pt x="4772176" y="2566921"/>
                  <a:pt x="4767786" y="2571312"/>
                </a:cubicBezTo>
                <a:cubicBezTo>
                  <a:pt x="4750226" y="2591075"/>
                  <a:pt x="4743641" y="2617424"/>
                  <a:pt x="4726081" y="2637186"/>
                </a:cubicBezTo>
                <a:cubicBezTo>
                  <a:pt x="4719496" y="2645969"/>
                  <a:pt x="4712911" y="2659144"/>
                  <a:pt x="4706326" y="2663535"/>
                </a:cubicBezTo>
                <a:cubicBezTo>
                  <a:pt x="4684376" y="2674514"/>
                  <a:pt x="4695351" y="2692081"/>
                  <a:pt x="4699741" y="2700864"/>
                </a:cubicBezTo>
                <a:cubicBezTo>
                  <a:pt x="4708521" y="2720626"/>
                  <a:pt x="4723886" y="2738192"/>
                  <a:pt x="4748031" y="2744780"/>
                </a:cubicBezTo>
                <a:cubicBezTo>
                  <a:pt x="4769981" y="2751367"/>
                  <a:pt x="4791931" y="2760150"/>
                  <a:pt x="4813881" y="2766737"/>
                </a:cubicBezTo>
                <a:cubicBezTo>
                  <a:pt x="4835831" y="2773325"/>
                  <a:pt x="4855586" y="2777716"/>
                  <a:pt x="4875341" y="2757954"/>
                </a:cubicBezTo>
                <a:cubicBezTo>
                  <a:pt x="4884121" y="2751367"/>
                  <a:pt x="4892901" y="2742584"/>
                  <a:pt x="4903876" y="2740388"/>
                </a:cubicBezTo>
                <a:cubicBezTo>
                  <a:pt x="4928020" y="2729409"/>
                  <a:pt x="4938996" y="2709647"/>
                  <a:pt x="4952166" y="2689885"/>
                </a:cubicBezTo>
                <a:cubicBezTo>
                  <a:pt x="4971920" y="2654752"/>
                  <a:pt x="4996066" y="2621816"/>
                  <a:pt x="5033380" y="2604249"/>
                </a:cubicBezTo>
                <a:cubicBezTo>
                  <a:pt x="5068500" y="2591075"/>
                  <a:pt x="5103620" y="2573508"/>
                  <a:pt x="5138740" y="2562529"/>
                </a:cubicBezTo>
                <a:cubicBezTo>
                  <a:pt x="5189226" y="2544963"/>
                  <a:pt x="5198006" y="2540571"/>
                  <a:pt x="5224346" y="2514222"/>
                </a:cubicBezTo>
                <a:cubicBezTo>
                  <a:pt x="5226540" y="2512026"/>
                  <a:pt x="5228736" y="2507635"/>
                  <a:pt x="5230930" y="2507635"/>
                </a:cubicBezTo>
                <a:cubicBezTo>
                  <a:pt x="5268245" y="2514222"/>
                  <a:pt x="5290195" y="2481285"/>
                  <a:pt x="5318730" y="2470306"/>
                </a:cubicBezTo>
                <a:cubicBezTo>
                  <a:pt x="5356045" y="2454936"/>
                  <a:pt x="5391165" y="2443957"/>
                  <a:pt x="5428480" y="2448348"/>
                </a:cubicBezTo>
                <a:cubicBezTo>
                  <a:pt x="5452625" y="2450544"/>
                  <a:pt x="5472380" y="2461523"/>
                  <a:pt x="5489940" y="2479089"/>
                </a:cubicBezTo>
                <a:cubicBezTo>
                  <a:pt x="5492135" y="2481285"/>
                  <a:pt x="5496525" y="2485677"/>
                  <a:pt x="5496525" y="2490068"/>
                </a:cubicBezTo>
                <a:cubicBezTo>
                  <a:pt x="5500915" y="2516418"/>
                  <a:pt x="5496525" y="2542767"/>
                  <a:pt x="5485550" y="2566921"/>
                </a:cubicBezTo>
                <a:cubicBezTo>
                  <a:pt x="5476770" y="2588879"/>
                  <a:pt x="5459210" y="2602053"/>
                  <a:pt x="5435065" y="2613032"/>
                </a:cubicBezTo>
                <a:cubicBezTo>
                  <a:pt x="5419700" y="2621816"/>
                  <a:pt x="5408725" y="2626207"/>
                  <a:pt x="5388970" y="2617424"/>
                </a:cubicBezTo>
                <a:cubicBezTo>
                  <a:pt x="5371410" y="2608641"/>
                  <a:pt x="5349460" y="2613032"/>
                  <a:pt x="5329705" y="2615228"/>
                </a:cubicBezTo>
                <a:cubicBezTo>
                  <a:pt x="5323120" y="2615228"/>
                  <a:pt x="5318730" y="2619620"/>
                  <a:pt x="5316535" y="2624011"/>
                </a:cubicBezTo>
                <a:cubicBezTo>
                  <a:pt x="5301170" y="2639382"/>
                  <a:pt x="5285805" y="2648165"/>
                  <a:pt x="5263856" y="2650361"/>
                </a:cubicBezTo>
                <a:cubicBezTo>
                  <a:pt x="5246296" y="2650361"/>
                  <a:pt x="5233126" y="2663535"/>
                  <a:pt x="5215566" y="2670123"/>
                </a:cubicBezTo>
                <a:cubicBezTo>
                  <a:pt x="5191420" y="2683298"/>
                  <a:pt x="5129960" y="2698668"/>
                  <a:pt x="5105816" y="2700864"/>
                </a:cubicBezTo>
                <a:cubicBezTo>
                  <a:pt x="5066306" y="2705255"/>
                  <a:pt x="5035576" y="2727213"/>
                  <a:pt x="5000456" y="2744780"/>
                </a:cubicBezTo>
                <a:cubicBezTo>
                  <a:pt x="4976310" y="2757954"/>
                  <a:pt x="4958750" y="2782108"/>
                  <a:pt x="4934606" y="2795283"/>
                </a:cubicBezTo>
                <a:cubicBezTo>
                  <a:pt x="4923630" y="2801870"/>
                  <a:pt x="4912656" y="2810653"/>
                  <a:pt x="4903876" y="2815045"/>
                </a:cubicBezTo>
                <a:cubicBezTo>
                  <a:pt x="4857781" y="2834807"/>
                  <a:pt x="4818271" y="2861156"/>
                  <a:pt x="4778761" y="2887506"/>
                </a:cubicBezTo>
                <a:cubicBezTo>
                  <a:pt x="4765591" y="2898485"/>
                  <a:pt x="4723886" y="2911659"/>
                  <a:pt x="4710716" y="2911659"/>
                </a:cubicBezTo>
                <a:cubicBezTo>
                  <a:pt x="4699741" y="2913855"/>
                  <a:pt x="4690961" y="2911659"/>
                  <a:pt x="4684376" y="2902876"/>
                </a:cubicBezTo>
                <a:cubicBezTo>
                  <a:pt x="4675596" y="2891897"/>
                  <a:pt x="4669011" y="2898485"/>
                  <a:pt x="4660231" y="2900680"/>
                </a:cubicBezTo>
                <a:cubicBezTo>
                  <a:pt x="4644866" y="2905072"/>
                  <a:pt x="4644866" y="2911659"/>
                  <a:pt x="4644866" y="2922638"/>
                </a:cubicBezTo>
                <a:cubicBezTo>
                  <a:pt x="4644866" y="2931421"/>
                  <a:pt x="4644866" y="2940205"/>
                  <a:pt x="4658036" y="2940205"/>
                </a:cubicBezTo>
                <a:cubicBezTo>
                  <a:pt x="4664621" y="2940205"/>
                  <a:pt x="4669011" y="2948988"/>
                  <a:pt x="4675596" y="2946792"/>
                </a:cubicBezTo>
                <a:cubicBezTo>
                  <a:pt x="4693156" y="2946792"/>
                  <a:pt x="4697546" y="2962162"/>
                  <a:pt x="4706326" y="2968750"/>
                </a:cubicBezTo>
                <a:cubicBezTo>
                  <a:pt x="4701936" y="2999491"/>
                  <a:pt x="4728276" y="2999491"/>
                  <a:pt x="4745836" y="3008274"/>
                </a:cubicBezTo>
                <a:cubicBezTo>
                  <a:pt x="4800711" y="3036819"/>
                  <a:pt x="4857781" y="3052190"/>
                  <a:pt x="4914850" y="3069756"/>
                </a:cubicBezTo>
                <a:cubicBezTo>
                  <a:pt x="4925826" y="3074148"/>
                  <a:pt x="4938996" y="3078539"/>
                  <a:pt x="4952166" y="3082931"/>
                </a:cubicBezTo>
                <a:cubicBezTo>
                  <a:pt x="4969726" y="3089518"/>
                  <a:pt x="4989480" y="3093910"/>
                  <a:pt x="5002650" y="3076343"/>
                </a:cubicBezTo>
                <a:cubicBezTo>
                  <a:pt x="5011430" y="3067560"/>
                  <a:pt x="5022406" y="3069756"/>
                  <a:pt x="5031186" y="3071952"/>
                </a:cubicBezTo>
                <a:cubicBezTo>
                  <a:pt x="5042160" y="3071952"/>
                  <a:pt x="5050940" y="3082931"/>
                  <a:pt x="5061916" y="3080735"/>
                </a:cubicBezTo>
                <a:cubicBezTo>
                  <a:pt x="5066306" y="3080735"/>
                  <a:pt x="5075086" y="3089518"/>
                  <a:pt x="5075086" y="3096105"/>
                </a:cubicBezTo>
                <a:cubicBezTo>
                  <a:pt x="5081670" y="3131238"/>
                  <a:pt x="5064110" y="3188328"/>
                  <a:pt x="5018016" y="3212482"/>
                </a:cubicBezTo>
                <a:cubicBezTo>
                  <a:pt x="4993870" y="3225657"/>
                  <a:pt x="4978506" y="3230048"/>
                  <a:pt x="4956556" y="3212482"/>
                </a:cubicBezTo>
                <a:cubicBezTo>
                  <a:pt x="4941190" y="3199307"/>
                  <a:pt x="4921436" y="3190524"/>
                  <a:pt x="4906071" y="3177349"/>
                </a:cubicBezTo>
                <a:cubicBezTo>
                  <a:pt x="4890706" y="3166370"/>
                  <a:pt x="4875341" y="3148804"/>
                  <a:pt x="4851196" y="3166370"/>
                </a:cubicBezTo>
                <a:cubicBezTo>
                  <a:pt x="4835831" y="3175154"/>
                  <a:pt x="4807296" y="3155392"/>
                  <a:pt x="4794126" y="3137825"/>
                </a:cubicBezTo>
                <a:cubicBezTo>
                  <a:pt x="4783151" y="3120259"/>
                  <a:pt x="4778761" y="3098301"/>
                  <a:pt x="4761201" y="3085126"/>
                </a:cubicBezTo>
                <a:cubicBezTo>
                  <a:pt x="4745836" y="3069756"/>
                  <a:pt x="4732666" y="3056581"/>
                  <a:pt x="4708521" y="3060973"/>
                </a:cubicBezTo>
                <a:cubicBezTo>
                  <a:pt x="4704131" y="3063169"/>
                  <a:pt x="4695351" y="3063169"/>
                  <a:pt x="4693156" y="3058777"/>
                </a:cubicBezTo>
                <a:cubicBezTo>
                  <a:pt x="4664621" y="3032428"/>
                  <a:pt x="4642671" y="3054385"/>
                  <a:pt x="4620721" y="3065364"/>
                </a:cubicBezTo>
                <a:cubicBezTo>
                  <a:pt x="4600966" y="3078539"/>
                  <a:pt x="4583406" y="3080735"/>
                  <a:pt x="4565846" y="3065364"/>
                </a:cubicBezTo>
                <a:cubicBezTo>
                  <a:pt x="4552676" y="3056581"/>
                  <a:pt x="4532921" y="3054385"/>
                  <a:pt x="4524141" y="3039015"/>
                </a:cubicBezTo>
                <a:cubicBezTo>
                  <a:pt x="4517556" y="3032428"/>
                  <a:pt x="4510971" y="3034623"/>
                  <a:pt x="4502191" y="3034623"/>
                </a:cubicBezTo>
                <a:cubicBezTo>
                  <a:pt x="4493411" y="3036819"/>
                  <a:pt x="4491216" y="3032428"/>
                  <a:pt x="4486826" y="3023644"/>
                </a:cubicBezTo>
                <a:cubicBezTo>
                  <a:pt x="4478046" y="3003882"/>
                  <a:pt x="4462681" y="3006078"/>
                  <a:pt x="4447316" y="3017057"/>
                </a:cubicBezTo>
                <a:cubicBezTo>
                  <a:pt x="4427561" y="3032428"/>
                  <a:pt x="4418781" y="3054385"/>
                  <a:pt x="4407806" y="3076343"/>
                </a:cubicBezTo>
                <a:cubicBezTo>
                  <a:pt x="4396831" y="3100497"/>
                  <a:pt x="4394636" y="3100497"/>
                  <a:pt x="4372686" y="3087322"/>
                </a:cubicBezTo>
                <a:cubicBezTo>
                  <a:pt x="4370491" y="3087322"/>
                  <a:pt x="4366101" y="3087322"/>
                  <a:pt x="4366101" y="3085126"/>
                </a:cubicBezTo>
                <a:cubicBezTo>
                  <a:pt x="4359516" y="3071952"/>
                  <a:pt x="4344151" y="3065364"/>
                  <a:pt x="4335371" y="3065364"/>
                </a:cubicBezTo>
                <a:cubicBezTo>
                  <a:pt x="4324396" y="3063169"/>
                  <a:pt x="4311226" y="3076343"/>
                  <a:pt x="4302446" y="3085126"/>
                </a:cubicBezTo>
                <a:cubicBezTo>
                  <a:pt x="4291471" y="3093910"/>
                  <a:pt x="4278301" y="3102693"/>
                  <a:pt x="4273911" y="3113672"/>
                </a:cubicBezTo>
                <a:cubicBezTo>
                  <a:pt x="4262936" y="3148804"/>
                  <a:pt x="4236596" y="3142217"/>
                  <a:pt x="4210256" y="3140021"/>
                </a:cubicBezTo>
                <a:cubicBezTo>
                  <a:pt x="4205866" y="3140021"/>
                  <a:pt x="4203672" y="3131238"/>
                  <a:pt x="4194892" y="3137825"/>
                </a:cubicBezTo>
                <a:cubicBezTo>
                  <a:pt x="4161966" y="3164175"/>
                  <a:pt x="4135626" y="3197111"/>
                  <a:pt x="4089532" y="3201503"/>
                </a:cubicBezTo>
                <a:cubicBezTo>
                  <a:pt x="4071972" y="3223461"/>
                  <a:pt x="4043436" y="3225657"/>
                  <a:pt x="4023682" y="3247615"/>
                </a:cubicBezTo>
                <a:cubicBezTo>
                  <a:pt x="3990756" y="3282747"/>
                  <a:pt x="3990756" y="3282747"/>
                  <a:pt x="3938077" y="3289335"/>
                </a:cubicBezTo>
                <a:cubicBezTo>
                  <a:pt x="3927102" y="3291530"/>
                  <a:pt x="3924907" y="3293726"/>
                  <a:pt x="3924907" y="3302509"/>
                </a:cubicBezTo>
                <a:cubicBezTo>
                  <a:pt x="3927102" y="3322271"/>
                  <a:pt x="3916127" y="3339838"/>
                  <a:pt x="3907347" y="3357404"/>
                </a:cubicBezTo>
                <a:cubicBezTo>
                  <a:pt x="3905152" y="3361795"/>
                  <a:pt x="3907347" y="3366187"/>
                  <a:pt x="3900762" y="3368383"/>
                </a:cubicBezTo>
                <a:cubicBezTo>
                  <a:pt x="3861252" y="3381558"/>
                  <a:pt x="3841497" y="3416690"/>
                  <a:pt x="3821742" y="3447431"/>
                </a:cubicBezTo>
                <a:cubicBezTo>
                  <a:pt x="3817352" y="3451823"/>
                  <a:pt x="3817352" y="3458410"/>
                  <a:pt x="3810767" y="3456214"/>
                </a:cubicBezTo>
                <a:cubicBezTo>
                  <a:pt x="3766867" y="3454019"/>
                  <a:pt x="3736137" y="3484760"/>
                  <a:pt x="3703212" y="3506717"/>
                </a:cubicBezTo>
                <a:cubicBezTo>
                  <a:pt x="3670287" y="3530871"/>
                  <a:pt x="3639557" y="3559416"/>
                  <a:pt x="3604437" y="3581374"/>
                </a:cubicBezTo>
                <a:cubicBezTo>
                  <a:pt x="3586877" y="3592353"/>
                  <a:pt x="3573707" y="3609919"/>
                  <a:pt x="3560537" y="3625290"/>
                </a:cubicBezTo>
                <a:cubicBezTo>
                  <a:pt x="3553952" y="3629681"/>
                  <a:pt x="3556147" y="3636269"/>
                  <a:pt x="3560537" y="3640660"/>
                </a:cubicBezTo>
                <a:cubicBezTo>
                  <a:pt x="3562732" y="3642856"/>
                  <a:pt x="3564927" y="3645052"/>
                  <a:pt x="3564927" y="3647248"/>
                </a:cubicBezTo>
                <a:cubicBezTo>
                  <a:pt x="3575902" y="3688968"/>
                  <a:pt x="3575902" y="3688968"/>
                  <a:pt x="3545172" y="3717513"/>
                </a:cubicBezTo>
                <a:cubicBezTo>
                  <a:pt x="3532002" y="3730688"/>
                  <a:pt x="3523222" y="3754841"/>
                  <a:pt x="3494687" y="3748254"/>
                </a:cubicBezTo>
                <a:cubicBezTo>
                  <a:pt x="3507857" y="3759233"/>
                  <a:pt x="3521027" y="3750450"/>
                  <a:pt x="3529807" y="3757037"/>
                </a:cubicBezTo>
                <a:cubicBezTo>
                  <a:pt x="3542977" y="3761429"/>
                  <a:pt x="3551757" y="3770212"/>
                  <a:pt x="3562732" y="3754841"/>
                </a:cubicBezTo>
                <a:cubicBezTo>
                  <a:pt x="3564927" y="3754841"/>
                  <a:pt x="3571512" y="3757037"/>
                  <a:pt x="3573707" y="3761429"/>
                </a:cubicBezTo>
                <a:cubicBezTo>
                  <a:pt x="3586877" y="3772408"/>
                  <a:pt x="3602242" y="3778995"/>
                  <a:pt x="3617607" y="3785582"/>
                </a:cubicBezTo>
                <a:cubicBezTo>
                  <a:pt x="3652727" y="3796561"/>
                  <a:pt x="3674677" y="3825106"/>
                  <a:pt x="3698822" y="3851456"/>
                </a:cubicBezTo>
                <a:cubicBezTo>
                  <a:pt x="3714187" y="3866826"/>
                  <a:pt x="3720772" y="3888784"/>
                  <a:pt x="3711992" y="3912938"/>
                </a:cubicBezTo>
                <a:cubicBezTo>
                  <a:pt x="3703212" y="3937092"/>
                  <a:pt x="3694432" y="3963441"/>
                  <a:pt x="3670287" y="3978811"/>
                </a:cubicBezTo>
                <a:cubicBezTo>
                  <a:pt x="3665897" y="3983203"/>
                  <a:pt x="3665897" y="3987595"/>
                  <a:pt x="3668092" y="3994182"/>
                </a:cubicBezTo>
                <a:cubicBezTo>
                  <a:pt x="3670287" y="4020531"/>
                  <a:pt x="3681262" y="4044685"/>
                  <a:pt x="3679067" y="4068839"/>
                </a:cubicBezTo>
                <a:cubicBezTo>
                  <a:pt x="3679067" y="4110559"/>
                  <a:pt x="3659312" y="4143495"/>
                  <a:pt x="3624192" y="4169845"/>
                </a:cubicBezTo>
                <a:cubicBezTo>
                  <a:pt x="3606632" y="4180824"/>
                  <a:pt x="3593462" y="4196194"/>
                  <a:pt x="3571512" y="4193999"/>
                </a:cubicBezTo>
                <a:cubicBezTo>
                  <a:pt x="3536392" y="4191803"/>
                  <a:pt x="3499077" y="4202782"/>
                  <a:pt x="3463957" y="4178628"/>
                </a:cubicBezTo>
                <a:cubicBezTo>
                  <a:pt x="3420057" y="4147887"/>
                  <a:pt x="3387132" y="4112754"/>
                  <a:pt x="3389327" y="4055664"/>
                </a:cubicBezTo>
                <a:cubicBezTo>
                  <a:pt x="3389327" y="4051272"/>
                  <a:pt x="3391522" y="4044685"/>
                  <a:pt x="3389327" y="4038098"/>
                </a:cubicBezTo>
                <a:cubicBezTo>
                  <a:pt x="3387132" y="4027119"/>
                  <a:pt x="3384937" y="4013944"/>
                  <a:pt x="3378352" y="4005161"/>
                </a:cubicBezTo>
                <a:cubicBezTo>
                  <a:pt x="3373962" y="3998574"/>
                  <a:pt x="3358597" y="4000769"/>
                  <a:pt x="3349817" y="4000769"/>
                </a:cubicBezTo>
                <a:cubicBezTo>
                  <a:pt x="3312502" y="4005161"/>
                  <a:pt x="3279577" y="3985399"/>
                  <a:pt x="3242262" y="3991986"/>
                </a:cubicBezTo>
                <a:cubicBezTo>
                  <a:pt x="3235678" y="3994182"/>
                  <a:pt x="3229092" y="3989790"/>
                  <a:pt x="3224702" y="3996378"/>
                </a:cubicBezTo>
                <a:cubicBezTo>
                  <a:pt x="3222508" y="4007357"/>
                  <a:pt x="3242262" y="3994182"/>
                  <a:pt x="3237872" y="4009552"/>
                </a:cubicBezTo>
                <a:cubicBezTo>
                  <a:pt x="3231288" y="4027119"/>
                  <a:pt x="3237872" y="4033706"/>
                  <a:pt x="3248848" y="4027119"/>
                </a:cubicBezTo>
                <a:cubicBezTo>
                  <a:pt x="3268602" y="4016140"/>
                  <a:pt x="3288357" y="4020531"/>
                  <a:pt x="3308112" y="4018336"/>
                </a:cubicBezTo>
                <a:cubicBezTo>
                  <a:pt x="3316892" y="4018336"/>
                  <a:pt x="3321282" y="4020531"/>
                  <a:pt x="3319087" y="4031510"/>
                </a:cubicBezTo>
                <a:cubicBezTo>
                  <a:pt x="3319087" y="4038098"/>
                  <a:pt x="3321282" y="4044685"/>
                  <a:pt x="3310307" y="4046881"/>
                </a:cubicBezTo>
                <a:cubicBezTo>
                  <a:pt x="3286162" y="4049077"/>
                  <a:pt x="3262018" y="4064447"/>
                  <a:pt x="3237872" y="4046881"/>
                </a:cubicBezTo>
                <a:cubicBezTo>
                  <a:pt x="3231288" y="4042489"/>
                  <a:pt x="3215922" y="4053468"/>
                  <a:pt x="3213728" y="4060056"/>
                </a:cubicBezTo>
                <a:cubicBezTo>
                  <a:pt x="3207142" y="4092992"/>
                  <a:pt x="3220312" y="4125929"/>
                  <a:pt x="3253238" y="4141300"/>
                </a:cubicBezTo>
                <a:cubicBezTo>
                  <a:pt x="3279577" y="4152279"/>
                  <a:pt x="3305917" y="4165453"/>
                  <a:pt x="3325672" y="4187411"/>
                </a:cubicBezTo>
                <a:cubicBezTo>
                  <a:pt x="3332257" y="4193999"/>
                  <a:pt x="3338842" y="4198390"/>
                  <a:pt x="3347622" y="4189607"/>
                </a:cubicBezTo>
                <a:cubicBezTo>
                  <a:pt x="3354207" y="4180824"/>
                  <a:pt x="3356402" y="4196194"/>
                  <a:pt x="3362987" y="4196194"/>
                </a:cubicBezTo>
                <a:cubicBezTo>
                  <a:pt x="3369572" y="4193999"/>
                  <a:pt x="3384937" y="4191803"/>
                  <a:pt x="3380547" y="4204977"/>
                </a:cubicBezTo>
                <a:cubicBezTo>
                  <a:pt x="3378352" y="4213761"/>
                  <a:pt x="3371767" y="4222544"/>
                  <a:pt x="3358597" y="4220348"/>
                </a:cubicBezTo>
                <a:cubicBezTo>
                  <a:pt x="3352012" y="4220348"/>
                  <a:pt x="3347622" y="4215956"/>
                  <a:pt x="3343232" y="4213761"/>
                </a:cubicBezTo>
                <a:cubicBezTo>
                  <a:pt x="3303722" y="4200586"/>
                  <a:pt x="3270797" y="4174236"/>
                  <a:pt x="3231288" y="4154474"/>
                </a:cubicBezTo>
                <a:cubicBezTo>
                  <a:pt x="3226898" y="4152279"/>
                  <a:pt x="3222508" y="4150083"/>
                  <a:pt x="3215922" y="4147887"/>
                </a:cubicBezTo>
                <a:cubicBezTo>
                  <a:pt x="3191778" y="4136908"/>
                  <a:pt x="3172022" y="4150083"/>
                  <a:pt x="3169828" y="4176432"/>
                </a:cubicBezTo>
                <a:cubicBezTo>
                  <a:pt x="3169828" y="4185215"/>
                  <a:pt x="3169828" y="4196194"/>
                  <a:pt x="3169828" y="4207173"/>
                </a:cubicBezTo>
                <a:cubicBezTo>
                  <a:pt x="3169828" y="4215956"/>
                  <a:pt x="3169828" y="4226935"/>
                  <a:pt x="3169828" y="4240110"/>
                </a:cubicBezTo>
                <a:cubicBezTo>
                  <a:pt x="3150072" y="4240110"/>
                  <a:pt x="3128122" y="4233523"/>
                  <a:pt x="3112758" y="4240110"/>
                </a:cubicBezTo>
                <a:cubicBezTo>
                  <a:pt x="3095198" y="4248893"/>
                  <a:pt x="3084222" y="4268655"/>
                  <a:pt x="3068858" y="4284026"/>
                </a:cubicBezTo>
                <a:cubicBezTo>
                  <a:pt x="3055688" y="4295005"/>
                  <a:pt x="3044712" y="4308179"/>
                  <a:pt x="3031543" y="4319158"/>
                </a:cubicBezTo>
                <a:cubicBezTo>
                  <a:pt x="3016178" y="4334529"/>
                  <a:pt x="3016178" y="4334529"/>
                  <a:pt x="2994228" y="4321354"/>
                </a:cubicBezTo>
                <a:cubicBezTo>
                  <a:pt x="2976668" y="4312571"/>
                  <a:pt x="2943743" y="4319158"/>
                  <a:pt x="2930573" y="4334529"/>
                </a:cubicBezTo>
                <a:cubicBezTo>
                  <a:pt x="2926183" y="4338920"/>
                  <a:pt x="2923988" y="4343312"/>
                  <a:pt x="2923988" y="4345508"/>
                </a:cubicBezTo>
                <a:cubicBezTo>
                  <a:pt x="2930573" y="4371857"/>
                  <a:pt x="2913013" y="4393815"/>
                  <a:pt x="2915208" y="4417969"/>
                </a:cubicBezTo>
                <a:cubicBezTo>
                  <a:pt x="2917403" y="4428948"/>
                  <a:pt x="2908623" y="4435535"/>
                  <a:pt x="2902038" y="4439927"/>
                </a:cubicBezTo>
                <a:cubicBezTo>
                  <a:pt x="2897648" y="4442122"/>
                  <a:pt x="2891063" y="4439927"/>
                  <a:pt x="2891063" y="4435535"/>
                </a:cubicBezTo>
                <a:cubicBezTo>
                  <a:pt x="2888868" y="4417969"/>
                  <a:pt x="2888868" y="4400402"/>
                  <a:pt x="2888868" y="4382836"/>
                </a:cubicBezTo>
                <a:cubicBezTo>
                  <a:pt x="2891063" y="4365270"/>
                  <a:pt x="2886673" y="4356487"/>
                  <a:pt x="2873503" y="4363074"/>
                </a:cubicBezTo>
                <a:cubicBezTo>
                  <a:pt x="2862528" y="4365270"/>
                  <a:pt x="2851553" y="4371857"/>
                  <a:pt x="2842773" y="4376249"/>
                </a:cubicBezTo>
                <a:cubicBezTo>
                  <a:pt x="2836188" y="4382836"/>
                  <a:pt x="2831798" y="4389424"/>
                  <a:pt x="2823018" y="4396011"/>
                </a:cubicBezTo>
                <a:cubicBezTo>
                  <a:pt x="2812043" y="4382836"/>
                  <a:pt x="2812043" y="4367466"/>
                  <a:pt x="2820823" y="4356487"/>
                </a:cubicBezTo>
                <a:cubicBezTo>
                  <a:pt x="2833993" y="4341116"/>
                  <a:pt x="2818628" y="4338920"/>
                  <a:pt x="2812043" y="4336725"/>
                </a:cubicBezTo>
                <a:cubicBezTo>
                  <a:pt x="2807653" y="4334529"/>
                  <a:pt x="2794483" y="4330137"/>
                  <a:pt x="2792288" y="4343312"/>
                </a:cubicBezTo>
                <a:cubicBezTo>
                  <a:pt x="2792288" y="4363074"/>
                  <a:pt x="2783508" y="4378445"/>
                  <a:pt x="2783508" y="4398207"/>
                </a:cubicBezTo>
                <a:cubicBezTo>
                  <a:pt x="2779118" y="4435535"/>
                  <a:pt x="2779118" y="4472863"/>
                  <a:pt x="2765948" y="4510192"/>
                </a:cubicBezTo>
                <a:cubicBezTo>
                  <a:pt x="2763753" y="4514583"/>
                  <a:pt x="2765948" y="4523366"/>
                  <a:pt x="2765948" y="4529954"/>
                </a:cubicBezTo>
                <a:cubicBezTo>
                  <a:pt x="2765948" y="4538737"/>
                  <a:pt x="2768143" y="4547520"/>
                  <a:pt x="2757168" y="4545324"/>
                </a:cubicBezTo>
                <a:cubicBezTo>
                  <a:pt x="2748388" y="4545324"/>
                  <a:pt x="2743998" y="4538737"/>
                  <a:pt x="2741803" y="4532150"/>
                </a:cubicBezTo>
                <a:cubicBezTo>
                  <a:pt x="2737413" y="4527758"/>
                  <a:pt x="2741803" y="4521171"/>
                  <a:pt x="2739608" y="4516779"/>
                </a:cubicBezTo>
                <a:cubicBezTo>
                  <a:pt x="2735218" y="4499213"/>
                  <a:pt x="2750583" y="4490430"/>
                  <a:pt x="2750583" y="4475059"/>
                </a:cubicBezTo>
                <a:cubicBezTo>
                  <a:pt x="2748388" y="4464080"/>
                  <a:pt x="2743998" y="4448710"/>
                  <a:pt x="2754973" y="4437731"/>
                </a:cubicBezTo>
                <a:cubicBezTo>
                  <a:pt x="2761558" y="4431143"/>
                  <a:pt x="2757168" y="4422360"/>
                  <a:pt x="2757168" y="4413577"/>
                </a:cubicBezTo>
                <a:cubicBezTo>
                  <a:pt x="2759363" y="4396011"/>
                  <a:pt x="2754973" y="4376249"/>
                  <a:pt x="2759363" y="4360878"/>
                </a:cubicBezTo>
                <a:cubicBezTo>
                  <a:pt x="2765948" y="4334529"/>
                  <a:pt x="2757168" y="4316963"/>
                  <a:pt x="2737413" y="4301592"/>
                </a:cubicBezTo>
                <a:cubicBezTo>
                  <a:pt x="2715463" y="4305984"/>
                  <a:pt x="2728633" y="4332333"/>
                  <a:pt x="2713268" y="4341116"/>
                </a:cubicBezTo>
                <a:cubicBezTo>
                  <a:pt x="2715463" y="4376249"/>
                  <a:pt x="2695708" y="4404794"/>
                  <a:pt x="2695708" y="4439927"/>
                </a:cubicBezTo>
                <a:cubicBezTo>
                  <a:pt x="2695708" y="4459689"/>
                  <a:pt x="2680343" y="4477255"/>
                  <a:pt x="2678148" y="4497017"/>
                </a:cubicBezTo>
                <a:cubicBezTo>
                  <a:pt x="2675953" y="4505800"/>
                  <a:pt x="2664978" y="4503604"/>
                  <a:pt x="2658393" y="4501409"/>
                </a:cubicBezTo>
                <a:cubicBezTo>
                  <a:pt x="2651808" y="4501409"/>
                  <a:pt x="2651808" y="4492625"/>
                  <a:pt x="2654003" y="4488234"/>
                </a:cubicBezTo>
                <a:cubicBezTo>
                  <a:pt x="2669368" y="4457493"/>
                  <a:pt x="2667173" y="4420165"/>
                  <a:pt x="2678148" y="4389424"/>
                </a:cubicBezTo>
                <a:cubicBezTo>
                  <a:pt x="2682538" y="4378445"/>
                  <a:pt x="2682538" y="4367466"/>
                  <a:pt x="2686928" y="4356487"/>
                </a:cubicBezTo>
                <a:cubicBezTo>
                  <a:pt x="2693513" y="4338920"/>
                  <a:pt x="2680343" y="4319158"/>
                  <a:pt x="2673758" y="4301592"/>
                </a:cubicBezTo>
                <a:cubicBezTo>
                  <a:pt x="2667173" y="4281830"/>
                  <a:pt x="2664978" y="4259872"/>
                  <a:pt x="2671563" y="4242306"/>
                </a:cubicBezTo>
                <a:cubicBezTo>
                  <a:pt x="2680343" y="4224740"/>
                  <a:pt x="2673758" y="4211565"/>
                  <a:pt x="2671563" y="4196194"/>
                </a:cubicBezTo>
                <a:cubicBezTo>
                  <a:pt x="2667173" y="4174236"/>
                  <a:pt x="2656198" y="4158866"/>
                  <a:pt x="2645223" y="4141300"/>
                </a:cubicBezTo>
                <a:cubicBezTo>
                  <a:pt x="2640833" y="4130321"/>
                  <a:pt x="2632053" y="4121538"/>
                  <a:pt x="2616688" y="4132516"/>
                </a:cubicBezTo>
                <a:cubicBezTo>
                  <a:pt x="2605713" y="4139104"/>
                  <a:pt x="2590348" y="4134712"/>
                  <a:pt x="2583763" y="4121538"/>
                </a:cubicBezTo>
                <a:cubicBezTo>
                  <a:pt x="2570593" y="4101775"/>
                  <a:pt x="2550838" y="4103971"/>
                  <a:pt x="2533278" y="4108363"/>
                </a:cubicBezTo>
                <a:cubicBezTo>
                  <a:pt x="2502548" y="4117146"/>
                  <a:pt x="2474013" y="4123733"/>
                  <a:pt x="2441088" y="4125929"/>
                </a:cubicBezTo>
                <a:cubicBezTo>
                  <a:pt x="2427918" y="4125929"/>
                  <a:pt x="2414748" y="4119342"/>
                  <a:pt x="2401578" y="4114950"/>
                </a:cubicBezTo>
                <a:cubicBezTo>
                  <a:pt x="2357679" y="4092992"/>
                  <a:pt x="2326949" y="4057860"/>
                  <a:pt x="2300609" y="4018336"/>
                </a:cubicBezTo>
                <a:cubicBezTo>
                  <a:pt x="2276464" y="3981007"/>
                  <a:pt x="2254514" y="3943679"/>
                  <a:pt x="2234759" y="3904155"/>
                </a:cubicBezTo>
                <a:cubicBezTo>
                  <a:pt x="2221589" y="3877805"/>
                  <a:pt x="2199639" y="3851456"/>
                  <a:pt x="2190859" y="3822911"/>
                </a:cubicBezTo>
                <a:cubicBezTo>
                  <a:pt x="2177689" y="3785582"/>
                  <a:pt x="2151349" y="3772408"/>
                  <a:pt x="2118424" y="3761429"/>
                </a:cubicBezTo>
                <a:cubicBezTo>
                  <a:pt x="2094279" y="3754841"/>
                  <a:pt x="2092084" y="3752645"/>
                  <a:pt x="2083304" y="3772408"/>
                </a:cubicBezTo>
                <a:cubicBezTo>
                  <a:pt x="2076719" y="3781191"/>
                  <a:pt x="2074524" y="3789974"/>
                  <a:pt x="2063549" y="3789974"/>
                </a:cubicBezTo>
                <a:cubicBezTo>
                  <a:pt x="2048184" y="3789974"/>
                  <a:pt x="2035014" y="3792170"/>
                  <a:pt x="2021844" y="3781191"/>
                </a:cubicBezTo>
                <a:lnTo>
                  <a:pt x="2008717" y="3760713"/>
                </a:lnTo>
                <a:lnTo>
                  <a:pt x="1923143" y="3846286"/>
                </a:lnTo>
                <a:lnTo>
                  <a:pt x="1859631" y="3782774"/>
                </a:lnTo>
                <a:lnTo>
                  <a:pt x="1853652" y="3782563"/>
                </a:lnTo>
                <a:cubicBezTo>
                  <a:pt x="1846793" y="3784485"/>
                  <a:pt x="1840757" y="3788876"/>
                  <a:pt x="1835269" y="3796561"/>
                </a:cubicBezTo>
                <a:cubicBezTo>
                  <a:pt x="1822099" y="3814127"/>
                  <a:pt x="1797954" y="3825106"/>
                  <a:pt x="1791369" y="3849260"/>
                </a:cubicBezTo>
                <a:cubicBezTo>
                  <a:pt x="1776004" y="3849260"/>
                  <a:pt x="1771614" y="3866826"/>
                  <a:pt x="1760639" y="3869022"/>
                </a:cubicBezTo>
                <a:cubicBezTo>
                  <a:pt x="1738689" y="3873414"/>
                  <a:pt x="1740884" y="3888784"/>
                  <a:pt x="1738689" y="3904155"/>
                </a:cubicBezTo>
                <a:cubicBezTo>
                  <a:pt x="1738689" y="3917329"/>
                  <a:pt x="1745274" y="3932700"/>
                  <a:pt x="1732104" y="3945875"/>
                </a:cubicBezTo>
                <a:cubicBezTo>
                  <a:pt x="1727714" y="3948070"/>
                  <a:pt x="1725519" y="3961245"/>
                  <a:pt x="1740884" y="3967833"/>
                </a:cubicBezTo>
                <a:cubicBezTo>
                  <a:pt x="1762834" y="3978811"/>
                  <a:pt x="1756249" y="4005161"/>
                  <a:pt x="1756249" y="4024923"/>
                </a:cubicBezTo>
                <a:cubicBezTo>
                  <a:pt x="1734299" y="4022727"/>
                  <a:pt x="1725519" y="4007357"/>
                  <a:pt x="1723324" y="3987595"/>
                </a:cubicBezTo>
                <a:cubicBezTo>
                  <a:pt x="1721129" y="3974420"/>
                  <a:pt x="1714544" y="3967833"/>
                  <a:pt x="1701374" y="3965637"/>
                </a:cubicBezTo>
                <a:cubicBezTo>
                  <a:pt x="1696984" y="3965637"/>
                  <a:pt x="1692594" y="3965637"/>
                  <a:pt x="1688204" y="3963441"/>
                </a:cubicBezTo>
                <a:cubicBezTo>
                  <a:pt x="1675034" y="3950266"/>
                  <a:pt x="1661864" y="3930504"/>
                  <a:pt x="1644304" y="3923917"/>
                </a:cubicBezTo>
                <a:cubicBezTo>
                  <a:pt x="1628939" y="3917329"/>
                  <a:pt x="1609184" y="3917329"/>
                  <a:pt x="1593819" y="3906350"/>
                </a:cubicBezTo>
                <a:cubicBezTo>
                  <a:pt x="1587234" y="3901959"/>
                  <a:pt x="1576259" y="3897567"/>
                  <a:pt x="1571869" y="3888784"/>
                </a:cubicBezTo>
                <a:cubicBezTo>
                  <a:pt x="1545529" y="3860239"/>
                  <a:pt x="1508214" y="3842673"/>
                  <a:pt x="1484069" y="3811932"/>
                </a:cubicBezTo>
                <a:cubicBezTo>
                  <a:pt x="1479679" y="3807540"/>
                  <a:pt x="1473095" y="3805344"/>
                  <a:pt x="1468705" y="3811932"/>
                </a:cubicBezTo>
                <a:cubicBezTo>
                  <a:pt x="1466510" y="3814127"/>
                  <a:pt x="1466510" y="3818519"/>
                  <a:pt x="1468705" y="3822911"/>
                </a:cubicBezTo>
                <a:cubicBezTo>
                  <a:pt x="1490654" y="3862435"/>
                  <a:pt x="1514799" y="3901959"/>
                  <a:pt x="1549919" y="3928308"/>
                </a:cubicBezTo>
                <a:cubicBezTo>
                  <a:pt x="1560894" y="3937092"/>
                  <a:pt x="1565284" y="3941483"/>
                  <a:pt x="1563089" y="3952462"/>
                </a:cubicBezTo>
                <a:cubicBezTo>
                  <a:pt x="1563089" y="3965637"/>
                  <a:pt x="1547724" y="3981007"/>
                  <a:pt x="1536749" y="3983203"/>
                </a:cubicBezTo>
                <a:cubicBezTo>
                  <a:pt x="1523579" y="3985399"/>
                  <a:pt x="1512604" y="3978811"/>
                  <a:pt x="1512604" y="3967833"/>
                </a:cubicBezTo>
                <a:cubicBezTo>
                  <a:pt x="1510409" y="3954658"/>
                  <a:pt x="1495044" y="3961245"/>
                  <a:pt x="1495044" y="3952462"/>
                </a:cubicBezTo>
                <a:cubicBezTo>
                  <a:pt x="1495044" y="3941483"/>
                  <a:pt x="1486264" y="3939287"/>
                  <a:pt x="1481874" y="3932700"/>
                </a:cubicBezTo>
                <a:cubicBezTo>
                  <a:pt x="1464315" y="3912938"/>
                  <a:pt x="1451145" y="3893176"/>
                  <a:pt x="1448950" y="3866826"/>
                </a:cubicBezTo>
                <a:cubicBezTo>
                  <a:pt x="1448950" y="3847064"/>
                  <a:pt x="1429195" y="3838281"/>
                  <a:pt x="1427000" y="3818519"/>
                </a:cubicBezTo>
                <a:cubicBezTo>
                  <a:pt x="1427000" y="3787778"/>
                  <a:pt x="1400660" y="3768016"/>
                  <a:pt x="1394075" y="3739471"/>
                </a:cubicBezTo>
                <a:cubicBezTo>
                  <a:pt x="1385295" y="3704338"/>
                  <a:pt x="1367735" y="3671401"/>
                  <a:pt x="1361150" y="3634073"/>
                </a:cubicBezTo>
                <a:cubicBezTo>
                  <a:pt x="1358955" y="3618702"/>
                  <a:pt x="1347980" y="3612115"/>
                  <a:pt x="1334810" y="3605528"/>
                </a:cubicBezTo>
                <a:cubicBezTo>
                  <a:pt x="1326030" y="3603332"/>
                  <a:pt x="1317250" y="3596745"/>
                  <a:pt x="1317250" y="3587961"/>
                </a:cubicBezTo>
                <a:cubicBezTo>
                  <a:pt x="1319445" y="3570395"/>
                  <a:pt x="1304080" y="3563808"/>
                  <a:pt x="1295300" y="3552829"/>
                </a:cubicBezTo>
                <a:cubicBezTo>
                  <a:pt x="1277740" y="3592353"/>
                  <a:pt x="1271155" y="3634073"/>
                  <a:pt x="1273350" y="3671401"/>
                </a:cubicBezTo>
                <a:cubicBezTo>
                  <a:pt x="1273350" y="3688968"/>
                  <a:pt x="1286520" y="3693359"/>
                  <a:pt x="1293105" y="3704338"/>
                </a:cubicBezTo>
                <a:cubicBezTo>
                  <a:pt x="1304080" y="3721904"/>
                  <a:pt x="1310665" y="3737275"/>
                  <a:pt x="1308470" y="3759233"/>
                </a:cubicBezTo>
                <a:cubicBezTo>
                  <a:pt x="1308470" y="3772408"/>
                  <a:pt x="1308470" y="3783386"/>
                  <a:pt x="1308470" y="3800953"/>
                </a:cubicBezTo>
                <a:cubicBezTo>
                  <a:pt x="1286520" y="3792170"/>
                  <a:pt x="1264570" y="3789974"/>
                  <a:pt x="1262375" y="3759233"/>
                </a:cubicBezTo>
                <a:cubicBezTo>
                  <a:pt x="1262375" y="3746058"/>
                  <a:pt x="1249205" y="3724100"/>
                  <a:pt x="1233840" y="3721904"/>
                </a:cubicBezTo>
                <a:cubicBezTo>
                  <a:pt x="1216280" y="3719709"/>
                  <a:pt x="1218475" y="3706534"/>
                  <a:pt x="1216280" y="3699947"/>
                </a:cubicBezTo>
                <a:cubicBezTo>
                  <a:pt x="1211890" y="3682380"/>
                  <a:pt x="1205305" y="3662618"/>
                  <a:pt x="1194330" y="3649443"/>
                </a:cubicBezTo>
                <a:cubicBezTo>
                  <a:pt x="1181160" y="3634073"/>
                  <a:pt x="1189940" y="3614311"/>
                  <a:pt x="1178965" y="3596745"/>
                </a:cubicBezTo>
                <a:cubicBezTo>
                  <a:pt x="1172380" y="3587961"/>
                  <a:pt x="1172380" y="3576983"/>
                  <a:pt x="1157015" y="3570395"/>
                </a:cubicBezTo>
                <a:cubicBezTo>
                  <a:pt x="1137260" y="3561612"/>
                  <a:pt x="1128480" y="3544046"/>
                  <a:pt x="1135065" y="3519892"/>
                </a:cubicBezTo>
                <a:cubicBezTo>
                  <a:pt x="1146040" y="3517696"/>
                  <a:pt x="1159210" y="3519892"/>
                  <a:pt x="1167990" y="3515501"/>
                </a:cubicBezTo>
                <a:cubicBezTo>
                  <a:pt x="1178965" y="3506717"/>
                  <a:pt x="1185550" y="3493543"/>
                  <a:pt x="1185550" y="3478172"/>
                </a:cubicBezTo>
                <a:cubicBezTo>
                  <a:pt x="1185550" y="3467193"/>
                  <a:pt x="1198720" y="3464997"/>
                  <a:pt x="1196525" y="3451823"/>
                </a:cubicBezTo>
                <a:cubicBezTo>
                  <a:pt x="1194330" y="3445235"/>
                  <a:pt x="1209695" y="3451823"/>
                  <a:pt x="1211890" y="3443040"/>
                </a:cubicBezTo>
                <a:cubicBezTo>
                  <a:pt x="1211890" y="3440844"/>
                  <a:pt x="1200915" y="3440844"/>
                  <a:pt x="1196525" y="3436452"/>
                </a:cubicBezTo>
                <a:cubicBezTo>
                  <a:pt x="1192135" y="3429865"/>
                  <a:pt x="1189940" y="3423277"/>
                  <a:pt x="1185550" y="3414494"/>
                </a:cubicBezTo>
                <a:cubicBezTo>
                  <a:pt x="1183355" y="3403515"/>
                  <a:pt x="1187745" y="3396928"/>
                  <a:pt x="1200915" y="3394732"/>
                </a:cubicBezTo>
                <a:cubicBezTo>
                  <a:pt x="1227255" y="3392536"/>
                  <a:pt x="1236035" y="3383753"/>
                  <a:pt x="1238230" y="3355208"/>
                </a:cubicBezTo>
                <a:cubicBezTo>
                  <a:pt x="1238230" y="3346425"/>
                  <a:pt x="1253595" y="3344229"/>
                  <a:pt x="1242620" y="3333250"/>
                </a:cubicBezTo>
                <a:cubicBezTo>
                  <a:pt x="1211890" y="3342033"/>
                  <a:pt x="1194330" y="3368383"/>
                  <a:pt x="1167990" y="3383753"/>
                </a:cubicBezTo>
                <a:cubicBezTo>
                  <a:pt x="1163600" y="3385949"/>
                  <a:pt x="1161405" y="3390341"/>
                  <a:pt x="1159210" y="3392536"/>
                </a:cubicBezTo>
                <a:cubicBezTo>
                  <a:pt x="1152625" y="3396928"/>
                  <a:pt x="1148235" y="3396928"/>
                  <a:pt x="1143845" y="3392536"/>
                </a:cubicBezTo>
                <a:cubicBezTo>
                  <a:pt x="1141650" y="3388145"/>
                  <a:pt x="1141650" y="3383753"/>
                  <a:pt x="1143845" y="3379362"/>
                </a:cubicBezTo>
                <a:cubicBezTo>
                  <a:pt x="1159210" y="3366187"/>
                  <a:pt x="1172380" y="3348621"/>
                  <a:pt x="1187745" y="3337642"/>
                </a:cubicBezTo>
                <a:cubicBezTo>
                  <a:pt x="1209695" y="3322271"/>
                  <a:pt x="1207500" y="3300313"/>
                  <a:pt x="1203110" y="3282747"/>
                </a:cubicBezTo>
                <a:cubicBezTo>
                  <a:pt x="1198720" y="3269572"/>
                  <a:pt x="1196525" y="3249810"/>
                  <a:pt x="1174575" y="3245419"/>
                </a:cubicBezTo>
                <a:cubicBezTo>
                  <a:pt x="1163600" y="3243223"/>
                  <a:pt x="1152625" y="3234440"/>
                  <a:pt x="1141650" y="3227853"/>
                </a:cubicBezTo>
                <a:cubicBezTo>
                  <a:pt x="1110920" y="3210286"/>
                  <a:pt x="1099945" y="3183937"/>
                  <a:pt x="1110920" y="3151000"/>
                </a:cubicBezTo>
                <a:cubicBezTo>
                  <a:pt x="1119700" y="3124651"/>
                  <a:pt x="1126285" y="3100497"/>
                  <a:pt x="1108725" y="3074148"/>
                </a:cubicBezTo>
                <a:cubicBezTo>
                  <a:pt x="1097750" y="3060973"/>
                  <a:pt x="1082385" y="3036819"/>
                  <a:pt x="1067020" y="3025840"/>
                </a:cubicBezTo>
                <a:cubicBezTo>
                  <a:pt x="1053850" y="3014861"/>
                  <a:pt x="1045070" y="2997295"/>
                  <a:pt x="1025315" y="2990708"/>
                </a:cubicBezTo>
                <a:cubicBezTo>
                  <a:pt x="1018730" y="2988512"/>
                  <a:pt x="1018730" y="2981924"/>
                  <a:pt x="1018730" y="2977533"/>
                </a:cubicBezTo>
                <a:lnTo>
                  <a:pt x="1022125" y="2945268"/>
                </a:lnTo>
                <a:lnTo>
                  <a:pt x="0" y="1923143"/>
                </a:lnTo>
                <a:close/>
              </a:path>
            </a:pathLst>
          </a:custGeom>
          <a:solidFill>
            <a:schemeClr val="bg1">
              <a:lumMod val="95000"/>
            </a:schemeClr>
          </a:solidFill>
        </p:spPr>
        <p:txBody>
          <a:bodyPr wrap="square" anchor="ctr">
            <a:noAutofit/>
          </a:bodyPr>
          <a:lstStyle>
            <a:lvl1pPr marL="0" indent="0" algn="ctr">
              <a:buNone/>
              <a:defRPr sz="1200">
                <a:latin typeface="Arial" pitchFamily="34" charset="0"/>
                <a:cs typeface="Arial" pitchFamily="34" charset="0"/>
              </a:defRPr>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r>
              <a:rPr lang="en-US" altLang="ko-KR" dirty="0"/>
              <a:t>Your Picture Here</a:t>
            </a:r>
            <a:endParaRPr lang="ko-KR" altLang="en-US" dirty="0"/>
          </a:p>
        </p:txBody>
      </p:sp>
    </p:spTree>
    <p:extLst>
      <p:ext uri="{BB962C8B-B14F-4D97-AF65-F5344CB8AC3E}">
        <p14:creationId xmlns:p14="http://schemas.microsoft.com/office/powerpoint/2010/main" val="1085980667"/>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0.xml"/><Relationship Id="rId13" Type="http://schemas.openxmlformats.org/officeDocument/2006/relationships/slideLayout" Target="../slideLayouts/slideLayout15.xml"/><Relationship Id="rId18" Type="http://schemas.openxmlformats.org/officeDocument/2006/relationships/slideLayout" Target="../slideLayouts/slideLayout20.xml"/><Relationship Id="rId3" Type="http://schemas.openxmlformats.org/officeDocument/2006/relationships/slideLayout" Target="../slideLayouts/slideLayout5.xml"/><Relationship Id="rId21" Type="http://schemas.openxmlformats.org/officeDocument/2006/relationships/slideLayout" Target="../slideLayouts/slideLayout23.xml"/><Relationship Id="rId7" Type="http://schemas.openxmlformats.org/officeDocument/2006/relationships/slideLayout" Target="../slideLayouts/slideLayout9.xml"/><Relationship Id="rId12" Type="http://schemas.openxmlformats.org/officeDocument/2006/relationships/slideLayout" Target="../slideLayouts/slideLayout14.xml"/><Relationship Id="rId17" Type="http://schemas.openxmlformats.org/officeDocument/2006/relationships/slideLayout" Target="../slideLayouts/slideLayout19.xml"/><Relationship Id="rId2" Type="http://schemas.openxmlformats.org/officeDocument/2006/relationships/slideLayout" Target="../slideLayouts/slideLayout4.xml"/><Relationship Id="rId16" Type="http://schemas.openxmlformats.org/officeDocument/2006/relationships/slideLayout" Target="../slideLayouts/slideLayout18.xml"/><Relationship Id="rId20" Type="http://schemas.openxmlformats.org/officeDocument/2006/relationships/slideLayout" Target="../slideLayouts/slideLayout22.xml"/><Relationship Id="rId1" Type="http://schemas.openxmlformats.org/officeDocument/2006/relationships/slideLayout" Target="../slideLayouts/slideLayout3.xml"/><Relationship Id="rId6" Type="http://schemas.openxmlformats.org/officeDocument/2006/relationships/slideLayout" Target="../slideLayouts/slideLayout8.xml"/><Relationship Id="rId11" Type="http://schemas.openxmlformats.org/officeDocument/2006/relationships/slideLayout" Target="../slideLayouts/slideLayout13.xml"/><Relationship Id="rId5" Type="http://schemas.openxmlformats.org/officeDocument/2006/relationships/slideLayout" Target="../slideLayouts/slideLayout7.xml"/><Relationship Id="rId15" Type="http://schemas.openxmlformats.org/officeDocument/2006/relationships/slideLayout" Target="../slideLayouts/slideLayout17.xml"/><Relationship Id="rId10" Type="http://schemas.openxmlformats.org/officeDocument/2006/relationships/slideLayout" Target="../slideLayouts/slideLayout12.xml"/><Relationship Id="rId19" Type="http://schemas.openxmlformats.org/officeDocument/2006/relationships/slideLayout" Target="../slideLayouts/slideLayout21.xml"/><Relationship Id="rId4" Type="http://schemas.openxmlformats.org/officeDocument/2006/relationships/slideLayout" Target="../slideLayouts/slideLayout6.xml"/><Relationship Id="rId9" Type="http://schemas.openxmlformats.org/officeDocument/2006/relationships/slideLayout" Target="../slideLayouts/slideLayout11.xml"/><Relationship Id="rId14" Type="http://schemas.openxmlformats.org/officeDocument/2006/relationships/slideLayout" Target="../slideLayouts/slideLayout16.xml"/><Relationship Id="rId22"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2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045990320"/>
      </p:ext>
    </p:extLst>
  </p:cSld>
  <p:clrMap bg1="lt1" tx1="dk1" bg2="lt2" tx2="dk2" accent1="accent1" accent2="accent2" accent3="accent3" accent4="accent4" accent5="accent5" accent6="accent6" hlink="hlink" folHlink="folHlink"/>
  <p:sldLayoutIdLst>
    <p:sldLayoutId id="2147483649" r:id="rId1"/>
    <p:sldLayoutId id="2147483650" r:id="rId2"/>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615311501"/>
      </p:ext>
    </p:extLst>
  </p:cSld>
  <p:clrMap bg1="lt1" tx1="dk1" bg2="lt2" tx2="dk2" accent1="accent1" accent2="accent2" accent3="accent3" accent4="accent4" accent5="accent5" accent6="accent6" hlink="hlink" folHlink="folHlink"/>
  <p:sldLayoutIdLst>
    <p:sldLayoutId id="2147483652" r:id="rId1"/>
    <p:sldLayoutId id="2147483654" r:id="rId2"/>
    <p:sldLayoutId id="2147483675" r:id="rId3"/>
    <p:sldLayoutId id="2147483676" r:id="rId4"/>
    <p:sldLayoutId id="2147483690" r:id="rId5"/>
    <p:sldLayoutId id="2147483678" r:id="rId6"/>
    <p:sldLayoutId id="2147483691" r:id="rId7"/>
    <p:sldLayoutId id="2147483680" r:id="rId8"/>
    <p:sldLayoutId id="2147483692" r:id="rId9"/>
    <p:sldLayoutId id="2147483682" r:id="rId10"/>
    <p:sldLayoutId id="2147483693" r:id="rId11"/>
    <p:sldLayoutId id="2147483684" r:id="rId12"/>
    <p:sldLayoutId id="2147483685" r:id="rId13"/>
    <p:sldLayoutId id="2147483686" r:id="rId14"/>
    <p:sldLayoutId id="2147483689" r:id="rId15"/>
    <p:sldLayoutId id="2147483687" r:id="rId16"/>
    <p:sldLayoutId id="2147483688" r:id="rId17"/>
    <p:sldLayoutId id="2147483671" r:id="rId18"/>
    <p:sldLayoutId id="2147483672" r:id="rId19"/>
    <p:sldLayoutId id="2147483694" r:id="rId20"/>
    <p:sldLayoutId id="2147483695" r:id="rId21"/>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198408049"/>
      </p:ext>
    </p:extLst>
  </p:cSld>
  <p:clrMap bg1="lt1" tx1="dk1" bg2="lt2" tx2="dk2" accent1="accent1" accent2="accent2" accent3="accent3" accent4="accent4" accent5="accent5" accent6="accent6" hlink="hlink" folHlink="folHlink"/>
  <p:sldLayoutIdLst>
    <p:sldLayoutId id="2147483674" r:id="rId1"/>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9.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Layout" Target="../slideLayouts/slideLayout1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3.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image" Target="../media/image18.jpeg"/><Relationship Id="rId1" Type="http://schemas.openxmlformats.org/officeDocument/2006/relationships/slideLayout" Target="../slideLayouts/slideLayout13.xml"/><Relationship Id="rId4" Type="http://schemas.openxmlformats.org/officeDocument/2006/relationships/image" Target="../media/image20.jpe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21.jpeg"/><Relationship Id="rId1" Type="http://schemas.openxmlformats.org/officeDocument/2006/relationships/slideLayout" Target="../slideLayouts/slideLayout15.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35.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chart" Target="../charts/chart2.xml"/><Relationship Id="rId1" Type="http://schemas.openxmlformats.org/officeDocument/2006/relationships/slideLayout" Target="../slideLayouts/slideLayout3.xml"/><Relationship Id="rId5" Type="http://schemas.openxmlformats.org/officeDocument/2006/relationships/chart" Target="../charts/chart5.xml"/><Relationship Id="rId4" Type="http://schemas.openxmlformats.org/officeDocument/2006/relationships/chart" Target="../charts/chart4.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image" Target="../media/image8.jpeg"/><Relationship Id="rId1" Type="http://schemas.openxmlformats.org/officeDocument/2006/relationships/slideLayout" Target="../slideLayouts/slideLayout6.xml"/><Relationship Id="rId5" Type="http://schemas.openxmlformats.org/officeDocument/2006/relationships/image" Target="../media/image11.jpeg"/><Relationship Id="rId4" Type="http://schemas.openxmlformats.org/officeDocument/2006/relationships/image" Target="../media/image10.jpe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2.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3.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3.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3.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3.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3.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2.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3.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3.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3.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3.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2.xml"/></Relationships>
</file>

<file path=ppt/slides/_rels/slide7.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image" Target="../media/image12.jpeg"/><Relationship Id="rId1" Type="http://schemas.openxmlformats.org/officeDocument/2006/relationships/slideLayout" Target="../slideLayouts/slideLayout7.xml"/><Relationship Id="rId5" Type="http://schemas.openxmlformats.org/officeDocument/2006/relationships/image" Target="../media/image15.jpeg"/><Relationship Id="rId4" Type="http://schemas.openxmlformats.org/officeDocument/2006/relationships/image" Target="../media/image14.jpe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
        <p:cNvGrpSpPr/>
        <p:nvPr/>
      </p:nvGrpSpPr>
      <p:grpSpPr>
        <a:xfrm>
          <a:off x="0" y="0"/>
          <a:ext cx="0" cy="0"/>
          <a:chOff x="0" y="0"/>
          <a:chExt cx="0" cy="0"/>
        </a:xfrm>
      </p:grpSpPr>
      <p:sp>
        <p:nvSpPr>
          <p:cNvPr id="161" name="TextBox 160">
            <a:extLst>
              <a:ext uri="{FF2B5EF4-FFF2-40B4-BE49-F238E27FC236}">
                <a16:creationId xmlns:a16="http://schemas.microsoft.com/office/drawing/2014/main" id="{890C4088-8C4B-41CD-B159-5CC3E2C0D1E8}"/>
              </a:ext>
            </a:extLst>
          </p:cNvPr>
          <p:cNvSpPr txBox="1"/>
          <p:nvPr/>
        </p:nvSpPr>
        <p:spPr>
          <a:xfrm>
            <a:off x="55384" y="3477802"/>
            <a:ext cx="5183893" cy="923330"/>
          </a:xfrm>
          <a:prstGeom prst="rect">
            <a:avLst/>
          </a:prstGeom>
          <a:noFill/>
        </p:spPr>
        <p:txBody>
          <a:bodyPr wrap="square" rtlCol="0" anchor="ctr">
            <a:spAutoFit/>
          </a:bodyPr>
          <a:lstStyle/>
          <a:p>
            <a:pPr algn="r" rtl="1"/>
            <a:r>
              <a:rPr lang="fa-IR" sz="5400" dirty="0">
                <a:cs typeface="B Nazanin" panose="00000700000000000000" pitchFamily="2" charset="-78"/>
              </a:rPr>
              <a:t>خطوط راه راه چکیده</a:t>
            </a:r>
          </a:p>
        </p:txBody>
      </p:sp>
      <p:sp>
        <p:nvSpPr>
          <p:cNvPr id="162" name="TextBox 161">
            <a:extLst>
              <a:ext uri="{FF2B5EF4-FFF2-40B4-BE49-F238E27FC236}">
                <a16:creationId xmlns:a16="http://schemas.microsoft.com/office/drawing/2014/main" id="{D801C0D7-70D9-4E09-A4A6-2CE9123DF529}"/>
              </a:ext>
            </a:extLst>
          </p:cNvPr>
          <p:cNvSpPr txBox="1"/>
          <p:nvPr/>
        </p:nvSpPr>
        <p:spPr>
          <a:xfrm>
            <a:off x="1019818" y="5703710"/>
            <a:ext cx="3255026" cy="400110"/>
          </a:xfrm>
          <a:prstGeom prst="rect">
            <a:avLst/>
          </a:prstGeom>
          <a:noFill/>
        </p:spPr>
        <p:txBody>
          <a:bodyPr wrap="square" rtlCol="0" anchor="ctr">
            <a:spAutoFit/>
          </a:bodyPr>
          <a:lstStyle/>
          <a:p>
            <a:pPr algn="r" rtl="1"/>
            <a:r>
              <a:rPr lang="fa-IR" altLang="ko-KR" sz="2000" dirty="0">
                <a:solidFill>
                  <a:schemeClr val="bg1"/>
                </a:solidFill>
                <a:cs typeface="B Nazanin" panose="00000700000000000000" pitchFamily="2" charset="-78"/>
              </a:rPr>
              <a:t>عنوان فرعی ارائه خود را وارد کنید</a:t>
            </a:r>
            <a:endParaRPr lang="ko-KR" altLang="en-US" sz="2000" dirty="0">
              <a:solidFill>
                <a:schemeClr val="bg1"/>
              </a:solidFill>
              <a:cs typeface="B Nazanin" panose="00000700000000000000" pitchFamily="2" charset="-78"/>
            </a:endParaRPr>
          </a:p>
        </p:txBody>
      </p:sp>
      <p:sp>
        <p:nvSpPr>
          <p:cNvPr id="13" name="TextBox 12">
            <a:extLst>
              <a:ext uri="{FF2B5EF4-FFF2-40B4-BE49-F238E27FC236}">
                <a16:creationId xmlns:a16="http://schemas.microsoft.com/office/drawing/2014/main" id="{554AC90C-5661-2CD5-4BF7-030FA7A37D4D}"/>
              </a:ext>
            </a:extLst>
          </p:cNvPr>
          <p:cNvSpPr txBox="1"/>
          <p:nvPr/>
        </p:nvSpPr>
        <p:spPr>
          <a:xfrm>
            <a:off x="19792" y="4606582"/>
            <a:ext cx="3044792" cy="923330"/>
          </a:xfrm>
          <a:prstGeom prst="rect">
            <a:avLst/>
          </a:prstGeom>
          <a:noFill/>
        </p:spPr>
        <p:txBody>
          <a:bodyPr wrap="square" rtlCol="0" anchor="ctr">
            <a:spAutoFit/>
          </a:bodyPr>
          <a:lstStyle/>
          <a:p>
            <a:pPr algn="r" rtl="1"/>
            <a:r>
              <a:rPr lang="fa-IR" sz="5400" dirty="0">
                <a:cs typeface="B Nazanin" panose="00000700000000000000" pitchFamily="2" charset="-78"/>
              </a:rPr>
              <a:t>60 اسلاید</a:t>
            </a:r>
          </a:p>
        </p:txBody>
      </p:sp>
      <p:sp>
        <p:nvSpPr>
          <p:cNvPr id="14" name="TextBox 13">
            <a:extLst>
              <a:ext uri="{FF2B5EF4-FFF2-40B4-BE49-F238E27FC236}">
                <a16:creationId xmlns:a16="http://schemas.microsoft.com/office/drawing/2014/main" id="{72C29762-390B-EDFA-72CD-CEBBB13423D6}"/>
              </a:ext>
            </a:extLst>
          </p:cNvPr>
          <p:cNvSpPr txBox="1"/>
          <p:nvPr/>
        </p:nvSpPr>
        <p:spPr>
          <a:xfrm>
            <a:off x="-263855" y="2238528"/>
            <a:ext cx="6359855" cy="923330"/>
          </a:xfrm>
          <a:prstGeom prst="rect">
            <a:avLst/>
          </a:prstGeom>
          <a:noFill/>
        </p:spPr>
        <p:txBody>
          <a:bodyPr wrap="square" rtlCol="0" anchor="ctr">
            <a:spAutoFit/>
          </a:bodyPr>
          <a:lstStyle/>
          <a:p>
            <a:pPr algn="r" rtl="1"/>
            <a:r>
              <a:rPr lang="fa-IR" sz="5400" dirty="0">
                <a:highlight>
                  <a:srgbClr val="FFFF00"/>
                </a:highlight>
                <a:cs typeface="B Nazanin" panose="00000700000000000000" pitchFamily="2" charset="-78"/>
              </a:rPr>
              <a:t>قالب پاورپوینت بازاریابی</a:t>
            </a:r>
          </a:p>
        </p:txBody>
      </p:sp>
    </p:spTree>
    <p:extLst>
      <p:ext uri="{BB962C8B-B14F-4D97-AF65-F5344CB8AC3E}">
        <p14:creationId xmlns:p14="http://schemas.microsoft.com/office/powerpoint/2010/main" val="3607989607"/>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38B83590-CF54-4F55-959C-4A85846957F9}"/>
              </a:ext>
            </a:extLst>
          </p:cNvPr>
          <p:cNvSpPr txBox="1"/>
          <p:nvPr/>
        </p:nvSpPr>
        <p:spPr>
          <a:xfrm>
            <a:off x="7779435" y="2057193"/>
            <a:ext cx="3660928" cy="2031325"/>
          </a:xfrm>
          <a:prstGeom prst="rect">
            <a:avLst/>
          </a:prstGeom>
          <a:noFill/>
        </p:spPr>
        <p:txBody>
          <a:bodyPr wrap="square" rtlCol="0">
            <a:spAutoFit/>
          </a:bodyPr>
          <a:lstStyle/>
          <a:p>
            <a:pPr algn="r"/>
            <a:r>
              <a:rPr lang="fa-IR" altLang="ko-KR" sz="14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آسان برای تغییر رنگ، عکس و متن. ارائه پاورپوینت مدرنی را دریافت کنید که به زیبایی طراحی شده است.</a:t>
            </a:r>
            <a:endParaRPr lang="en-US" altLang="ko-KR" sz="1400" dirty="0">
              <a:solidFill>
                <a:schemeClr val="tx1">
                  <a:lumMod val="75000"/>
                  <a:lumOff val="25000"/>
                </a:schemeClr>
              </a:solidFill>
              <a:cs typeface="B Nazanin" panose="00000700000000000000" pitchFamily="2" charset="-78"/>
            </a:endParaRPr>
          </a:p>
        </p:txBody>
      </p:sp>
      <p:sp>
        <p:nvSpPr>
          <p:cNvPr id="5" name="TextBox 4">
            <a:extLst>
              <a:ext uri="{FF2B5EF4-FFF2-40B4-BE49-F238E27FC236}">
                <a16:creationId xmlns:a16="http://schemas.microsoft.com/office/drawing/2014/main" id="{B9CBCA41-B47B-4990-8A22-71A80867A0A9}"/>
              </a:ext>
            </a:extLst>
          </p:cNvPr>
          <p:cNvSpPr txBox="1"/>
          <p:nvPr/>
        </p:nvSpPr>
        <p:spPr>
          <a:xfrm>
            <a:off x="6203852" y="575665"/>
            <a:ext cx="5236511" cy="1323439"/>
          </a:xfrm>
          <a:prstGeom prst="rect">
            <a:avLst/>
          </a:prstGeom>
          <a:noFill/>
        </p:spPr>
        <p:txBody>
          <a:bodyPr wrap="square" rtlCol="0">
            <a:spAutoFit/>
          </a:bodyPr>
          <a:lstStyle/>
          <a:p>
            <a:pPr algn="r"/>
            <a:r>
              <a:rPr lang="fa-IR" altLang="ko-KR" sz="4000" b="1" dirty="0">
                <a:solidFill>
                  <a:schemeClr val="tx1">
                    <a:lumMod val="75000"/>
                    <a:lumOff val="25000"/>
                  </a:schemeClr>
                </a:solidFill>
                <a:cs typeface="B Nazanin" panose="00000700000000000000" pitchFamily="2" charset="-78"/>
              </a:rPr>
              <a:t>اینفوگرافیک </a:t>
            </a:r>
          </a:p>
          <a:p>
            <a:pPr algn="r"/>
            <a:r>
              <a:rPr lang="fa-IR" altLang="ko-KR" sz="4000" b="1" dirty="0">
                <a:solidFill>
                  <a:schemeClr val="tx1">
                    <a:lumMod val="75000"/>
                    <a:lumOff val="25000"/>
                  </a:schemeClr>
                </a:solidFill>
                <a:cs typeface="B Nazanin" panose="00000700000000000000" pitchFamily="2" charset="-78"/>
              </a:rPr>
              <a:t>ساده طراحی شده است</a:t>
            </a:r>
            <a:endParaRPr lang="en-US" altLang="ko-KR" sz="4000" b="1" dirty="0">
              <a:solidFill>
                <a:schemeClr val="tx1">
                  <a:lumMod val="75000"/>
                  <a:lumOff val="25000"/>
                </a:schemeClr>
              </a:solidFill>
              <a:cs typeface="B Nazanin" panose="00000700000000000000" pitchFamily="2" charset="-78"/>
            </a:endParaRPr>
          </a:p>
        </p:txBody>
      </p:sp>
    </p:spTree>
    <p:extLst>
      <p:ext uri="{BB962C8B-B14F-4D97-AF65-F5344CB8AC3E}">
        <p14:creationId xmlns:p14="http://schemas.microsoft.com/office/powerpoint/2010/main" val="249816107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4">
            <a:extLst>
              <a:ext uri="{FF2B5EF4-FFF2-40B4-BE49-F238E27FC236}">
                <a16:creationId xmlns:a16="http://schemas.microsoft.com/office/drawing/2014/main" id="{C614391B-99B0-469F-A4C1-B12B05B2B733}"/>
              </a:ext>
            </a:extLst>
          </p:cNvPr>
          <p:cNvSpPr/>
          <p:nvPr/>
        </p:nvSpPr>
        <p:spPr>
          <a:xfrm>
            <a:off x="4771186" y="2400386"/>
            <a:ext cx="1440000" cy="1368000"/>
          </a:xfrm>
          <a:prstGeom prst="roundRect">
            <a:avLst>
              <a:gd name="adj" fmla="val 8843"/>
            </a:avLst>
          </a:prstGeom>
          <a:no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1">
              <a:cs typeface="B Nazanin" panose="00000700000000000000" pitchFamily="2" charset="-78"/>
            </a:endParaRPr>
          </a:p>
        </p:txBody>
      </p:sp>
      <p:sp>
        <p:nvSpPr>
          <p:cNvPr id="4" name="Rounded Rectangle 5">
            <a:extLst>
              <a:ext uri="{FF2B5EF4-FFF2-40B4-BE49-F238E27FC236}">
                <a16:creationId xmlns:a16="http://schemas.microsoft.com/office/drawing/2014/main" id="{1F339904-4087-4AFE-8890-F84070383E59}"/>
              </a:ext>
            </a:extLst>
          </p:cNvPr>
          <p:cNvSpPr/>
          <p:nvPr/>
        </p:nvSpPr>
        <p:spPr>
          <a:xfrm>
            <a:off x="4771186" y="4018517"/>
            <a:ext cx="1440000" cy="1368000"/>
          </a:xfrm>
          <a:prstGeom prst="roundRect">
            <a:avLst>
              <a:gd name="adj" fmla="val 8843"/>
            </a:avLst>
          </a:prstGeom>
          <a:noFill/>
          <a:ln w="381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1">
              <a:cs typeface="B Nazanin" panose="00000700000000000000" pitchFamily="2" charset="-78"/>
            </a:endParaRPr>
          </a:p>
        </p:txBody>
      </p:sp>
      <p:sp>
        <p:nvSpPr>
          <p:cNvPr id="5" name="Rounded Rectangle 6">
            <a:extLst>
              <a:ext uri="{FF2B5EF4-FFF2-40B4-BE49-F238E27FC236}">
                <a16:creationId xmlns:a16="http://schemas.microsoft.com/office/drawing/2014/main" id="{47D8CAE4-79EC-4AE7-91D9-B13C7189E0CB}"/>
              </a:ext>
            </a:extLst>
          </p:cNvPr>
          <p:cNvSpPr/>
          <p:nvPr/>
        </p:nvSpPr>
        <p:spPr>
          <a:xfrm>
            <a:off x="2925090" y="2400386"/>
            <a:ext cx="1440000" cy="1368000"/>
          </a:xfrm>
          <a:prstGeom prst="roundRect">
            <a:avLst>
              <a:gd name="adj" fmla="val 8843"/>
            </a:avLst>
          </a:prstGeom>
          <a:solidFill>
            <a:schemeClr val="accent2"/>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1">
              <a:cs typeface="B Nazanin" panose="00000700000000000000" pitchFamily="2" charset="-78"/>
            </a:endParaRPr>
          </a:p>
        </p:txBody>
      </p:sp>
      <p:sp>
        <p:nvSpPr>
          <p:cNvPr id="6" name="Rounded Rectangle 7">
            <a:extLst>
              <a:ext uri="{FF2B5EF4-FFF2-40B4-BE49-F238E27FC236}">
                <a16:creationId xmlns:a16="http://schemas.microsoft.com/office/drawing/2014/main" id="{547A3C85-36A0-455F-B2EF-8C8D791A30B9}"/>
              </a:ext>
            </a:extLst>
          </p:cNvPr>
          <p:cNvSpPr/>
          <p:nvPr/>
        </p:nvSpPr>
        <p:spPr>
          <a:xfrm>
            <a:off x="2925090" y="4018517"/>
            <a:ext cx="1440000" cy="1368000"/>
          </a:xfrm>
          <a:prstGeom prst="roundRect">
            <a:avLst>
              <a:gd name="adj" fmla="val 8843"/>
            </a:avLst>
          </a:prstGeom>
          <a:no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1">
              <a:cs typeface="B Nazanin" panose="00000700000000000000" pitchFamily="2" charset="-78"/>
            </a:endParaRPr>
          </a:p>
        </p:txBody>
      </p:sp>
      <p:sp>
        <p:nvSpPr>
          <p:cNvPr id="7" name="Rounded Rectangle 8">
            <a:extLst>
              <a:ext uri="{FF2B5EF4-FFF2-40B4-BE49-F238E27FC236}">
                <a16:creationId xmlns:a16="http://schemas.microsoft.com/office/drawing/2014/main" id="{F2304740-03F0-4AA3-B1BD-57166F1B03D7}"/>
              </a:ext>
            </a:extLst>
          </p:cNvPr>
          <p:cNvSpPr/>
          <p:nvPr/>
        </p:nvSpPr>
        <p:spPr>
          <a:xfrm>
            <a:off x="1078995" y="2400386"/>
            <a:ext cx="1440000" cy="1368000"/>
          </a:xfrm>
          <a:prstGeom prst="roundRect">
            <a:avLst>
              <a:gd name="adj" fmla="val 8843"/>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1">
              <a:cs typeface="B Nazanin" panose="00000700000000000000" pitchFamily="2" charset="-78"/>
            </a:endParaRPr>
          </a:p>
        </p:txBody>
      </p:sp>
      <p:sp>
        <p:nvSpPr>
          <p:cNvPr id="8" name="Rounded Rectangle 9">
            <a:extLst>
              <a:ext uri="{FF2B5EF4-FFF2-40B4-BE49-F238E27FC236}">
                <a16:creationId xmlns:a16="http://schemas.microsoft.com/office/drawing/2014/main" id="{746213D5-0A2F-42F3-BE0D-23F5E2B53742}"/>
              </a:ext>
            </a:extLst>
          </p:cNvPr>
          <p:cNvSpPr/>
          <p:nvPr/>
        </p:nvSpPr>
        <p:spPr>
          <a:xfrm>
            <a:off x="1078995" y="4018517"/>
            <a:ext cx="1440000" cy="1368000"/>
          </a:xfrm>
          <a:prstGeom prst="roundRect">
            <a:avLst>
              <a:gd name="adj" fmla="val 8843"/>
            </a:avLst>
          </a:prstGeom>
          <a:no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1">
              <a:cs typeface="B Nazanin" panose="00000700000000000000" pitchFamily="2" charset="-78"/>
            </a:endParaRPr>
          </a:p>
        </p:txBody>
      </p:sp>
      <p:sp>
        <p:nvSpPr>
          <p:cNvPr id="9" name="TextBox 8">
            <a:extLst>
              <a:ext uri="{FF2B5EF4-FFF2-40B4-BE49-F238E27FC236}">
                <a16:creationId xmlns:a16="http://schemas.microsoft.com/office/drawing/2014/main" id="{6A72D0EA-FAB4-4B1D-93D1-EF809902AA04}"/>
              </a:ext>
            </a:extLst>
          </p:cNvPr>
          <p:cNvSpPr txBox="1"/>
          <p:nvPr/>
        </p:nvSpPr>
        <p:spPr>
          <a:xfrm>
            <a:off x="1218681" y="3154424"/>
            <a:ext cx="1160631" cy="307777"/>
          </a:xfrm>
          <a:prstGeom prst="rect">
            <a:avLst/>
          </a:prstGeom>
          <a:noFill/>
        </p:spPr>
        <p:txBody>
          <a:bodyPr wrap="square" rtlCol="0">
            <a:spAutoFit/>
          </a:bodyPr>
          <a:lstStyle/>
          <a:p>
            <a:pPr algn="ctr" rtl="1"/>
            <a:r>
              <a:rPr lang="fa-IR" altLang="ko-KR" sz="1400" b="1" dirty="0">
                <a:solidFill>
                  <a:schemeClr val="tx1">
                    <a:lumMod val="75000"/>
                    <a:lumOff val="25000"/>
                  </a:schemeClr>
                </a:solidFill>
                <a:cs typeface="B Nazanin" panose="00000700000000000000" pitchFamily="2" charset="-78"/>
              </a:rPr>
              <a:t>ارائه پاورپوینت</a:t>
            </a:r>
            <a:endParaRPr lang="ko-KR" altLang="en-US" sz="1400" b="1" dirty="0">
              <a:solidFill>
                <a:schemeClr val="tx1">
                  <a:lumMod val="75000"/>
                  <a:lumOff val="25000"/>
                </a:schemeClr>
              </a:solidFill>
              <a:cs typeface="B Nazanin" panose="00000700000000000000" pitchFamily="2" charset="-78"/>
            </a:endParaRPr>
          </a:p>
        </p:txBody>
      </p:sp>
      <p:sp>
        <p:nvSpPr>
          <p:cNvPr id="10" name="TextBox 9">
            <a:extLst>
              <a:ext uri="{FF2B5EF4-FFF2-40B4-BE49-F238E27FC236}">
                <a16:creationId xmlns:a16="http://schemas.microsoft.com/office/drawing/2014/main" id="{7AA50BD7-87D7-43FF-9D5F-E2747E4DE135}"/>
              </a:ext>
            </a:extLst>
          </p:cNvPr>
          <p:cNvSpPr txBox="1"/>
          <p:nvPr/>
        </p:nvSpPr>
        <p:spPr>
          <a:xfrm>
            <a:off x="3064777" y="3154424"/>
            <a:ext cx="1160631" cy="307777"/>
          </a:xfrm>
          <a:prstGeom prst="rect">
            <a:avLst/>
          </a:prstGeom>
          <a:noFill/>
        </p:spPr>
        <p:txBody>
          <a:bodyPr wrap="square" rtlCol="0">
            <a:spAutoFit/>
          </a:bodyPr>
          <a:lstStyle/>
          <a:p>
            <a:pPr algn="ctr" rtl="1"/>
            <a:r>
              <a:rPr lang="fa-IR" altLang="ko-KR" sz="1400" b="1" dirty="0">
                <a:solidFill>
                  <a:schemeClr val="bg1"/>
                </a:solidFill>
                <a:cs typeface="B Nazanin" panose="00000700000000000000" pitchFamily="2" charset="-78"/>
              </a:rPr>
              <a:t>ارائه پاورپوینت</a:t>
            </a:r>
            <a:endParaRPr lang="ko-KR" altLang="en-US" sz="1400" b="1" dirty="0">
              <a:solidFill>
                <a:schemeClr val="bg1"/>
              </a:solidFill>
              <a:cs typeface="B Nazanin" panose="00000700000000000000" pitchFamily="2" charset="-78"/>
            </a:endParaRPr>
          </a:p>
        </p:txBody>
      </p:sp>
      <p:sp>
        <p:nvSpPr>
          <p:cNvPr id="11" name="TextBox 10">
            <a:extLst>
              <a:ext uri="{FF2B5EF4-FFF2-40B4-BE49-F238E27FC236}">
                <a16:creationId xmlns:a16="http://schemas.microsoft.com/office/drawing/2014/main" id="{FAAA9347-F0BD-463D-B9B4-4F08365312AA}"/>
              </a:ext>
            </a:extLst>
          </p:cNvPr>
          <p:cNvSpPr txBox="1"/>
          <p:nvPr/>
        </p:nvSpPr>
        <p:spPr>
          <a:xfrm>
            <a:off x="1218681" y="4748235"/>
            <a:ext cx="1160631" cy="307777"/>
          </a:xfrm>
          <a:prstGeom prst="rect">
            <a:avLst/>
          </a:prstGeom>
          <a:noFill/>
        </p:spPr>
        <p:txBody>
          <a:bodyPr wrap="square" rtlCol="0">
            <a:spAutoFit/>
          </a:bodyPr>
          <a:lstStyle/>
          <a:p>
            <a:pPr algn="ctr" rtl="1"/>
            <a:r>
              <a:rPr lang="fa-IR" altLang="ko-KR" sz="1400" b="1" dirty="0">
                <a:solidFill>
                  <a:schemeClr val="tx1">
                    <a:lumMod val="75000"/>
                    <a:lumOff val="25000"/>
                  </a:schemeClr>
                </a:solidFill>
                <a:cs typeface="B Nazanin" panose="00000700000000000000" pitchFamily="2" charset="-78"/>
              </a:rPr>
              <a:t>ارائه پاورپوینت</a:t>
            </a:r>
            <a:endParaRPr lang="ko-KR" altLang="en-US" sz="1400" b="1" dirty="0">
              <a:solidFill>
                <a:schemeClr val="tx1">
                  <a:lumMod val="75000"/>
                  <a:lumOff val="25000"/>
                </a:schemeClr>
              </a:solidFill>
              <a:cs typeface="B Nazanin" panose="00000700000000000000" pitchFamily="2" charset="-78"/>
            </a:endParaRPr>
          </a:p>
        </p:txBody>
      </p:sp>
      <p:sp>
        <p:nvSpPr>
          <p:cNvPr id="12" name="TextBox 11">
            <a:extLst>
              <a:ext uri="{FF2B5EF4-FFF2-40B4-BE49-F238E27FC236}">
                <a16:creationId xmlns:a16="http://schemas.microsoft.com/office/drawing/2014/main" id="{9D8E6C68-541F-46C5-BA67-1AFF4A9D7750}"/>
              </a:ext>
            </a:extLst>
          </p:cNvPr>
          <p:cNvSpPr txBox="1"/>
          <p:nvPr/>
        </p:nvSpPr>
        <p:spPr>
          <a:xfrm>
            <a:off x="3064777" y="4748235"/>
            <a:ext cx="1160631" cy="307777"/>
          </a:xfrm>
          <a:prstGeom prst="rect">
            <a:avLst/>
          </a:prstGeom>
          <a:noFill/>
        </p:spPr>
        <p:txBody>
          <a:bodyPr wrap="square" rtlCol="0">
            <a:spAutoFit/>
          </a:bodyPr>
          <a:lstStyle/>
          <a:p>
            <a:pPr algn="ctr" rtl="1"/>
            <a:r>
              <a:rPr lang="fa-IR" altLang="ko-KR" sz="1400" b="1" dirty="0">
                <a:solidFill>
                  <a:schemeClr val="tx1">
                    <a:lumMod val="75000"/>
                    <a:lumOff val="25000"/>
                  </a:schemeClr>
                </a:solidFill>
                <a:cs typeface="B Nazanin" panose="00000700000000000000" pitchFamily="2" charset="-78"/>
              </a:rPr>
              <a:t>ارائه پاورپوینت</a:t>
            </a:r>
            <a:endParaRPr lang="ko-KR" altLang="en-US" sz="1400" b="1" dirty="0">
              <a:solidFill>
                <a:schemeClr val="tx1">
                  <a:lumMod val="75000"/>
                  <a:lumOff val="25000"/>
                </a:schemeClr>
              </a:solidFill>
              <a:cs typeface="B Nazanin" panose="00000700000000000000" pitchFamily="2" charset="-78"/>
            </a:endParaRPr>
          </a:p>
        </p:txBody>
      </p:sp>
      <p:sp>
        <p:nvSpPr>
          <p:cNvPr id="13" name="TextBox 12">
            <a:extLst>
              <a:ext uri="{FF2B5EF4-FFF2-40B4-BE49-F238E27FC236}">
                <a16:creationId xmlns:a16="http://schemas.microsoft.com/office/drawing/2014/main" id="{C446692F-3E23-45A0-B90F-6072563B2632}"/>
              </a:ext>
            </a:extLst>
          </p:cNvPr>
          <p:cNvSpPr txBox="1"/>
          <p:nvPr/>
        </p:nvSpPr>
        <p:spPr>
          <a:xfrm>
            <a:off x="4910872" y="4748235"/>
            <a:ext cx="1160631" cy="307777"/>
          </a:xfrm>
          <a:prstGeom prst="rect">
            <a:avLst/>
          </a:prstGeom>
          <a:noFill/>
        </p:spPr>
        <p:txBody>
          <a:bodyPr wrap="square" rtlCol="0">
            <a:spAutoFit/>
          </a:bodyPr>
          <a:lstStyle/>
          <a:p>
            <a:pPr algn="ctr" rtl="1"/>
            <a:r>
              <a:rPr lang="fa-IR" altLang="ko-KR" sz="1400" b="1" dirty="0">
                <a:solidFill>
                  <a:schemeClr val="tx1">
                    <a:lumMod val="75000"/>
                    <a:lumOff val="25000"/>
                  </a:schemeClr>
                </a:solidFill>
                <a:cs typeface="B Nazanin" panose="00000700000000000000" pitchFamily="2" charset="-78"/>
              </a:rPr>
              <a:t>ارائه پاورپوینت</a:t>
            </a:r>
            <a:endParaRPr lang="ko-KR" altLang="en-US" sz="1400" b="1" dirty="0">
              <a:solidFill>
                <a:schemeClr val="tx1">
                  <a:lumMod val="75000"/>
                  <a:lumOff val="25000"/>
                </a:schemeClr>
              </a:solidFill>
              <a:cs typeface="B Nazanin" panose="00000700000000000000" pitchFamily="2" charset="-78"/>
            </a:endParaRPr>
          </a:p>
        </p:txBody>
      </p:sp>
      <p:sp>
        <p:nvSpPr>
          <p:cNvPr id="14" name="TextBox 13">
            <a:extLst>
              <a:ext uri="{FF2B5EF4-FFF2-40B4-BE49-F238E27FC236}">
                <a16:creationId xmlns:a16="http://schemas.microsoft.com/office/drawing/2014/main" id="{2A627174-734D-445A-86D4-D01F6393F01E}"/>
              </a:ext>
            </a:extLst>
          </p:cNvPr>
          <p:cNvSpPr txBox="1"/>
          <p:nvPr/>
        </p:nvSpPr>
        <p:spPr>
          <a:xfrm>
            <a:off x="4910872" y="3154424"/>
            <a:ext cx="1160631" cy="307777"/>
          </a:xfrm>
          <a:prstGeom prst="rect">
            <a:avLst/>
          </a:prstGeom>
          <a:noFill/>
        </p:spPr>
        <p:txBody>
          <a:bodyPr wrap="square" rtlCol="0">
            <a:spAutoFit/>
          </a:bodyPr>
          <a:lstStyle/>
          <a:p>
            <a:pPr algn="ctr" rtl="1"/>
            <a:r>
              <a:rPr lang="fa-IR" altLang="ko-KR" sz="1400" b="1" dirty="0">
                <a:solidFill>
                  <a:schemeClr val="tx1">
                    <a:lumMod val="75000"/>
                    <a:lumOff val="25000"/>
                  </a:schemeClr>
                </a:solidFill>
                <a:cs typeface="B Nazanin" panose="00000700000000000000" pitchFamily="2" charset="-78"/>
              </a:rPr>
              <a:t>ارائه پاورپوینت</a:t>
            </a:r>
            <a:endParaRPr lang="ko-KR" altLang="en-US" sz="1400" b="1" dirty="0">
              <a:solidFill>
                <a:schemeClr val="tx1">
                  <a:lumMod val="75000"/>
                  <a:lumOff val="25000"/>
                </a:schemeClr>
              </a:solidFill>
              <a:cs typeface="B Nazanin" panose="00000700000000000000" pitchFamily="2" charset="-78"/>
            </a:endParaRPr>
          </a:p>
        </p:txBody>
      </p:sp>
      <p:grpSp>
        <p:nvGrpSpPr>
          <p:cNvPr id="15" name="그룹 3">
            <a:extLst>
              <a:ext uri="{FF2B5EF4-FFF2-40B4-BE49-F238E27FC236}">
                <a16:creationId xmlns:a16="http://schemas.microsoft.com/office/drawing/2014/main" id="{4176A06C-6BD0-4FB1-83F9-3E46CE6FEC10}"/>
              </a:ext>
            </a:extLst>
          </p:cNvPr>
          <p:cNvGrpSpPr/>
          <p:nvPr/>
        </p:nvGrpSpPr>
        <p:grpSpPr>
          <a:xfrm>
            <a:off x="8241898" y="-2"/>
            <a:ext cx="3960677" cy="6858002"/>
            <a:chOff x="8241895" y="0"/>
            <a:chExt cx="3960676" cy="6858001"/>
          </a:xfrm>
        </p:grpSpPr>
        <p:sp>
          <p:nvSpPr>
            <p:cNvPr id="16" name="Rectangle 15">
              <a:extLst>
                <a:ext uri="{FF2B5EF4-FFF2-40B4-BE49-F238E27FC236}">
                  <a16:creationId xmlns:a16="http://schemas.microsoft.com/office/drawing/2014/main" id="{7D0CFD38-5911-40F1-A46A-16A50B8DC966}"/>
                </a:ext>
              </a:extLst>
            </p:cNvPr>
            <p:cNvSpPr/>
            <p:nvPr/>
          </p:nvSpPr>
          <p:spPr>
            <a:xfrm>
              <a:off x="8241895" y="0"/>
              <a:ext cx="3950101" cy="114551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1" dirty="0">
                <a:cs typeface="B Nazanin" panose="00000700000000000000" pitchFamily="2" charset="-78"/>
              </a:endParaRPr>
            </a:p>
          </p:txBody>
        </p:sp>
        <p:sp>
          <p:nvSpPr>
            <p:cNvPr id="17" name="Rectangle 16">
              <a:extLst>
                <a:ext uri="{FF2B5EF4-FFF2-40B4-BE49-F238E27FC236}">
                  <a16:creationId xmlns:a16="http://schemas.microsoft.com/office/drawing/2014/main" id="{C995F9DF-21CD-43E8-96C6-416FD6A03561}"/>
                </a:ext>
              </a:extLst>
            </p:cNvPr>
            <p:cNvSpPr/>
            <p:nvPr/>
          </p:nvSpPr>
          <p:spPr>
            <a:xfrm>
              <a:off x="8454655" y="1143723"/>
              <a:ext cx="3747916" cy="114551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1">
                <a:cs typeface="B Nazanin" panose="00000700000000000000" pitchFamily="2" charset="-78"/>
              </a:endParaRPr>
            </a:p>
          </p:txBody>
        </p:sp>
        <p:sp>
          <p:nvSpPr>
            <p:cNvPr id="18" name="Rectangle 17">
              <a:extLst>
                <a:ext uri="{FF2B5EF4-FFF2-40B4-BE49-F238E27FC236}">
                  <a16:creationId xmlns:a16="http://schemas.microsoft.com/office/drawing/2014/main" id="{458A11B0-89F6-43EE-B3C9-B412BD8F6B3E}"/>
                </a:ext>
              </a:extLst>
            </p:cNvPr>
            <p:cNvSpPr/>
            <p:nvPr/>
          </p:nvSpPr>
          <p:spPr>
            <a:xfrm>
              <a:off x="8454655" y="2287446"/>
              <a:ext cx="3747916" cy="114551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1">
                <a:cs typeface="B Nazanin" panose="00000700000000000000" pitchFamily="2" charset="-78"/>
              </a:endParaRPr>
            </a:p>
          </p:txBody>
        </p:sp>
        <p:sp>
          <p:nvSpPr>
            <p:cNvPr id="19" name="Rectangle 18">
              <a:extLst>
                <a:ext uri="{FF2B5EF4-FFF2-40B4-BE49-F238E27FC236}">
                  <a16:creationId xmlns:a16="http://schemas.microsoft.com/office/drawing/2014/main" id="{2BD40EED-88E1-4BE7-841A-4B541A6FA709}"/>
                </a:ext>
              </a:extLst>
            </p:cNvPr>
            <p:cNvSpPr/>
            <p:nvPr/>
          </p:nvSpPr>
          <p:spPr>
            <a:xfrm>
              <a:off x="8454655" y="3431170"/>
              <a:ext cx="3747916" cy="11534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1">
                <a:cs typeface="B Nazanin" panose="00000700000000000000" pitchFamily="2" charset="-78"/>
              </a:endParaRPr>
            </a:p>
          </p:txBody>
        </p:sp>
        <p:sp>
          <p:nvSpPr>
            <p:cNvPr id="20" name="Rectangle 19">
              <a:extLst>
                <a:ext uri="{FF2B5EF4-FFF2-40B4-BE49-F238E27FC236}">
                  <a16:creationId xmlns:a16="http://schemas.microsoft.com/office/drawing/2014/main" id="{4159A8B7-58FE-4E6F-99B4-8BE8BD624971}"/>
                </a:ext>
              </a:extLst>
            </p:cNvPr>
            <p:cNvSpPr/>
            <p:nvPr/>
          </p:nvSpPr>
          <p:spPr>
            <a:xfrm>
              <a:off x="8694029" y="4580296"/>
              <a:ext cx="3497967" cy="114551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1">
                <a:cs typeface="B Nazanin" panose="00000700000000000000" pitchFamily="2" charset="-78"/>
              </a:endParaRPr>
            </a:p>
          </p:txBody>
        </p:sp>
        <p:sp>
          <p:nvSpPr>
            <p:cNvPr id="21" name="Rectangle 20">
              <a:extLst>
                <a:ext uri="{FF2B5EF4-FFF2-40B4-BE49-F238E27FC236}">
                  <a16:creationId xmlns:a16="http://schemas.microsoft.com/office/drawing/2014/main" id="{9676C6DB-4D53-4A82-B507-1846747F3217}"/>
                </a:ext>
              </a:extLst>
            </p:cNvPr>
            <p:cNvSpPr/>
            <p:nvPr/>
          </p:nvSpPr>
          <p:spPr>
            <a:xfrm>
              <a:off x="8694030" y="5724019"/>
              <a:ext cx="3497970" cy="113398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1">
                <a:cs typeface="B Nazanin" panose="00000700000000000000" pitchFamily="2" charset="-78"/>
              </a:endParaRPr>
            </a:p>
          </p:txBody>
        </p:sp>
      </p:grpSp>
      <p:grpSp>
        <p:nvGrpSpPr>
          <p:cNvPr id="22" name="Group 21">
            <a:extLst>
              <a:ext uri="{FF2B5EF4-FFF2-40B4-BE49-F238E27FC236}">
                <a16:creationId xmlns:a16="http://schemas.microsoft.com/office/drawing/2014/main" id="{85A5406C-62DA-45F1-91F3-D156D83C13D9}"/>
              </a:ext>
            </a:extLst>
          </p:cNvPr>
          <p:cNvGrpSpPr>
            <a:grpSpLocks noChangeAspect="1"/>
          </p:cNvGrpSpPr>
          <p:nvPr/>
        </p:nvGrpSpPr>
        <p:grpSpPr>
          <a:xfrm>
            <a:off x="7235224" y="0"/>
            <a:ext cx="2168866" cy="6870410"/>
            <a:chOff x="5716900" y="189000"/>
            <a:chExt cx="2044833" cy="6477496"/>
          </a:xfrm>
          <a:solidFill>
            <a:schemeClr val="accent1"/>
          </a:solidFill>
        </p:grpSpPr>
        <p:sp>
          <p:nvSpPr>
            <p:cNvPr id="23" name="Freeform 23">
              <a:extLst>
                <a:ext uri="{FF2B5EF4-FFF2-40B4-BE49-F238E27FC236}">
                  <a16:creationId xmlns:a16="http://schemas.microsoft.com/office/drawing/2014/main" id="{5EEDACBB-B97B-4ADC-B306-0C87848BC34B}"/>
                </a:ext>
              </a:extLst>
            </p:cNvPr>
            <p:cNvSpPr>
              <a:spLocks noChangeAspect="1"/>
            </p:cNvSpPr>
            <p:nvPr/>
          </p:nvSpPr>
          <p:spPr>
            <a:xfrm flipH="1">
              <a:off x="5716900" y="5586496"/>
              <a:ext cx="1677800" cy="1080000"/>
            </a:xfrm>
            <a:custGeom>
              <a:avLst/>
              <a:gdLst/>
              <a:ahLst/>
              <a:cxnLst/>
              <a:rect l="l" t="t" r="r" b="b"/>
              <a:pathLst>
                <a:path w="1677800" h="1080000">
                  <a:moveTo>
                    <a:pt x="405990" y="0"/>
                  </a:moveTo>
                  <a:lnTo>
                    <a:pt x="14920" y="0"/>
                  </a:lnTo>
                  <a:cubicBezTo>
                    <a:pt x="19605" y="40861"/>
                    <a:pt x="26348" y="78676"/>
                    <a:pt x="34570" y="112368"/>
                  </a:cubicBezTo>
                  <a:cubicBezTo>
                    <a:pt x="56813" y="198254"/>
                    <a:pt x="-16492" y="426415"/>
                    <a:pt x="3492" y="516654"/>
                  </a:cubicBezTo>
                  <a:cubicBezTo>
                    <a:pt x="35886" y="602873"/>
                    <a:pt x="36262" y="644518"/>
                    <a:pt x="67996" y="716963"/>
                  </a:cubicBezTo>
                  <a:cubicBezTo>
                    <a:pt x="82935" y="759571"/>
                    <a:pt x="3595" y="835901"/>
                    <a:pt x="12035" y="880935"/>
                  </a:cubicBezTo>
                  <a:cubicBezTo>
                    <a:pt x="41943" y="992172"/>
                    <a:pt x="160178" y="1029192"/>
                    <a:pt x="283931" y="1072154"/>
                  </a:cubicBezTo>
                  <a:cubicBezTo>
                    <a:pt x="540578" y="1100381"/>
                    <a:pt x="654781" y="1048819"/>
                    <a:pt x="559322" y="975547"/>
                  </a:cubicBezTo>
                  <a:cubicBezTo>
                    <a:pt x="436895" y="872565"/>
                    <a:pt x="421362" y="856532"/>
                    <a:pt x="327639" y="743522"/>
                  </a:cubicBezTo>
                  <a:cubicBezTo>
                    <a:pt x="314896" y="682482"/>
                    <a:pt x="322099" y="585132"/>
                    <a:pt x="366827" y="494613"/>
                  </a:cubicBezTo>
                  <a:cubicBezTo>
                    <a:pt x="388784" y="396535"/>
                    <a:pt x="334869" y="246001"/>
                    <a:pt x="354121" y="198669"/>
                  </a:cubicBezTo>
                  <a:cubicBezTo>
                    <a:pt x="371449" y="145407"/>
                    <a:pt x="389780" y="75715"/>
                    <a:pt x="405990" y="0"/>
                  </a:cubicBezTo>
                  <a:close/>
                  <a:moveTo>
                    <a:pt x="1188635" y="0"/>
                  </a:moveTo>
                  <a:lnTo>
                    <a:pt x="822159" y="0"/>
                  </a:lnTo>
                  <a:cubicBezTo>
                    <a:pt x="826325" y="117417"/>
                    <a:pt x="829883" y="229278"/>
                    <a:pt x="824855" y="297516"/>
                  </a:cubicBezTo>
                  <a:cubicBezTo>
                    <a:pt x="828187" y="395859"/>
                    <a:pt x="899040" y="428947"/>
                    <a:pt x="874015" y="453628"/>
                  </a:cubicBezTo>
                  <a:cubicBezTo>
                    <a:pt x="794935" y="508734"/>
                    <a:pt x="897970" y="570621"/>
                    <a:pt x="844953" y="639996"/>
                  </a:cubicBezTo>
                  <a:cubicBezTo>
                    <a:pt x="828354" y="663075"/>
                    <a:pt x="869609" y="691667"/>
                    <a:pt x="861274" y="717502"/>
                  </a:cubicBezTo>
                  <a:cubicBezTo>
                    <a:pt x="858163" y="765703"/>
                    <a:pt x="821384" y="864430"/>
                    <a:pt x="870069" y="890591"/>
                  </a:cubicBezTo>
                  <a:cubicBezTo>
                    <a:pt x="1027088" y="956498"/>
                    <a:pt x="1111591" y="1017224"/>
                    <a:pt x="1271200" y="1041692"/>
                  </a:cubicBezTo>
                  <a:cubicBezTo>
                    <a:pt x="1421068" y="1058498"/>
                    <a:pt x="1596837" y="1072717"/>
                    <a:pt x="1656062" y="1050676"/>
                  </a:cubicBezTo>
                  <a:cubicBezTo>
                    <a:pt x="1693035" y="1020314"/>
                    <a:pt x="1679483" y="943603"/>
                    <a:pt x="1640658" y="913901"/>
                  </a:cubicBezTo>
                  <a:cubicBezTo>
                    <a:pt x="1417953" y="775424"/>
                    <a:pt x="1164022" y="643347"/>
                    <a:pt x="1205563" y="584990"/>
                  </a:cubicBezTo>
                  <a:cubicBezTo>
                    <a:pt x="1270516" y="495899"/>
                    <a:pt x="1246641" y="485610"/>
                    <a:pt x="1224312" y="467932"/>
                  </a:cubicBezTo>
                  <a:cubicBezTo>
                    <a:pt x="1176229" y="446071"/>
                    <a:pt x="1168262" y="421787"/>
                    <a:pt x="1188836" y="379042"/>
                  </a:cubicBezTo>
                  <a:cubicBezTo>
                    <a:pt x="1216542" y="318917"/>
                    <a:pt x="1210581" y="266563"/>
                    <a:pt x="1178720" y="198669"/>
                  </a:cubicBezTo>
                  <a:cubicBezTo>
                    <a:pt x="1164609" y="142192"/>
                    <a:pt x="1169753" y="86082"/>
                    <a:pt x="1188635"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1">
                <a:cs typeface="B Nazanin" panose="00000700000000000000" pitchFamily="2" charset="-78"/>
              </a:endParaRPr>
            </a:p>
          </p:txBody>
        </p:sp>
        <p:sp>
          <p:nvSpPr>
            <p:cNvPr id="24" name="Freeform 24">
              <a:extLst>
                <a:ext uri="{FF2B5EF4-FFF2-40B4-BE49-F238E27FC236}">
                  <a16:creationId xmlns:a16="http://schemas.microsoft.com/office/drawing/2014/main" id="{CB4E01B6-3ABF-4982-B697-B895A80B4177}"/>
                </a:ext>
              </a:extLst>
            </p:cNvPr>
            <p:cNvSpPr>
              <a:spLocks noChangeAspect="1"/>
            </p:cNvSpPr>
            <p:nvPr/>
          </p:nvSpPr>
          <p:spPr>
            <a:xfrm flipH="1">
              <a:off x="6019147" y="4509000"/>
              <a:ext cx="1376807" cy="1080000"/>
            </a:xfrm>
            <a:custGeom>
              <a:avLst/>
              <a:gdLst/>
              <a:ahLst/>
              <a:cxnLst/>
              <a:rect l="l" t="t" r="r" b="b"/>
              <a:pathLst>
                <a:path w="1376807" h="1080000">
                  <a:moveTo>
                    <a:pt x="624339" y="0"/>
                  </a:moveTo>
                  <a:lnTo>
                    <a:pt x="127193" y="0"/>
                  </a:lnTo>
                  <a:cubicBezTo>
                    <a:pt x="109123" y="58470"/>
                    <a:pt x="161935" y="118842"/>
                    <a:pt x="129399" y="139055"/>
                  </a:cubicBezTo>
                  <a:cubicBezTo>
                    <a:pt x="78465" y="177453"/>
                    <a:pt x="124181" y="231720"/>
                    <a:pt x="100910" y="269789"/>
                  </a:cubicBezTo>
                  <a:cubicBezTo>
                    <a:pt x="5954" y="483070"/>
                    <a:pt x="-18596" y="835256"/>
                    <a:pt x="13088" y="1080000"/>
                  </a:cubicBezTo>
                  <a:lnTo>
                    <a:pt x="404158" y="1080000"/>
                  </a:lnTo>
                  <a:cubicBezTo>
                    <a:pt x="442184" y="908174"/>
                    <a:pt x="470765" y="705566"/>
                    <a:pt x="457854" y="595381"/>
                  </a:cubicBezTo>
                  <a:cubicBezTo>
                    <a:pt x="449621" y="550671"/>
                    <a:pt x="511134" y="530620"/>
                    <a:pt x="502312" y="497614"/>
                  </a:cubicBezTo>
                  <a:cubicBezTo>
                    <a:pt x="487977" y="466779"/>
                    <a:pt x="481413" y="454072"/>
                    <a:pt x="495566" y="433596"/>
                  </a:cubicBezTo>
                  <a:cubicBezTo>
                    <a:pt x="504111" y="396469"/>
                    <a:pt x="538832" y="394329"/>
                    <a:pt x="561150" y="346512"/>
                  </a:cubicBezTo>
                  <a:cubicBezTo>
                    <a:pt x="571249" y="299677"/>
                    <a:pt x="539910" y="268762"/>
                    <a:pt x="562958" y="218234"/>
                  </a:cubicBezTo>
                  <a:cubicBezTo>
                    <a:pt x="587661" y="145363"/>
                    <a:pt x="607863" y="71522"/>
                    <a:pt x="624339" y="0"/>
                  </a:cubicBezTo>
                  <a:close/>
                  <a:moveTo>
                    <a:pt x="1372033" y="0"/>
                  </a:moveTo>
                  <a:lnTo>
                    <a:pt x="880103" y="0"/>
                  </a:lnTo>
                  <a:cubicBezTo>
                    <a:pt x="879880" y="17298"/>
                    <a:pt x="883247" y="33852"/>
                    <a:pt x="892867" y="48518"/>
                  </a:cubicBezTo>
                  <a:cubicBezTo>
                    <a:pt x="930548" y="84866"/>
                    <a:pt x="866295" y="101931"/>
                    <a:pt x="868160" y="143789"/>
                  </a:cubicBezTo>
                  <a:cubicBezTo>
                    <a:pt x="872106" y="192834"/>
                    <a:pt x="917376" y="208817"/>
                    <a:pt x="904792" y="257864"/>
                  </a:cubicBezTo>
                  <a:cubicBezTo>
                    <a:pt x="864280" y="356188"/>
                    <a:pt x="849667" y="521848"/>
                    <a:pt x="822105" y="653841"/>
                  </a:cubicBezTo>
                  <a:cubicBezTo>
                    <a:pt x="807236" y="733337"/>
                    <a:pt x="814397" y="912334"/>
                    <a:pt x="820327" y="1080000"/>
                  </a:cubicBezTo>
                  <a:lnTo>
                    <a:pt x="1186803" y="1080000"/>
                  </a:lnTo>
                  <a:cubicBezTo>
                    <a:pt x="1189377" y="1066045"/>
                    <a:pt x="1192698" y="1051397"/>
                    <a:pt x="1196339" y="1035844"/>
                  </a:cubicBezTo>
                  <a:cubicBezTo>
                    <a:pt x="1211172" y="931891"/>
                    <a:pt x="1260788" y="736716"/>
                    <a:pt x="1239989" y="629875"/>
                  </a:cubicBezTo>
                  <a:cubicBezTo>
                    <a:pt x="1229549" y="590371"/>
                    <a:pt x="1298967" y="576349"/>
                    <a:pt x="1250241" y="482857"/>
                  </a:cubicBezTo>
                  <a:cubicBezTo>
                    <a:pt x="1240218" y="455170"/>
                    <a:pt x="1304579" y="441259"/>
                    <a:pt x="1308330" y="413573"/>
                  </a:cubicBezTo>
                  <a:cubicBezTo>
                    <a:pt x="1321131" y="312306"/>
                    <a:pt x="1332498" y="304657"/>
                    <a:pt x="1366794" y="210830"/>
                  </a:cubicBezTo>
                  <a:cubicBezTo>
                    <a:pt x="1387798" y="141891"/>
                    <a:pt x="1368703" y="57481"/>
                    <a:pt x="1372033"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1" dirty="0">
                <a:cs typeface="B Nazanin" panose="00000700000000000000" pitchFamily="2" charset="-78"/>
              </a:endParaRPr>
            </a:p>
          </p:txBody>
        </p:sp>
        <p:sp>
          <p:nvSpPr>
            <p:cNvPr id="25" name="Freeform 25">
              <a:extLst>
                <a:ext uri="{FF2B5EF4-FFF2-40B4-BE49-F238E27FC236}">
                  <a16:creationId xmlns:a16="http://schemas.microsoft.com/office/drawing/2014/main" id="{2331ACAE-135E-4991-8178-E10B3C3FD207}"/>
                </a:ext>
              </a:extLst>
            </p:cNvPr>
            <p:cNvSpPr>
              <a:spLocks noChangeAspect="1"/>
            </p:cNvSpPr>
            <p:nvPr/>
          </p:nvSpPr>
          <p:spPr>
            <a:xfrm flipH="1">
              <a:off x="5855893" y="3429000"/>
              <a:ext cx="1637989" cy="1080000"/>
            </a:xfrm>
            <a:custGeom>
              <a:avLst/>
              <a:gdLst/>
              <a:ahLst/>
              <a:cxnLst/>
              <a:rect l="l" t="t" r="r" b="b"/>
              <a:pathLst>
                <a:path w="1637989" h="1080000">
                  <a:moveTo>
                    <a:pt x="1581228" y="0"/>
                  </a:moveTo>
                  <a:lnTo>
                    <a:pt x="14898" y="0"/>
                  </a:lnTo>
                  <a:cubicBezTo>
                    <a:pt x="7741" y="70595"/>
                    <a:pt x="2484" y="130483"/>
                    <a:pt x="0" y="171730"/>
                  </a:cubicBezTo>
                  <a:cubicBezTo>
                    <a:pt x="8970" y="270077"/>
                    <a:pt x="141878" y="236077"/>
                    <a:pt x="121535" y="324397"/>
                  </a:cubicBezTo>
                  <a:cubicBezTo>
                    <a:pt x="66652" y="496577"/>
                    <a:pt x="180570" y="498359"/>
                    <a:pt x="173143" y="544398"/>
                  </a:cubicBezTo>
                  <a:cubicBezTo>
                    <a:pt x="137813" y="748412"/>
                    <a:pt x="238554" y="849452"/>
                    <a:pt x="228097" y="903607"/>
                  </a:cubicBezTo>
                  <a:cubicBezTo>
                    <a:pt x="185459" y="993082"/>
                    <a:pt x="254276" y="1034203"/>
                    <a:pt x="235867" y="1051228"/>
                  </a:cubicBezTo>
                  <a:cubicBezTo>
                    <a:pt x="228442" y="1060601"/>
                    <a:pt x="223626" y="1070209"/>
                    <a:pt x="221169" y="1080000"/>
                  </a:cubicBezTo>
                  <a:lnTo>
                    <a:pt x="718315" y="1080000"/>
                  </a:lnTo>
                  <a:cubicBezTo>
                    <a:pt x="785005" y="804481"/>
                    <a:pt x="804830" y="565660"/>
                    <a:pt x="859097" y="561924"/>
                  </a:cubicBezTo>
                  <a:cubicBezTo>
                    <a:pt x="964079" y="553426"/>
                    <a:pt x="908245" y="814820"/>
                    <a:pt x="983003" y="929696"/>
                  </a:cubicBezTo>
                  <a:cubicBezTo>
                    <a:pt x="1007464" y="963054"/>
                    <a:pt x="973827" y="1025251"/>
                    <a:pt x="974079" y="1080000"/>
                  </a:cubicBezTo>
                  <a:lnTo>
                    <a:pt x="1466009" y="1080000"/>
                  </a:lnTo>
                  <a:cubicBezTo>
                    <a:pt x="1466755" y="1061368"/>
                    <a:pt x="1470077" y="1045572"/>
                    <a:pt x="1477840" y="1034038"/>
                  </a:cubicBezTo>
                  <a:cubicBezTo>
                    <a:pt x="1495851" y="929912"/>
                    <a:pt x="1488979" y="803475"/>
                    <a:pt x="1489060" y="651527"/>
                  </a:cubicBezTo>
                  <a:cubicBezTo>
                    <a:pt x="1489523" y="478810"/>
                    <a:pt x="1501667" y="415527"/>
                    <a:pt x="1471712" y="250910"/>
                  </a:cubicBezTo>
                  <a:cubicBezTo>
                    <a:pt x="1554481" y="196934"/>
                    <a:pt x="1657191" y="236991"/>
                    <a:pt x="1634895" y="166833"/>
                  </a:cubicBezTo>
                  <a:cubicBezTo>
                    <a:pt x="1619175" y="115995"/>
                    <a:pt x="1600950" y="59533"/>
                    <a:pt x="1581228"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1" dirty="0">
                <a:cs typeface="B Nazanin" panose="00000700000000000000" pitchFamily="2" charset="-78"/>
              </a:endParaRPr>
            </a:p>
          </p:txBody>
        </p:sp>
        <p:sp>
          <p:nvSpPr>
            <p:cNvPr id="26" name="Freeform 26">
              <a:extLst>
                <a:ext uri="{FF2B5EF4-FFF2-40B4-BE49-F238E27FC236}">
                  <a16:creationId xmlns:a16="http://schemas.microsoft.com/office/drawing/2014/main" id="{D60121E0-CC5F-47C6-A659-6F568B36FF1F}"/>
                </a:ext>
              </a:extLst>
            </p:cNvPr>
            <p:cNvSpPr>
              <a:spLocks noChangeAspect="1"/>
            </p:cNvSpPr>
            <p:nvPr/>
          </p:nvSpPr>
          <p:spPr>
            <a:xfrm flipH="1">
              <a:off x="5805997" y="2350106"/>
              <a:ext cx="1917474" cy="1080000"/>
            </a:xfrm>
            <a:custGeom>
              <a:avLst/>
              <a:gdLst/>
              <a:ahLst/>
              <a:cxnLst/>
              <a:rect l="l" t="t" r="r" b="b"/>
              <a:pathLst>
                <a:path w="1917474" h="1080000">
                  <a:moveTo>
                    <a:pt x="1917474" y="0"/>
                  </a:moveTo>
                  <a:lnTo>
                    <a:pt x="0" y="0"/>
                  </a:lnTo>
                  <a:cubicBezTo>
                    <a:pt x="64046" y="206244"/>
                    <a:pt x="170600" y="189898"/>
                    <a:pt x="339667" y="296160"/>
                  </a:cubicBezTo>
                  <a:cubicBezTo>
                    <a:pt x="313133" y="471359"/>
                    <a:pt x="268077" y="838410"/>
                    <a:pt x="244076" y="1080000"/>
                  </a:cubicBezTo>
                  <a:lnTo>
                    <a:pt x="1810406" y="1080000"/>
                  </a:lnTo>
                  <a:cubicBezTo>
                    <a:pt x="1707448" y="766922"/>
                    <a:pt x="1566054" y="368071"/>
                    <a:pt x="1548391" y="248688"/>
                  </a:cubicBezTo>
                  <a:cubicBezTo>
                    <a:pt x="1667467" y="235938"/>
                    <a:pt x="1874282" y="233670"/>
                    <a:pt x="1915736" y="4026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1" dirty="0">
                <a:cs typeface="B Nazanin" panose="00000700000000000000" pitchFamily="2" charset="-78"/>
              </a:endParaRPr>
            </a:p>
          </p:txBody>
        </p:sp>
        <p:sp>
          <p:nvSpPr>
            <p:cNvPr id="27" name="Freeform 27">
              <a:extLst>
                <a:ext uri="{FF2B5EF4-FFF2-40B4-BE49-F238E27FC236}">
                  <a16:creationId xmlns:a16="http://schemas.microsoft.com/office/drawing/2014/main" id="{0AF54585-8E3D-42B6-8AA6-32A1669C1A9C}"/>
                </a:ext>
              </a:extLst>
            </p:cNvPr>
            <p:cNvSpPr>
              <a:spLocks noChangeAspect="1"/>
            </p:cNvSpPr>
            <p:nvPr/>
          </p:nvSpPr>
          <p:spPr>
            <a:xfrm flipH="1">
              <a:off x="5806739" y="1269000"/>
              <a:ext cx="1954994" cy="1080000"/>
            </a:xfrm>
            <a:custGeom>
              <a:avLst/>
              <a:gdLst/>
              <a:ahLst/>
              <a:cxnLst/>
              <a:rect l="l" t="t" r="r" b="b"/>
              <a:pathLst>
                <a:path w="1954994" h="1080000">
                  <a:moveTo>
                    <a:pt x="1523764" y="0"/>
                  </a:moveTo>
                  <a:lnTo>
                    <a:pt x="189283" y="0"/>
                  </a:lnTo>
                  <a:cubicBezTo>
                    <a:pt x="170637" y="12530"/>
                    <a:pt x="153375" y="27483"/>
                    <a:pt x="137291" y="44705"/>
                  </a:cubicBezTo>
                  <a:cubicBezTo>
                    <a:pt x="105152" y="92546"/>
                    <a:pt x="-33051" y="694368"/>
                    <a:pt x="7327" y="970116"/>
                  </a:cubicBezTo>
                  <a:cubicBezTo>
                    <a:pt x="15204" y="1012663"/>
                    <a:pt x="23976" y="1048928"/>
                    <a:pt x="34044" y="1080000"/>
                  </a:cubicBezTo>
                  <a:lnTo>
                    <a:pt x="1951518" y="1080000"/>
                  </a:lnTo>
                  <a:cubicBezTo>
                    <a:pt x="1968247" y="904659"/>
                    <a:pt x="1924376" y="781971"/>
                    <a:pt x="1824851" y="581424"/>
                  </a:cubicBezTo>
                  <a:cubicBezTo>
                    <a:pt x="1782972" y="535628"/>
                    <a:pt x="1838570" y="467072"/>
                    <a:pt x="1787436" y="401715"/>
                  </a:cubicBezTo>
                  <a:cubicBezTo>
                    <a:pt x="1766665" y="389849"/>
                    <a:pt x="1818567" y="300845"/>
                    <a:pt x="1771732" y="193217"/>
                  </a:cubicBezTo>
                  <a:cubicBezTo>
                    <a:pt x="1761300" y="157871"/>
                    <a:pt x="1794452" y="107151"/>
                    <a:pt x="1717953" y="73568"/>
                  </a:cubicBezTo>
                  <a:cubicBezTo>
                    <a:pt x="1654306" y="44207"/>
                    <a:pt x="1586764" y="20219"/>
                    <a:pt x="1523764"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1">
                <a:cs typeface="B Nazanin" panose="00000700000000000000" pitchFamily="2" charset="-78"/>
              </a:endParaRPr>
            </a:p>
          </p:txBody>
        </p:sp>
        <p:sp>
          <p:nvSpPr>
            <p:cNvPr id="28" name="Freeform 28">
              <a:extLst>
                <a:ext uri="{FF2B5EF4-FFF2-40B4-BE49-F238E27FC236}">
                  <a16:creationId xmlns:a16="http://schemas.microsoft.com/office/drawing/2014/main" id="{3CB73966-FA67-4CD0-A00B-C1E509335DF9}"/>
                </a:ext>
              </a:extLst>
            </p:cNvPr>
            <p:cNvSpPr>
              <a:spLocks noChangeAspect="1"/>
            </p:cNvSpPr>
            <p:nvPr/>
          </p:nvSpPr>
          <p:spPr>
            <a:xfrm flipH="1">
              <a:off x="6215467" y="189000"/>
              <a:ext cx="1334481" cy="1080000"/>
            </a:xfrm>
            <a:custGeom>
              <a:avLst/>
              <a:gdLst/>
              <a:ahLst/>
              <a:cxnLst/>
              <a:rect l="l" t="t" r="r" b="b"/>
              <a:pathLst>
                <a:path w="1334481" h="1080000">
                  <a:moveTo>
                    <a:pt x="798803" y="495"/>
                  </a:moveTo>
                  <a:cubicBezTo>
                    <a:pt x="669255" y="10891"/>
                    <a:pt x="653662" y="70492"/>
                    <a:pt x="573322" y="106786"/>
                  </a:cubicBezTo>
                  <a:lnTo>
                    <a:pt x="485457" y="256323"/>
                  </a:lnTo>
                  <a:cubicBezTo>
                    <a:pt x="485979" y="343749"/>
                    <a:pt x="470959" y="425994"/>
                    <a:pt x="489610" y="508239"/>
                  </a:cubicBezTo>
                  <a:cubicBezTo>
                    <a:pt x="564050" y="589181"/>
                    <a:pt x="584104" y="701201"/>
                    <a:pt x="614517" y="792502"/>
                  </a:cubicBezTo>
                  <a:cubicBezTo>
                    <a:pt x="583420" y="835342"/>
                    <a:pt x="575633" y="893723"/>
                    <a:pt x="516049" y="921024"/>
                  </a:cubicBezTo>
                  <a:cubicBezTo>
                    <a:pt x="345841" y="988886"/>
                    <a:pt x="142528" y="976932"/>
                    <a:pt x="0" y="1080000"/>
                  </a:cubicBezTo>
                  <a:lnTo>
                    <a:pt x="1334481" y="1080000"/>
                  </a:lnTo>
                  <a:cubicBezTo>
                    <a:pt x="1245907" y="1050367"/>
                    <a:pt x="1166529" y="1027797"/>
                    <a:pt x="1120646" y="1006058"/>
                  </a:cubicBezTo>
                  <a:cubicBezTo>
                    <a:pt x="1072185" y="970808"/>
                    <a:pt x="1049621" y="945916"/>
                    <a:pt x="1032239" y="902896"/>
                  </a:cubicBezTo>
                  <a:cubicBezTo>
                    <a:pt x="1014470" y="851243"/>
                    <a:pt x="1066627" y="778870"/>
                    <a:pt x="1082526" y="724627"/>
                  </a:cubicBezTo>
                  <a:cubicBezTo>
                    <a:pt x="1099814" y="659584"/>
                    <a:pt x="1099442" y="612693"/>
                    <a:pt x="1143738" y="546306"/>
                  </a:cubicBezTo>
                  <a:cubicBezTo>
                    <a:pt x="1133648" y="464379"/>
                    <a:pt x="1157749" y="411814"/>
                    <a:pt x="1154071" y="328893"/>
                  </a:cubicBezTo>
                  <a:cubicBezTo>
                    <a:pt x="1155358" y="272643"/>
                    <a:pt x="1146284" y="182728"/>
                    <a:pt x="1080233" y="131659"/>
                  </a:cubicBezTo>
                  <a:cubicBezTo>
                    <a:pt x="1053759" y="66356"/>
                    <a:pt x="931460" y="-6717"/>
                    <a:pt x="798803" y="495"/>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1" dirty="0">
                <a:cs typeface="B Nazanin" panose="00000700000000000000" pitchFamily="2" charset="-78"/>
              </a:endParaRPr>
            </a:p>
          </p:txBody>
        </p:sp>
      </p:grpSp>
      <p:sp>
        <p:nvSpPr>
          <p:cNvPr id="29" name="TextBox 28">
            <a:extLst>
              <a:ext uri="{FF2B5EF4-FFF2-40B4-BE49-F238E27FC236}">
                <a16:creationId xmlns:a16="http://schemas.microsoft.com/office/drawing/2014/main" id="{4CED90DC-6251-415B-B0E4-FD9EF7C67E34}"/>
              </a:ext>
            </a:extLst>
          </p:cNvPr>
          <p:cNvSpPr txBox="1"/>
          <p:nvPr/>
        </p:nvSpPr>
        <p:spPr>
          <a:xfrm>
            <a:off x="690553" y="1413867"/>
            <a:ext cx="6427699" cy="954107"/>
          </a:xfrm>
          <a:prstGeom prst="rect">
            <a:avLst/>
          </a:prstGeom>
          <a:noFill/>
        </p:spPr>
        <p:txBody>
          <a:bodyPr wrap="square" rtlCol="0">
            <a:spAutoFit/>
          </a:bodyPr>
          <a:lstStyle/>
          <a:p>
            <a:pPr algn="r" rtl="1"/>
            <a:r>
              <a:rPr lang="fa-IR" altLang="ko-KR" sz="14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a:t>
            </a:r>
            <a:endParaRPr lang="ko-KR" altLang="en-US" sz="1400" dirty="0">
              <a:solidFill>
                <a:schemeClr val="tx1">
                  <a:lumMod val="75000"/>
                  <a:lumOff val="25000"/>
                </a:schemeClr>
              </a:solidFill>
              <a:cs typeface="B Nazanin" panose="00000700000000000000" pitchFamily="2" charset="-78"/>
            </a:endParaRPr>
          </a:p>
        </p:txBody>
      </p:sp>
      <p:sp>
        <p:nvSpPr>
          <p:cNvPr id="30" name="TextBox 29">
            <a:extLst>
              <a:ext uri="{FF2B5EF4-FFF2-40B4-BE49-F238E27FC236}">
                <a16:creationId xmlns:a16="http://schemas.microsoft.com/office/drawing/2014/main" id="{95C04597-C46D-439A-B062-6FD64D798C40}"/>
              </a:ext>
            </a:extLst>
          </p:cNvPr>
          <p:cNvSpPr txBox="1"/>
          <p:nvPr/>
        </p:nvSpPr>
        <p:spPr>
          <a:xfrm>
            <a:off x="690553" y="5517415"/>
            <a:ext cx="5910187" cy="1358064"/>
          </a:xfrm>
          <a:prstGeom prst="rect">
            <a:avLst/>
          </a:prstGeom>
          <a:noFill/>
        </p:spPr>
        <p:txBody>
          <a:bodyPr wrap="square" rtlCol="0">
            <a:spAutoFit/>
          </a:bodyPr>
          <a:lstStyle/>
          <a:p>
            <a:pPr algn="r" rtl="1">
              <a:lnSpc>
                <a:spcPct val="150000"/>
              </a:lnSpc>
            </a:pPr>
            <a:r>
              <a:rPr lang="fa-IR" altLang="ko-KR" sz="14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a:t>
            </a:r>
            <a:endParaRPr lang="ko-KR" altLang="en-US" sz="1400" dirty="0">
              <a:solidFill>
                <a:schemeClr val="tx1">
                  <a:lumMod val="75000"/>
                  <a:lumOff val="25000"/>
                </a:schemeClr>
              </a:solidFill>
              <a:cs typeface="B Nazanin" panose="00000700000000000000" pitchFamily="2" charset="-78"/>
            </a:endParaRPr>
          </a:p>
        </p:txBody>
      </p:sp>
      <p:sp>
        <p:nvSpPr>
          <p:cNvPr id="31" name="Oval 21">
            <a:extLst>
              <a:ext uri="{FF2B5EF4-FFF2-40B4-BE49-F238E27FC236}">
                <a16:creationId xmlns:a16="http://schemas.microsoft.com/office/drawing/2014/main" id="{459CB58F-A6E2-4970-A3B4-5C72C215FC40}"/>
              </a:ext>
            </a:extLst>
          </p:cNvPr>
          <p:cNvSpPr/>
          <p:nvPr/>
        </p:nvSpPr>
        <p:spPr>
          <a:xfrm rot="20700000">
            <a:off x="3427609" y="4238837"/>
            <a:ext cx="434971" cy="381221"/>
          </a:xfrm>
          <a:custGeom>
            <a:avLst/>
            <a:gdLst/>
            <a:ahLst/>
            <a:cxnLst/>
            <a:rect l="l" t="t" r="r" b="b"/>
            <a:pathLst>
              <a:path w="4088377" h="3321003">
                <a:moveTo>
                  <a:pt x="1365628" y="1622218"/>
                </a:moveTo>
                <a:cubicBezTo>
                  <a:pt x="1121373" y="1556771"/>
                  <a:pt x="870309" y="1701722"/>
                  <a:pt x="804861" y="1945977"/>
                </a:cubicBezTo>
                <a:cubicBezTo>
                  <a:pt x="739413" y="2190232"/>
                  <a:pt x="884365" y="2441296"/>
                  <a:pt x="1128620" y="2506744"/>
                </a:cubicBezTo>
                <a:cubicBezTo>
                  <a:pt x="1372875" y="2572191"/>
                  <a:pt x="1623939" y="2427240"/>
                  <a:pt x="1689387" y="2182985"/>
                </a:cubicBezTo>
                <a:cubicBezTo>
                  <a:pt x="1754835" y="1938730"/>
                  <a:pt x="1609883" y="1687666"/>
                  <a:pt x="1365628" y="1622218"/>
                </a:cubicBezTo>
                <a:close/>
                <a:moveTo>
                  <a:pt x="1447099" y="1318163"/>
                </a:moveTo>
                <a:cubicBezTo>
                  <a:pt x="1859279" y="1428606"/>
                  <a:pt x="2103885" y="1852277"/>
                  <a:pt x="1993442" y="2264456"/>
                </a:cubicBezTo>
                <a:cubicBezTo>
                  <a:pt x="1882999" y="2676636"/>
                  <a:pt x="1459328" y="2921242"/>
                  <a:pt x="1047149" y="2810799"/>
                </a:cubicBezTo>
                <a:cubicBezTo>
                  <a:pt x="634969" y="2700356"/>
                  <a:pt x="390363" y="2276685"/>
                  <a:pt x="500806" y="1864505"/>
                </a:cubicBezTo>
                <a:cubicBezTo>
                  <a:pt x="611249" y="1452326"/>
                  <a:pt x="1034920" y="1207720"/>
                  <a:pt x="1447099" y="1318163"/>
                </a:cubicBezTo>
                <a:close/>
                <a:moveTo>
                  <a:pt x="1476725" y="1207597"/>
                </a:moveTo>
                <a:cubicBezTo>
                  <a:pt x="1003481" y="1080792"/>
                  <a:pt x="517045" y="1361635"/>
                  <a:pt x="390240" y="1834879"/>
                </a:cubicBezTo>
                <a:cubicBezTo>
                  <a:pt x="263435" y="2308124"/>
                  <a:pt x="544279" y="2794559"/>
                  <a:pt x="1017523" y="2921365"/>
                </a:cubicBezTo>
                <a:cubicBezTo>
                  <a:pt x="1490767" y="3048170"/>
                  <a:pt x="1977202" y="2767326"/>
                  <a:pt x="2104008" y="2294082"/>
                </a:cubicBezTo>
                <a:cubicBezTo>
                  <a:pt x="2230813" y="1820838"/>
                  <a:pt x="1949969" y="1334403"/>
                  <a:pt x="1476725" y="1207597"/>
                </a:cubicBezTo>
                <a:close/>
                <a:moveTo>
                  <a:pt x="3290290" y="1590224"/>
                </a:moveTo>
                <a:cubicBezTo>
                  <a:pt x="3269727" y="1586016"/>
                  <a:pt x="3248437" y="1583806"/>
                  <a:pt x="3226630" y="1583806"/>
                </a:cubicBezTo>
                <a:cubicBezTo>
                  <a:pt x="3052179" y="1583806"/>
                  <a:pt x="2910758" y="1725227"/>
                  <a:pt x="2910758" y="1899678"/>
                </a:cubicBezTo>
                <a:cubicBezTo>
                  <a:pt x="2910758" y="2074130"/>
                  <a:pt x="3052179" y="2215551"/>
                  <a:pt x="3226630" y="2215550"/>
                </a:cubicBezTo>
                <a:cubicBezTo>
                  <a:pt x="3401082" y="2215551"/>
                  <a:pt x="3542503" y="2074130"/>
                  <a:pt x="3542502" y="1899678"/>
                </a:cubicBezTo>
                <a:cubicBezTo>
                  <a:pt x="3542503" y="1747033"/>
                  <a:pt x="3434228" y="1619677"/>
                  <a:pt x="3290290" y="1590224"/>
                </a:cubicBezTo>
                <a:close/>
                <a:moveTo>
                  <a:pt x="3334055" y="1377473"/>
                </a:moveTo>
                <a:cubicBezTo>
                  <a:pt x="3576950" y="1427177"/>
                  <a:pt x="3759665" y="1642090"/>
                  <a:pt x="3759665" y="1899678"/>
                </a:cubicBezTo>
                <a:cubicBezTo>
                  <a:pt x="3759665" y="2194064"/>
                  <a:pt x="3521017" y="2432713"/>
                  <a:pt x="3226630" y="2432713"/>
                </a:cubicBezTo>
                <a:cubicBezTo>
                  <a:pt x="2932244" y="2432712"/>
                  <a:pt x="2693596" y="2194065"/>
                  <a:pt x="2693596" y="1899678"/>
                </a:cubicBezTo>
                <a:cubicBezTo>
                  <a:pt x="2693596" y="1605292"/>
                  <a:pt x="2932244" y="1366644"/>
                  <a:pt x="3226630" y="1366644"/>
                </a:cubicBezTo>
                <a:cubicBezTo>
                  <a:pt x="3263429" y="1366644"/>
                  <a:pt x="3299356" y="1370373"/>
                  <a:pt x="3334055" y="1377473"/>
                </a:cubicBezTo>
                <a:close/>
                <a:moveTo>
                  <a:pt x="1391137" y="789478"/>
                </a:moveTo>
                <a:lnTo>
                  <a:pt x="1759910" y="888290"/>
                </a:lnTo>
                <a:lnTo>
                  <a:pt x="1754625" y="1202375"/>
                </a:lnTo>
                <a:lnTo>
                  <a:pt x="1744979" y="1199790"/>
                </a:lnTo>
                <a:cubicBezTo>
                  <a:pt x="1823578" y="1244024"/>
                  <a:pt x="1894617" y="1298265"/>
                  <a:pt x="1954704" y="1362586"/>
                </a:cubicBezTo>
                <a:lnTo>
                  <a:pt x="2234317" y="1293059"/>
                </a:lnTo>
                <a:lnTo>
                  <a:pt x="2413554" y="1630152"/>
                </a:lnTo>
                <a:lnTo>
                  <a:pt x="2214321" y="1809770"/>
                </a:lnTo>
                <a:cubicBezTo>
                  <a:pt x="2239296" y="1900740"/>
                  <a:pt x="2251067" y="1995997"/>
                  <a:pt x="2246841" y="2092825"/>
                </a:cubicBezTo>
                <a:lnTo>
                  <a:pt x="2495698" y="2230974"/>
                </a:lnTo>
                <a:lnTo>
                  <a:pt x="2396885" y="2599747"/>
                </a:lnTo>
                <a:lnTo>
                  <a:pt x="2094912" y="2594668"/>
                </a:lnTo>
                <a:cubicBezTo>
                  <a:pt x="2056732" y="2658461"/>
                  <a:pt x="2010475" y="2715996"/>
                  <a:pt x="1958644" y="2767359"/>
                </a:cubicBezTo>
                <a:lnTo>
                  <a:pt x="2057814" y="3026193"/>
                </a:lnTo>
                <a:lnTo>
                  <a:pt x="1745078" y="3245174"/>
                </a:lnTo>
                <a:lnTo>
                  <a:pt x="1507869" y="3039237"/>
                </a:lnTo>
                <a:lnTo>
                  <a:pt x="1536736" y="3019025"/>
                </a:lnTo>
                <a:cubicBezTo>
                  <a:pt x="1445878" y="3048429"/>
                  <a:pt x="1349798" y="3062567"/>
                  <a:pt x="1251837" y="3062021"/>
                </a:cubicBezTo>
                <a:lnTo>
                  <a:pt x="1108065" y="3321003"/>
                </a:lnTo>
                <a:lnTo>
                  <a:pt x="739291" y="3222191"/>
                </a:lnTo>
                <a:lnTo>
                  <a:pt x="744274" y="2926021"/>
                </a:lnTo>
                <a:cubicBezTo>
                  <a:pt x="666128" y="2881484"/>
                  <a:pt x="595548" y="2827017"/>
                  <a:pt x="535891" y="2762576"/>
                </a:cubicBezTo>
                <a:lnTo>
                  <a:pt x="540671" y="2772825"/>
                </a:lnTo>
                <a:lnTo>
                  <a:pt x="232276" y="2832568"/>
                </a:lnTo>
                <a:lnTo>
                  <a:pt x="70927" y="2486556"/>
                </a:lnTo>
                <a:lnTo>
                  <a:pt x="279495" y="2317444"/>
                </a:lnTo>
                <a:cubicBezTo>
                  <a:pt x="257233" y="2235849"/>
                  <a:pt x="245603" y="2150814"/>
                  <a:pt x="245586" y="2064274"/>
                </a:cubicBezTo>
                <a:lnTo>
                  <a:pt x="0" y="1927940"/>
                </a:lnTo>
                <a:lnTo>
                  <a:pt x="98812" y="1559167"/>
                </a:lnTo>
                <a:lnTo>
                  <a:pt x="380240" y="1563901"/>
                </a:lnTo>
                <a:cubicBezTo>
                  <a:pt x="418421" y="1496524"/>
                  <a:pt x="464524" y="1435092"/>
                  <a:pt x="516679" y="1380105"/>
                </a:cubicBezTo>
                <a:lnTo>
                  <a:pt x="422419" y="1089378"/>
                </a:lnTo>
                <a:lnTo>
                  <a:pt x="746189" y="887063"/>
                </a:lnTo>
                <a:lnTo>
                  <a:pt x="972292" y="1105134"/>
                </a:lnTo>
                <a:lnTo>
                  <a:pt x="970019" y="1106554"/>
                </a:lnTo>
                <a:cubicBezTo>
                  <a:pt x="1058903" y="1078586"/>
                  <a:pt x="1152743" y="1065659"/>
                  <a:pt x="1248316" y="1066709"/>
                </a:cubicBezTo>
                <a:lnTo>
                  <a:pt x="1238669" y="1064125"/>
                </a:lnTo>
                <a:close/>
                <a:moveTo>
                  <a:pt x="3349970" y="1300109"/>
                </a:moveTo>
                <a:cubicBezTo>
                  <a:pt x="3310130" y="1291957"/>
                  <a:pt x="3268880" y="1287676"/>
                  <a:pt x="3226630" y="1287676"/>
                </a:cubicBezTo>
                <a:cubicBezTo>
                  <a:pt x="2888631" y="1287676"/>
                  <a:pt x="2614628" y="1561679"/>
                  <a:pt x="2614628" y="1899678"/>
                </a:cubicBezTo>
                <a:cubicBezTo>
                  <a:pt x="2614628" y="2237678"/>
                  <a:pt x="2888630" y="2511680"/>
                  <a:pt x="3226630" y="2511681"/>
                </a:cubicBezTo>
                <a:cubicBezTo>
                  <a:pt x="3564630" y="2511681"/>
                  <a:pt x="3838633" y="2237678"/>
                  <a:pt x="3838633" y="1899678"/>
                </a:cubicBezTo>
                <a:cubicBezTo>
                  <a:pt x="3838632" y="1603928"/>
                  <a:pt x="3628849" y="1357176"/>
                  <a:pt x="3349970" y="1300109"/>
                </a:cubicBezTo>
                <a:close/>
                <a:moveTo>
                  <a:pt x="3358324" y="1024334"/>
                </a:moveTo>
                <a:lnTo>
                  <a:pt x="3410883" y="1234575"/>
                </a:lnTo>
                <a:lnTo>
                  <a:pt x="3403994" y="1234575"/>
                </a:lnTo>
                <a:cubicBezTo>
                  <a:pt x="3464268" y="1250018"/>
                  <a:pt x="3521292" y="1273478"/>
                  <a:pt x="3572818" y="1305612"/>
                </a:cubicBezTo>
                <a:lnTo>
                  <a:pt x="3746730" y="1209354"/>
                </a:lnTo>
                <a:lnTo>
                  <a:pt x="3926358" y="1401981"/>
                </a:lnTo>
                <a:lnTo>
                  <a:pt x="3825667" y="1557247"/>
                </a:lnTo>
                <a:cubicBezTo>
                  <a:pt x="3858552" y="1613408"/>
                  <a:pt x="3883404" y="1674784"/>
                  <a:pt x="3897877" y="1740062"/>
                </a:cubicBezTo>
                <a:lnTo>
                  <a:pt x="4088377" y="1787686"/>
                </a:lnTo>
                <a:lnTo>
                  <a:pt x="4088377" y="2051071"/>
                </a:lnTo>
                <a:lnTo>
                  <a:pt x="3886243" y="2101605"/>
                </a:lnTo>
                <a:cubicBezTo>
                  <a:pt x="3872191" y="2150933"/>
                  <a:pt x="3851639" y="2197531"/>
                  <a:pt x="3826272" y="2241013"/>
                </a:cubicBezTo>
                <a:lnTo>
                  <a:pt x="3938572" y="2395786"/>
                </a:lnTo>
                <a:lnTo>
                  <a:pt x="3769272" y="2597551"/>
                </a:lnTo>
                <a:lnTo>
                  <a:pt x="3574432" y="2502674"/>
                </a:lnTo>
                <a:lnTo>
                  <a:pt x="3590059" y="2484050"/>
                </a:lnTo>
                <a:cubicBezTo>
                  <a:pt x="3534764" y="2519868"/>
                  <a:pt x="3473263" y="2546445"/>
                  <a:pt x="3407886" y="2563572"/>
                </a:cubicBezTo>
                <a:lnTo>
                  <a:pt x="3358323" y="2761823"/>
                </a:lnTo>
                <a:lnTo>
                  <a:pt x="3094938" y="2761823"/>
                </a:lnTo>
                <a:lnTo>
                  <a:pt x="3045375" y="2563574"/>
                </a:lnTo>
                <a:cubicBezTo>
                  <a:pt x="2985349" y="2547848"/>
                  <a:pt x="2928591" y="2524155"/>
                  <a:pt x="2877330" y="2491865"/>
                </a:cubicBezTo>
                <a:lnTo>
                  <a:pt x="2882346" y="2497841"/>
                </a:lnTo>
                <a:lnTo>
                  <a:pt x="2687507" y="2592718"/>
                </a:lnTo>
                <a:lnTo>
                  <a:pt x="2518206" y="2390954"/>
                </a:lnTo>
                <a:lnTo>
                  <a:pt x="2626994" y="2241021"/>
                </a:lnTo>
                <a:cubicBezTo>
                  <a:pt x="2597591" y="2190623"/>
                  <a:pt x="2574657" y="2136035"/>
                  <a:pt x="2559194" y="2078370"/>
                </a:cubicBezTo>
                <a:lnTo>
                  <a:pt x="2371198" y="2031371"/>
                </a:lnTo>
                <a:lnTo>
                  <a:pt x="2371198" y="1767986"/>
                </a:lnTo>
                <a:lnTo>
                  <a:pt x="2559579" y="1720890"/>
                </a:lnTo>
                <a:cubicBezTo>
                  <a:pt x="2572992" y="1669175"/>
                  <a:pt x="2592745" y="1620006"/>
                  <a:pt x="2617681" y="1574051"/>
                </a:cubicBezTo>
                <a:lnTo>
                  <a:pt x="2502958" y="1397149"/>
                </a:lnTo>
                <a:lnTo>
                  <a:pt x="2682587" y="1204520"/>
                </a:lnTo>
                <a:lnTo>
                  <a:pt x="2872193" y="1309466"/>
                </a:lnTo>
                <a:lnTo>
                  <a:pt x="2870932" y="1310818"/>
                </a:lnTo>
                <a:cubicBezTo>
                  <a:pt x="2925169" y="1276310"/>
                  <a:pt x="2985393" y="1250941"/>
                  <a:pt x="3049268" y="1234575"/>
                </a:cubicBezTo>
                <a:lnTo>
                  <a:pt x="3042378" y="1234576"/>
                </a:lnTo>
                <a:lnTo>
                  <a:pt x="3094939" y="1024334"/>
                </a:lnTo>
                <a:close/>
                <a:moveTo>
                  <a:pt x="2786480" y="402820"/>
                </a:moveTo>
                <a:cubicBezTo>
                  <a:pt x="2745900" y="389943"/>
                  <a:pt x="2701172" y="388627"/>
                  <a:pt x="2657264" y="401580"/>
                </a:cubicBezTo>
                <a:cubicBezTo>
                  <a:pt x="2540176" y="436121"/>
                  <a:pt x="2473258" y="559041"/>
                  <a:pt x="2507800" y="676128"/>
                </a:cubicBezTo>
                <a:cubicBezTo>
                  <a:pt x="2542340" y="793216"/>
                  <a:pt x="2665260" y="860133"/>
                  <a:pt x="2782348" y="825592"/>
                </a:cubicBezTo>
                <a:cubicBezTo>
                  <a:pt x="2899435" y="791051"/>
                  <a:pt x="2966353" y="668132"/>
                  <a:pt x="2931812" y="551045"/>
                </a:cubicBezTo>
                <a:cubicBezTo>
                  <a:pt x="2910223" y="477864"/>
                  <a:pt x="2854113" y="424282"/>
                  <a:pt x="2786480" y="402820"/>
                </a:cubicBezTo>
                <a:close/>
                <a:moveTo>
                  <a:pt x="2932202" y="47278"/>
                </a:moveTo>
                <a:lnTo>
                  <a:pt x="3090904" y="140999"/>
                </a:lnTo>
                <a:lnTo>
                  <a:pt x="3054065" y="265147"/>
                </a:lnTo>
                <a:cubicBezTo>
                  <a:pt x="3087256" y="296329"/>
                  <a:pt x="3116089" y="332603"/>
                  <a:pt x="3138727" y="373550"/>
                </a:cubicBezTo>
                <a:lnTo>
                  <a:pt x="3276016" y="367796"/>
                </a:lnTo>
                <a:lnTo>
                  <a:pt x="3328165" y="544574"/>
                </a:lnTo>
                <a:lnTo>
                  <a:pt x="3202503" y="618514"/>
                </a:lnTo>
                <a:cubicBezTo>
                  <a:pt x="3202838" y="654403"/>
                  <a:pt x="3198271" y="689748"/>
                  <a:pt x="3189855" y="723955"/>
                </a:cubicBezTo>
                <a:lnTo>
                  <a:pt x="3295873" y="805599"/>
                </a:lnTo>
                <a:lnTo>
                  <a:pt x="3222192" y="974540"/>
                </a:lnTo>
                <a:lnTo>
                  <a:pt x="3072634" y="949439"/>
                </a:lnTo>
                <a:lnTo>
                  <a:pt x="3079435" y="933845"/>
                </a:lnTo>
                <a:cubicBezTo>
                  <a:pt x="3049413" y="968833"/>
                  <a:pt x="3013398" y="998848"/>
                  <a:pt x="2972910" y="1023288"/>
                </a:cubicBezTo>
                <a:lnTo>
                  <a:pt x="2978897" y="1166163"/>
                </a:lnTo>
                <a:lnTo>
                  <a:pt x="2802119" y="1218312"/>
                </a:lnTo>
                <a:lnTo>
                  <a:pt x="2729602" y="1095065"/>
                </a:lnTo>
                <a:cubicBezTo>
                  <a:pt x="2686199" y="1096396"/>
                  <a:pt x="2643414" y="1091732"/>
                  <a:pt x="2602615" y="1080209"/>
                </a:cubicBezTo>
                <a:lnTo>
                  <a:pt x="2607165" y="1083226"/>
                </a:lnTo>
                <a:lnTo>
                  <a:pt x="2495179" y="1185484"/>
                </a:lnTo>
                <a:lnTo>
                  <a:pt x="2341599" y="1083585"/>
                </a:lnTo>
                <a:lnTo>
                  <a:pt x="2384929" y="961414"/>
                </a:lnTo>
                <a:cubicBezTo>
                  <a:pt x="2355215" y="933409"/>
                  <a:pt x="2329015" y="901312"/>
                  <a:pt x="2307218" y="865670"/>
                </a:cubicBezTo>
                <a:lnTo>
                  <a:pt x="2171734" y="871348"/>
                </a:lnTo>
                <a:lnTo>
                  <a:pt x="2119584" y="694571"/>
                </a:lnTo>
                <a:lnTo>
                  <a:pt x="2236697" y="625662"/>
                </a:lnTo>
                <a:cubicBezTo>
                  <a:pt x="2235459" y="588297"/>
                  <a:pt x="2238982" y="551385"/>
                  <a:pt x="2246620" y="515603"/>
                </a:cubicBezTo>
                <a:lnTo>
                  <a:pt x="2134594" y="419585"/>
                </a:lnTo>
                <a:lnTo>
                  <a:pt x="2217016" y="254732"/>
                </a:lnTo>
                <a:lnTo>
                  <a:pt x="2365055" y="287627"/>
                </a:lnTo>
                <a:lnTo>
                  <a:pt x="2364476" y="288784"/>
                </a:lnTo>
                <a:cubicBezTo>
                  <a:pt x="2394046" y="254885"/>
                  <a:pt x="2429444" y="225933"/>
                  <a:pt x="2469075" y="202302"/>
                </a:cubicBezTo>
                <a:lnTo>
                  <a:pt x="2464452" y="203666"/>
                </a:lnTo>
                <a:lnTo>
                  <a:pt x="2458102" y="52150"/>
                </a:lnTo>
                <a:lnTo>
                  <a:pt x="2634880" y="0"/>
                </a:lnTo>
                <a:lnTo>
                  <a:pt x="2711784" y="130703"/>
                </a:lnTo>
                <a:lnTo>
                  <a:pt x="2707159" y="132067"/>
                </a:lnTo>
                <a:cubicBezTo>
                  <a:pt x="2750672" y="130497"/>
                  <a:pt x="2793590" y="134953"/>
                  <a:pt x="2834535" y="146319"/>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1">
              <a:cs typeface="B Nazanin" panose="00000700000000000000" pitchFamily="2" charset="-78"/>
            </a:endParaRPr>
          </a:p>
        </p:txBody>
      </p:sp>
      <p:sp>
        <p:nvSpPr>
          <p:cNvPr id="32" name="Trapezoid 3">
            <a:extLst>
              <a:ext uri="{FF2B5EF4-FFF2-40B4-BE49-F238E27FC236}">
                <a16:creationId xmlns:a16="http://schemas.microsoft.com/office/drawing/2014/main" id="{3CE7EE92-D814-40C8-8569-E38A109A3086}"/>
              </a:ext>
            </a:extLst>
          </p:cNvPr>
          <p:cNvSpPr/>
          <p:nvPr/>
        </p:nvSpPr>
        <p:spPr>
          <a:xfrm>
            <a:off x="3486921" y="2707976"/>
            <a:ext cx="316346" cy="322413"/>
          </a:xfrm>
          <a:custGeom>
            <a:avLst/>
            <a:gdLst/>
            <a:ahLst/>
            <a:cxnLst/>
            <a:rect l="l" t="t" r="r" b="b"/>
            <a:pathLst>
              <a:path w="3890855" h="3965475">
                <a:moveTo>
                  <a:pt x="513635" y="2426125"/>
                </a:moveTo>
                <a:lnTo>
                  <a:pt x="1518439" y="2426125"/>
                </a:lnTo>
                <a:cubicBezTo>
                  <a:pt x="1550976" y="2510415"/>
                  <a:pt x="1581900" y="2596962"/>
                  <a:pt x="1610725" y="2683637"/>
                </a:cubicBezTo>
                <a:lnTo>
                  <a:pt x="901668" y="2683637"/>
                </a:lnTo>
                <a:lnTo>
                  <a:pt x="559881" y="3707964"/>
                </a:lnTo>
                <a:lnTo>
                  <a:pt x="1917114" y="3707964"/>
                </a:lnTo>
                <a:cubicBezTo>
                  <a:pt x="1925031" y="3729959"/>
                  <a:pt x="1931702" y="3744180"/>
                  <a:pt x="1936944" y="3749452"/>
                </a:cubicBezTo>
                <a:cubicBezTo>
                  <a:pt x="1940579" y="3743065"/>
                  <a:pt x="1945876" y="3728913"/>
                  <a:pt x="1952632" y="3707964"/>
                </a:cubicBezTo>
                <a:lnTo>
                  <a:pt x="3330974" y="3707964"/>
                </a:lnTo>
                <a:lnTo>
                  <a:pt x="2989187" y="2683637"/>
                </a:lnTo>
                <a:lnTo>
                  <a:pt x="2271337" y="2683637"/>
                </a:lnTo>
                <a:cubicBezTo>
                  <a:pt x="2301469" y="2597098"/>
                  <a:pt x="2333531" y="2510572"/>
                  <a:pt x="2366939" y="2426125"/>
                </a:cubicBezTo>
                <a:lnTo>
                  <a:pt x="3377220" y="2426125"/>
                </a:lnTo>
                <a:lnTo>
                  <a:pt x="3890855" y="3965475"/>
                </a:lnTo>
                <a:lnTo>
                  <a:pt x="0" y="3965475"/>
                </a:lnTo>
                <a:close/>
                <a:moveTo>
                  <a:pt x="1936944" y="620869"/>
                </a:moveTo>
                <a:cubicBezTo>
                  <a:pt x="1782578" y="620869"/>
                  <a:pt x="1657440" y="746006"/>
                  <a:pt x="1657440" y="900372"/>
                </a:cubicBezTo>
                <a:cubicBezTo>
                  <a:pt x="1657440" y="1054738"/>
                  <a:pt x="1782578" y="1179876"/>
                  <a:pt x="1936944" y="1179876"/>
                </a:cubicBezTo>
                <a:cubicBezTo>
                  <a:pt x="2091310" y="1179876"/>
                  <a:pt x="2216447" y="1054738"/>
                  <a:pt x="2216447" y="900372"/>
                </a:cubicBezTo>
                <a:cubicBezTo>
                  <a:pt x="2216447" y="746006"/>
                  <a:pt x="2091310" y="620869"/>
                  <a:pt x="1936944" y="620869"/>
                </a:cubicBezTo>
                <a:close/>
                <a:moveTo>
                  <a:pt x="1936944" y="0"/>
                </a:moveTo>
                <a:cubicBezTo>
                  <a:pt x="2169175" y="0"/>
                  <a:pt x="2401406" y="88593"/>
                  <a:pt x="2578592" y="265779"/>
                </a:cubicBezTo>
                <a:lnTo>
                  <a:pt x="2578592" y="265780"/>
                </a:lnTo>
                <a:cubicBezTo>
                  <a:pt x="2932964" y="620153"/>
                  <a:pt x="2888999" y="1155622"/>
                  <a:pt x="2578592" y="1549077"/>
                </a:cubicBezTo>
                <a:cubicBezTo>
                  <a:pt x="2248849" y="1967039"/>
                  <a:pt x="1976153" y="3125749"/>
                  <a:pt x="1936944" y="3194660"/>
                </a:cubicBezTo>
                <a:cubicBezTo>
                  <a:pt x="1883033" y="3140450"/>
                  <a:pt x="1647095" y="1944983"/>
                  <a:pt x="1295295" y="1549076"/>
                </a:cubicBezTo>
                <a:cubicBezTo>
                  <a:pt x="962406" y="1174450"/>
                  <a:pt x="940923" y="620152"/>
                  <a:pt x="1295295" y="265779"/>
                </a:cubicBezTo>
                <a:cubicBezTo>
                  <a:pt x="1472481" y="88593"/>
                  <a:pt x="1704713" y="0"/>
                  <a:pt x="193694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1">
              <a:solidFill>
                <a:schemeClr val="tx1"/>
              </a:solidFill>
              <a:cs typeface="B Nazanin" panose="00000700000000000000" pitchFamily="2" charset="-78"/>
            </a:endParaRPr>
          </a:p>
        </p:txBody>
      </p:sp>
      <p:sp>
        <p:nvSpPr>
          <p:cNvPr id="33" name="Down Arrow 1">
            <a:extLst>
              <a:ext uri="{FF2B5EF4-FFF2-40B4-BE49-F238E27FC236}">
                <a16:creationId xmlns:a16="http://schemas.microsoft.com/office/drawing/2014/main" id="{DAFC8D54-EB1C-4E8C-8A56-BFE4EEB5441B}"/>
              </a:ext>
            </a:extLst>
          </p:cNvPr>
          <p:cNvSpPr/>
          <p:nvPr/>
        </p:nvSpPr>
        <p:spPr>
          <a:xfrm rot="10800000" flipH="1">
            <a:off x="1617924" y="4222016"/>
            <a:ext cx="362146" cy="406688"/>
          </a:xfrm>
          <a:custGeom>
            <a:avLst/>
            <a:gdLst/>
            <a:ahLst/>
            <a:cxnLst/>
            <a:rect l="l" t="t" r="r" b="b"/>
            <a:pathLst>
              <a:path w="3496146" h="3926159">
                <a:moveTo>
                  <a:pt x="1476067" y="1782198"/>
                </a:moveTo>
                <a:lnTo>
                  <a:pt x="2085005" y="1782198"/>
                </a:lnTo>
                <a:lnTo>
                  <a:pt x="2085005" y="560436"/>
                </a:lnTo>
                <a:lnTo>
                  <a:pt x="2389473" y="560436"/>
                </a:lnTo>
                <a:lnTo>
                  <a:pt x="1780536" y="0"/>
                </a:lnTo>
                <a:lnTo>
                  <a:pt x="1171598" y="560436"/>
                </a:lnTo>
                <a:lnTo>
                  <a:pt x="1476067" y="560436"/>
                </a:lnTo>
                <a:close/>
                <a:moveTo>
                  <a:pt x="2794909" y="2376264"/>
                </a:moveTo>
                <a:lnTo>
                  <a:pt x="3403846" y="1815828"/>
                </a:lnTo>
                <a:lnTo>
                  <a:pt x="3099377" y="1815828"/>
                </a:lnTo>
                <a:lnTo>
                  <a:pt x="3099377" y="594066"/>
                </a:lnTo>
                <a:lnTo>
                  <a:pt x="2490440" y="594066"/>
                </a:lnTo>
                <a:lnTo>
                  <a:pt x="2490440" y="1815828"/>
                </a:lnTo>
                <a:lnTo>
                  <a:pt x="2185971" y="1815828"/>
                </a:lnTo>
                <a:close/>
                <a:moveTo>
                  <a:pt x="1738539" y="2704452"/>
                </a:moveTo>
                <a:cubicBezTo>
                  <a:pt x="2025742" y="2708651"/>
                  <a:pt x="2249289" y="2617027"/>
                  <a:pt x="2474392" y="2519294"/>
                </a:cubicBezTo>
                <a:cubicBezTo>
                  <a:pt x="2631335" y="2431624"/>
                  <a:pt x="2641220" y="2356014"/>
                  <a:pt x="2614641" y="2282563"/>
                </a:cubicBezTo>
                <a:cubicBezTo>
                  <a:pt x="2582745" y="2203226"/>
                  <a:pt x="2511446" y="2141129"/>
                  <a:pt x="2374721" y="2203680"/>
                </a:cubicBezTo>
                <a:cubicBezTo>
                  <a:pt x="2195292" y="2350932"/>
                  <a:pt x="1621166" y="2470817"/>
                  <a:pt x="1266317" y="2262320"/>
                </a:cubicBezTo>
                <a:cubicBezTo>
                  <a:pt x="1169173" y="2191011"/>
                  <a:pt x="970584" y="2135007"/>
                  <a:pt x="918755" y="2260582"/>
                </a:cubicBezTo>
                <a:cubicBezTo>
                  <a:pt x="905798" y="2301917"/>
                  <a:pt x="901034" y="2336556"/>
                  <a:pt x="904186" y="2366667"/>
                </a:cubicBezTo>
                <a:cubicBezTo>
                  <a:pt x="913642" y="2457000"/>
                  <a:pt x="994333" y="2506589"/>
                  <a:pt x="1138739" y="2574025"/>
                </a:cubicBezTo>
                <a:cubicBezTo>
                  <a:pt x="1370979" y="2664916"/>
                  <a:pt x="1566218" y="2701932"/>
                  <a:pt x="1738539" y="2704452"/>
                </a:cubicBezTo>
                <a:close/>
                <a:moveTo>
                  <a:pt x="1709810" y="3318171"/>
                </a:moveTo>
                <a:cubicBezTo>
                  <a:pt x="2287461" y="3321186"/>
                  <a:pt x="2747532" y="3089987"/>
                  <a:pt x="2907033" y="2982480"/>
                </a:cubicBezTo>
                <a:cubicBezTo>
                  <a:pt x="3019837" y="2919930"/>
                  <a:pt x="3127019" y="2830470"/>
                  <a:pt x="3047283" y="2692494"/>
                </a:cubicBezTo>
                <a:cubicBezTo>
                  <a:pt x="2931427" y="2583612"/>
                  <a:pt x="2859428" y="2623285"/>
                  <a:pt x="2747560" y="2705958"/>
                </a:cubicBezTo>
                <a:cubicBezTo>
                  <a:pt x="2476410" y="2811508"/>
                  <a:pt x="1878339" y="3347087"/>
                  <a:pt x="714142" y="2686413"/>
                </a:cubicBezTo>
                <a:cubicBezTo>
                  <a:pt x="581403" y="2592588"/>
                  <a:pt x="478211" y="2639047"/>
                  <a:pt x="434354" y="2730111"/>
                </a:cubicBezTo>
                <a:cubicBezTo>
                  <a:pt x="423118" y="2754726"/>
                  <a:pt x="419107" y="2778362"/>
                  <a:pt x="421326" y="2801084"/>
                </a:cubicBezTo>
                <a:cubicBezTo>
                  <a:pt x="427982" y="2869247"/>
                  <a:pt x="490703" y="2929162"/>
                  <a:pt x="582577" y="2982481"/>
                </a:cubicBezTo>
                <a:cubicBezTo>
                  <a:pt x="974299" y="3230234"/>
                  <a:pt x="1363219" y="3316361"/>
                  <a:pt x="1709810" y="3318171"/>
                </a:cubicBezTo>
                <a:close/>
                <a:moveTo>
                  <a:pt x="1650124" y="3925606"/>
                </a:moveTo>
                <a:cubicBezTo>
                  <a:pt x="2273556" y="3938577"/>
                  <a:pt x="2858828" y="3722251"/>
                  <a:pt x="3329308" y="3414392"/>
                </a:cubicBezTo>
                <a:cubicBezTo>
                  <a:pt x="3434138" y="3367480"/>
                  <a:pt x="3549293" y="3215474"/>
                  <a:pt x="3469556" y="3100952"/>
                </a:cubicBezTo>
                <a:cubicBezTo>
                  <a:pt x="3361675" y="3005103"/>
                  <a:pt x="3225886" y="3077348"/>
                  <a:pt x="3149901" y="3145689"/>
                </a:cubicBezTo>
                <a:cubicBezTo>
                  <a:pt x="2987266" y="3247333"/>
                  <a:pt x="1796029" y="4146474"/>
                  <a:pt x="297808" y="3098777"/>
                </a:cubicBezTo>
                <a:cubicBezTo>
                  <a:pt x="177029" y="2997135"/>
                  <a:pt x="65861" y="3063139"/>
                  <a:pt x="18020" y="3134657"/>
                </a:cubicBezTo>
                <a:cubicBezTo>
                  <a:pt x="4124" y="3161552"/>
                  <a:pt x="-1298" y="3188690"/>
                  <a:pt x="257" y="3215218"/>
                </a:cubicBezTo>
                <a:cubicBezTo>
                  <a:pt x="4919" y="3294803"/>
                  <a:pt x="72375" y="3368892"/>
                  <a:pt x="162256" y="3414392"/>
                </a:cubicBezTo>
                <a:cubicBezTo>
                  <a:pt x="657258" y="3766720"/>
                  <a:pt x="1165233" y="3915518"/>
                  <a:pt x="1650124" y="3925606"/>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1">
              <a:solidFill>
                <a:schemeClr val="tx1"/>
              </a:solidFill>
              <a:cs typeface="B Nazanin" panose="00000700000000000000" pitchFamily="2" charset="-78"/>
            </a:endParaRPr>
          </a:p>
        </p:txBody>
      </p:sp>
      <p:sp>
        <p:nvSpPr>
          <p:cNvPr id="34" name="Rectangle 15">
            <a:extLst>
              <a:ext uri="{FF2B5EF4-FFF2-40B4-BE49-F238E27FC236}">
                <a16:creationId xmlns:a16="http://schemas.microsoft.com/office/drawing/2014/main" id="{176F3D92-B7A1-4CEA-BC01-6BA6008EA3A7}"/>
              </a:ext>
            </a:extLst>
          </p:cNvPr>
          <p:cNvSpPr/>
          <p:nvPr/>
        </p:nvSpPr>
        <p:spPr>
          <a:xfrm rot="14270044">
            <a:off x="1618483" y="2668806"/>
            <a:ext cx="361027" cy="376077"/>
          </a:xfrm>
          <a:custGeom>
            <a:avLst/>
            <a:gdLst/>
            <a:ahLst/>
            <a:cxnLst/>
            <a:rect l="l" t="t" r="r" b="b"/>
            <a:pathLst>
              <a:path w="4088964" h="4259405">
                <a:moveTo>
                  <a:pt x="1480605" y="2231940"/>
                </a:moveTo>
                <a:lnTo>
                  <a:pt x="1199818" y="2044620"/>
                </a:lnTo>
                <a:lnTo>
                  <a:pt x="761621" y="2687221"/>
                </a:lnTo>
                <a:cubicBezTo>
                  <a:pt x="501536" y="2652619"/>
                  <a:pt x="265323" y="2467912"/>
                  <a:pt x="39127" y="2272940"/>
                </a:cubicBezTo>
                <a:cubicBezTo>
                  <a:pt x="-80639" y="2070133"/>
                  <a:pt x="269496" y="1743507"/>
                  <a:pt x="374515" y="1494038"/>
                </a:cubicBezTo>
                <a:lnTo>
                  <a:pt x="93728" y="1306717"/>
                </a:lnTo>
                <a:lnTo>
                  <a:pt x="1091841" y="1312633"/>
                </a:lnTo>
                <a:close/>
                <a:moveTo>
                  <a:pt x="2759566" y="226796"/>
                </a:moveTo>
                <a:cubicBezTo>
                  <a:pt x="2331051" y="377379"/>
                  <a:pt x="2150002" y="492309"/>
                  <a:pt x="1991062" y="643648"/>
                </a:cubicBezTo>
                <a:lnTo>
                  <a:pt x="1463599" y="1446568"/>
                </a:lnTo>
                <a:lnTo>
                  <a:pt x="610317" y="909936"/>
                </a:lnTo>
                <a:cubicBezTo>
                  <a:pt x="810411" y="627556"/>
                  <a:pt x="1020899" y="239191"/>
                  <a:pt x="1244930" y="61882"/>
                </a:cubicBezTo>
                <a:cubicBezTo>
                  <a:pt x="1491876" y="-75367"/>
                  <a:pt x="1697752" y="31605"/>
                  <a:pt x="2759566" y="226796"/>
                </a:cubicBezTo>
                <a:close/>
                <a:moveTo>
                  <a:pt x="1722488" y="3820535"/>
                </a:moveTo>
                <a:cubicBezTo>
                  <a:pt x="1376925" y="3801485"/>
                  <a:pt x="936112" y="3830060"/>
                  <a:pt x="666750" y="3734810"/>
                </a:cubicBezTo>
                <a:cubicBezTo>
                  <a:pt x="419100" y="3598835"/>
                  <a:pt x="400050" y="3367610"/>
                  <a:pt x="0" y="2364860"/>
                </a:cubicBezTo>
                <a:cubicBezTo>
                  <a:pt x="355600" y="2647435"/>
                  <a:pt x="549276" y="2739510"/>
                  <a:pt x="762000" y="2793485"/>
                </a:cubicBezTo>
                <a:lnTo>
                  <a:pt x="1722487" y="2812535"/>
                </a:lnTo>
                <a:close/>
                <a:moveTo>
                  <a:pt x="3605396" y="869465"/>
                </a:moveTo>
                <a:lnTo>
                  <a:pt x="3069019" y="1711228"/>
                </a:lnTo>
                <a:lnTo>
                  <a:pt x="2083849" y="1550906"/>
                </a:lnTo>
                <a:lnTo>
                  <a:pt x="2391902" y="1412941"/>
                </a:lnTo>
                <a:lnTo>
                  <a:pt x="2081217" y="699900"/>
                </a:lnTo>
                <a:cubicBezTo>
                  <a:pt x="2248971" y="498156"/>
                  <a:pt x="2531081" y="396532"/>
                  <a:pt x="2816547" y="308854"/>
                </a:cubicBezTo>
                <a:cubicBezTo>
                  <a:pt x="3051986" y="315439"/>
                  <a:pt x="3142075" y="785719"/>
                  <a:pt x="3297344" y="1007430"/>
                </a:cubicBezTo>
                <a:close/>
                <a:moveTo>
                  <a:pt x="3222215" y="3788662"/>
                </a:moveTo>
                <a:cubicBezTo>
                  <a:pt x="3089072" y="3954283"/>
                  <a:pt x="2662122" y="3869088"/>
                  <a:pt x="2413930" y="3921936"/>
                </a:cubicBezTo>
                <a:lnTo>
                  <a:pt x="2420658" y="4259405"/>
                </a:lnTo>
                <a:lnTo>
                  <a:pt x="1855155" y="3436926"/>
                </a:lnTo>
                <a:lnTo>
                  <a:pt x="2387428" y="2592563"/>
                </a:lnTo>
                <a:lnTo>
                  <a:pt x="2394156" y="2930032"/>
                </a:lnTo>
                <a:lnTo>
                  <a:pt x="3171906" y="2922431"/>
                </a:lnTo>
                <a:cubicBezTo>
                  <a:pt x="3292132" y="3155642"/>
                  <a:pt x="3275533" y="3455038"/>
                  <a:pt x="3244786" y="3752078"/>
                </a:cubicBezTo>
                <a:cubicBezTo>
                  <a:pt x="3238662" y="3765464"/>
                  <a:pt x="3231091" y="3777620"/>
                  <a:pt x="3222215" y="3788662"/>
                </a:cubicBezTo>
                <a:close/>
                <a:moveTo>
                  <a:pt x="3948285" y="2834020"/>
                </a:moveTo>
                <a:cubicBezTo>
                  <a:pt x="3833022" y="3018741"/>
                  <a:pt x="3639730" y="3281008"/>
                  <a:pt x="3342579" y="3731662"/>
                </a:cubicBezTo>
                <a:cubicBezTo>
                  <a:pt x="3371271" y="3278367"/>
                  <a:pt x="3336159" y="3066813"/>
                  <a:pt x="3258895" y="2861397"/>
                </a:cubicBezTo>
                <a:lnTo>
                  <a:pt x="2725671" y="2062291"/>
                </a:lnTo>
                <a:lnTo>
                  <a:pt x="3552883" y="1486284"/>
                </a:lnTo>
                <a:cubicBezTo>
                  <a:pt x="3734716" y="1780754"/>
                  <a:pt x="4010062" y="2126176"/>
                  <a:pt x="4085819" y="2401657"/>
                </a:cubicBezTo>
                <a:cubicBezTo>
                  <a:pt x="4100783" y="2542124"/>
                  <a:pt x="4063549" y="2649298"/>
                  <a:pt x="3948285" y="2834020"/>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1">
              <a:cs typeface="B Nazanin" panose="00000700000000000000" pitchFamily="2" charset="-78"/>
            </a:endParaRPr>
          </a:p>
        </p:txBody>
      </p:sp>
      <p:sp>
        <p:nvSpPr>
          <p:cNvPr id="35" name="Frame 1">
            <a:extLst>
              <a:ext uri="{FF2B5EF4-FFF2-40B4-BE49-F238E27FC236}">
                <a16:creationId xmlns:a16="http://schemas.microsoft.com/office/drawing/2014/main" id="{C44CB12D-7663-4249-975D-B9308A0C661E}"/>
              </a:ext>
            </a:extLst>
          </p:cNvPr>
          <p:cNvSpPr/>
          <p:nvPr/>
        </p:nvSpPr>
        <p:spPr>
          <a:xfrm>
            <a:off x="5297260" y="4222016"/>
            <a:ext cx="387853" cy="387853"/>
          </a:xfrm>
          <a:custGeom>
            <a:avLst/>
            <a:gdLst/>
            <a:ahLst/>
            <a:cxnLst/>
            <a:rect l="l" t="t" r="r" b="b"/>
            <a:pathLst>
              <a:path w="3960000" h="3960000">
                <a:moveTo>
                  <a:pt x="0" y="2700080"/>
                </a:moveTo>
                <a:lnTo>
                  <a:pt x="569408" y="2700080"/>
                </a:lnTo>
                <a:lnTo>
                  <a:pt x="569408" y="3390592"/>
                </a:lnTo>
                <a:lnTo>
                  <a:pt x="3390592" y="3390592"/>
                </a:lnTo>
                <a:lnTo>
                  <a:pt x="3390592" y="2700080"/>
                </a:lnTo>
                <a:lnTo>
                  <a:pt x="3960000" y="2700080"/>
                </a:lnTo>
                <a:lnTo>
                  <a:pt x="3960000" y="3960000"/>
                </a:lnTo>
                <a:lnTo>
                  <a:pt x="0" y="3960000"/>
                </a:lnTo>
                <a:close/>
                <a:moveTo>
                  <a:pt x="1530791" y="0"/>
                </a:moveTo>
                <a:lnTo>
                  <a:pt x="2429209" y="0"/>
                </a:lnTo>
                <a:lnTo>
                  <a:pt x="2429209" y="2108456"/>
                </a:lnTo>
                <a:lnTo>
                  <a:pt x="2772088" y="2108456"/>
                </a:lnTo>
                <a:lnTo>
                  <a:pt x="1980000" y="3198242"/>
                </a:lnTo>
                <a:lnTo>
                  <a:pt x="1187912" y="2108456"/>
                </a:lnTo>
                <a:lnTo>
                  <a:pt x="1530791" y="2108456"/>
                </a:ln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1">
              <a:solidFill>
                <a:schemeClr val="tx1"/>
              </a:solidFill>
              <a:cs typeface="B Nazanin" panose="00000700000000000000" pitchFamily="2" charset="-78"/>
            </a:endParaRPr>
          </a:p>
        </p:txBody>
      </p:sp>
      <p:sp>
        <p:nvSpPr>
          <p:cNvPr id="36" name="Donut 15">
            <a:extLst>
              <a:ext uri="{FF2B5EF4-FFF2-40B4-BE49-F238E27FC236}">
                <a16:creationId xmlns:a16="http://schemas.microsoft.com/office/drawing/2014/main" id="{F700D923-E58B-48E4-A934-0F0AA47A4D3A}"/>
              </a:ext>
            </a:extLst>
          </p:cNvPr>
          <p:cNvSpPr/>
          <p:nvPr/>
        </p:nvSpPr>
        <p:spPr>
          <a:xfrm>
            <a:off x="5324267" y="2665990"/>
            <a:ext cx="333838" cy="335242"/>
          </a:xfrm>
          <a:custGeom>
            <a:avLst/>
            <a:gdLst/>
            <a:ahLst/>
            <a:cxnLst/>
            <a:rect l="l" t="t" r="r" b="b"/>
            <a:pathLst>
              <a:path w="3821708" h="3795110">
                <a:moveTo>
                  <a:pt x="1910854" y="903842"/>
                </a:moveTo>
                <a:lnTo>
                  <a:pt x="1793831" y="1129420"/>
                </a:lnTo>
                <a:lnTo>
                  <a:pt x="1791613" y="1129420"/>
                </a:lnTo>
                <a:lnTo>
                  <a:pt x="1791892" y="1133157"/>
                </a:lnTo>
                <a:lnTo>
                  <a:pt x="1791613" y="1133695"/>
                </a:lnTo>
                <a:lnTo>
                  <a:pt x="1791933" y="1133695"/>
                </a:lnTo>
                <a:lnTo>
                  <a:pt x="1833002" y="1683464"/>
                </a:lnTo>
                <a:cubicBezTo>
                  <a:pt x="1744939" y="1714584"/>
                  <a:pt x="1682254" y="1798749"/>
                  <a:pt x="1682254" y="1897555"/>
                </a:cubicBezTo>
                <a:cubicBezTo>
                  <a:pt x="1682254" y="2023808"/>
                  <a:pt x="1784602" y="2126156"/>
                  <a:pt x="1910855" y="2126156"/>
                </a:cubicBezTo>
                <a:cubicBezTo>
                  <a:pt x="1975561" y="2126156"/>
                  <a:pt x="2033988" y="2099273"/>
                  <a:pt x="2075304" y="2055803"/>
                </a:cubicBezTo>
                <a:lnTo>
                  <a:pt x="2443125" y="2288080"/>
                </a:lnTo>
                <a:lnTo>
                  <a:pt x="2443003" y="2288309"/>
                </a:lnTo>
                <a:lnTo>
                  <a:pt x="2443494" y="2288314"/>
                </a:lnTo>
                <a:lnTo>
                  <a:pt x="2446061" y="2289935"/>
                </a:lnTo>
                <a:lnTo>
                  <a:pt x="2446904" y="2288348"/>
                </a:lnTo>
                <a:lnTo>
                  <a:pt x="2652725" y="2290436"/>
                </a:lnTo>
                <a:lnTo>
                  <a:pt x="2535900" y="2120971"/>
                </a:lnTo>
                <a:lnTo>
                  <a:pt x="2536744" y="2119385"/>
                </a:lnTo>
                <a:lnTo>
                  <a:pt x="2533964" y="2118163"/>
                </a:lnTo>
                <a:lnTo>
                  <a:pt x="2533686" y="2117759"/>
                </a:lnTo>
                <a:lnTo>
                  <a:pt x="2533565" y="2117988"/>
                </a:lnTo>
                <a:lnTo>
                  <a:pt x="2134900" y="1942755"/>
                </a:lnTo>
                <a:cubicBezTo>
                  <a:pt x="2137918" y="1928156"/>
                  <a:pt x="2139456" y="1913035"/>
                  <a:pt x="2139456" y="1897555"/>
                </a:cubicBezTo>
                <a:cubicBezTo>
                  <a:pt x="2139456" y="1798748"/>
                  <a:pt x="2076770" y="1714583"/>
                  <a:pt x="1988706" y="1683463"/>
                </a:cubicBezTo>
                <a:lnTo>
                  <a:pt x="2029775" y="1133695"/>
                </a:lnTo>
                <a:lnTo>
                  <a:pt x="2030094" y="1133695"/>
                </a:lnTo>
                <a:lnTo>
                  <a:pt x="2029815" y="1133157"/>
                </a:lnTo>
                <a:lnTo>
                  <a:pt x="2030094" y="1129420"/>
                </a:lnTo>
                <a:lnTo>
                  <a:pt x="2027877" y="1129420"/>
                </a:lnTo>
                <a:close/>
                <a:moveTo>
                  <a:pt x="1910854" y="565406"/>
                </a:moveTo>
                <a:cubicBezTo>
                  <a:pt x="2646579" y="565406"/>
                  <a:pt x="3243002" y="1161829"/>
                  <a:pt x="3243002" y="1897554"/>
                </a:cubicBezTo>
                <a:cubicBezTo>
                  <a:pt x="3243002" y="2633279"/>
                  <a:pt x="2646579" y="3229702"/>
                  <a:pt x="1910854" y="3229702"/>
                </a:cubicBezTo>
                <a:cubicBezTo>
                  <a:pt x="1175129" y="3229702"/>
                  <a:pt x="578706" y="2633279"/>
                  <a:pt x="578706" y="1897554"/>
                </a:cubicBezTo>
                <a:cubicBezTo>
                  <a:pt x="578706" y="1161829"/>
                  <a:pt x="1175129" y="565406"/>
                  <a:pt x="1910854" y="565406"/>
                </a:cubicBezTo>
                <a:close/>
                <a:moveTo>
                  <a:pt x="1766837" y="367010"/>
                </a:moveTo>
                <a:cubicBezTo>
                  <a:pt x="1050362" y="432397"/>
                  <a:pt x="475174" y="981146"/>
                  <a:pt x="377476" y="1681610"/>
                </a:cubicBezTo>
                <a:lnTo>
                  <a:pt x="426306" y="1681610"/>
                </a:lnTo>
                <a:cubicBezTo>
                  <a:pt x="510474" y="1681610"/>
                  <a:pt x="578706" y="1746088"/>
                  <a:pt x="578706" y="1825626"/>
                </a:cubicBezTo>
                <a:cubicBezTo>
                  <a:pt x="578706" y="1905164"/>
                  <a:pt x="510474" y="1969642"/>
                  <a:pt x="426306" y="1969642"/>
                </a:cubicBezTo>
                <a:lnTo>
                  <a:pt x="364094" y="1969642"/>
                </a:lnTo>
                <a:cubicBezTo>
                  <a:pt x="398055" y="2738400"/>
                  <a:pt x="1003246" y="3359660"/>
                  <a:pt x="1769417" y="3427809"/>
                </a:cubicBezTo>
                <a:lnTo>
                  <a:pt x="1769417" y="3382101"/>
                </a:lnTo>
                <a:cubicBezTo>
                  <a:pt x="1769417" y="3297933"/>
                  <a:pt x="1833895" y="3229701"/>
                  <a:pt x="1913433" y="3229701"/>
                </a:cubicBezTo>
                <a:cubicBezTo>
                  <a:pt x="1992971" y="3229701"/>
                  <a:pt x="2057449" y="3297933"/>
                  <a:pt x="2057449" y="3382101"/>
                </a:cubicBezTo>
                <a:lnTo>
                  <a:pt x="2057449" y="3427707"/>
                </a:lnTo>
                <a:cubicBezTo>
                  <a:pt x="2804164" y="3358467"/>
                  <a:pt x="3396856" y="2764020"/>
                  <a:pt x="3455018" y="2020616"/>
                </a:cubicBezTo>
                <a:lnTo>
                  <a:pt x="3395402" y="2020616"/>
                </a:lnTo>
                <a:cubicBezTo>
                  <a:pt x="3311234" y="2020616"/>
                  <a:pt x="3243002" y="1956138"/>
                  <a:pt x="3243002" y="1876600"/>
                </a:cubicBezTo>
                <a:cubicBezTo>
                  <a:pt x="3243002" y="1797062"/>
                  <a:pt x="3311234" y="1732584"/>
                  <a:pt x="3395402" y="1732584"/>
                </a:cubicBezTo>
                <a:lnTo>
                  <a:pt x="3451747" y="1732584"/>
                </a:lnTo>
                <a:cubicBezTo>
                  <a:pt x="3374444" y="1008025"/>
                  <a:pt x="2788738" y="434055"/>
                  <a:pt x="2054869" y="367632"/>
                </a:cubicBezTo>
                <a:lnTo>
                  <a:pt x="2054869" y="407296"/>
                </a:lnTo>
                <a:cubicBezTo>
                  <a:pt x="2054869" y="491464"/>
                  <a:pt x="1990391" y="559696"/>
                  <a:pt x="1910853" y="559696"/>
                </a:cubicBezTo>
                <a:cubicBezTo>
                  <a:pt x="1831315" y="559696"/>
                  <a:pt x="1766837" y="491464"/>
                  <a:pt x="1766837" y="407296"/>
                </a:cubicBezTo>
                <a:close/>
                <a:moveTo>
                  <a:pt x="1910854" y="0"/>
                </a:moveTo>
                <a:cubicBezTo>
                  <a:pt x="2966190" y="0"/>
                  <a:pt x="3821708" y="849564"/>
                  <a:pt x="3821708" y="1897555"/>
                </a:cubicBezTo>
                <a:cubicBezTo>
                  <a:pt x="3821708" y="2945546"/>
                  <a:pt x="2966190" y="3795110"/>
                  <a:pt x="1910854" y="3795110"/>
                </a:cubicBezTo>
                <a:cubicBezTo>
                  <a:pt x="855518" y="3795110"/>
                  <a:pt x="0" y="2945546"/>
                  <a:pt x="0" y="1897555"/>
                </a:cubicBezTo>
                <a:cubicBezTo>
                  <a:pt x="0" y="849564"/>
                  <a:pt x="855518" y="0"/>
                  <a:pt x="1910854" y="0"/>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1">
              <a:solidFill>
                <a:schemeClr val="tx1"/>
              </a:solidFill>
              <a:cs typeface="B Nazanin" panose="00000700000000000000" pitchFamily="2" charset="-78"/>
            </a:endParaRPr>
          </a:p>
        </p:txBody>
      </p:sp>
      <p:sp>
        <p:nvSpPr>
          <p:cNvPr id="38" name="Title 1">
            <a:extLst>
              <a:ext uri="{FF2B5EF4-FFF2-40B4-BE49-F238E27FC236}">
                <a16:creationId xmlns:a16="http://schemas.microsoft.com/office/drawing/2014/main" id="{32BF6FB6-6C29-4CB7-9EC8-393BDBD56F26}"/>
              </a:ext>
            </a:extLst>
          </p:cNvPr>
          <p:cNvSpPr txBox="1">
            <a:spLocks/>
          </p:cNvSpPr>
          <p:nvPr/>
        </p:nvSpPr>
        <p:spPr>
          <a:xfrm>
            <a:off x="796700" y="400226"/>
            <a:ext cx="6185125" cy="882746"/>
          </a:xfrm>
          <a:prstGeom prst="rect">
            <a:avLst/>
          </a:prstGeom>
        </p:spPr>
        <p:txBody>
          <a:bodyPr anchor="ctr"/>
          <a:lstStyle>
            <a:lvl1pPr algn="l" defTabSz="914400" rtl="0" eaLnBrk="1" latinLnBrk="1" hangingPunct="1">
              <a:lnSpc>
                <a:spcPct val="90000"/>
              </a:lnSpc>
              <a:spcBef>
                <a:spcPct val="0"/>
              </a:spcBef>
              <a:buNone/>
              <a:defRPr sz="4400" kern="1200">
                <a:solidFill>
                  <a:schemeClr val="tx1"/>
                </a:solidFill>
                <a:latin typeface="+mj-lt"/>
                <a:ea typeface="+mj-ea"/>
                <a:cs typeface="+mj-cs"/>
              </a:defRPr>
            </a:lvl1pPr>
          </a:lstStyle>
          <a:p>
            <a:pPr algn="r" rtl="1"/>
            <a:r>
              <a:rPr lang="fa-IR" altLang="ko-KR" sz="4800" dirty="0">
                <a:solidFill>
                  <a:srgbClr val="00B050"/>
                </a:solidFill>
                <a:cs typeface="B Nazanin" panose="00000700000000000000" pitchFamily="2" charset="-78"/>
              </a:rPr>
              <a:t>سبک</a:t>
            </a:r>
            <a:r>
              <a:rPr lang="fa-IR" altLang="ko-KR" sz="4800" dirty="0">
                <a:solidFill>
                  <a:schemeClr val="accent1"/>
                </a:solidFill>
                <a:cs typeface="B Nazanin" panose="00000700000000000000" pitchFamily="2" charset="-78"/>
              </a:rPr>
              <a:t> اینفوگرافیک</a:t>
            </a:r>
            <a:endParaRPr lang="ko-KR" altLang="en-US" dirty="0">
              <a:solidFill>
                <a:schemeClr val="accent2"/>
              </a:solidFill>
              <a:cs typeface="B Nazanin" panose="00000700000000000000" pitchFamily="2" charset="-78"/>
            </a:endParaRPr>
          </a:p>
        </p:txBody>
      </p:sp>
    </p:spTree>
    <p:extLst>
      <p:ext uri="{BB962C8B-B14F-4D97-AF65-F5344CB8AC3E}">
        <p14:creationId xmlns:p14="http://schemas.microsoft.com/office/powerpoint/2010/main" val="127922492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Group 2">
            <a:extLst>
              <a:ext uri="{FF2B5EF4-FFF2-40B4-BE49-F238E27FC236}">
                <a16:creationId xmlns:a16="http://schemas.microsoft.com/office/drawing/2014/main" id="{D0C8AEF1-2F5B-48EA-8410-18B745C42C1E}"/>
              </a:ext>
            </a:extLst>
          </p:cNvPr>
          <p:cNvGrpSpPr/>
          <p:nvPr/>
        </p:nvGrpSpPr>
        <p:grpSpPr>
          <a:xfrm>
            <a:off x="923926" y="1979653"/>
            <a:ext cx="10370282" cy="747393"/>
            <a:chOff x="446336" y="1815481"/>
            <a:chExt cx="8277460" cy="747393"/>
          </a:xfrm>
        </p:grpSpPr>
        <p:sp>
          <p:nvSpPr>
            <p:cNvPr id="4" name="Rectangle 3">
              <a:extLst>
                <a:ext uri="{FF2B5EF4-FFF2-40B4-BE49-F238E27FC236}">
                  <a16:creationId xmlns:a16="http://schemas.microsoft.com/office/drawing/2014/main" id="{8E026064-21EC-49DE-8736-E3809985ABCB}"/>
                </a:ext>
              </a:extLst>
            </p:cNvPr>
            <p:cNvSpPr/>
            <p:nvPr/>
          </p:nvSpPr>
          <p:spPr>
            <a:xfrm>
              <a:off x="6491548" y="2104806"/>
              <a:ext cx="2232248" cy="432048"/>
            </a:xfrm>
            <a:prstGeom prst="rect">
              <a:avLst/>
            </a:prstGeom>
            <a:gradFill>
              <a:gsLst>
                <a:gs pos="78000">
                  <a:schemeClr val="accent4"/>
                </a:gs>
                <a:gs pos="100000">
                  <a:schemeClr val="accent4">
                    <a:lumMod val="80000"/>
                  </a:schemeClr>
                </a:gs>
              </a:gsLst>
              <a:lin ang="10800000" scaled="1"/>
            </a:gradFill>
            <a:ln w="666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5" name="Freeform 39">
              <a:extLst>
                <a:ext uri="{FF2B5EF4-FFF2-40B4-BE49-F238E27FC236}">
                  <a16:creationId xmlns:a16="http://schemas.microsoft.com/office/drawing/2014/main" id="{FACE2043-F68F-48F1-9700-84C47583BB31}"/>
                </a:ext>
              </a:extLst>
            </p:cNvPr>
            <p:cNvSpPr/>
            <p:nvPr/>
          </p:nvSpPr>
          <p:spPr>
            <a:xfrm>
              <a:off x="6493036" y="1815481"/>
              <a:ext cx="216024" cy="721373"/>
            </a:xfrm>
            <a:custGeom>
              <a:avLst/>
              <a:gdLst/>
              <a:ahLst/>
              <a:cxnLst/>
              <a:rect l="l" t="t" r="r" b="b"/>
              <a:pathLst>
                <a:path w="216024" h="721373">
                  <a:moveTo>
                    <a:pt x="208632" y="0"/>
                  </a:moveTo>
                  <a:lnTo>
                    <a:pt x="216024" y="0"/>
                  </a:lnTo>
                  <a:lnTo>
                    <a:pt x="216024" y="420807"/>
                  </a:lnTo>
                  <a:lnTo>
                    <a:pt x="5432" y="717550"/>
                  </a:lnTo>
                  <a:lnTo>
                    <a:pt x="0" y="721373"/>
                  </a:lnTo>
                  <a:lnTo>
                    <a:pt x="0" y="311118"/>
                  </a:lnTo>
                  <a:close/>
                </a:path>
              </a:pathLst>
            </a:custGeom>
            <a:solidFill>
              <a:schemeClr val="accent3">
                <a:lumMod val="50000"/>
              </a:schemeClr>
            </a:solidFill>
            <a:ln w="666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6" name="Rectangle 5">
              <a:extLst>
                <a:ext uri="{FF2B5EF4-FFF2-40B4-BE49-F238E27FC236}">
                  <a16:creationId xmlns:a16="http://schemas.microsoft.com/office/drawing/2014/main" id="{AA2F3E86-D72B-4FC3-A7E6-C09C5FBEDAB4}"/>
                </a:ext>
              </a:extLst>
            </p:cNvPr>
            <p:cNvSpPr/>
            <p:nvPr/>
          </p:nvSpPr>
          <p:spPr>
            <a:xfrm>
              <a:off x="4476812" y="1815481"/>
              <a:ext cx="2232248" cy="432048"/>
            </a:xfrm>
            <a:prstGeom prst="rect">
              <a:avLst/>
            </a:prstGeom>
            <a:gradFill>
              <a:gsLst>
                <a:gs pos="78000">
                  <a:schemeClr val="accent3"/>
                </a:gs>
                <a:gs pos="100000">
                  <a:schemeClr val="accent3">
                    <a:lumMod val="80000"/>
                  </a:schemeClr>
                </a:gs>
              </a:gsLst>
              <a:lin ang="10800000" scaled="1"/>
            </a:gradFill>
            <a:ln w="666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7" name="Freeform 37">
              <a:extLst>
                <a:ext uri="{FF2B5EF4-FFF2-40B4-BE49-F238E27FC236}">
                  <a16:creationId xmlns:a16="http://schemas.microsoft.com/office/drawing/2014/main" id="{F0B3E7CE-DB7E-488A-A414-321E4D778B70}"/>
                </a:ext>
              </a:extLst>
            </p:cNvPr>
            <p:cNvSpPr/>
            <p:nvPr/>
          </p:nvSpPr>
          <p:spPr>
            <a:xfrm flipH="1">
              <a:off x="4476812" y="1833143"/>
              <a:ext cx="216024" cy="721373"/>
            </a:xfrm>
            <a:custGeom>
              <a:avLst/>
              <a:gdLst/>
              <a:ahLst/>
              <a:cxnLst/>
              <a:rect l="l" t="t" r="r" b="b"/>
              <a:pathLst>
                <a:path w="216024" h="721373">
                  <a:moveTo>
                    <a:pt x="208632" y="0"/>
                  </a:moveTo>
                  <a:lnTo>
                    <a:pt x="216024" y="0"/>
                  </a:lnTo>
                  <a:lnTo>
                    <a:pt x="216024" y="420807"/>
                  </a:lnTo>
                  <a:lnTo>
                    <a:pt x="5432" y="717550"/>
                  </a:lnTo>
                  <a:lnTo>
                    <a:pt x="0" y="721373"/>
                  </a:lnTo>
                  <a:lnTo>
                    <a:pt x="0" y="311118"/>
                  </a:lnTo>
                  <a:close/>
                </a:path>
              </a:pathLst>
            </a:custGeom>
            <a:solidFill>
              <a:schemeClr val="accent2">
                <a:lumMod val="50000"/>
              </a:schemeClr>
            </a:solidFill>
            <a:ln w="666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8" name="Rectangle 7">
              <a:extLst>
                <a:ext uri="{FF2B5EF4-FFF2-40B4-BE49-F238E27FC236}">
                  <a16:creationId xmlns:a16="http://schemas.microsoft.com/office/drawing/2014/main" id="{2E29A383-0BE0-47CE-A390-484A48D4CB5D}"/>
                </a:ext>
              </a:extLst>
            </p:cNvPr>
            <p:cNvSpPr/>
            <p:nvPr/>
          </p:nvSpPr>
          <p:spPr>
            <a:xfrm>
              <a:off x="2462560" y="2130614"/>
              <a:ext cx="2232248" cy="432048"/>
            </a:xfrm>
            <a:prstGeom prst="rect">
              <a:avLst/>
            </a:prstGeom>
            <a:gradFill>
              <a:gsLst>
                <a:gs pos="78000">
                  <a:schemeClr val="accent2"/>
                </a:gs>
                <a:gs pos="100000">
                  <a:schemeClr val="accent2">
                    <a:lumMod val="80000"/>
                  </a:schemeClr>
                </a:gs>
              </a:gsLst>
              <a:lin ang="10800000" scaled="1"/>
            </a:gradFill>
            <a:ln w="666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9" name="Freeform 8">
              <a:extLst>
                <a:ext uri="{FF2B5EF4-FFF2-40B4-BE49-F238E27FC236}">
                  <a16:creationId xmlns:a16="http://schemas.microsoft.com/office/drawing/2014/main" id="{EA6A1170-17DF-48CC-BAB6-97BAA406A37B}"/>
                </a:ext>
              </a:extLst>
            </p:cNvPr>
            <p:cNvSpPr/>
            <p:nvPr/>
          </p:nvSpPr>
          <p:spPr>
            <a:xfrm>
              <a:off x="2462560" y="1841501"/>
              <a:ext cx="216024" cy="721373"/>
            </a:xfrm>
            <a:custGeom>
              <a:avLst/>
              <a:gdLst/>
              <a:ahLst/>
              <a:cxnLst/>
              <a:rect l="l" t="t" r="r" b="b"/>
              <a:pathLst>
                <a:path w="216024" h="721373">
                  <a:moveTo>
                    <a:pt x="208632" y="0"/>
                  </a:moveTo>
                  <a:lnTo>
                    <a:pt x="216024" y="0"/>
                  </a:lnTo>
                  <a:lnTo>
                    <a:pt x="216024" y="420807"/>
                  </a:lnTo>
                  <a:lnTo>
                    <a:pt x="5432" y="717550"/>
                  </a:lnTo>
                  <a:lnTo>
                    <a:pt x="0" y="721373"/>
                  </a:lnTo>
                  <a:lnTo>
                    <a:pt x="0" y="311118"/>
                  </a:lnTo>
                  <a:close/>
                </a:path>
              </a:pathLst>
            </a:custGeom>
            <a:solidFill>
              <a:schemeClr val="accent1">
                <a:lumMod val="50000"/>
              </a:schemeClr>
            </a:solidFill>
            <a:ln w="666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0" name="Rectangle 9">
              <a:extLst>
                <a:ext uri="{FF2B5EF4-FFF2-40B4-BE49-F238E27FC236}">
                  <a16:creationId xmlns:a16="http://schemas.microsoft.com/office/drawing/2014/main" id="{660A92E0-9C19-4BE5-8B64-8A303E7421D6}"/>
                </a:ext>
              </a:extLst>
            </p:cNvPr>
            <p:cNvSpPr/>
            <p:nvPr/>
          </p:nvSpPr>
          <p:spPr>
            <a:xfrm>
              <a:off x="446336" y="1840756"/>
              <a:ext cx="2232248" cy="432048"/>
            </a:xfrm>
            <a:prstGeom prst="rect">
              <a:avLst/>
            </a:prstGeom>
            <a:solidFill>
              <a:schemeClr val="accent1"/>
            </a:solidFill>
            <a:ln w="666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grpSp>
      <p:grpSp>
        <p:nvGrpSpPr>
          <p:cNvPr id="11" name="Group 10">
            <a:extLst>
              <a:ext uri="{FF2B5EF4-FFF2-40B4-BE49-F238E27FC236}">
                <a16:creationId xmlns:a16="http://schemas.microsoft.com/office/drawing/2014/main" id="{5339FA38-81F7-439A-A927-07A352A1EF30}"/>
              </a:ext>
            </a:extLst>
          </p:cNvPr>
          <p:cNvGrpSpPr/>
          <p:nvPr/>
        </p:nvGrpSpPr>
        <p:grpSpPr>
          <a:xfrm>
            <a:off x="1352854" y="3716149"/>
            <a:ext cx="2016224" cy="2040054"/>
            <a:chOff x="302738" y="4386279"/>
            <a:chExt cx="2099766" cy="2040054"/>
          </a:xfrm>
        </p:grpSpPr>
        <p:sp>
          <p:nvSpPr>
            <p:cNvPr id="12" name="TextBox 11">
              <a:extLst>
                <a:ext uri="{FF2B5EF4-FFF2-40B4-BE49-F238E27FC236}">
                  <a16:creationId xmlns:a16="http://schemas.microsoft.com/office/drawing/2014/main" id="{C3CB118E-C67A-4D7B-989B-A5B2EE57139E}"/>
                </a:ext>
              </a:extLst>
            </p:cNvPr>
            <p:cNvSpPr txBox="1"/>
            <p:nvPr/>
          </p:nvSpPr>
          <p:spPr>
            <a:xfrm>
              <a:off x="302738" y="4386279"/>
              <a:ext cx="2099766" cy="338554"/>
            </a:xfrm>
            <a:prstGeom prst="rect">
              <a:avLst/>
            </a:prstGeom>
            <a:noFill/>
          </p:spPr>
          <p:txBody>
            <a:bodyPr wrap="square" lIns="0" rtlCol="0" anchor="ctr">
              <a:spAutoFit/>
            </a:bodyPr>
            <a:lstStyle/>
            <a:p>
              <a:pPr algn="ctr" rtl="1"/>
              <a:r>
                <a:rPr lang="fa-IR" altLang="ko-KR" sz="1600" b="1" dirty="0">
                  <a:solidFill>
                    <a:schemeClr val="tx1">
                      <a:lumMod val="75000"/>
                      <a:lumOff val="25000"/>
                    </a:schemeClr>
                  </a:solidFill>
                  <a:cs typeface="B Nazanin" panose="00000700000000000000" pitchFamily="2" charset="-78"/>
                </a:rPr>
                <a:t>محتوا در اینجا</a:t>
              </a:r>
              <a:endParaRPr lang="ko-KR" altLang="en-US" sz="1600" b="1" dirty="0">
                <a:solidFill>
                  <a:schemeClr val="tx1">
                    <a:lumMod val="75000"/>
                    <a:lumOff val="25000"/>
                  </a:schemeClr>
                </a:solidFill>
                <a:cs typeface="B Nazanin" panose="00000700000000000000" pitchFamily="2" charset="-78"/>
              </a:endParaRPr>
            </a:p>
          </p:txBody>
        </p:sp>
        <p:sp>
          <p:nvSpPr>
            <p:cNvPr id="13" name="TextBox 12">
              <a:extLst>
                <a:ext uri="{FF2B5EF4-FFF2-40B4-BE49-F238E27FC236}">
                  <a16:creationId xmlns:a16="http://schemas.microsoft.com/office/drawing/2014/main" id="{9952B463-14EF-4D15-A5AF-AC1CF9AA4837}"/>
                </a:ext>
              </a:extLst>
            </p:cNvPr>
            <p:cNvSpPr txBox="1"/>
            <p:nvPr/>
          </p:nvSpPr>
          <p:spPr>
            <a:xfrm>
              <a:off x="302738" y="4672007"/>
              <a:ext cx="2099766" cy="1754326"/>
            </a:xfrm>
            <a:prstGeom prst="rect">
              <a:avLst/>
            </a:prstGeom>
            <a:noFill/>
          </p:spPr>
          <p:txBody>
            <a:bodyPr wrap="square" lIns="0"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گزارش های خود جذابیت و زیبایی بی نظیری اضافه کنید. من امیدوارم و معتقدم که این الگو زمان، پول و اعتبار شما را جلب کند.</a:t>
              </a:r>
              <a:endParaRPr lang="en-US" altLang="ko-KR" sz="1200" dirty="0">
                <a:solidFill>
                  <a:schemeClr val="tx1">
                    <a:lumMod val="75000"/>
                    <a:lumOff val="25000"/>
                  </a:schemeClr>
                </a:solidFill>
                <a:cs typeface="B Nazanin" panose="00000700000000000000" pitchFamily="2" charset="-78"/>
              </a:endParaRPr>
            </a:p>
            <a:p>
              <a:pPr algn="ctr" rtl="1"/>
              <a:endParaRPr lang="fa-IR" altLang="ko-KR" sz="1200" dirty="0">
                <a:solidFill>
                  <a:schemeClr val="tx1">
                    <a:lumMod val="75000"/>
                    <a:lumOff val="25000"/>
                  </a:schemeClr>
                </a:solidFill>
                <a:cs typeface="B Nazanin" panose="00000700000000000000" pitchFamily="2" charset="-78"/>
              </a:endParaRPr>
            </a:p>
            <a:p>
              <a:pPr algn="ct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p>
          </p:txBody>
        </p:sp>
      </p:grpSp>
      <p:sp>
        <p:nvSpPr>
          <p:cNvPr id="14" name="TextBox 13">
            <a:extLst>
              <a:ext uri="{FF2B5EF4-FFF2-40B4-BE49-F238E27FC236}">
                <a16:creationId xmlns:a16="http://schemas.microsoft.com/office/drawing/2014/main" id="{20E876A9-DF2C-4853-9A64-8C20D17AFA3D}"/>
              </a:ext>
            </a:extLst>
          </p:cNvPr>
          <p:cNvSpPr txBox="1"/>
          <p:nvPr/>
        </p:nvSpPr>
        <p:spPr>
          <a:xfrm>
            <a:off x="1438530" y="2067062"/>
            <a:ext cx="1844872" cy="307777"/>
          </a:xfrm>
          <a:prstGeom prst="rect">
            <a:avLst/>
          </a:prstGeom>
          <a:noFill/>
        </p:spPr>
        <p:txBody>
          <a:bodyPr wrap="square" lIns="0" rtlCol="0" anchor="ctr">
            <a:spAutoFit/>
          </a:bodyPr>
          <a:lstStyle/>
          <a:p>
            <a:pPr algn="ctr" rtl="1"/>
            <a:r>
              <a:rPr lang="fa-IR" altLang="ko-KR" sz="1400" b="1" dirty="0">
                <a:solidFill>
                  <a:schemeClr val="bg1"/>
                </a:solidFill>
                <a:cs typeface="B Nazanin" panose="00000700000000000000" pitchFamily="2" charset="-78"/>
              </a:rPr>
              <a:t>محتوا در اینجا</a:t>
            </a:r>
            <a:endParaRPr lang="ko-KR" altLang="en-US" sz="1400" b="1" dirty="0">
              <a:solidFill>
                <a:schemeClr val="bg1"/>
              </a:solidFill>
              <a:cs typeface="B Nazanin" panose="00000700000000000000" pitchFamily="2" charset="-78"/>
            </a:endParaRPr>
          </a:p>
        </p:txBody>
      </p:sp>
      <p:sp>
        <p:nvSpPr>
          <p:cNvPr id="15" name="TextBox 14">
            <a:extLst>
              <a:ext uri="{FF2B5EF4-FFF2-40B4-BE49-F238E27FC236}">
                <a16:creationId xmlns:a16="http://schemas.microsoft.com/office/drawing/2014/main" id="{A9FBDDA6-8DC3-41AB-A239-86084F05F36E}"/>
              </a:ext>
            </a:extLst>
          </p:cNvPr>
          <p:cNvSpPr txBox="1"/>
          <p:nvPr/>
        </p:nvSpPr>
        <p:spPr>
          <a:xfrm>
            <a:off x="3994982" y="2363954"/>
            <a:ext cx="1844872" cy="307777"/>
          </a:xfrm>
          <a:prstGeom prst="rect">
            <a:avLst/>
          </a:prstGeom>
          <a:noFill/>
        </p:spPr>
        <p:txBody>
          <a:bodyPr wrap="square" lIns="0" rtlCol="0" anchor="ctr">
            <a:spAutoFit/>
          </a:bodyPr>
          <a:lstStyle/>
          <a:p>
            <a:pPr algn="ctr" rtl="1"/>
            <a:r>
              <a:rPr lang="fa-IR" altLang="ko-KR" sz="1400" b="1" dirty="0">
                <a:solidFill>
                  <a:schemeClr val="bg1"/>
                </a:solidFill>
                <a:cs typeface="B Nazanin" panose="00000700000000000000" pitchFamily="2" charset="-78"/>
              </a:rPr>
              <a:t>محتوا در اینجا</a:t>
            </a:r>
            <a:endParaRPr lang="ko-KR" altLang="en-US" sz="1400" b="1" dirty="0">
              <a:solidFill>
                <a:schemeClr val="bg1"/>
              </a:solidFill>
              <a:cs typeface="B Nazanin" panose="00000700000000000000" pitchFamily="2" charset="-78"/>
            </a:endParaRPr>
          </a:p>
        </p:txBody>
      </p:sp>
      <p:sp>
        <p:nvSpPr>
          <p:cNvPr id="16" name="TextBox 15">
            <a:extLst>
              <a:ext uri="{FF2B5EF4-FFF2-40B4-BE49-F238E27FC236}">
                <a16:creationId xmlns:a16="http://schemas.microsoft.com/office/drawing/2014/main" id="{857B9C54-E69A-4085-9528-3102003D19F4}"/>
              </a:ext>
            </a:extLst>
          </p:cNvPr>
          <p:cNvSpPr txBox="1"/>
          <p:nvPr/>
        </p:nvSpPr>
        <p:spPr>
          <a:xfrm>
            <a:off x="9107887" y="2334264"/>
            <a:ext cx="1844872" cy="307777"/>
          </a:xfrm>
          <a:prstGeom prst="rect">
            <a:avLst/>
          </a:prstGeom>
          <a:noFill/>
        </p:spPr>
        <p:txBody>
          <a:bodyPr wrap="square" lIns="0" rtlCol="0" anchor="ctr">
            <a:spAutoFit/>
          </a:bodyPr>
          <a:lstStyle/>
          <a:p>
            <a:pPr algn="ctr" rtl="1"/>
            <a:r>
              <a:rPr lang="fa-IR" altLang="ko-KR" sz="1400" b="1" dirty="0">
                <a:solidFill>
                  <a:schemeClr val="bg1"/>
                </a:solidFill>
                <a:cs typeface="B Nazanin" panose="00000700000000000000" pitchFamily="2" charset="-78"/>
              </a:rPr>
              <a:t>محتوا در اینجا</a:t>
            </a:r>
            <a:endParaRPr lang="ko-KR" altLang="en-US" sz="1400" b="1" dirty="0">
              <a:solidFill>
                <a:schemeClr val="bg1"/>
              </a:solidFill>
              <a:cs typeface="B Nazanin" panose="00000700000000000000" pitchFamily="2" charset="-78"/>
            </a:endParaRPr>
          </a:p>
        </p:txBody>
      </p:sp>
      <p:sp>
        <p:nvSpPr>
          <p:cNvPr id="17" name="TextBox 16">
            <a:extLst>
              <a:ext uri="{FF2B5EF4-FFF2-40B4-BE49-F238E27FC236}">
                <a16:creationId xmlns:a16="http://schemas.microsoft.com/office/drawing/2014/main" id="{EB376638-610A-4E4D-A990-CCFE93E771D7}"/>
              </a:ext>
            </a:extLst>
          </p:cNvPr>
          <p:cNvSpPr txBox="1"/>
          <p:nvPr/>
        </p:nvSpPr>
        <p:spPr>
          <a:xfrm>
            <a:off x="6551434" y="2037460"/>
            <a:ext cx="1844872" cy="307777"/>
          </a:xfrm>
          <a:prstGeom prst="rect">
            <a:avLst/>
          </a:prstGeom>
          <a:noFill/>
        </p:spPr>
        <p:txBody>
          <a:bodyPr wrap="square" lIns="0" rtlCol="0" anchor="ctr">
            <a:spAutoFit/>
          </a:bodyPr>
          <a:lstStyle/>
          <a:p>
            <a:pPr algn="ctr" rtl="1"/>
            <a:r>
              <a:rPr lang="fa-IR" altLang="ko-KR" sz="1400" b="1" dirty="0">
                <a:solidFill>
                  <a:schemeClr val="bg1"/>
                </a:solidFill>
                <a:cs typeface="B Nazanin" panose="00000700000000000000" pitchFamily="2" charset="-78"/>
              </a:rPr>
              <a:t>محتوا در اینجا</a:t>
            </a:r>
            <a:endParaRPr lang="ko-KR" altLang="en-US" sz="1400" b="1" dirty="0">
              <a:solidFill>
                <a:schemeClr val="bg1"/>
              </a:solidFill>
              <a:cs typeface="B Nazanin" panose="00000700000000000000" pitchFamily="2" charset="-78"/>
            </a:endParaRPr>
          </a:p>
        </p:txBody>
      </p:sp>
      <p:grpSp>
        <p:nvGrpSpPr>
          <p:cNvPr id="18" name="Group 17">
            <a:extLst>
              <a:ext uri="{FF2B5EF4-FFF2-40B4-BE49-F238E27FC236}">
                <a16:creationId xmlns:a16="http://schemas.microsoft.com/office/drawing/2014/main" id="{942B51DE-8111-4264-9C72-A92C0BB20A3E}"/>
              </a:ext>
            </a:extLst>
          </p:cNvPr>
          <p:cNvGrpSpPr/>
          <p:nvPr/>
        </p:nvGrpSpPr>
        <p:grpSpPr>
          <a:xfrm>
            <a:off x="3909306" y="3716149"/>
            <a:ext cx="2016224" cy="2224720"/>
            <a:chOff x="302738" y="4386279"/>
            <a:chExt cx="2099766" cy="2224720"/>
          </a:xfrm>
        </p:grpSpPr>
        <p:sp>
          <p:nvSpPr>
            <p:cNvPr id="19" name="TextBox 18">
              <a:extLst>
                <a:ext uri="{FF2B5EF4-FFF2-40B4-BE49-F238E27FC236}">
                  <a16:creationId xmlns:a16="http://schemas.microsoft.com/office/drawing/2014/main" id="{2ECB968C-3EBB-4322-B111-9B24C3D64A65}"/>
                </a:ext>
              </a:extLst>
            </p:cNvPr>
            <p:cNvSpPr txBox="1"/>
            <p:nvPr/>
          </p:nvSpPr>
          <p:spPr>
            <a:xfrm>
              <a:off x="302738" y="4386279"/>
              <a:ext cx="2099766" cy="338554"/>
            </a:xfrm>
            <a:prstGeom prst="rect">
              <a:avLst/>
            </a:prstGeom>
            <a:noFill/>
          </p:spPr>
          <p:txBody>
            <a:bodyPr wrap="square" lIns="0" rtlCol="0" anchor="ctr">
              <a:spAutoFit/>
            </a:bodyPr>
            <a:lstStyle/>
            <a:p>
              <a:pPr algn="ctr" rtl="1"/>
              <a:r>
                <a:rPr lang="fa-IR" altLang="ko-KR" sz="1600" b="1" dirty="0">
                  <a:solidFill>
                    <a:schemeClr val="tx1">
                      <a:lumMod val="75000"/>
                      <a:lumOff val="25000"/>
                    </a:schemeClr>
                  </a:solidFill>
                  <a:cs typeface="B Nazanin" panose="00000700000000000000" pitchFamily="2" charset="-78"/>
                </a:rPr>
                <a:t>محتوا در اینجا</a:t>
              </a:r>
              <a:endParaRPr lang="ko-KR" altLang="en-US" sz="1600" b="1" dirty="0">
                <a:solidFill>
                  <a:schemeClr val="tx1">
                    <a:lumMod val="75000"/>
                    <a:lumOff val="25000"/>
                  </a:schemeClr>
                </a:solidFill>
                <a:cs typeface="B Nazanin" panose="00000700000000000000" pitchFamily="2" charset="-78"/>
              </a:endParaRPr>
            </a:p>
          </p:txBody>
        </p:sp>
        <p:sp>
          <p:nvSpPr>
            <p:cNvPr id="20" name="TextBox 19">
              <a:extLst>
                <a:ext uri="{FF2B5EF4-FFF2-40B4-BE49-F238E27FC236}">
                  <a16:creationId xmlns:a16="http://schemas.microsoft.com/office/drawing/2014/main" id="{B17414C1-635A-440B-A119-0BA1FCE22E2A}"/>
                </a:ext>
              </a:extLst>
            </p:cNvPr>
            <p:cNvSpPr txBox="1"/>
            <p:nvPr/>
          </p:nvSpPr>
          <p:spPr>
            <a:xfrm>
              <a:off x="302738" y="4672007"/>
              <a:ext cx="2099766" cy="1938992"/>
            </a:xfrm>
            <a:prstGeom prst="rect">
              <a:avLst/>
            </a:prstGeom>
            <a:noFill/>
          </p:spPr>
          <p:txBody>
            <a:bodyPr wrap="square" lIns="0"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گزارش های خود جذابیت و زیبایی بی نظیری اضافه کنید. من امیدوارم و معتقدم که این الگو زمان، پول و اعتبار شما را جلب کند.</a:t>
              </a:r>
            </a:p>
            <a:p>
              <a:pPr algn="ctr" rtl="1"/>
              <a:endParaRPr lang="fa-IR" altLang="ko-KR" sz="1200" dirty="0">
                <a:solidFill>
                  <a:schemeClr val="tx1">
                    <a:lumMod val="75000"/>
                    <a:lumOff val="25000"/>
                  </a:schemeClr>
                </a:solidFill>
                <a:cs typeface="B Nazanin" panose="00000700000000000000" pitchFamily="2" charset="-78"/>
              </a:endParaRPr>
            </a:p>
            <a:p>
              <a:pPr algn="ctr" rtl="1"/>
              <a:endParaRPr lang="en-US" altLang="ko-KR" sz="1200" dirty="0">
                <a:solidFill>
                  <a:schemeClr val="tx1">
                    <a:lumMod val="75000"/>
                    <a:lumOff val="25000"/>
                  </a:schemeClr>
                </a:solidFill>
                <a:cs typeface="B Nazanin" panose="00000700000000000000" pitchFamily="2" charset="-78"/>
              </a:endParaRPr>
            </a:p>
            <a:p>
              <a:pPr algn="ct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grpSp>
      <p:grpSp>
        <p:nvGrpSpPr>
          <p:cNvPr id="21" name="Group 20">
            <a:extLst>
              <a:ext uri="{FF2B5EF4-FFF2-40B4-BE49-F238E27FC236}">
                <a16:creationId xmlns:a16="http://schemas.microsoft.com/office/drawing/2014/main" id="{DF0B8B79-883F-4C59-BDE4-476DC911112B}"/>
              </a:ext>
            </a:extLst>
          </p:cNvPr>
          <p:cNvGrpSpPr/>
          <p:nvPr/>
        </p:nvGrpSpPr>
        <p:grpSpPr>
          <a:xfrm>
            <a:off x="6465758" y="3716149"/>
            <a:ext cx="2016224" cy="2040054"/>
            <a:chOff x="302738" y="4386279"/>
            <a:chExt cx="2099766" cy="2040054"/>
          </a:xfrm>
        </p:grpSpPr>
        <p:sp>
          <p:nvSpPr>
            <p:cNvPr id="22" name="TextBox 21">
              <a:extLst>
                <a:ext uri="{FF2B5EF4-FFF2-40B4-BE49-F238E27FC236}">
                  <a16:creationId xmlns:a16="http://schemas.microsoft.com/office/drawing/2014/main" id="{A0DFF71B-AFFB-4CEF-8CEB-15DB894E1BCD}"/>
                </a:ext>
              </a:extLst>
            </p:cNvPr>
            <p:cNvSpPr txBox="1"/>
            <p:nvPr/>
          </p:nvSpPr>
          <p:spPr>
            <a:xfrm>
              <a:off x="302738" y="4386279"/>
              <a:ext cx="2099766" cy="338554"/>
            </a:xfrm>
            <a:prstGeom prst="rect">
              <a:avLst/>
            </a:prstGeom>
            <a:noFill/>
          </p:spPr>
          <p:txBody>
            <a:bodyPr wrap="square" lIns="0" rtlCol="0" anchor="ctr">
              <a:spAutoFit/>
            </a:bodyPr>
            <a:lstStyle/>
            <a:p>
              <a:pPr algn="ctr" rtl="1"/>
              <a:r>
                <a:rPr lang="fa-IR" altLang="ko-KR" sz="1600" b="1" dirty="0">
                  <a:solidFill>
                    <a:schemeClr val="tx1">
                      <a:lumMod val="75000"/>
                      <a:lumOff val="25000"/>
                    </a:schemeClr>
                  </a:solidFill>
                  <a:cs typeface="B Nazanin" panose="00000700000000000000" pitchFamily="2" charset="-78"/>
                </a:rPr>
                <a:t>محتوا در اینجا</a:t>
              </a:r>
              <a:endParaRPr lang="ko-KR" altLang="en-US" sz="1600" b="1" dirty="0">
                <a:solidFill>
                  <a:schemeClr val="tx1">
                    <a:lumMod val="75000"/>
                    <a:lumOff val="25000"/>
                  </a:schemeClr>
                </a:solidFill>
                <a:cs typeface="B Nazanin" panose="00000700000000000000" pitchFamily="2" charset="-78"/>
              </a:endParaRPr>
            </a:p>
          </p:txBody>
        </p:sp>
        <p:sp>
          <p:nvSpPr>
            <p:cNvPr id="23" name="TextBox 22">
              <a:extLst>
                <a:ext uri="{FF2B5EF4-FFF2-40B4-BE49-F238E27FC236}">
                  <a16:creationId xmlns:a16="http://schemas.microsoft.com/office/drawing/2014/main" id="{11A71CD2-2930-47EE-A64D-3412DD160E96}"/>
                </a:ext>
              </a:extLst>
            </p:cNvPr>
            <p:cNvSpPr txBox="1"/>
            <p:nvPr/>
          </p:nvSpPr>
          <p:spPr>
            <a:xfrm>
              <a:off x="302738" y="4672007"/>
              <a:ext cx="2099766" cy="1754326"/>
            </a:xfrm>
            <a:prstGeom prst="rect">
              <a:avLst/>
            </a:prstGeom>
            <a:noFill/>
          </p:spPr>
          <p:txBody>
            <a:bodyPr wrap="square" lIns="0"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گزارش های خود جذابیت و زیبایی بی نظیری اضافه کنید. من امیدوارم و معتقدم که این الگو زمان، پول و اعتبار شما را جلب کند.</a:t>
              </a:r>
            </a:p>
            <a:p>
              <a:pPr algn="ctr" rtl="1"/>
              <a:endParaRPr lang="en-US" altLang="ko-KR" sz="1200" dirty="0">
                <a:solidFill>
                  <a:schemeClr val="tx1">
                    <a:lumMod val="75000"/>
                    <a:lumOff val="25000"/>
                  </a:schemeClr>
                </a:solidFill>
                <a:cs typeface="B Nazanin" panose="00000700000000000000" pitchFamily="2" charset="-78"/>
              </a:endParaRPr>
            </a:p>
            <a:p>
              <a:pPr algn="ct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grpSp>
      <p:grpSp>
        <p:nvGrpSpPr>
          <p:cNvPr id="24" name="Group 23">
            <a:extLst>
              <a:ext uri="{FF2B5EF4-FFF2-40B4-BE49-F238E27FC236}">
                <a16:creationId xmlns:a16="http://schemas.microsoft.com/office/drawing/2014/main" id="{2E34E745-185E-45C9-A5C4-C2C8623AB3D5}"/>
              </a:ext>
            </a:extLst>
          </p:cNvPr>
          <p:cNvGrpSpPr/>
          <p:nvPr/>
        </p:nvGrpSpPr>
        <p:grpSpPr>
          <a:xfrm>
            <a:off x="9022211" y="3716149"/>
            <a:ext cx="2016224" cy="2040054"/>
            <a:chOff x="302738" y="4386279"/>
            <a:chExt cx="2099766" cy="2040054"/>
          </a:xfrm>
        </p:grpSpPr>
        <p:sp>
          <p:nvSpPr>
            <p:cNvPr id="25" name="TextBox 24">
              <a:extLst>
                <a:ext uri="{FF2B5EF4-FFF2-40B4-BE49-F238E27FC236}">
                  <a16:creationId xmlns:a16="http://schemas.microsoft.com/office/drawing/2014/main" id="{D4274CD1-5B25-4B59-9CBC-46A22FC27AF5}"/>
                </a:ext>
              </a:extLst>
            </p:cNvPr>
            <p:cNvSpPr txBox="1"/>
            <p:nvPr/>
          </p:nvSpPr>
          <p:spPr>
            <a:xfrm>
              <a:off x="302738" y="4386279"/>
              <a:ext cx="2099766" cy="338554"/>
            </a:xfrm>
            <a:prstGeom prst="rect">
              <a:avLst/>
            </a:prstGeom>
            <a:noFill/>
          </p:spPr>
          <p:txBody>
            <a:bodyPr wrap="square" lIns="0" rtlCol="0" anchor="ctr">
              <a:spAutoFit/>
            </a:bodyPr>
            <a:lstStyle/>
            <a:p>
              <a:pPr algn="ctr" rtl="1"/>
              <a:r>
                <a:rPr lang="fa-IR" altLang="ko-KR" sz="1600" b="1" dirty="0">
                  <a:solidFill>
                    <a:schemeClr val="tx1">
                      <a:lumMod val="75000"/>
                      <a:lumOff val="25000"/>
                    </a:schemeClr>
                  </a:solidFill>
                  <a:cs typeface="B Nazanin" panose="00000700000000000000" pitchFamily="2" charset="-78"/>
                </a:rPr>
                <a:t>محتوا در اینجا</a:t>
              </a:r>
              <a:endParaRPr lang="ko-KR" altLang="en-US" sz="1600" b="1" dirty="0">
                <a:solidFill>
                  <a:schemeClr val="tx1">
                    <a:lumMod val="75000"/>
                    <a:lumOff val="25000"/>
                  </a:schemeClr>
                </a:solidFill>
                <a:cs typeface="B Nazanin" panose="00000700000000000000" pitchFamily="2" charset="-78"/>
              </a:endParaRPr>
            </a:p>
          </p:txBody>
        </p:sp>
        <p:sp>
          <p:nvSpPr>
            <p:cNvPr id="26" name="TextBox 25">
              <a:extLst>
                <a:ext uri="{FF2B5EF4-FFF2-40B4-BE49-F238E27FC236}">
                  <a16:creationId xmlns:a16="http://schemas.microsoft.com/office/drawing/2014/main" id="{D38924AE-E510-4B5A-B09F-34D26678A975}"/>
                </a:ext>
              </a:extLst>
            </p:cNvPr>
            <p:cNvSpPr txBox="1"/>
            <p:nvPr/>
          </p:nvSpPr>
          <p:spPr>
            <a:xfrm>
              <a:off x="302738" y="4672007"/>
              <a:ext cx="2099766" cy="1754326"/>
            </a:xfrm>
            <a:prstGeom prst="rect">
              <a:avLst/>
            </a:prstGeom>
            <a:noFill/>
          </p:spPr>
          <p:txBody>
            <a:bodyPr wrap="square" lIns="0"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گزارش های خود جذابیت و زیبایی بی نظیری اضافه کنید. من امیدوارم و معتقدم که این الگو زمان، پول و اعتبار شما را جلب کند.</a:t>
              </a:r>
            </a:p>
            <a:p>
              <a:pPr algn="ctr" rtl="1"/>
              <a:endParaRPr lang="en-US" altLang="ko-KR" sz="1200" dirty="0">
                <a:solidFill>
                  <a:schemeClr val="tx1">
                    <a:lumMod val="75000"/>
                    <a:lumOff val="25000"/>
                  </a:schemeClr>
                </a:solidFill>
                <a:cs typeface="B Nazanin" panose="00000700000000000000" pitchFamily="2" charset="-78"/>
              </a:endParaRPr>
            </a:p>
            <a:p>
              <a:pPr algn="ct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grpSp>
      <p:sp>
        <p:nvSpPr>
          <p:cNvPr id="27" name="Rectangle 130">
            <a:extLst>
              <a:ext uri="{FF2B5EF4-FFF2-40B4-BE49-F238E27FC236}">
                <a16:creationId xmlns:a16="http://schemas.microsoft.com/office/drawing/2014/main" id="{3F6362CD-9A43-45D3-9F40-4A102D884D5E}"/>
              </a:ext>
            </a:extLst>
          </p:cNvPr>
          <p:cNvSpPr/>
          <p:nvPr/>
        </p:nvSpPr>
        <p:spPr>
          <a:xfrm>
            <a:off x="2099407" y="3072511"/>
            <a:ext cx="523121" cy="525495"/>
          </a:xfrm>
          <a:custGeom>
            <a:avLst/>
            <a:gdLst/>
            <a:ahLst/>
            <a:cxnLst/>
            <a:rect l="l" t="t" r="r" b="b"/>
            <a:pathLst>
              <a:path w="371900" h="373588">
                <a:moveTo>
                  <a:pt x="297080" y="129105"/>
                </a:moveTo>
                <a:lnTo>
                  <a:pt x="284273" y="219737"/>
                </a:lnTo>
                <a:lnTo>
                  <a:pt x="305496" y="219737"/>
                </a:lnTo>
                <a:lnTo>
                  <a:pt x="333001" y="129105"/>
                </a:lnTo>
                <a:close/>
                <a:moveTo>
                  <a:pt x="228265" y="129105"/>
                </a:moveTo>
                <a:lnTo>
                  <a:pt x="228265" y="219737"/>
                </a:lnTo>
                <a:lnTo>
                  <a:pt x="250807" y="219737"/>
                </a:lnTo>
                <a:lnTo>
                  <a:pt x="263614" y="129105"/>
                </a:lnTo>
                <a:close/>
                <a:moveTo>
                  <a:pt x="157021" y="129105"/>
                </a:moveTo>
                <a:lnTo>
                  <a:pt x="175826" y="219737"/>
                </a:lnTo>
                <a:lnTo>
                  <a:pt x="195129" y="219737"/>
                </a:lnTo>
                <a:lnTo>
                  <a:pt x="195129" y="129105"/>
                </a:lnTo>
                <a:close/>
                <a:moveTo>
                  <a:pt x="93087" y="129105"/>
                </a:moveTo>
                <a:lnTo>
                  <a:pt x="117372" y="219737"/>
                </a:lnTo>
                <a:lnTo>
                  <a:pt x="141984" y="219737"/>
                </a:lnTo>
                <a:lnTo>
                  <a:pt x="123179" y="129105"/>
                </a:lnTo>
                <a:close/>
                <a:moveTo>
                  <a:pt x="58494" y="0"/>
                </a:moveTo>
                <a:lnTo>
                  <a:pt x="84208" y="95969"/>
                </a:lnTo>
                <a:lnTo>
                  <a:pt x="354346" y="95969"/>
                </a:lnTo>
                <a:lnTo>
                  <a:pt x="354346" y="97437"/>
                </a:lnTo>
                <a:cubicBezTo>
                  <a:pt x="356087" y="96136"/>
                  <a:pt x="357928" y="96353"/>
                  <a:pt x="359747" y="96905"/>
                </a:cubicBezTo>
                <a:lnTo>
                  <a:pt x="360371" y="97095"/>
                </a:lnTo>
                <a:cubicBezTo>
                  <a:pt x="368954" y="99700"/>
                  <a:pt x="373801" y="108770"/>
                  <a:pt x="371196" y="117354"/>
                </a:cubicBezTo>
                <a:lnTo>
                  <a:pt x="333339" y="242097"/>
                </a:lnTo>
                <a:cubicBezTo>
                  <a:pt x="331591" y="247858"/>
                  <a:pt x="326929" y="251935"/>
                  <a:pt x="321206" y="252122"/>
                </a:cubicBezTo>
                <a:lnTo>
                  <a:pt x="321206" y="252873"/>
                </a:lnTo>
                <a:lnTo>
                  <a:pt x="313576" y="252873"/>
                </a:lnTo>
                <a:cubicBezTo>
                  <a:pt x="313378" y="253010"/>
                  <a:pt x="313229" y="252967"/>
                  <a:pt x="313080" y="252922"/>
                </a:cubicBezTo>
                <a:lnTo>
                  <a:pt x="312919" y="252873"/>
                </a:lnTo>
                <a:lnTo>
                  <a:pt x="126251" y="252873"/>
                </a:lnTo>
                <a:lnTo>
                  <a:pt x="133971" y="281687"/>
                </a:lnTo>
                <a:lnTo>
                  <a:pt x="321075" y="281687"/>
                </a:lnTo>
                <a:lnTo>
                  <a:pt x="321075" y="314823"/>
                </a:lnTo>
                <a:lnTo>
                  <a:pt x="318480" y="314823"/>
                </a:lnTo>
                <a:cubicBezTo>
                  <a:pt x="329614" y="318311"/>
                  <a:pt x="336414" y="328969"/>
                  <a:pt x="336414" y="341215"/>
                </a:cubicBezTo>
                <a:cubicBezTo>
                  <a:pt x="336414" y="359094"/>
                  <a:pt x="321920" y="373588"/>
                  <a:pt x="304041" y="373588"/>
                </a:cubicBezTo>
                <a:cubicBezTo>
                  <a:pt x="286162" y="373588"/>
                  <a:pt x="271668" y="359094"/>
                  <a:pt x="271668" y="341215"/>
                </a:cubicBezTo>
                <a:cubicBezTo>
                  <a:pt x="271668" y="328969"/>
                  <a:pt x="278468" y="318311"/>
                  <a:pt x="289602" y="314823"/>
                </a:cubicBezTo>
                <a:lnTo>
                  <a:pt x="142850" y="314823"/>
                </a:lnTo>
                <a:lnTo>
                  <a:pt x="143397" y="316865"/>
                </a:lnTo>
                <a:cubicBezTo>
                  <a:pt x="151629" y="321811"/>
                  <a:pt x="156401" y="330956"/>
                  <a:pt x="156401" y="341215"/>
                </a:cubicBezTo>
                <a:cubicBezTo>
                  <a:pt x="156401" y="359094"/>
                  <a:pt x="141907" y="373588"/>
                  <a:pt x="124028" y="373588"/>
                </a:cubicBezTo>
                <a:cubicBezTo>
                  <a:pt x="106149" y="373588"/>
                  <a:pt x="91655" y="359094"/>
                  <a:pt x="91655" y="341215"/>
                </a:cubicBezTo>
                <a:cubicBezTo>
                  <a:pt x="91655" y="329356"/>
                  <a:pt x="98032" y="318986"/>
                  <a:pt x="108649" y="315212"/>
                </a:cubicBezTo>
                <a:lnTo>
                  <a:pt x="33542" y="34909"/>
                </a:lnTo>
                <a:lnTo>
                  <a:pt x="0" y="34909"/>
                </a:lnTo>
                <a:lnTo>
                  <a:pt x="0" y="1773"/>
                </a:lnTo>
                <a:lnTo>
                  <a:pt x="51879" y="177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solidFill>
                <a:schemeClr val="tx1"/>
              </a:solidFill>
              <a:cs typeface="B Nazanin" panose="00000700000000000000" pitchFamily="2" charset="-78"/>
            </a:endParaRPr>
          </a:p>
        </p:txBody>
      </p:sp>
      <p:sp>
        <p:nvSpPr>
          <p:cNvPr id="28" name="Rectangle 36">
            <a:extLst>
              <a:ext uri="{FF2B5EF4-FFF2-40B4-BE49-F238E27FC236}">
                <a16:creationId xmlns:a16="http://schemas.microsoft.com/office/drawing/2014/main" id="{544DB5AE-5DD5-4FF2-8AD2-2136E182C397}"/>
              </a:ext>
            </a:extLst>
          </p:cNvPr>
          <p:cNvSpPr/>
          <p:nvPr/>
        </p:nvSpPr>
        <p:spPr>
          <a:xfrm>
            <a:off x="7205210" y="3110678"/>
            <a:ext cx="537322" cy="449158"/>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9" name="Rounded Rectangle 7">
            <a:extLst>
              <a:ext uri="{FF2B5EF4-FFF2-40B4-BE49-F238E27FC236}">
                <a16:creationId xmlns:a16="http://schemas.microsoft.com/office/drawing/2014/main" id="{6625985F-B23B-4912-AB51-1B6FF790EF32}"/>
              </a:ext>
            </a:extLst>
          </p:cNvPr>
          <p:cNvSpPr/>
          <p:nvPr/>
        </p:nvSpPr>
        <p:spPr>
          <a:xfrm>
            <a:off x="9787325" y="3125554"/>
            <a:ext cx="485996" cy="419409"/>
          </a:xfrm>
          <a:custGeom>
            <a:avLst/>
            <a:gdLst/>
            <a:ahLst/>
            <a:cxnLst/>
            <a:rect l="l" t="t" r="r" b="b"/>
            <a:pathLst>
              <a:path w="3240006" h="2796091">
                <a:moveTo>
                  <a:pt x="686867" y="612319"/>
                </a:moveTo>
                <a:cubicBezTo>
                  <a:pt x="611281" y="612319"/>
                  <a:pt x="550007" y="673593"/>
                  <a:pt x="550007" y="749179"/>
                </a:cubicBezTo>
                <a:cubicBezTo>
                  <a:pt x="550007" y="824765"/>
                  <a:pt x="611281" y="886039"/>
                  <a:pt x="686867" y="886039"/>
                </a:cubicBezTo>
                <a:cubicBezTo>
                  <a:pt x="762453" y="886039"/>
                  <a:pt x="823727" y="824765"/>
                  <a:pt x="823727" y="749179"/>
                </a:cubicBezTo>
                <a:cubicBezTo>
                  <a:pt x="823727" y="673593"/>
                  <a:pt x="762453" y="612319"/>
                  <a:pt x="686867" y="612319"/>
                </a:cubicBezTo>
                <a:close/>
                <a:moveTo>
                  <a:pt x="1587500" y="281447"/>
                </a:moveTo>
                <a:cubicBezTo>
                  <a:pt x="1432061" y="281447"/>
                  <a:pt x="1306053" y="407455"/>
                  <a:pt x="1306053" y="562894"/>
                </a:cubicBezTo>
                <a:cubicBezTo>
                  <a:pt x="1306053" y="718333"/>
                  <a:pt x="1432061" y="844341"/>
                  <a:pt x="1587500" y="844341"/>
                </a:cubicBezTo>
                <a:cubicBezTo>
                  <a:pt x="1742939" y="844341"/>
                  <a:pt x="1868947" y="718333"/>
                  <a:pt x="1868947" y="562894"/>
                </a:cubicBezTo>
                <a:cubicBezTo>
                  <a:pt x="1868947" y="407455"/>
                  <a:pt x="1742939" y="281447"/>
                  <a:pt x="1587500" y="281447"/>
                </a:cubicBezTo>
                <a:close/>
                <a:moveTo>
                  <a:pt x="1587500" y="0"/>
                </a:moveTo>
                <a:cubicBezTo>
                  <a:pt x="1898378" y="0"/>
                  <a:pt x="2150394" y="252016"/>
                  <a:pt x="2150394" y="562894"/>
                </a:cubicBezTo>
                <a:cubicBezTo>
                  <a:pt x="2150394" y="786167"/>
                  <a:pt x="2020401" y="979078"/>
                  <a:pt x="1831095" y="1068260"/>
                </a:cubicBezTo>
                <a:lnTo>
                  <a:pt x="2215710" y="1068260"/>
                </a:lnTo>
                <a:cubicBezTo>
                  <a:pt x="2374756" y="1068260"/>
                  <a:pt x="2503688" y="1197192"/>
                  <a:pt x="2503688" y="1356238"/>
                </a:cubicBezTo>
                <a:lnTo>
                  <a:pt x="2503688" y="1474975"/>
                </a:lnTo>
                <a:lnTo>
                  <a:pt x="2656086" y="1474975"/>
                </a:lnTo>
                <a:cubicBezTo>
                  <a:pt x="2692420" y="1474975"/>
                  <a:pt x="2722815" y="1500405"/>
                  <a:pt x="2728975" y="1534767"/>
                </a:cubicBezTo>
                <a:lnTo>
                  <a:pt x="3240006" y="1109804"/>
                </a:lnTo>
                <a:lnTo>
                  <a:pt x="3240006" y="2754548"/>
                </a:lnTo>
                <a:lnTo>
                  <a:pt x="2728975" y="2329585"/>
                </a:lnTo>
                <a:cubicBezTo>
                  <a:pt x="2722815" y="2363946"/>
                  <a:pt x="2692420" y="2389375"/>
                  <a:pt x="2656086" y="2389375"/>
                </a:cubicBezTo>
                <a:lnTo>
                  <a:pt x="2503688" y="2389375"/>
                </a:lnTo>
                <a:lnTo>
                  <a:pt x="2503688" y="2508113"/>
                </a:lnTo>
                <a:cubicBezTo>
                  <a:pt x="2503688" y="2667159"/>
                  <a:pt x="2374756" y="2796091"/>
                  <a:pt x="2215710" y="2796091"/>
                </a:cubicBezTo>
                <a:lnTo>
                  <a:pt x="287978" y="2796091"/>
                </a:lnTo>
                <a:cubicBezTo>
                  <a:pt x="128932" y="2796091"/>
                  <a:pt x="0" y="2667159"/>
                  <a:pt x="0" y="2508113"/>
                </a:cubicBezTo>
                <a:lnTo>
                  <a:pt x="0" y="1356238"/>
                </a:lnTo>
                <a:cubicBezTo>
                  <a:pt x="0" y="1197192"/>
                  <a:pt x="128932" y="1068260"/>
                  <a:pt x="287978" y="1068260"/>
                </a:cubicBezTo>
                <a:lnTo>
                  <a:pt x="544513" y="1068260"/>
                </a:lnTo>
                <a:cubicBezTo>
                  <a:pt x="422089" y="1014226"/>
                  <a:pt x="336949" y="891645"/>
                  <a:pt x="336949" y="749179"/>
                </a:cubicBezTo>
                <a:cubicBezTo>
                  <a:pt x="336949" y="555925"/>
                  <a:pt x="493613" y="399261"/>
                  <a:pt x="686867" y="399261"/>
                </a:cubicBezTo>
                <a:cubicBezTo>
                  <a:pt x="880121" y="399261"/>
                  <a:pt x="1036785" y="555925"/>
                  <a:pt x="1036785" y="749179"/>
                </a:cubicBezTo>
                <a:cubicBezTo>
                  <a:pt x="1036785" y="891645"/>
                  <a:pt x="951645" y="1014226"/>
                  <a:pt x="829222" y="1068260"/>
                </a:cubicBezTo>
                <a:lnTo>
                  <a:pt x="1343906" y="1068260"/>
                </a:lnTo>
                <a:cubicBezTo>
                  <a:pt x="1154600" y="979078"/>
                  <a:pt x="1024606" y="786167"/>
                  <a:pt x="1024606" y="562894"/>
                </a:cubicBezTo>
                <a:cubicBezTo>
                  <a:pt x="1024606" y="252016"/>
                  <a:pt x="1276622" y="0"/>
                  <a:pt x="158750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0" name="Round Same Side Corner Rectangle 36">
            <a:extLst>
              <a:ext uri="{FF2B5EF4-FFF2-40B4-BE49-F238E27FC236}">
                <a16:creationId xmlns:a16="http://schemas.microsoft.com/office/drawing/2014/main" id="{B1FB9B22-3FA7-43E6-B025-F067F093D2D4}"/>
              </a:ext>
            </a:extLst>
          </p:cNvPr>
          <p:cNvSpPr>
            <a:spLocks noChangeAspect="1"/>
          </p:cNvSpPr>
          <p:nvPr/>
        </p:nvSpPr>
        <p:spPr>
          <a:xfrm>
            <a:off x="4644184" y="3119234"/>
            <a:ext cx="546471" cy="432049"/>
          </a:xfrm>
          <a:custGeom>
            <a:avLst/>
            <a:gdLst/>
            <a:ahLst/>
            <a:cxnLst/>
            <a:rect l="l" t="t" r="r" b="b"/>
            <a:pathLst>
              <a:path w="3219104" h="2545072">
                <a:moveTo>
                  <a:pt x="2779672" y="457200"/>
                </a:moveTo>
                <a:lnTo>
                  <a:pt x="2975888" y="457200"/>
                </a:lnTo>
                <a:cubicBezTo>
                  <a:pt x="3110212" y="457200"/>
                  <a:pt x="3219104" y="566092"/>
                  <a:pt x="3219104" y="700416"/>
                </a:cubicBezTo>
                <a:lnTo>
                  <a:pt x="3219104" y="2301856"/>
                </a:lnTo>
                <a:cubicBezTo>
                  <a:pt x="3219104" y="2436180"/>
                  <a:pt x="3110212" y="2545072"/>
                  <a:pt x="2975888" y="2545072"/>
                </a:cubicBezTo>
                <a:lnTo>
                  <a:pt x="2779672" y="2545072"/>
                </a:lnTo>
                <a:close/>
                <a:moveTo>
                  <a:pt x="243216" y="457200"/>
                </a:moveTo>
                <a:lnTo>
                  <a:pt x="439432" y="457200"/>
                </a:lnTo>
                <a:lnTo>
                  <a:pt x="439432" y="2545072"/>
                </a:lnTo>
                <a:lnTo>
                  <a:pt x="243216" y="2545072"/>
                </a:lnTo>
                <a:cubicBezTo>
                  <a:pt x="108892" y="2545072"/>
                  <a:pt x="0" y="2436180"/>
                  <a:pt x="0" y="2301856"/>
                </a:cubicBezTo>
                <a:lnTo>
                  <a:pt x="0" y="700416"/>
                </a:lnTo>
                <a:cubicBezTo>
                  <a:pt x="0" y="566092"/>
                  <a:pt x="108892" y="457200"/>
                  <a:pt x="243216" y="457200"/>
                </a:cubicBezTo>
                <a:close/>
                <a:moveTo>
                  <a:pt x="1428476" y="174246"/>
                </a:moveTo>
                <a:cubicBezTo>
                  <a:pt x="1372210" y="174246"/>
                  <a:pt x="1326598" y="219858"/>
                  <a:pt x="1326598" y="276124"/>
                </a:cubicBezTo>
                <a:lnTo>
                  <a:pt x="1326598" y="457200"/>
                </a:lnTo>
                <a:lnTo>
                  <a:pt x="1892506" y="457200"/>
                </a:lnTo>
                <a:lnTo>
                  <a:pt x="1892506" y="276124"/>
                </a:lnTo>
                <a:cubicBezTo>
                  <a:pt x="1892506" y="219858"/>
                  <a:pt x="1846894" y="174246"/>
                  <a:pt x="1790628" y="174246"/>
                </a:cubicBezTo>
                <a:close/>
                <a:moveTo>
                  <a:pt x="1285704" y="0"/>
                </a:moveTo>
                <a:lnTo>
                  <a:pt x="1933400" y="0"/>
                </a:lnTo>
                <a:cubicBezTo>
                  <a:pt x="2007048" y="0"/>
                  <a:pt x="2066752" y="59704"/>
                  <a:pt x="2066752" y="133352"/>
                </a:cubicBezTo>
                <a:lnTo>
                  <a:pt x="2066752" y="457200"/>
                </a:lnTo>
                <a:lnTo>
                  <a:pt x="2599672" y="457200"/>
                </a:lnTo>
                <a:lnTo>
                  <a:pt x="2599672" y="2545072"/>
                </a:lnTo>
                <a:lnTo>
                  <a:pt x="619432" y="2545072"/>
                </a:lnTo>
                <a:lnTo>
                  <a:pt x="619432" y="457200"/>
                </a:lnTo>
                <a:lnTo>
                  <a:pt x="1152352" y="457200"/>
                </a:lnTo>
                <a:lnTo>
                  <a:pt x="1152352" y="133352"/>
                </a:lnTo>
                <a:cubicBezTo>
                  <a:pt x="1152352" y="59704"/>
                  <a:pt x="1212056" y="0"/>
                  <a:pt x="1285704"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Tree>
    <p:extLst>
      <p:ext uri="{BB962C8B-B14F-4D97-AF65-F5344CB8AC3E}">
        <p14:creationId xmlns:p14="http://schemas.microsoft.com/office/powerpoint/2010/main" val="382729606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10">
            <a:extLst>
              <a:ext uri="{FF2B5EF4-FFF2-40B4-BE49-F238E27FC236}">
                <a16:creationId xmlns:a16="http://schemas.microsoft.com/office/drawing/2014/main" id="{62E7CCEE-435D-4625-B26B-E4D40208C6EB}"/>
              </a:ext>
            </a:extLst>
          </p:cNvPr>
          <p:cNvSpPr txBox="1">
            <a:spLocks/>
          </p:cNvSpPr>
          <p:nvPr/>
        </p:nvSpPr>
        <p:spPr>
          <a:xfrm>
            <a:off x="8388058" y="699017"/>
            <a:ext cx="3092412" cy="1474068"/>
          </a:xfrm>
          <a:prstGeom prst="rect">
            <a:avLst/>
          </a:prstGeom>
          <a:noFill/>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lnSpc>
                <a:spcPct val="110000"/>
              </a:lnSpc>
              <a:buNone/>
            </a:pPr>
            <a:r>
              <a:rPr lang="en-US" altLang="ko-KR" sz="2800" b="1" dirty="0">
                <a:solidFill>
                  <a:schemeClr val="accent4"/>
                </a:solidFill>
                <a:latin typeface="+mj-lt"/>
                <a:cs typeface="B Nazanin" panose="00000700000000000000" pitchFamily="2" charset="-78"/>
              </a:rPr>
              <a:t>Simple Portfolio </a:t>
            </a:r>
            <a:r>
              <a:rPr lang="en-US" altLang="ko-KR" sz="2800" b="1" dirty="0">
                <a:solidFill>
                  <a:srgbClr val="5D6268"/>
                </a:solidFill>
                <a:latin typeface="+mj-lt"/>
                <a:cs typeface="B Nazanin" panose="00000700000000000000" pitchFamily="2" charset="-78"/>
              </a:rPr>
              <a:t>Presentation Designed</a:t>
            </a:r>
          </a:p>
        </p:txBody>
      </p:sp>
      <p:sp>
        <p:nvSpPr>
          <p:cNvPr id="7" name="Oval 91">
            <a:extLst>
              <a:ext uri="{FF2B5EF4-FFF2-40B4-BE49-F238E27FC236}">
                <a16:creationId xmlns:a16="http://schemas.microsoft.com/office/drawing/2014/main" id="{B8D04A34-E904-4C11-9E5F-1F0A413CE8D3}"/>
              </a:ext>
            </a:extLst>
          </p:cNvPr>
          <p:cNvSpPr/>
          <p:nvPr/>
        </p:nvSpPr>
        <p:spPr>
          <a:xfrm>
            <a:off x="4351041" y="1994001"/>
            <a:ext cx="772350" cy="772350"/>
          </a:xfrm>
          <a:prstGeom prst="diamond">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 name="Oval 94">
            <a:extLst>
              <a:ext uri="{FF2B5EF4-FFF2-40B4-BE49-F238E27FC236}">
                <a16:creationId xmlns:a16="http://schemas.microsoft.com/office/drawing/2014/main" id="{C973BAFE-AFBA-4D8F-BF47-24BA2EA3018E}"/>
              </a:ext>
            </a:extLst>
          </p:cNvPr>
          <p:cNvSpPr/>
          <p:nvPr/>
        </p:nvSpPr>
        <p:spPr>
          <a:xfrm>
            <a:off x="3505433" y="2938672"/>
            <a:ext cx="772350" cy="772350"/>
          </a:xfrm>
          <a:prstGeom prst="diamond">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9" name="Oval 95">
            <a:extLst>
              <a:ext uri="{FF2B5EF4-FFF2-40B4-BE49-F238E27FC236}">
                <a16:creationId xmlns:a16="http://schemas.microsoft.com/office/drawing/2014/main" id="{DC56328C-A8DE-4F11-A22B-9EE1FAB2A878}"/>
              </a:ext>
            </a:extLst>
          </p:cNvPr>
          <p:cNvSpPr/>
          <p:nvPr/>
        </p:nvSpPr>
        <p:spPr>
          <a:xfrm>
            <a:off x="4282373" y="3883341"/>
            <a:ext cx="772350" cy="772350"/>
          </a:xfrm>
          <a:prstGeom prst="diamond">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nvGrpSpPr>
          <p:cNvPr id="10" name="Group 124">
            <a:extLst>
              <a:ext uri="{FF2B5EF4-FFF2-40B4-BE49-F238E27FC236}">
                <a16:creationId xmlns:a16="http://schemas.microsoft.com/office/drawing/2014/main" id="{F5CA276E-984A-4A99-B87B-F70252A27659}"/>
              </a:ext>
            </a:extLst>
          </p:cNvPr>
          <p:cNvGrpSpPr/>
          <p:nvPr/>
        </p:nvGrpSpPr>
        <p:grpSpPr>
          <a:xfrm>
            <a:off x="1294691" y="2033684"/>
            <a:ext cx="2983092" cy="657346"/>
            <a:chOff x="4965551" y="1783849"/>
            <a:chExt cx="1780587" cy="657345"/>
          </a:xfrm>
        </p:grpSpPr>
        <p:sp>
          <p:nvSpPr>
            <p:cNvPr id="11" name="TextBox 10">
              <a:extLst>
                <a:ext uri="{FF2B5EF4-FFF2-40B4-BE49-F238E27FC236}">
                  <a16:creationId xmlns:a16="http://schemas.microsoft.com/office/drawing/2014/main" id="{81AF850C-090C-4508-9622-F768AA36A943}"/>
                </a:ext>
              </a:extLst>
            </p:cNvPr>
            <p:cNvSpPr txBox="1"/>
            <p:nvPr/>
          </p:nvSpPr>
          <p:spPr>
            <a:xfrm>
              <a:off x="4965551" y="1979530"/>
              <a:ext cx="1780587" cy="461664"/>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700000000000000" pitchFamily="2" charset="-78"/>
              </a:endParaRPr>
            </a:p>
          </p:txBody>
        </p:sp>
        <p:sp>
          <p:nvSpPr>
            <p:cNvPr id="12" name="TextBox 11">
              <a:extLst>
                <a:ext uri="{FF2B5EF4-FFF2-40B4-BE49-F238E27FC236}">
                  <a16:creationId xmlns:a16="http://schemas.microsoft.com/office/drawing/2014/main" id="{5DC1089A-F77D-45EB-8254-B8A5C213E78A}"/>
                </a:ext>
              </a:extLst>
            </p:cNvPr>
            <p:cNvSpPr txBox="1"/>
            <p:nvPr/>
          </p:nvSpPr>
          <p:spPr>
            <a:xfrm>
              <a:off x="4965551" y="1783849"/>
              <a:ext cx="1780587" cy="276999"/>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700000000000000" pitchFamily="2" charset="-78"/>
                </a:rPr>
                <a:t>عنوان مطالب</a:t>
              </a:r>
              <a:endParaRPr lang="ko-KR" altLang="en-US" sz="1200" b="1" dirty="0">
                <a:solidFill>
                  <a:schemeClr val="tx1">
                    <a:lumMod val="75000"/>
                    <a:lumOff val="25000"/>
                  </a:schemeClr>
                </a:solidFill>
                <a:cs typeface="B Nazanin" panose="00000700000000000000" pitchFamily="2" charset="-78"/>
              </a:endParaRPr>
            </a:p>
          </p:txBody>
        </p:sp>
      </p:grpSp>
      <p:grpSp>
        <p:nvGrpSpPr>
          <p:cNvPr id="13" name="Group 127">
            <a:extLst>
              <a:ext uri="{FF2B5EF4-FFF2-40B4-BE49-F238E27FC236}">
                <a16:creationId xmlns:a16="http://schemas.microsoft.com/office/drawing/2014/main" id="{47F15E67-F438-4E42-9C50-904C166CA794}"/>
              </a:ext>
            </a:extLst>
          </p:cNvPr>
          <p:cNvGrpSpPr/>
          <p:nvPr/>
        </p:nvGrpSpPr>
        <p:grpSpPr>
          <a:xfrm>
            <a:off x="449807" y="2983455"/>
            <a:ext cx="2983092" cy="657346"/>
            <a:chOff x="4965551" y="1783849"/>
            <a:chExt cx="1780587" cy="657345"/>
          </a:xfrm>
        </p:grpSpPr>
        <p:sp>
          <p:nvSpPr>
            <p:cNvPr id="14" name="TextBox 13">
              <a:extLst>
                <a:ext uri="{FF2B5EF4-FFF2-40B4-BE49-F238E27FC236}">
                  <a16:creationId xmlns:a16="http://schemas.microsoft.com/office/drawing/2014/main" id="{218CA146-9749-4DB7-A54C-6B11CBBFEAEE}"/>
                </a:ext>
              </a:extLst>
            </p:cNvPr>
            <p:cNvSpPr txBox="1"/>
            <p:nvPr/>
          </p:nvSpPr>
          <p:spPr>
            <a:xfrm>
              <a:off x="4965551" y="1979530"/>
              <a:ext cx="1780587" cy="461664"/>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700000000000000" pitchFamily="2" charset="-78"/>
              </a:endParaRPr>
            </a:p>
          </p:txBody>
        </p:sp>
        <p:sp>
          <p:nvSpPr>
            <p:cNvPr id="15" name="TextBox 14">
              <a:extLst>
                <a:ext uri="{FF2B5EF4-FFF2-40B4-BE49-F238E27FC236}">
                  <a16:creationId xmlns:a16="http://schemas.microsoft.com/office/drawing/2014/main" id="{A8B20916-B5C1-42CE-A04E-10228D393CD1}"/>
                </a:ext>
              </a:extLst>
            </p:cNvPr>
            <p:cNvSpPr txBox="1"/>
            <p:nvPr/>
          </p:nvSpPr>
          <p:spPr>
            <a:xfrm>
              <a:off x="4965551" y="1783849"/>
              <a:ext cx="1780587" cy="276999"/>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700000000000000" pitchFamily="2" charset="-78"/>
                </a:rPr>
                <a:t>عنوان مطالب</a:t>
              </a:r>
              <a:endParaRPr lang="ko-KR" altLang="en-US" sz="1200" b="1" dirty="0">
                <a:solidFill>
                  <a:schemeClr val="tx1">
                    <a:lumMod val="75000"/>
                    <a:lumOff val="25000"/>
                  </a:schemeClr>
                </a:solidFill>
                <a:cs typeface="B Nazanin" panose="00000700000000000000" pitchFamily="2" charset="-78"/>
              </a:endParaRPr>
            </a:p>
          </p:txBody>
        </p:sp>
      </p:grpSp>
      <p:grpSp>
        <p:nvGrpSpPr>
          <p:cNvPr id="16" name="Group 130">
            <a:extLst>
              <a:ext uri="{FF2B5EF4-FFF2-40B4-BE49-F238E27FC236}">
                <a16:creationId xmlns:a16="http://schemas.microsoft.com/office/drawing/2014/main" id="{6940BD1F-AEBD-4A56-AB0E-266BE9EEAAB9}"/>
              </a:ext>
            </a:extLst>
          </p:cNvPr>
          <p:cNvGrpSpPr/>
          <p:nvPr/>
        </p:nvGrpSpPr>
        <p:grpSpPr>
          <a:xfrm>
            <a:off x="1136087" y="3933227"/>
            <a:ext cx="2983092" cy="657346"/>
            <a:chOff x="4965551" y="1783849"/>
            <a:chExt cx="1780587" cy="657345"/>
          </a:xfrm>
        </p:grpSpPr>
        <p:sp>
          <p:nvSpPr>
            <p:cNvPr id="17" name="TextBox 16">
              <a:extLst>
                <a:ext uri="{FF2B5EF4-FFF2-40B4-BE49-F238E27FC236}">
                  <a16:creationId xmlns:a16="http://schemas.microsoft.com/office/drawing/2014/main" id="{6A223521-7091-4754-B05E-52867F1BDC9E}"/>
                </a:ext>
              </a:extLst>
            </p:cNvPr>
            <p:cNvSpPr txBox="1"/>
            <p:nvPr/>
          </p:nvSpPr>
          <p:spPr>
            <a:xfrm>
              <a:off x="4965551" y="1979530"/>
              <a:ext cx="1780587" cy="461664"/>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700000000000000" pitchFamily="2" charset="-78"/>
              </a:endParaRPr>
            </a:p>
          </p:txBody>
        </p:sp>
        <p:sp>
          <p:nvSpPr>
            <p:cNvPr id="18" name="TextBox 17">
              <a:extLst>
                <a:ext uri="{FF2B5EF4-FFF2-40B4-BE49-F238E27FC236}">
                  <a16:creationId xmlns:a16="http://schemas.microsoft.com/office/drawing/2014/main" id="{08EE05DD-7746-4228-A9B7-CACA428D1894}"/>
                </a:ext>
              </a:extLst>
            </p:cNvPr>
            <p:cNvSpPr txBox="1"/>
            <p:nvPr/>
          </p:nvSpPr>
          <p:spPr>
            <a:xfrm>
              <a:off x="4965551" y="1783849"/>
              <a:ext cx="1780587" cy="276999"/>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700000000000000" pitchFamily="2" charset="-78"/>
                </a:rPr>
                <a:t>عنوان مطالب</a:t>
              </a:r>
              <a:endParaRPr lang="ko-KR" altLang="en-US" sz="1200" b="1" dirty="0">
                <a:solidFill>
                  <a:schemeClr val="tx1">
                    <a:lumMod val="75000"/>
                    <a:lumOff val="25000"/>
                  </a:schemeClr>
                </a:solidFill>
                <a:cs typeface="B Nazanin" panose="00000700000000000000" pitchFamily="2" charset="-78"/>
              </a:endParaRPr>
            </a:p>
          </p:txBody>
        </p:sp>
      </p:grpSp>
      <p:sp>
        <p:nvSpPr>
          <p:cNvPr id="19" name="Parallelogram 30">
            <a:extLst>
              <a:ext uri="{FF2B5EF4-FFF2-40B4-BE49-F238E27FC236}">
                <a16:creationId xmlns:a16="http://schemas.microsoft.com/office/drawing/2014/main" id="{C7FE786F-31F5-437C-B10A-FA8D20AC9B56}"/>
              </a:ext>
            </a:extLst>
          </p:cNvPr>
          <p:cNvSpPr/>
          <p:nvPr/>
        </p:nvSpPr>
        <p:spPr>
          <a:xfrm flipH="1">
            <a:off x="4531637" y="4153938"/>
            <a:ext cx="273823" cy="274500"/>
          </a:xfrm>
          <a:custGeom>
            <a:avLst/>
            <a:gdLst/>
            <a:ahLst/>
            <a:cxnLst/>
            <a:rect l="l" t="t" r="r" b="b"/>
            <a:pathLst>
              <a:path w="3240000" h="3248012">
                <a:moveTo>
                  <a:pt x="712553" y="858820"/>
                </a:moveTo>
                <a:cubicBezTo>
                  <a:pt x="727950" y="858820"/>
                  <a:pt x="743348" y="864694"/>
                  <a:pt x="755096" y="876443"/>
                </a:cubicBezTo>
                <a:lnTo>
                  <a:pt x="1193671" y="1315016"/>
                </a:lnTo>
                <a:lnTo>
                  <a:pt x="1509169" y="999517"/>
                </a:lnTo>
                <a:cubicBezTo>
                  <a:pt x="1509517" y="999169"/>
                  <a:pt x="1509868" y="998827"/>
                  <a:pt x="1510414" y="998691"/>
                </a:cubicBezTo>
                <a:lnTo>
                  <a:pt x="1518932" y="988592"/>
                </a:lnTo>
                <a:cubicBezTo>
                  <a:pt x="1531945" y="978263"/>
                  <a:pt x="1547912" y="974188"/>
                  <a:pt x="1563209" y="975946"/>
                </a:cubicBezTo>
                <a:cubicBezTo>
                  <a:pt x="1578505" y="977705"/>
                  <a:pt x="1593131" y="985299"/>
                  <a:pt x="1603459" y="998313"/>
                </a:cubicBezTo>
                <a:lnTo>
                  <a:pt x="1892346" y="1362277"/>
                </a:lnTo>
                <a:lnTo>
                  <a:pt x="2149759" y="1177067"/>
                </a:lnTo>
                <a:lnTo>
                  <a:pt x="2151621" y="1174867"/>
                </a:lnTo>
                <a:cubicBezTo>
                  <a:pt x="2159033" y="1169006"/>
                  <a:pt x="2167397" y="1165168"/>
                  <a:pt x="2176160" y="1163802"/>
                </a:cubicBezTo>
                <a:cubicBezTo>
                  <a:pt x="2177188" y="1163485"/>
                  <a:pt x="2178237" y="1163269"/>
                  <a:pt x="2179375" y="1163558"/>
                </a:cubicBezTo>
                <a:cubicBezTo>
                  <a:pt x="2184768" y="1161771"/>
                  <a:pt x="2190389" y="1161654"/>
                  <a:pt x="2195921" y="1162300"/>
                </a:cubicBezTo>
                <a:cubicBezTo>
                  <a:pt x="2196662" y="1162386"/>
                  <a:pt x="2197402" y="1162487"/>
                  <a:pt x="2198081" y="1162987"/>
                </a:cubicBezTo>
                <a:cubicBezTo>
                  <a:pt x="2202197" y="1163290"/>
                  <a:pt x="2206218" y="1164270"/>
                  <a:pt x="2209739" y="1166702"/>
                </a:cubicBezTo>
                <a:cubicBezTo>
                  <a:pt x="2213116" y="1166857"/>
                  <a:pt x="2216051" y="1168231"/>
                  <a:pt x="2218766" y="1170038"/>
                </a:cubicBezTo>
                <a:cubicBezTo>
                  <a:pt x="2225342" y="1173160"/>
                  <a:pt x="2231151" y="1177875"/>
                  <a:pt x="2235489" y="1184194"/>
                </a:cubicBezTo>
                <a:lnTo>
                  <a:pt x="2236132" y="1184737"/>
                </a:lnTo>
                <a:lnTo>
                  <a:pt x="2236287" y="1184934"/>
                </a:lnTo>
                <a:lnTo>
                  <a:pt x="2238712" y="1187183"/>
                </a:lnTo>
                <a:cubicBezTo>
                  <a:pt x="2239115" y="1187744"/>
                  <a:pt x="2239507" y="1188310"/>
                  <a:pt x="2239574" y="1189090"/>
                </a:cubicBezTo>
                <a:lnTo>
                  <a:pt x="2540580" y="1569705"/>
                </a:lnTo>
                <a:cubicBezTo>
                  <a:pt x="2561191" y="1595768"/>
                  <a:pt x="2556772" y="1633604"/>
                  <a:pt x="2530710" y="1654215"/>
                </a:cubicBezTo>
                <a:cubicBezTo>
                  <a:pt x="2504647" y="1674827"/>
                  <a:pt x="2466811" y="1670408"/>
                  <a:pt x="2446199" y="1644345"/>
                </a:cubicBezTo>
                <a:lnTo>
                  <a:pt x="2177884" y="1305067"/>
                </a:lnTo>
                <a:lnTo>
                  <a:pt x="1934804" y="1479967"/>
                </a:lnTo>
                <a:cubicBezTo>
                  <a:pt x="1927367" y="1485317"/>
                  <a:pt x="1919123" y="1488726"/>
                  <a:pt x="1910598" y="1489881"/>
                </a:cubicBezTo>
                <a:cubicBezTo>
                  <a:pt x="1885257" y="1507791"/>
                  <a:pt x="1850121" y="1502627"/>
                  <a:pt x="1830495" y="1477903"/>
                </a:cubicBezTo>
                <a:lnTo>
                  <a:pt x="1551924" y="1126933"/>
                </a:lnTo>
                <a:lnTo>
                  <a:pt x="1239041" y="1439816"/>
                </a:lnTo>
                <a:cubicBezTo>
                  <a:pt x="1226569" y="1452288"/>
                  <a:pt x="1209983" y="1458139"/>
                  <a:pt x="1193674" y="1456888"/>
                </a:cubicBezTo>
                <a:cubicBezTo>
                  <a:pt x="1177363" y="1458142"/>
                  <a:pt x="1160774" y="1452290"/>
                  <a:pt x="1148301" y="1439816"/>
                </a:cubicBezTo>
                <a:lnTo>
                  <a:pt x="670011" y="961527"/>
                </a:lnTo>
                <a:cubicBezTo>
                  <a:pt x="646515" y="938031"/>
                  <a:pt x="646515" y="899938"/>
                  <a:pt x="670011" y="876442"/>
                </a:cubicBezTo>
                <a:cubicBezTo>
                  <a:pt x="681760" y="864694"/>
                  <a:pt x="697157" y="858820"/>
                  <a:pt x="712553" y="858820"/>
                </a:cubicBezTo>
                <a:close/>
                <a:moveTo>
                  <a:pt x="2790000" y="699581"/>
                </a:moveTo>
                <a:lnTo>
                  <a:pt x="450000" y="699581"/>
                </a:lnTo>
                <a:lnTo>
                  <a:pt x="450000" y="1851581"/>
                </a:lnTo>
                <a:lnTo>
                  <a:pt x="2790000" y="1851581"/>
                </a:lnTo>
                <a:close/>
                <a:moveTo>
                  <a:pt x="2987972" y="519497"/>
                </a:moveTo>
                <a:lnTo>
                  <a:pt x="2987972" y="2031665"/>
                </a:lnTo>
                <a:lnTo>
                  <a:pt x="252028" y="2031665"/>
                </a:lnTo>
                <a:lnTo>
                  <a:pt x="252028" y="519497"/>
                </a:lnTo>
                <a:close/>
                <a:moveTo>
                  <a:pt x="1620000" y="0"/>
                </a:moveTo>
                <a:cubicBezTo>
                  <a:pt x="1540462" y="0"/>
                  <a:pt x="1475984" y="64478"/>
                  <a:pt x="1475984" y="144016"/>
                </a:cubicBezTo>
                <a:lnTo>
                  <a:pt x="1475984" y="267469"/>
                </a:lnTo>
                <a:lnTo>
                  <a:pt x="0" y="267469"/>
                </a:lnTo>
                <a:lnTo>
                  <a:pt x="0" y="2283693"/>
                </a:lnTo>
                <a:lnTo>
                  <a:pt x="852101" y="2283693"/>
                </a:lnTo>
                <a:lnTo>
                  <a:pt x="323771" y="3248012"/>
                </a:lnTo>
                <a:lnTo>
                  <a:pt x="621526" y="3248012"/>
                </a:lnTo>
                <a:lnTo>
                  <a:pt x="1149856" y="2283693"/>
                </a:lnTo>
                <a:lnTo>
                  <a:pt x="2090146" y="2283693"/>
                </a:lnTo>
                <a:lnTo>
                  <a:pt x="2618476" y="3248012"/>
                </a:lnTo>
                <a:lnTo>
                  <a:pt x="2916231" y="3248012"/>
                </a:lnTo>
                <a:lnTo>
                  <a:pt x="2387901" y="2283693"/>
                </a:lnTo>
                <a:lnTo>
                  <a:pt x="3240000" y="2283693"/>
                </a:lnTo>
                <a:lnTo>
                  <a:pt x="3240000" y="267469"/>
                </a:lnTo>
                <a:lnTo>
                  <a:pt x="1764016" y="267469"/>
                </a:lnTo>
                <a:lnTo>
                  <a:pt x="1764016" y="144016"/>
                </a:lnTo>
                <a:cubicBezTo>
                  <a:pt x="1764016" y="64478"/>
                  <a:pt x="1699538" y="0"/>
                  <a:pt x="16200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20" name="Round Same Side Corner Rectangle 11">
            <a:extLst>
              <a:ext uri="{FF2B5EF4-FFF2-40B4-BE49-F238E27FC236}">
                <a16:creationId xmlns:a16="http://schemas.microsoft.com/office/drawing/2014/main" id="{F7DDEDE1-0253-498E-9E2C-44FB02EBBB81}"/>
              </a:ext>
            </a:extLst>
          </p:cNvPr>
          <p:cNvSpPr>
            <a:spLocks noChangeAspect="1"/>
          </p:cNvSpPr>
          <p:nvPr/>
        </p:nvSpPr>
        <p:spPr>
          <a:xfrm rot="9900000">
            <a:off x="4613098" y="2270428"/>
            <a:ext cx="308325" cy="261864"/>
          </a:xfrm>
          <a:custGeom>
            <a:avLst/>
            <a:gdLst/>
            <a:ahLst/>
            <a:cxnLst/>
            <a:rect l="l" t="t" r="r" b="b"/>
            <a:pathLst>
              <a:path w="2911009" h="2472345">
                <a:moveTo>
                  <a:pt x="2219598" y="1335309"/>
                </a:moveTo>
                <a:lnTo>
                  <a:pt x="2219598" y="1222573"/>
                </a:lnTo>
                <a:cubicBezTo>
                  <a:pt x="2219598" y="1176944"/>
                  <a:pt x="2241926" y="1136530"/>
                  <a:pt x="2277694" y="1113650"/>
                </a:cubicBezTo>
                <a:lnTo>
                  <a:pt x="2277694" y="137786"/>
                </a:lnTo>
                <a:cubicBezTo>
                  <a:pt x="2277694" y="61689"/>
                  <a:pt x="2339383" y="0"/>
                  <a:pt x="2415480" y="0"/>
                </a:cubicBezTo>
                <a:lnTo>
                  <a:pt x="2545196" y="0"/>
                </a:lnTo>
                <a:cubicBezTo>
                  <a:pt x="2621293" y="0"/>
                  <a:pt x="2682982" y="61689"/>
                  <a:pt x="2682982" y="137786"/>
                </a:cubicBezTo>
                <a:lnTo>
                  <a:pt x="2682982" y="1099067"/>
                </a:lnTo>
                <a:cubicBezTo>
                  <a:pt x="2730197" y="1120049"/>
                  <a:pt x="2762708" y="1167515"/>
                  <a:pt x="2762708" y="1222573"/>
                </a:cubicBezTo>
                <a:lnTo>
                  <a:pt x="2762708" y="1480834"/>
                </a:lnTo>
                <a:close/>
                <a:moveTo>
                  <a:pt x="241900" y="1676361"/>
                </a:moveTo>
                <a:cubicBezTo>
                  <a:pt x="69371" y="1631107"/>
                  <a:pt x="-34146" y="1454930"/>
                  <a:pt x="10296" y="1282189"/>
                </a:cubicBezTo>
                <a:cubicBezTo>
                  <a:pt x="54739" y="1109449"/>
                  <a:pt x="230428" y="1005105"/>
                  <a:pt x="403375" y="1048736"/>
                </a:cubicBezTo>
                <a:cubicBezTo>
                  <a:pt x="349550" y="1257945"/>
                  <a:pt x="295726" y="1467153"/>
                  <a:pt x="241900" y="1676361"/>
                </a:cubicBezTo>
                <a:close/>
                <a:moveTo>
                  <a:pt x="2578947" y="2467929"/>
                </a:moveTo>
                <a:lnTo>
                  <a:pt x="1957545" y="2301425"/>
                </a:lnTo>
                <a:lnTo>
                  <a:pt x="2194209" y="1418183"/>
                </a:lnTo>
                <a:lnTo>
                  <a:pt x="2815611" y="1584687"/>
                </a:lnTo>
                <a:cubicBezTo>
                  <a:pt x="2884250" y="1603079"/>
                  <a:pt x="2924985" y="1673632"/>
                  <a:pt x="2906593" y="1742272"/>
                </a:cubicBezTo>
                <a:lnTo>
                  <a:pt x="2736532" y="2376947"/>
                </a:lnTo>
                <a:cubicBezTo>
                  <a:pt x="2718140" y="2445587"/>
                  <a:pt x="2647586" y="2486321"/>
                  <a:pt x="2578947" y="2467929"/>
                </a:cubicBezTo>
                <a:close/>
                <a:moveTo>
                  <a:pt x="610249" y="2287120"/>
                </a:moveTo>
                <a:lnTo>
                  <a:pt x="1020264" y="756923"/>
                </a:lnTo>
                <a:lnTo>
                  <a:pt x="2107356" y="1398691"/>
                </a:lnTo>
                <a:lnTo>
                  <a:pt x="1872582" y="2274879"/>
                </a:lnTo>
                <a:close/>
                <a:moveTo>
                  <a:pt x="426016" y="2349577"/>
                </a:moveTo>
                <a:lnTo>
                  <a:pt x="243978" y="2300800"/>
                </a:lnTo>
                <a:cubicBezTo>
                  <a:pt x="205115" y="2290387"/>
                  <a:pt x="182051" y="2250439"/>
                  <a:pt x="192464" y="2211576"/>
                </a:cubicBezTo>
                <a:lnTo>
                  <a:pt x="620679" y="613455"/>
                </a:lnTo>
                <a:cubicBezTo>
                  <a:pt x="631093" y="574592"/>
                  <a:pt x="671040" y="551528"/>
                  <a:pt x="709903" y="561941"/>
                </a:cubicBezTo>
                <a:lnTo>
                  <a:pt x="891942" y="610718"/>
                </a:lnTo>
                <a:cubicBezTo>
                  <a:pt x="930805" y="621132"/>
                  <a:pt x="953869" y="661079"/>
                  <a:pt x="943455" y="699942"/>
                </a:cubicBezTo>
                <a:lnTo>
                  <a:pt x="515240" y="2298064"/>
                </a:lnTo>
                <a:cubicBezTo>
                  <a:pt x="504827" y="2336927"/>
                  <a:pt x="464879" y="2359990"/>
                  <a:pt x="426016" y="234957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21" name="Oval 21">
            <a:extLst>
              <a:ext uri="{FF2B5EF4-FFF2-40B4-BE49-F238E27FC236}">
                <a16:creationId xmlns:a16="http://schemas.microsoft.com/office/drawing/2014/main" id="{723634AB-D977-4642-8D40-B63FE4D78EA8}"/>
              </a:ext>
            </a:extLst>
          </p:cNvPr>
          <p:cNvSpPr>
            <a:spLocks noChangeAspect="1"/>
          </p:cNvSpPr>
          <p:nvPr/>
        </p:nvSpPr>
        <p:spPr>
          <a:xfrm>
            <a:off x="3751379" y="3177162"/>
            <a:ext cx="297352" cy="299833"/>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22" name="TextBox 21">
            <a:extLst>
              <a:ext uri="{FF2B5EF4-FFF2-40B4-BE49-F238E27FC236}">
                <a16:creationId xmlns:a16="http://schemas.microsoft.com/office/drawing/2014/main" id="{F8DAFEAB-B13A-49F5-8414-024E520F9BA4}"/>
              </a:ext>
            </a:extLst>
          </p:cNvPr>
          <p:cNvSpPr txBox="1"/>
          <p:nvPr/>
        </p:nvSpPr>
        <p:spPr>
          <a:xfrm>
            <a:off x="3845603" y="5961347"/>
            <a:ext cx="3474439" cy="461665"/>
          </a:xfrm>
          <a:prstGeom prst="rect">
            <a:avLst/>
          </a:prstGeom>
          <a:noFill/>
        </p:spPr>
        <p:txBody>
          <a:bodyPr wrap="square" rtlCol="0">
            <a:spAutoFit/>
          </a:bodyPr>
          <a:lstStyle/>
          <a:p>
            <a:pPr algn="r"/>
            <a:r>
              <a:rPr lang="en-US" altLang="ko-KR" sz="1200" b="1" dirty="0">
                <a:solidFill>
                  <a:schemeClr val="accent2"/>
                </a:solidFill>
                <a:cs typeface="B Nazanin" panose="00000700000000000000" pitchFamily="2" charset="-78"/>
              </a:rPr>
              <a:t>Get a modern PowerPoint  Presentation that is beautifully designed. </a:t>
            </a:r>
            <a:endParaRPr lang="ko-KR" altLang="en-US" sz="1200" b="1" dirty="0">
              <a:solidFill>
                <a:schemeClr val="accent2"/>
              </a:solidFill>
              <a:cs typeface="B Nazanin" panose="00000700000000000000" pitchFamily="2" charset="-78"/>
            </a:endParaRPr>
          </a:p>
        </p:txBody>
      </p:sp>
      <p:sp>
        <p:nvSpPr>
          <p:cNvPr id="23" name="Oval 95">
            <a:extLst>
              <a:ext uri="{FF2B5EF4-FFF2-40B4-BE49-F238E27FC236}">
                <a16:creationId xmlns:a16="http://schemas.microsoft.com/office/drawing/2014/main" id="{0DEF9681-AE39-446D-90C3-94C83A4B814E}"/>
              </a:ext>
            </a:extLst>
          </p:cNvPr>
          <p:cNvSpPr/>
          <p:nvPr/>
        </p:nvSpPr>
        <p:spPr>
          <a:xfrm>
            <a:off x="5196649" y="4828010"/>
            <a:ext cx="772350" cy="772350"/>
          </a:xfrm>
          <a:prstGeom prst="diamond">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nvGrpSpPr>
          <p:cNvPr id="24" name="Group 130">
            <a:extLst>
              <a:ext uri="{FF2B5EF4-FFF2-40B4-BE49-F238E27FC236}">
                <a16:creationId xmlns:a16="http://schemas.microsoft.com/office/drawing/2014/main" id="{34396A92-AB82-45D0-AA25-AD5421E56D5A}"/>
              </a:ext>
            </a:extLst>
          </p:cNvPr>
          <p:cNvGrpSpPr/>
          <p:nvPr/>
        </p:nvGrpSpPr>
        <p:grpSpPr>
          <a:xfrm>
            <a:off x="1822367" y="4882997"/>
            <a:ext cx="2983092" cy="657346"/>
            <a:chOff x="4965551" y="1783849"/>
            <a:chExt cx="1780587" cy="657345"/>
          </a:xfrm>
        </p:grpSpPr>
        <p:sp>
          <p:nvSpPr>
            <p:cNvPr id="25" name="TextBox 24">
              <a:extLst>
                <a:ext uri="{FF2B5EF4-FFF2-40B4-BE49-F238E27FC236}">
                  <a16:creationId xmlns:a16="http://schemas.microsoft.com/office/drawing/2014/main" id="{574FDC1B-0313-4FCC-B1F6-BE6AED173726}"/>
                </a:ext>
              </a:extLst>
            </p:cNvPr>
            <p:cNvSpPr txBox="1"/>
            <p:nvPr/>
          </p:nvSpPr>
          <p:spPr>
            <a:xfrm>
              <a:off x="4965551" y="1979530"/>
              <a:ext cx="1780587" cy="461664"/>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700000000000000" pitchFamily="2" charset="-78"/>
              </a:endParaRPr>
            </a:p>
          </p:txBody>
        </p:sp>
        <p:sp>
          <p:nvSpPr>
            <p:cNvPr id="26" name="TextBox 25">
              <a:extLst>
                <a:ext uri="{FF2B5EF4-FFF2-40B4-BE49-F238E27FC236}">
                  <a16:creationId xmlns:a16="http://schemas.microsoft.com/office/drawing/2014/main" id="{2C4DE6FB-568E-43A9-8D52-B6E26ED92262}"/>
                </a:ext>
              </a:extLst>
            </p:cNvPr>
            <p:cNvSpPr txBox="1"/>
            <p:nvPr/>
          </p:nvSpPr>
          <p:spPr>
            <a:xfrm>
              <a:off x="4965551" y="1783849"/>
              <a:ext cx="1780587" cy="276999"/>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700000000000000" pitchFamily="2" charset="-78"/>
                </a:rPr>
                <a:t>عنوان مطالب</a:t>
              </a:r>
              <a:endParaRPr lang="ko-KR" altLang="en-US" sz="1200" b="1" dirty="0">
                <a:solidFill>
                  <a:schemeClr val="tx1">
                    <a:lumMod val="75000"/>
                    <a:lumOff val="25000"/>
                  </a:schemeClr>
                </a:solidFill>
                <a:cs typeface="B Nazanin" panose="00000700000000000000" pitchFamily="2" charset="-78"/>
              </a:endParaRPr>
            </a:p>
          </p:txBody>
        </p:sp>
      </p:grpSp>
      <p:sp>
        <p:nvSpPr>
          <p:cNvPr id="28" name="Oval 91">
            <a:extLst>
              <a:ext uri="{FF2B5EF4-FFF2-40B4-BE49-F238E27FC236}">
                <a16:creationId xmlns:a16="http://schemas.microsoft.com/office/drawing/2014/main" id="{25C54D93-9DB4-421A-B2B7-A0D447D59A75}"/>
              </a:ext>
            </a:extLst>
          </p:cNvPr>
          <p:cNvSpPr/>
          <p:nvPr/>
        </p:nvSpPr>
        <p:spPr>
          <a:xfrm>
            <a:off x="5196649" y="1049332"/>
            <a:ext cx="772350" cy="772350"/>
          </a:xfrm>
          <a:prstGeom prst="diamond">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nvGrpSpPr>
          <p:cNvPr id="29" name="Group 124">
            <a:extLst>
              <a:ext uri="{FF2B5EF4-FFF2-40B4-BE49-F238E27FC236}">
                <a16:creationId xmlns:a16="http://schemas.microsoft.com/office/drawing/2014/main" id="{C04E4097-7A01-453D-8F15-6EB7F2078691}"/>
              </a:ext>
            </a:extLst>
          </p:cNvPr>
          <p:cNvGrpSpPr/>
          <p:nvPr/>
        </p:nvGrpSpPr>
        <p:grpSpPr>
          <a:xfrm>
            <a:off x="2139575" y="1083912"/>
            <a:ext cx="2983092" cy="657346"/>
            <a:chOff x="4965551" y="1783849"/>
            <a:chExt cx="1780587" cy="657345"/>
          </a:xfrm>
        </p:grpSpPr>
        <p:sp>
          <p:nvSpPr>
            <p:cNvPr id="30" name="TextBox 29">
              <a:extLst>
                <a:ext uri="{FF2B5EF4-FFF2-40B4-BE49-F238E27FC236}">
                  <a16:creationId xmlns:a16="http://schemas.microsoft.com/office/drawing/2014/main" id="{7DC4994D-672C-42B4-A471-F3AA5CB17CF5}"/>
                </a:ext>
              </a:extLst>
            </p:cNvPr>
            <p:cNvSpPr txBox="1"/>
            <p:nvPr/>
          </p:nvSpPr>
          <p:spPr>
            <a:xfrm>
              <a:off x="4965551" y="1979530"/>
              <a:ext cx="1780587" cy="461664"/>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700000000000000" pitchFamily="2" charset="-78"/>
              </a:endParaRPr>
            </a:p>
          </p:txBody>
        </p:sp>
        <p:sp>
          <p:nvSpPr>
            <p:cNvPr id="31" name="TextBox 30">
              <a:extLst>
                <a:ext uri="{FF2B5EF4-FFF2-40B4-BE49-F238E27FC236}">
                  <a16:creationId xmlns:a16="http://schemas.microsoft.com/office/drawing/2014/main" id="{72F5BEB3-30BF-4844-8570-66D6F517F725}"/>
                </a:ext>
              </a:extLst>
            </p:cNvPr>
            <p:cNvSpPr txBox="1"/>
            <p:nvPr/>
          </p:nvSpPr>
          <p:spPr>
            <a:xfrm>
              <a:off x="4965551" y="1783849"/>
              <a:ext cx="1780587" cy="276999"/>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700000000000000" pitchFamily="2" charset="-78"/>
                </a:rPr>
                <a:t>عنوان مطالب</a:t>
              </a:r>
              <a:endParaRPr lang="ko-KR" altLang="en-US" sz="1200" b="1" dirty="0">
                <a:solidFill>
                  <a:schemeClr val="tx1">
                    <a:lumMod val="75000"/>
                    <a:lumOff val="25000"/>
                  </a:schemeClr>
                </a:solidFill>
                <a:cs typeface="B Nazanin" panose="00000700000000000000" pitchFamily="2" charset="-78"/>
              </a:endParaRPr>
            </a:p>
          </p:txBody>
        </p:sp>
      </p:grpSp>
      <p:sp>
        <p:nvSpPr>
          <p:cNvPr id="33" name="Rectangle 16">
            <a:extLst>
              <a:ext uri="{FF2B5EF4-FFF2-40B4-BE49-F238E27FC236}">
                <a16:creationId xmlns:a16="http://schemas.microsoft.com/office/drawing/2014/main" id="{1FC487FF-7962-40B9-8D48-7BF08DA49F92}"/>
              </a:ext>
            </a:extLst>
          </p:cNvPr>
          <p:cNvSpPr/>
          <p:nvPr/>
        </p:nvSpPr>
        <p:spPr>
          <a:xfrm>
            <a:off x="5435881" y="1339845"/>
            <a:ext cx="305764" cy="200952"/>
          </a:xfrm>
          <a:custGeom>
            <a:avLst/>
            <a:gdLst/>
            <a:ahLst/>
            <a:cxnLst/>
            <a:rect l="l" t="t" r="r" b="b"/>
            <a:pathLst>
              <a:path w="3240006" h="2129375">
                <a:moveTo>
                  <a:pt x="1916836" y="454558"/>
                </a:moveTo>
                <a:cubicBezTo>
                  <a:pt x="2018418" y="454558"/>
                  <a:pt x="2100766" y="536906"/>
                  <a:pt x="2100766" y="638488"/>
                </a:cubicBezTo>
                <a:cubicBezTo>
                  <a:pt x="2100766" y="740070"/>
                  <a:pt x="2018418" y="822418"/>
                  <a:pt x="1916836" y="822418"/>
                </a:cubicBezTo>
                <a:cubicBezTo>
                  <a:pt x="1815254" y="822418"/>
                  <a:pt x="1732906" y="740070"/>
                  <a:pt x="1732906" y="638488"/>
                </a:cubicBezTo>
                <a:cubicBezTo>
                  <a:pt x="1732906" y="536906"/>
                  <a:pt x="1815254" y="454558"/>
                  <a:pt x="1916836" y="454558"/>
                </a:cubicBezTo>
                <a:close/>
                <a:moveTo>
                  <a:pt x="1197545" y="272737"/>
                </a:moveTo>
                <a:lnTo>
                  <a:pt x="1861974" y="1458536"/>
                </a:lnTo>
                <a:lnTo>
                  <a:pt x="2263096" y="848801"/>
                </a:lnTo>
                <a:lnTo>
                  <a:pt x="2919562" y="1846679"/>
                </a:lnTo>
                <a:lnTo>
                  <a:pt x="2079459" y="1846679"/>
                </a:lnTo>
                <a:lnTo>
                  <a:pt x="1606629" y="1846679"/>
                </a:lnTo>
                <a:lnTo>
                  <a:pt x="315630" y="1846679"/>
                </a:lnTo>
                <a:close/>
                <a:moveTo>
                  <a:pt x="180003" y="164687"/>
                </a:moveTo>
                <a:lnTo>
                  <a:pt x="180003" y="1964687"/>
                </a:lnTo>
                <a:lnTo>
                  <a:pt x="3060003" y="1964687"/>
                </a:lnTo>
                <a:lnTo>
                  <a:pt x="3060003" y="164687"/>
                </a:lnTo>
                <a:close/>
                <a:moveTo>
                  <a:pt x="0" y="0"/>
                </a:moveTo>
                <a:lnTo>
                  <a:pt x="3240006" y="0"/>
                </a:lnTo>
                <a:lnTo>
                  <a:pt x="3240006" y="2129375"/>
                </a:lnTo>
                <a:lnTo>
                  <a:pt x="0" y="212937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34" name="Rounded Rectangle 27">
            <a:extLst>
              <a:ext uri="{FF2B5EF4-FFF2-40B4-BE49-F238E27FC236}">
                <a16:creationId xmlns:a16="http://schemas.microsoft.com/office/drawing/2014/main" id="{F27D8F0A-8ACE-4EB3-8140-B8428878F1C1}"/>
              </a:ext>
            </a:extLst>
          </p:cNvPr>
          <p:cNvSpPr/>
          <p:nvPr/>
        </p:nvSpPr>
        <p:spPr>
          <a:xfrm>
            <a:off x="5448453" y="5103079"/>
            <a:ext cx="268740" cy="206429"/>
          </a:xfrm>
          <a:custGeom>
            <a:avLst/>
            <a:gdLst/>
            <a:ahLst/>
            <a:cxnLst/>
            <a:rect l="l" t="t" r="r" b="b"/>
            <a:pathLst>
              <a:path w="3186824" h="2447912">
                <a:moveTo>
                  <a:pt x="1917737" y="1021643"/>
                </a:moveTo>
                <a:cubicBezTo>
                  <a:pt x="2188548" y="1021643"/>
                  <a:pt x="2408083" y="1241178"/>
                  <a:pt x="2408083" y="1511989"/>
                </a:cubicBezTo>
                <a:cubicBezTo>
                  <a:pt x="2408083" y="1782800"/>
                  <a:pt x="2188548" y="2002335"/>
                  <a:pt x="1917737" y="2002335"/>
                </a:cubicBezTo>
                <a:cubicBezTo>
                  <a:pt x="1646926" y="2002335"/>
                  <a:pt x="1427391" y="1782800"/>
                  <a:pt x="1427391" y="1511989"/>
                </a:cubicBezTo>
                <a:cubicBezTo>
                  <a:pt x="1427391" y="1241178"/>
                  <a:pt x="1646926" y="1021643"/>
                  <a:pt x="1917737" y="1021643"/>
                </a:cubicBezTo>
                <a:close/>
                <a:moveTo>
                  <a:pt x="1917737" y="827913"/>
                </a:moveTo>
                <a:cubicBezTo>
                  <a:pt x="1539932" y="827913"/>
                  <a:pt x="1233661" y="1134184"/>
                  <a:pt x="1233661" y="1511989"/>
                </a:cubicBezTo>
                <a:cubicBezTo>
                  <a:pt x="1233661" y="1889794"/>
                  <a:pt x="1539932" y="2196065"/>
                  <a:pt x="1917737" y="2196065"/>
                </a:cubicBezTo>
                <a:cubicBezTo>
                  <a:pt x="2295542" y="2196065"/>
                  <a:pt x="2601813" y="1889794"/>
                  <a:pt x="2601813" y="1511989"/>
                </a:cubicBezTo>
                <a:cubicBezTo>
                  <a:pt x="2601813" y="1134184"/>
                  <a:pt x="2295542" y="827913"/>
                  <a:pt x="1917737" y="827913"/>
                </a:cubicBezTo>
                <a:close/>
                <a:moveTo>
                  <a:pt x="1112286" y="675885"/>
                </a:moveTo>
                <a:lnTo>
                  <a:pt x="1112286" y="830188"/>
                </a:lnTo>
                <a:lnTo>
                  <a:pt x="1328310" y="830188"/>
                </a:lnTo>
                <a:lnTo>
                  <a:pt x="1328310" y="675885"/>
                </a:lnTo>
                <a:close/>
                <a:moveTo>
                  <a:pt x="2586084" y="626422"/>
                </a:moveTo>
                <a:lnTo>
                  <a:pt x="2586084" y="830188"/>
                </a:lnTo>
                <a:lnTo>
                  <a:pt x="3001340" y="830188"/>
                </a:lnTo>
                <a:lnTo>
                  <a:pt x="3001340" y="626422"/>
                </a:lnTo>
                <a:close/>
                <a:moveTo>
                  <a:pt x="1593701" y="108218"/>
                </a:moveTo>
                <a:lnTo>
                  <a:pt x="1593701" y="432905"/>
                </a:lnTo>
                <a:lnTo>
                  <a:pt x="2241773" y="432905"/>
                </a:lnTo>
                <a:lnTo>
                  <a:pt x="2241773" y="108218"/>
                </a:lnTo>
                <a:close/>
                <a:moveTo>
                  <a:pt x="1452512" y="0"/>
                </a:moveTo>
                <a:lnTo>
                  <a:pt x="2382963" y="0"/>
                </a:lnTo>
                <a:cubicBezTo>
                  <a:pt x="2433311" y="0"/>
                  <a:pt x="2474127" y="40816"/>
                  <a:pt x="2474127" y="91164"/>
                </a:cubicBezTo>
                <a:lnTo>
                  <a:pt x="2474127" y="432905"/>
                </a:lnTo>
                <a:lnTo>
                  <a:pt x="2933014" y="432905"/>
                </a:lnTo>
                <a:cubicBezTo>
                  <a:pt x="3073189" y="432905"/>
                  <a:pt x="3186824" y="546540"/>
                  <a:pt x="3186824" y="686715"/>
                </a:cubicBezTo>
                <a:lnTo>
                  <a:pt x="3186824" y="2194102"/>
                </a:lnTo>
                <a:cubicBezTo>
                  <a:pt x="3186824" y="2334277"/>
                  <a:pt x="3073189" y="2447912"/>
                  <a:pt x="2933014" y="2447912"/>
                </a:cubicBezTo>
                <a:lnTo>
                  <a:pt x="253810" y="2447912"/>
                </a:lnTo>
                <a:cubicBezTo>
                  <a:pt x="113635" y="2447912"/>
                  <a:pt x="0" y="2334277"/>
                  <a:pt x="0" y="2194102"/>
                </a:cubicBezTo>
                <a:lnTo>
                  <a:pt x="0" y="686715"/>
                </a:lnTo>
                <a:cubicBezTo>
                  <a:pt x="0" y="546540"/>
                  <a:pt x="113635" y="432905"/>
                  <a:pt x="253810" y="432905"/>
                </a:cubicBezTo>
                <a:lnTo>
                  <a:pt x="307082" y="432905"/>
                </a:lnTo>
                <a:lnTo>
                  <a:pt x="307082" y="313169"/>
                </a:lnTo>
                <a:cubicBezTo>
                  <a:pt x="307082" y="287995"/>
                  <a:pt x="327490" y="267587"/>
                  <a:pt x="352664" y="267587"/>
                </a:cubicBezTo>
                <a:lnTo>
                  <a:pt x="817888" y="267587"/>
                </a:lnTo>
                <a:cubicBezTo>
                  <a:pt x="843062" y="267587"/>
                  <a:pt x="863470" y="287995"/>
                  <a:pt x="863470" y="313169"/>
                </a:cubicBezTo>
                <a:lnTo>
                  <a:pt x="863470" y="432905"/>
                </a:lnTo>
                <a:lnTo>
                  <a:pt x="1361348" y="432905"/>
                </a:lnTo>
                <a:lnTo>
                  <a:pt x="1361348" y="91164"/>
                </a:lnTo>
                <a:cubicBezTo>
                  <a:pt x="1361348" y="40816"/>
                  <a:pt x="1402164" y="0"/>
                  <a:pt x="1452512"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pic>
        <p:nvPicPr>
          <p:cNvPr id="41" name="Picture Placeholder 40">
            <a:extLst>
              <a:ext uri="{FF2B5EF4-FFF2-40B4-BE49-F238E27FC236}">
                <a16:creationId xmlns:a16="http://schemas.microsoft.com/office/drawing/2014/main" id="{5AF3FB8D-E295-2D09-A5AC-E09F9AC690C9}"/>
              </a:ext>
            </a:extLst>
          </p:cNvPr>
          <p:cNvPicPr>
            <a:picLocks noGrp="1" noChangeAspect="1"/>
          </p:cNvPicPr>
          <p:nvPr>
            <p:ph type="pic" idx="16"/>
          </p:nvPr>
        </p:nvPicPr>
        <p:blipFill>
          <a:blip r:embed="rId2">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15901990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3" name="Group 302">
            <a:extLst>
              <a:ext uri="{FF2B5EF4-FFF2-40B4-BE49-F238E27FC236}">
                <a16:creationId xmlns:a16="http://schemas.microsoft.com/office/drawing/2014/main" id="{790CFE81-97C8-41E2-B4DE-438566B8AF65}"/>
              </a:ext>
            </a:extLst>
          </p:cNvPr>
          <p:cNvGrpSpPr/>
          <p:nvPr/>
        </p:nvGrpSpPr>
        <p:grpSpPr>
          <a:xfrm>
            <a:off x="1778945" y="1426813"/>
            <a:ext cx="8555605" cy="5021018"/>
            <a:chOff x="2687161" y="3731096"/>
            <a:chExt cx="5158677" cy="3027467"/>
          </a:xfrm>
        </p:grpSpPr>
        <p:sp>
          <p:nvSpPr>
            <p:cNvPr id="304" name="Freeform: Shape 303">
              <a:extLst>
                <a:ext uri="{FF2B5EF4-FFF2-40B4-BE49-F238E27FC236}">
                  <a16:creationId xmlns:a16="http://schemas.microsoft.com/office/drawing/2014/main" id="{028082DB-67FD-4765-BA17-8E3BCD0BD78C}"/>
                </a:ext>
              </a:extLst>
            </p:cNvPr>
            <p:cNvSpPr/>
            <p:nvPr/>
          </p:nvSpPr>
          <p:spPr>
            <a:xfrm>
              <a:off x="2725967" y="4290519"/>
              <a:ext cx="1906137" cy="2468044"/>
            </a:xfrm>
            <a:custGeom>
              <a:avLst/>
              <a:gdLst>
                <a:gd name="connsiteX0" fmla="*/ 1901480 w 1906136"/>
                <a:gd name="connsiteY0" fmla="*/ 1594450 h 2468044"/>
                <a:gd name="connsiteX1" fmla="*/ 1898376 w 1906136"/>
                <a:gd name="connsiteY1" fmla="*/ 1588241 h 2468044"/>
                <a:gd name="connsiteX2" fmla="*/ 1892167 w 1906136"/>
                <a:gd name="connsiteY2" fmla="*/ 1582963 h 2468044"/>
                <a:gd name="connsiteX3" fmla="*/ 1886889 w 1906136"/>
                <a:gd name="connsiteY3" fmla="*/ 1575513 h 2468044"/>
                <a:gd name="connsiteX4" fmla="*/ 1879749 w 1906136"/>
                <a:gd name="connsiteY4" fmla="*/ 1577686 h 2468044"/>
                <a:gd name="connsiteX5" fmla="*/ 1870436 w 1906136"/>
                <a:gd name="connsiteY5" fmla="*/ 1577686 h 2468044"/>
                <a:gd name="connsiteX6" fmla="*/ 1862054 w 1906136"/>
                <a:gd name="connsiteY6" fmla="*/ 1575513 h 2468044"/>
                <a:gd name="connsiteX7" fmla="*/ 1855845 w 1906136"/>
                <a:gd name="connsiteY7" fmla="*/ 1568062 h 2468044"/>
                <a:gd name="connsiteX8" fmla="*/ 1854913 w 1906136"/>
                <a:gd name="connsiteY8" fmla="*/ 1558748 h 2468044"/>
                <a:gd name="connsiteX9" fmla="*/ 1850878 w 1906136"/>
                <a:gd name="connsiteY9" fmla="*/ 1548193 h 2468044"/>
                <a:gd name="connsiteX10" fmla="*/ 1845600 w 1906136"/>
                <a:gd name="connsiteY10" fmla="*/ 1542916 h 2468044"/>
                <a:gd name="connsiteX11" fmla="*/ 1789410 w 1906136"/>
                <a:gd name="connsiteY11" fmla="*/ 1538569 h 2468044"/>
                <a:gd name="connsiteX12" fmla="*/ 1785374 w 1906136"/>
                <a:gd name="connsiteY12" fmla="*/ 1537638 h 2468044"/>
                <a:gd name="connsiteX13" fmla="*/ 1782269 w 1906136"/>
                <a:gd name="connsiteY13" fmla="*/ 1535465 h 2468044"/>
                <a:gd name="connsiteX14" fmla="*/ 1778233 w 1906136"/>
                <a:gd name="connsiteY14" fmla="*/ 1533292 h 2468044"/>
                <a:gd name="connsiteX15" fmla="*/ 1777302 w 1906136"/>
                <a:gd name="connsiteY15" fmla="*/ 1533292 h 2468044"/>
                <a:gd name="connsiteX16" fmla="*/ 1771093 w 1906136"/>
                <a:gd name="connsiteY16" fmla="*/ 1531119 h 2468044"/>
                <a:gd name="connsiteX17" fmla="*/ 1767989 w 1906136"/>
                <a:gd name="connsiteY17" fmla="*/ 1533292 h 2468044"/>
                <a:gd name="connsiteX18" fmla="*/ 1762711 w 1906136"/>
                <a:gd name="connsiteY18" fmla="*/ 1535465 h 2468044"/>
                <a:gd name="connsiteX19" fmla="*/ 1758675 w 1906136"/>
                <a:gd name="connsiteY19" fmla="*/ 1522737 h 2468044"/>
                <a:gd name="connsiteX20" fmla="*/ 1736944 w 1906136"/>
                <a:gd name="connsiteY20" fmla="*/ 1515286 h 2468044"/>
                <a:gd name="connsiteX21" fmla="*/ 1713971 w 1906136"/>
                <a:gd name="connsiteY21" fmla="*/ 1515286 h 2468044"/>
                <a:gd name="connsiteX22" fmla="*/ 1717075 w 1906136"/>
                <a:gd name="connsiteY22" fmla="*/ 1509077 h 2468044"/>
                <a:gd name="connsiteX23" fmla="*/ 1721111 w 1906136"/>
                <a:gd name="connsiteY23" fmla="*/ 1505973 h 2468044"/>
                <a:gd name="connsiteX24" fmla="*/ 1724216 w 1906136"/>
                <a:gd name="connsiteY24" fmla="*/ 1500695 h 2468044"/>
                <a:gd name="connsiteX25" fmla="*/ 1728252 w 1906136"/>
                <a:gd name="connsiteY25" fmla="*/ 1496349 h 2468044"/>
                <a:gd name="connsiteX26" fmla="*/ 1729183 w 1906136"/>
                <a:gd name="connsiteY26" fmla="*/ 1488898 h 2468044"/>
                <a:gd name="connsiteX27" fmla="*/ 1704037 w 1906136"/>
                <a:gd name="connsiteY27" fmla="*/ 1476170 h 2468044"/>
                <a:gd name="connsiteX28" fmla="*/ 1682306 w 1906136"/>
                <a:gd name="connsiteY28" fmla="*/ 1459406 h 2468044"/>
                <a:gd name="connsiteX29" fmla="*/ 1662437 w 1906136"/>
                <a:gd name="connsiteY29" fmla="*/ 1439537 h 2468044"/>
                <a:gd name="connsiteX30" fmla="*/ 1645673 w 1906136"/>
                <a:gd name="connsiteY30" fmla="*/ 1417496 h 2468044"/>
                <a:gd name="connsiteX31" fmla="*/ 1621769 w 1906136"/>
                <a:gd name="connsiteY31" fmla="*/ 1415322 h 2468044"/>
                <a:gd name="connsiteX32" fmla="*/ 1604073 w 1906136"/>
                <a:gd name="connsiteY32" fmla="*/ 1414391 h 2468044"/>
                <a:gd name="connsiteX33" fmla="*/ 1582342 w 1906136"/>
                <a:gd name="connsiteY33" fmla="*/ 1412218 h 2468044"/>
                <a:gd name="connsiteX34" fmla="*/ 1578306 w 1906136"/>
                <a:gd name="connsiteY34" fmla="*/ 1400732 h 2468044"/>
                <a:gd name="connsiteX35" fmla="*/ 1571166 w 1906136"/>
                <a:gd name="connsiteY35" fmla="*/ 1393281 h 2468044"/>
                <a:gd name="connsiteX36" fmla="*/ 1562784 w 1906136"/>
                <a:gd name="connsiteY36" fmla="*/ 1392350 h 2468044"/>
                <a:gd name="connsiteX37" fmla="*/ 1549124 w 1906136"/>
                <a:gd name="connsiteY37" fmla="*/ 1388003 h 2468044"/>
                <a:gd name="connsiteX38" fmla="*/ 1549124 w 1906136"/>
                <a:gd name="connsiteY38" fmla="*/ 1377448 h 2468044"/>
                <a:gd name="connsiteX39" fmla="*/ 1536707 w 1906136"/>
                <a:gd name="connsiteY39" fmla="*/ 1371239 h 2468044"/>
                <a:gd name="connsiteX40" fmla="*/ 1529566 w 1906136"/>
                <a:gd name="connsiteY40" fmla="*/ 1365962 h 2468044"/>
                <a:gd name="connsiteX41" fmla="*/ 1522426 w 1906136"/>
                <a:gd name="connsiteY41" fmla="*/ 1360684 h 2468044"/>
                <a:gd name="connsiteX42" fmla="*/ 1510008 w 1906136"/>
                <a:gd name="connsiteY42" fmla="*/ 1356338 h 2468044"/>
                <a:gd name="connsiteX43" fmla="*/ 1512181 w 1906136"/>
                <a:gd name="connsiteY43" fmla="*/ 1353233 h 2468044"/>
                <a:gd name="connsiteX44" fmla="*/ 1512181 w 1906136"/>
                <a:gd name="connsiteY44" fmla="*/ 1351060 h 2468044"/>
                <a:gd name="connsiteX45" fmla="*/ 1514354 w 1906136"/>
                <a:gd name="connsiteY45" fmla="*/ 1350129 h 2468044"/>
                <a:gd name="connsiteX46" fmla="*/ 1514354 w 1906136"/>
                <a:gd name="connsiteY46" fmla="*/ 1347956 h 2468044"/>
                <a:gd name="connsiteX47" fmla="*/ 1514354 w 1906136"/>
                <a:gd name="connsiteY47" fmla="*/ 1343609 h 2468044"/>
                <a:gd name="connsiteX48" fmla="*/ 1488277 w 1906136"/>
                <a:gd name="connsiteY48" fmla="*/ 1345783 h 2468044"/>
                <a:gd name="connsiteX49" fmla="*/ 1463131 w 1906136"/>
                <a:gd name="connsiteY49" fmla="*/ 1347956 h 2468044"/>
                <a:gd name="connsiteX50" fmla="*/ 1441400 w 1906136"/>
                <a:gd name="connsiteY50" fmla="*/ 1345783 h 2468044"/>
                <a:gd name="connsiteX51" fmla="*/ 1419668 w 1906136"/>
                <a:gd name="connsiteY51" fmla="*/ 1338332 h 2468044"/>
                <a:gd name="connsiteX52" fmla="*/ 1402904 w 1906136"/>
                <a:gd name="connsiteY52" fmla="*/ 1323741 h 2468044"/>
                <a:gd name="connsiteX53" fmla="*/ 1399800 w 1906136"/>
                <a:gd name="connsiteY53" fmla="*/ 1325914 h 2468044"/>
                <a:gd name="connsiteX54" fmla="*/ 1395764 w 1906136"/>
                <a:gd name="connsiteY54" fmla="*/ 1328087 h 2468044"/>
                <a:gd name="connsiteX55" fmla="*/ 1393591 w 1906136"/>
                <a:gd name="connsiteY55" fmla="*/ 1329019 h 2468044"/>
                <a:gd name="connsiteX56" fmla="*/ 1392660 w 1906136"/>
                <a:gd name="connsiteY56" fmla="*/ 1331192 h 2468044"/>
                <a:gd name="connsiteX57" fmla="*/ 1390487 w 1906136"/>
                <a:gd name="connsiteY57" fmla="*/ 1333365 h 2468044"/>
                <a:gd name="connsiteX58" fmla="*/ 1386451 w 1906136"/>
                <a:gd name="connsiteY58" fmla="*/ 1336469 h 2468044"/>
                <a:gd name="connsiteX59" fmla="*/ 1386451 w 1906136"/>
                <a:gd name="connsiteY59" fmla="*/ 1340815 h 2468044"/>
                <a:gd name="connsiteX60" fmla="*/ 1383346 w 1906136"/>
                <a:gd name="connsiteY60" fmla="*/ 1338642 h 2468044"/>
                <a:gd name="connsiteX61" fmla="*/ 1381173 w 1906136"/>
                <a:gd name="connsiteY61" fmla="*/ 1336469 h 2468044"/>
                <a:gd name="connsiteX62" fmla="*/ 1379000 w 1906136"/>
                <a:gd name="connsiteY62" fmla="*/ 1336469 h 2468044"/>
                <a:gd name="connsiteX63" fmla="*/ 1379000 w 1906136"/>
                <a:gd name="connsiteY63" fmla="*/ 1335538 h 2468044"/>
                <a:gd name="connsiteX64" fmla="*/ 1381173 w 1906136"/>
                <a:gd name="connsiteY64" fmla="*/ 1335538 h 2468044"/>
                <a:gd name="connsiteX65" fmla="*/ 1381173 w 1906136"/>
                <a:gd name="connsiteY65" fmla="*/ 1331192 h 2468044"/>
                <a:gd name="connsiteX66" fmla="*/ 1383346 w 1906136"/>
                <a:gd name="connsiteY66" fmla="*/ 1328087 h 2468044"/>
                <a:gd name="connsiteX67" fmla="*/ 1378069 w 1906136"/>
                <a:gd name="connsiteY67" fmla="*/ 1328087 h 2468044"/>
                <a:gd name="connsiteX68" fmla="*/ 1374033 w 1906136"/>
                <a:gd name="connsiteY68" fmla="*/ 1325914 h 2468044"/>
                <a:gd name="connsiteX69" fmla="*/ 1371860 w 1906136"/>
                <a:gd name="connsiteY69" fmla="*/ 1325914 h 2468044"/>
                <a:gd name="connsiteX70" fmla="*/ 1368755 w 1906136"/>
                <a:gd name="connsiteY70" fmla="*/ 1325914 h 2468044"/>
                <a:gd name="connsiteX71" fmla="*/ 1366582 w 1906136"/>
                <a:gd name="connsiteY71" fmla="*/ 1325914 h 2468044"/>
                <a:gd name="connsiteX72" fmla="*/ 1363478 w 1906136"/>
                <a:gd name="connsiteY72" fmla="*/ 1328087 h 2468044"/>
                <a:gd name="connsiteX73" fmla="*/ 1343609 w 1906136"/>
                <a:gd name="connsiteY73" fmla="*/ 1331192 h 2468044"/>
                <a:gd name="connsiteX74" fmla="*/ 1329950 w 1906136"/>
                <a:gd name="connsiteY74" fmla="*/ 1338642 h 2468044"/>
                <a:gd name="connsiteX75" fmla="*/ 1319395 w 1906136"/>
                <a:gd name="connsiteY75" fmla="*/ 1347956 h 2468044"/>
                <a:gd name="connsiteX76" fmla="*/ 1310081 w 1906136"/>
                <a:gd name="connsiteY76" fmla="*/ 1358511 h 2468044"/>
                <a:gd name="connsiteX77" fmla="*/ 1302941 w 1906136"/>
                <a:gd name="connsiteY77" fmla="*/ 1373102 h 2468044"/>
                <a:gd name="connsiteX78" fmla="*/ 1296111 w 1906136"/>
                <a:gd name="connsiteY78" fmla="*/ 1371550 h 2468044"/>
                <a:gd name="connsiteX79" fmla="*/ 1290833 w 1906136"/>
                <a:gd name="connsiteY79" fmla="*/ 1370618 h 2468044"/>
                <a:gd name="connsiteX80" fmla="*/ 1288660 w 1906136"/>
                <a:gd name="connsiteY80" fmla="*/ 1370618 h 2468044"/>
                <a:gd name="connsiteX81" fmla="*/ 1286798 w 1906136"/>
                <a:gd name="connsiteY81" fmla="*/ 1368445 h 2468044"/>
                <a:gd name="connsiteX82" fmla="*/ 1283693 w 1906136"/>
                <a:gd name="connsiteY82" fmla="*/ 1364099 h 2468044"/>
                <a:gd name="connsiteX83" fmla="*/ 1281520 w 1906136"/>
                <a:gd name="connsiteY83" fmla="*/ 1360994 h 2468044"/>
                <a:gd name="connsiteX84" fmla="*/ 1264756 w 1906136"/>
                <a:gd name="connsiteY84" fmla="*/ 1360994 h 2468044"/>
                <a:gd name="connsiteX85" fmla="*/ 1255443 w 1906136"/>
                <a:gd name="connsiteY85" fmla="*/ 1364099 h 2468044"/>
                <a:gd name="connsiteX86" fmla="*/ 1248302 w 1906136"/>
                <a:gd name="connsiteY86" fmla="*/ 1373412 h 2468044"/>
                <a:gd name="connsiteX87" fmla="*/ 1234643 w 1906136"/>
                <a:gd name="connsiteY87" fmla="*/ 1370308 h 2468044"/>
                <a:gd name="connsiteX88" fmla="*/ 1223156 w 1906136"/>
                <a:gd name="connsiteY88" fmla="*/ 1364099 h 2468044"/>
                <a:gd name="connsiteX89" fmla="*/ 1216016 w 1906136"/>
                <a:gd name="connsiteY89" fmla="*/ 1356648 h 2468044"/>
                <a:gd name="connsiteX90" fmla="*/ 1210739 w 1906136"/>
                <a:gd name="connsiteY90" fmla="*/ 1350439 h 2468044"/>
                <a:gd name="connsiteX91" fmla="*/ 1201425 w 1906136"/>
                <a:gd name="connsiteY91" fmla="*/ 1341126 h 2468044"/>
                <a:gd name="connsiteX92" fmla="*/ 1201425 w 1906136"/>
                <a:gd name="connsiteY92" fmla="*/ 1326535 h 2468044"/>
                <a:gd name="connsiteX93" fmla="*/ 1205461 w 1906136"/>
                <a:gd name="connsiteY93" fmla="*/ 1311944 h 2468044"/>
                <a:gd name="connsiteX94" fmla="*/ 1208565 w 1906136"/>
                <a:gd name="connsiteY94" fmla="*/ 1300457 h 2468044"/>
                <a:gd name="connsiteX95" fmla="*/ 1206392 w 1906136"/>
                <a:gd name="connsiteY95" fmla="*/ 1284625 h 2468044"/>
                <a:gd name="connsiteX96" fmla="*/ 1199252 w 1906136"/>
                <a:gd name="connsiteY96" fmla="*/ 1273138 h 2468044"/>
                <a:gd name="connsiteX97" fmla="*/ 1190870 w 1906136"/>
                <a:gd name="connsiteY97" fmla="*/ 1267861 h 2468044"/>
                <a:gd name="connsiteX98" fmla="*/ 1177210 w 1906136"/>
                <a:gd name="connsiteY98" fmla="*/ 1265688 h 2468044"/>
                <a:gd name="connsiteX99" fmla="*/ 1162619 w 1906136"/>
                <a:gd name="connsiteY99" fmla="*/ 1265688 h 2468044"/>
                <a:gd name="connsiteX100" fmla="*/ 1147097 w 1906136"/>
                <a:gd name="connsiteY100" fmla="*/ 1267861 h 2468044"/>
                <a:gd name="connsiteX101" fmla="*/ 1128470 w 1906136"/>
                <a:gd name="connsiteY101" fmla="*/ 1267861 h 2468044"/>
                <a:gd name="connsiteX102" fmla="*/ 1134679 w 1906136"/>
                <a:gd name="connsiteY102" fmla="*/ 1255132 h 2468044"/>
                <a:gd name="connsiteX103" fmla="*/ 1139957 w 1906136"/>
                <a:gd name="connsiteY103" fmla="*/ 1238368 h 2468044"/>
                <a:gd name="connsiteX104" fmla="*/ 1145234 w 1906136"/>
                <a:gd name="connsiteY104" fmla="*/ 1220362 h 2468044"/>
                <a:gd name="connsiteX105" fmla="*/ 1150512 w 1906136"/>
                <a:gd name="connsiteY105" fmla="*/ 1206703 h 2468044"/>
                <a:gd name="connsiteX106" fmla="*/ 1157652 w 1906136"/>
                <a:gd name="connsiteY106" fmla="*/ 1199252 h 2468044"/>
                <a:gd name="connsiteX107" fmla="*/ 1157652 w 1906136"/>
                <a:gd name="connsiteY107" fmla="*/ 1183420 h 2468044"/>
                <a:gd name="connsiteX108" fmla="*/ 1152375 w 1906136"/>
                <a:gd name="connsiteY108" fmla="*/ 1184351 h 2468044"/>
                <a:gd name="connsiteX109" fmla="*/ 1148339 w 1906136"/>
                <a:gd name="connsiteY109" fmla="*/ 1184351 h 2468044"/>
                <a:gd name="connsiteX110" fmla="*/ 1147097 w 1906136"/>
                <a:gd name="connsiteY110" fmla="*/ 1184351 h 2468044"/>
                <a:gd name="connsiteX111" fmla="*/ 1147097 w 1906136"/>
                <a:gd name="connsiteY111" fmla="*/ 1186524 h 2468044"/>
                <a:gd name="connsiteX112" fmla="*/ 1144924 w 1906136"/>
                <a:gd name="connsiteY112" fmla="*/ 1186524 h 2468044"/>
                <a:gd name="connsiteX113" fmla="*/ 1144924 w 1906136"/>
                <a:gd name="connsiteY113" fmla="*/ 1184351 h 2468044"/>
                <a:gd name="connsiteX114" fmla="*/ 1142751 w 1906136"/>
                <a:gd name="connsiteY114" fmla="*/ 1183420 h 2468044"/>
                <a:gd name="connsiteX115" fmla="*/ 1141820 w 1906136"/>
                <a:gd name="connsiteY115" fmla="*/ 1179073 h 2468044"/>
                <a:gd name="connsiteX116" fmla="*/ 1125055 w 1906136"/>
                <a:gd name="connsiteY116" fmla="*/ 1181246 h 2468044"/>
                <a:gd name="connsiteX117" fmla="*/ 1113569 w 1906136"/>
                <a:gd name="connsiteY117" fmla="*/ 1186524 h 2468044"/>
                <a:gd name="connsiteX118" fmla="*/ 1105187 w 1906136"/>
                <a:gd name="connsiteY118" fmla="*/ 1195837 h 2468044"/>
                <a:gd name="connsiteX119" fmla="*/ 1103014 w 1906136"/>
                <a:gd name="connsiteY119" fmla="*/ 1198942 h 2468044"/>
                <a:gd name="connsiteX120" fmla="*/ 1100841 w 1906136"/>
                <a:gd name="connsiteY120" fmla="*/ 1205151 h 2468044"/>
                <a:gd name="connsiteX121" fmla="*/ 1098668 w 1906136"/>
                <a:gd name="connsiteY121" fmla="*/ 1210428 h 2468044"/>
                <a:gd name="connsiteX122" fmla="*/ 1097736 w 1906136"/>
                <a:gd name="connsiteY122" fmla="*/ 1215706 h 2468044"/>
                <a:gd name="connsiteX123" fmla="*/ 1093700 w 1906136"/>
                <a:gd name="connsiteY123" fmla="*/ 1220052 h 2468044"/>
                <a:gd name="connsiteX124" fmla="*/ 1093700 w 1906136"/>
                <a:gd name="connsiteY124" fmla="*/ 1220983 h 2468044"/>
                <a:gd name="connsiteX125" fmla="*/ 1091527 w 1906136"/>
                <a:gd name="connsiteY125" fmla="*/ 1220983 h 2468044"/>
                <a:gd name="connsiteX126" fmla="*/ 1090596 w 1906136"/>
                <a:gd name="connsiteY126" fmla="*/ 1220983 h 2468044"/>
                <a:gd name="connsiteX127" fmla="*/ 1086560 w 1906136"/>
                <a:gd name="connsiteY127" fmla="*/ 1220983 h 2468044"/>
                <a:gd name="connsiteX128" fmla="*/ 1084387 w 1906136"/>
                <a:gd name="connsiteY128" fmla="*/ 1220983 h 2468044"/>
                <a:gd name="connsiteX129" fmla="*/ 1081283 w 1906136"/>
                <a:gd name="connsiteY129" fmla="*/ 1223157 h 2468044"/>
                <a:gd name="connsiteX130" fmla="*/ 1066692 w 1906136"/>
                <a:gd name="connsiteY130" fmla="*/ 1230607 h 2468044"/>
                <a:gd name="connsiteX131" fmla="*/ 1057378 w 1906136"/>
                <a:gd name="connsiteY131" fmla="*/ 1234953 h 2468044"/>
                <a:gd name="connsiteX132" fmla="*/ 1052101 w 1906136"/>
                <a:gd name="connsiteY132" fmla="*/ 1232780 h 2468044"/>
                <a:gd name="connsiteX133" fmla="*/ 1048065 w 1906136"/>
                <a:gd name="connsiteY133" fmla="*/ 1230607 h 2468044"/>
                <a:gd name="connsiteX134" fmla="*/ 1044960 w 1906136"/>
                <a:gd name="connsiteY134" fmla="*/ 1227503 h 2468044"/>
                <a:gd name="connsiteX135" fmla="*/ 1037820 w 1906136"/>
                <a:gd name="connsiteY135" fmla="*/ 1225330 h 2468044"/>
                <a:gd name="connsiteX136" fmla="*/ 1025402 w 1906136"/>
                <a:gd name="connsiteY136" fmla="*/ 1223157 h 2468044"/>
                <a:gd name="connsiteX137" fmla="*/ 1013916 w 1906136"/>
                <a:gd name="connsiteY137" fmla="*/ 1201115 h 2468044"/>
                <a:gd name="connsiteX138" fmla="*/ 1006776 w 1906136"/>
                <a:gd name="connsiteY138" fmla="*/ 1183109 h 2468044"/>
                <a:gd name="connsiteX139" fmla="*/ 1005844 w 1906136"/>
                <a:gd name="connsiteY139" fmla="*/ 1164172 h 2468044"/>
                <a:gd name="connsiteX140" fmla="*/ 1005844 w 1906136"/>
                <a:gd name="connsiteY140" fmla="*/ 1146166 h 2468044"/>
                <a:gd name="connsiteX141" fmla="*/ 1012985 w 1906136"/>
                <a:gd name="connsiteY141" fmla="*/ 1121951 h 2468044"/>
                <a:gd name="connsiteX142" fmla="*/ 1016089 w 1906136"/>
                <a:gd name="connsiteY142" fmla="*/ 1111396 h 2468044"/>
                <a:gd name="connsiteX143" fmla="*/ 1016089 w 1906136"/>
                <a:gd name="connsiteY143" fmla="*/ 1102083 h 2468044"/>
                <a:gd name="connsiteX144" fmla="*/ 1013916 w 1906136"/>
                <a:gd name="connsiteY144" fmla="*/ 1094632 h 2468044"/>
                <a:gd name="connsiteX145" fmla="*/ 1017952 w 1906136"/>
                <a:gd name="connsiteY145" fmla="*/ 1085319 h 2468044"/>
                <a:gd name="connsiteX146" fmla="*/ 1025092 w 1906136"/>
                <a:gd name="connsiteY146" fmla="*/ 1074764 h 2468044"/>
                <a:gd name="connsiteX147" fmla="*/ 1035647 w 1906136"/>
                <a:gd name="connsiteY147" fmla="*/ 1067313 h 2468044"/>
                <a:gd name="connsiteX148" fmla="*/ 1048065 w 1906136"/>
                <a:gd name="connsiteY148" fmla="*/ 1061104 h 2468044"/>
                <a:gd name="connsiteX149" fmla="*/ 1059551 w 1906136"/>
                <a:gd name="connsiteY149" fmla="*/ 1057999 h 2468044"/>
                <a:gd name="connsiteX150" fmla="*/ 1076316 w 1906136"/>
                <a:gd name="connsiteY150" fmla="*/ 1055826 h 2468044"/>
                <a:gd name="connsiteX151" fmla="*/ 1091838 w 1906136"/>
                <a:gd name="connsiteY151" fmla="*/ 1055826 h 2468044"/>
                <a:gd name="connsiteX152" fmla="*/ 1108602 w 1906136"/>
                <a:gd name="connsiteY152" fmla="*/ 1060173 h 2468044"/>
                <a:gd name="connsiteX153" fmla="*/ 1121020 w 1906136"/>
                <a:gd name="connsiteY153" fmla="*/ 1065450 h 2468044"/>
                <a:gd name="connsiteX154" fmla="*/ 1137784 w 1906136"/>
                <a:gd name="connsiteY154" fmla="*/ 1065450 h 2468044"/>
                <a:gd name="connsiteX155" fmla="*/ 1134679 w 1906136"/>
                <a:gd name="connsiteY155" fmla="*/ 1060173 h 2468044"/>
                <a:gd name="connsiteX156" fmla="*/ 1132506 w 1906136"/>
                <a:gd name="connsiteY156" fmla="*/ 1055826 h 2468044"/>
                <a:gd name="connsiteX157" fmla="*/ 1130333 w 1906136"/>
                <a:gd name="connsiteY157" fmla="*/ 1052722 h 2468044"/>
                <a:gd name="connsiteX158" fmla="*/ 1127229 w 1906136"/>
                <a:gd name="connsiteY158" fmla="*/ 1047444 h 2468044"/>
                <a:gd name="connsiteX159" fmla="*/ 1125055 w 1906136"/>
                <a:gd name="connsiteY159" fmla="*/ 1041235 h 2468044"/>
                <a:gd name="connsiteX160" fmla="*/ 1128160 w 1906136"/>
                <a:gd name="connsiteY160" fmla="*/ 1041235 h 2468044"/>
                <a:gd name="connsiteX161" fmla="*/ 1128160 w 1906136"/>
                <a:gd name="connsiteY161" fmla="*/ 1038131 h 2468044"/>
                <a:gd name="connsiteX162" fmla="*/ 1149891 w 1906136"/>
                <a:gd name="connsiteY162" fmla="*/ 1041235 h 2468044"/>
                <a:gd name="connsiteX163" fmla="*/ 1168518 w 1906136"/>
                <a:gd name="connsiteY163" fmla="*/ 1048686 h 2468044"/>
                <a:gd name="connsiteX164" fmla="*/ 1184040 w 1906136"/>
                <a:gd name="connsiteY164" fmla="*/ 1056137 h 2468044"/>
                <a:gd name="connsiteX165" fmla="*/ 1197700 w 1906136"/>
                <a:gd name="connsiteY165" fmla="*/ 1058310 h 2468044"/>
                <a:gd name="connsiteX166" fmla="*/ 1208255 w 1906136"/>
                <a:gd name="connsiteY166" fmla="*/ 1067623 h 2468044"/>
                <a:gd name="connsiteX167" fmla="*/ 1219741 w 1906136"/>
                <a:gd name="connsiteY167" fmla="*/ 1083456 h 2468044"/>
                <a:gd name="connsiteX168" fmla="*/ 1230297 w 1906136"/>
                <a:gd name="connsiteY168" fmla="*/ 1105498 h 2468044"/>
                <a:gd name="connsiteX169" fmla="*/ 1239610 w 1906136"/>
                <a:gd name="connsiteY169" fmla="*/ 1126608 h 2468044"/>
                <a:gd name="connsiteX170" fmla="*/ 1244888 w 1906136"/>
                <a:gd name="connsiteY170" fmla="*/ 1142441 h 2468044"/>
                <a:gd name="connsiteX171" fmla="*/ 1257305 w 1906136"/>
                <a:gd name="connsiteY171" fmla="*/ 1146787 h 2468044"/>
                <a:gd name="connsiteX172" fmla="*/ 1257305 w 1906136"/>
                <a:gd name="connsiteY172" fmla="*/ 1142441 h 2468044"/>
                <a:gd name="connsiteX173" fmla="*/ 1261341 w 1906136"/>
                <a:gd name="connsiteY173" fmla="*/ 1142441 h 2468044"/>
                <a:gd name="connsiteX174" fmla="*/ 1257305 w 1906136"/>
                <a:gd name="connsiteY174" fmla="*/ 1124435 h 2468044"/>
                <a:gd name="connsiteX175" fmla="*/ 1250165 w 1906136"/>
                <a:gd name="connsiteY175" fmla="*/ 1104566 h 2468044"/>
                <a:gd name="connsiteX176" fmla="*/ 1243025 w 1906136"/>
                <a:gd name="connsiteY176" fmla="*/ 1083456 h 2468044"/>
                <a:gd name="connsiteX177" fmla="*/ 1237747 w 1906136"/>
                <a:gd name="connsiteY177" fmla="*/ 1063587 h 2468044"/>
                <a:gd name="connsiteX178" fmla="*/ 1235574 w 1906136"/>
                <a:gd name="connsiteY178" fmla="*/ 1045581 h 2468044"/>
                <a:gd name="connsiteX179" fmla="*/ 1241783 w 1906136"/>
                <a:gd name="connsiteY179" fmla="*/ 1030991 h 2468044"/>
                <a:gd name="connsiteX180" fmla="*/ 1247061 w 1906136"/>
                <a:gd name="connsiteY180" fmla="*/ 1012053 h 2468044"/>
                <a:gd name="connsiteX181" fmla="*/ 1257616 w 1906136"/>
                <a:gd name="connsiteY181" fmla="*/ 997462 h 2468044"/>
                <a:gd name="connsiteX182" fmla="*/ 1274380 w 1906136"/>
                <a:gd name="connsiteY182" fmla="*/ 986907 h 2468044"/>
                <a:gd name="connsiteX183" fmla="*/ 1291144 w 1906136"/>
                <a:gd name="connsiteY183" fmla="*/ 975421 h 2468044"/>
                <a:gd name="connsiteX184" fmla="*/ 1306666 w 1906136"/>
                <a:gd name="connsiteY184" fmla="*/ 967039 h 2468044"/>
                <a:gd name="connsiteX185" fmla="*/ 1321257 w 1906136"/>
                <a:gd name="connsiteY185" fmla="*/ 957725 h 2468044"/>
                <a:gd name="connsiteX186" fmla="*/ 1321257 w 1906136"/>
                <a:gd name="connsiteY186" fmla="*/ 952448 h 2468044"/>
                <a:gd name="connsiteX187" fmla="*/ 1318153 w 1906136"/>
                <a:gd name="connsiteY187" fmla="*/ 940961 h 2468044"/>
                <a:gd name="connsiteX188" fmla="*/ 1314117 w 1906136"/>
                <a:gd name="connsiteY188" fmla="*/ 928233 h 2468044"/>
                <a:gd name="connsiteX189" fmla="*/ 1311012 w 1906136"/>
                <a:gd name="connsiteY189" fmla="*/ 917678 h 2468044"/>
                <a:gd name="connsiteX190" fmla="*/ 1308839 w 1906136"/>
                <a:gd name="connsiteY190" fmla="*/ 913332 h 2468044"/>
                <a:gd name="connsiteX191" fmla="*/ 1308839 w 1906136"/>
                <a:gd name="connsiteY191" fmla="*/ 904018 h 2468044"/>
                <a:gd name="connsiteX192" fmla="*/ 1314117 w 1906136"/>
                <a:gd name="connsiteY192" fmla="*/ 908364 h 2468044"/>
                <a:gd name="connsiteX193" fmla="*/ 1316290 w 1906136"/>
                <a:gd name="connsiteY193" fmla="*/ 910538 h 2468044"/>
                <a:gd name="connsiteX194" fmla="*/ 1320326 w 1906136"/>
                <a:gd name="connsiteY194" fmla="*/ 911469 h 2468044"/>
                <a:gd name="connsiteX195" fmla="*/ 1321257 w 1906136"/>
                <a:gd name="connsiteY195" fmla="*/ 913642 h 2468044"/>
                <a:gd name="connsiteX196" fmla="*/ 1325293 w 1906136"/>
                <a:gd name="connsiteY196" fmla="*/ 917988 h 2468044"/>
                <a:gd name="connsiteX197" fmla="*/ 1337711 w 1906136"/>
                <a:gd name="connsiteY197" fmla="*/ 886633 h 2468044"/>
                <a:gd name="connsiteX198" fmla="*/ 1348266 w 1906136"/>
                <a:gd name="connsiteY198" fmla="*/ 857141 h 2468044"/>
                <a:gd name="connsiteX199" fmla="*/ 1362857 w 1906136"/>
                <a:gd name="connsiteY199" fmla="*/ 854968 h 2468044"/>
                <a:gd name="connsiteX200" fmla="*/ 1376517 w 1906136"/>
                <a:gd name="connsiteY200" fmla="*/ 852795 h 2468044"/>
                <a:gd name="connsiteX201" fmla="*/ 1391108 w 1906136"/>
                <a:gd name="connsiteY201" fmla="*/ 849690 h 2468044"/>
                <a:gd name="connsiteX202" fmla="*/ 1401663 w 1906136"/>
                <a:gd name="connsiteY202" fmla="*/ 840377 h 2468044"/>
                <a:gd name="connsiteX203" fmla="*/ 1408803 w 1906136"/>
                <a:gd name="connsiteY203" fmla="*/ 840377 h 2468044"/>
                <a:gd name="connsiteX204" fmla="*/ 1405698 w 1906136"/>
                <a:gd name="connsiteY204" fmla="*/ 837272 h 2468044"/>
                <a:gd name="connsiteX205" fmla="*/ 1398558 w 1906136"/>
                <a:gd name="connsiteY205" fmla="*/ 835099 h 2468044"/>
                <a:gd name="connsiteX206" fmla="*/ 1392349 w 1906136"/>
                <a:gd name="connsiteY206" fmla="*/ 832926 h 2468044"/>
                <a:gd name="connsiteX207" fmla="*/ 1398558 w 1906136"/>
                <a:gd name="connsiteY207" fmla="*/ 814920 h 2468044"/>
                <a:gd name="connsiteX208" fmla="*/ 1406940 w 1906136"/>
                <a:gd name="connsiteY208" fmla="*/ 802192 h 2468044"/>
                <a:gd name="connsiteX209" fmla="*/ 1420600 w 1906136"/>
                <a:gd name="connsiteY209" fmla="*/ 792879 h 2468044"/>
                <a:gd name="connsiteX210" fmla="*/ 1435191 w 1906136"/>
                <a:gd name="connsiteY210" fmla="*/ 785428 h 2468044"/>
                <a:gd name="connsiteX211" fmla="*/ 1448850 w 1906136"/>
                <a:gd name="connsiteY211" fmla="*/ 780150 h 2468044"/>
                <a:gd name="connsiteX212" fmla="*/ 1465615 w 1906136"/>
                <a:gd name="connsiteY212" fmla="*/ 772700 h 2468044"/>
                <a:gd name="connsiteX213" fmla="*/ 1478032 w 1906136"/>
                <a:gd name="connsiteY213" fmla="*/ 763386 h 2468044"/>
                <a:gd name="connsiteX214" fmla="*/ 1478032 w 1906136"/>
                <a:gd name="connsiteY214" fmla="*/ 761213 h 2468044"/>
                <a:gd name="connsiteX215" fmla="*/ 1478032 w 1906136"/>
                <a:gd name="connsiteY215" fmla="*/ 759040 h 2468044"/>
                <a:gd name="connsiteX216" fmla="*/ 1480205 w 1906136"/>
                <a:gd name="connsiteY216" fmla="*/ 759040 h 2468044"/>
                <a:gd name="connsiteX217" fmla="*/ 1482379 w 1906136"/>
                <a:gd name="connsiteY217" fmla="*/ 759040 h 2468044"/>
                <a:gd name="connsiteX218" fmla="*/ 1482379 w 1906136"/>
                <a:gd name="connsiteY218" fmla="*/ 763386 h 2468044"/>
                <a:gd name="connsiteX219" fmla="*/ 1489519 w 1906136"/>
                <a:gd name="connsiteY219" fmla="*/ 766491 h 2468044"/>
                <a:gd name="connsiteX220" fmla="*/ 1482379 w 1906136"/>
                <a:gd name="connsiteY220" fmla="*/ 775804 h 2468044"/>
                <a:gd name="connsiteX221" fmla="*/ 1475238 w 1906136"/>
                <a:gd name="connsiteY221" fmla="*/ 781082 h 2468044"/>
                <a:gd name="connsiteX222" fmla="*/ 1465925 w 1906136"/>
                <a:gd name="connsiteY222" fmla="*/ 787291 h 2468044"/>
                <a:gd name="connsiteX223" fmla="*/ 1465925 w 1906136"/>
                <a:gd name="connsiteY223" fmla="*/ 803123 h 2468044"/>
                <a:gd name="connsiteX224" fmla="*/ 1484552 w 1906136"/>
                <a:gd name="connsiteY224" fmla="*/ 795673 h 2468044"/>
                <a:gd name="connsiteX225" fmla="*/ 1499143 w 1906136"/>
                <a:gd name="connsiteY225" fmla="*/ 785117 h 2468044"/>
                <a:gd name="connsiteX226" fmla="*/ 1509698 w 1906136"/>
                <a:gd name="connsiteY226" fmla="*/ 772389 h 2468044"/>
                <a:gd name="connsiteX227" fmla="*/ 1511871 w 1906136"/>
                <a:gd name="connsiteY227" fmla="*/ 770216 h 2468044"/>
                <a:gd name="connsiteX228" fmla="*/ 1511871 w 1906136"/>
                <a:gd name="connsiteY228" fmla="*/ 768043 h 2468044"/>
                <a:gd name="connsiteX229" fmla="*/ 1514044 w 1906136"/>
                <a:gd name="connsiteY229" fmla="*/ 768043 h 2468044"/>
                <a:gd name="connsiteX230" fmla="*/ 1514044 w 1906136"/>
                <a:gd name="connsiteY230" fmla="*/ 765870 h 2468044"/>
                <a:gd name="connsiteX231" fmla="*/ 1514044 w 1906136"/>
                <a:gd name="connsiteY231" fmla="*/ 762765 h 2468044"/>
                <a:gd name="connsiteX232" fmla="*/ 1504731 w 1906136"/>
                <a:gd name="connsiteY232" fmla="*/ 751279 h 2468044"/>
                <a:gd name="connsiteX233" fmla="*/ 1497590 w 1906136"/>
                <a:gd name="connsiteY233" fmla="*/ 740724 h 2468044"/>
                <a:gd name="connsiteX234" fmla="*/ 1488277 w 1906136"/>
                <a:gd name="connsiteY234" fmla="*/ 730169 h 2468044"/>
                <a:gd name="connsiteX235" fmla="*/ 1473686 w 1906136"/>
                <a:gd name="connsiteY235" fmla="*/ 722718 h 2468044"/>
                <a:gd name="connsiteX236" fmla="*/ 1475859 w 1906136"/>
                <a:gd name="connsiteY236" fmla="*/ 711231 h 2468044"/>
                <a:gd name="connsiteX237" fmla="*/ 1478032 w 1906136"/>
                <a:gd name="connsiteY237" fmla="*/ 703781 h 2468044"/>
                <a:gd name="connsiteX238" fmla="*/ 1481137 w 1906136"/>
                <a:gd name="connsiteY238" fmla="*/ 696330 h 2468044"/>
                <a:gd name="connsiteX239" fmla="*/ 1486414 w 1906136"/>
                <a:gd name="connsiteY239" fmla="*/ 687017 h 2468044"/>
                <a:gd name="connsiteX240" fmla="*/ 1483310 w 1906136"/>
                <a:gd name="connsiteY240" fmla="*/ 683912 h 2468044"/>
                <a:gd name="connsiteX241" fmla="*/ 1479274 w 1906136"/>
                <a:gd name="connsiteY241" fmla="*/ 681739 h 2468044"/>
                <a:gd name="connsiteX242" fmla="*/ 1476170 w 1906136"/>
                <a:gd name="connsiteY242" fmla="*/ 679566 h 2468044"/>
                <a:gd name="connsiteX243" fmla="*/ 1473996 w 1906136"/>
                <a:gd name="connsiteY243" fmla="*/ 678635 h 2468044"/>
                <a:gd name="connsiteX244" fmla="*/ 1471823 w 1906136"/>
                <a:gd name="connsiteY244" fmla="*/ 674288 h 2468044"/>
                <a:gd name="connsiteX245" fmla="*/ 1470892 w 1906136"/>
                <a:gd name="connsiteY245" fmla="*/ 671184 h 2468044"/>
                <a:gd name="connsiteX246" fmla="*/ 1446988 w 1906136"/>
                <a:gd name="connsiteY246" fmla="*/ 676461 h 2468044"/>
                <a:gd name="connsiteX247" fmla="*/ 1425257 w 1906136"/>
                <a:gd name="connsiteY247" fmla="*/ 685775 h 2468044"/>
                <a:gd name="connsiteX248" fmla="*/ 1407561 w 1906136"/>
                <a:gd name="connsiteY248" fmla="*/ 698503 h 2468044"/>
                <a:gd name="connsiteX249" fmla="*/ 1403525 w 1906136"/>
                <a:gd name="connsiteY249" fmla="*/ 698503 h 2468044"/>
                <a:gd name="connsiteX250" fmla="*/ 1418116 w 1906136"/>
                <a:gd name="connsiteY250" fmla="*/ 681739 h 2468044"/>
                <a:gd name="connsiteX251" fmla="*/ 1437985 w 1906136"/>
                <a:gd name="connsiteY251" fmla="*/ 672426 h 2468044"/>
                <a:gd name="connsiteX252" fmla="*/ 1459716 w 1906136"/>
                <a:gd name="connsiteY252" fmla="*/ 664975 h 2468044"/>
                <a:gd name="connsiteX253" fmla="*/ 1485793 w 1906136"/>
                <a:gd name="connsiteY253" fmla="*/ 661870 h 2468044"/>
                <a:gd name="connsiteX254" fmla="*/ 1510940 w 1906136"/>
                <a:gd name="connsiteY254" fmla="*/ 657524 h 2468044"/>
                <a:gd name="connsiteX255" fmla="*/ 1537017 w 1906136"/>
                <a:gd name="connsiteY255" fmla="*/ 654420 h 2468044"/>
                <a:gd name="connsiteX256" fmla="*/ 1562163 w 1906136"/>
                <a:gd name="connsiteY256" fmla="*/ 649142 h 2468044"/>
                <a:gd name="connsiteX257" fmla="*/ 1583894 w 1906136"/>
                <a:gd name="connsiteY257" fmla="*/ 639829 h 2468044"/>
                <a:gd name="connsiteX258" fmla="*/ 1603763 w 1906136"/>
                <a:gd name="connsiteY258" fmla="*/ 625238 h 2468044"/>
                <a:gd name="connsiteX259" fmla="*/ 1603763 w 1906136"/>
                <a:gd name="connsiteY259" fmla="*/ 622133 h 2468044"/>
                <a:gd name="connsiteX260" fmla="*/ 1603763 w 1906136"/>
                <a:gd name="connsiteY260" fmla="*/ 619960 h 2468044"/>
                <a:gd name="connsiteX261" fmla="*/ 1603763 w 1906136"/>
                <a:gd name="connsiteY261" fmla="*/ 615614 h 2468044"/>
                <a:gd name="connsiteX262" fmla="*/ 1601590 w 1906136"/>
                <a:gd name="connsiteY262" fmla="*/ 614683 h 2468044"/>
                <a:gd name="connsiteX263" fmla="*/ 1601590 w 1906136"/>
                <a:gd name="connsiteY263" fmla="*/ 610336 h 2468044"/>
                <a:gd name="connsiteX264" fmla="*/ 1601590 w 1906136"/>
                <a:gd name="connsiteY264" fmla="*/ 607232 h 2468044"/>
                <a:gd name="connsiteX265" fmla="*/ 1603763 w 1906136"/>
                <a:gd name="connsiteY265" fmla="*/ 601023 h 2468044"/>
                <a:gd name="connsiteX266" fmla="*/ 1601590 w 1906136"/>
                <a:gd name="connsiteY266" fmla="*/ 595746 h 2468044"/>
                <a:gd name="connsiteX267" fmla="*/ 1601590 w 1906136"/>
                <a:gd name="connsiteY267" fmla="*/ 590468 h 2468044"/>
                <a:gd name="connsiteX268" fmla="*/ 1600658 w 1906136"/>
                <a:gd name="connsiteY268" fmla="*/ 586122 h 2468044"/>
                <a:gd name="connsiteX269" fmla="*/ 1600658 w 1906136"/>
                <a:gd name="connsiteY269" fmla="*/ 580844 h 2468044"/>
                <a:gd name="connsiteX270" fmla="*/ 1581721 w 1906136"/>
                <a:gd name="connsiteY270" fmla="*/ 580844 h 2468044"/>
                <a:gd name="connsiteX271" fmla="*/ 1579548 w 1906136"/>
                <a:gd name="connsiteY271" fmla="*/ 566253 h 2468044"/>
                <a:gd name="connsiteX272" fmla="*/ 1572408 w 1906136"/>
                <a:gd name="connsiteY272" fmla="*/ 556940 h 2468044"/>
                <a:gd name="connsiteX273" fmla="*/ 1565268 w 1906136"/>
                <a:gd name="connsiteY273" fmla="*/ 549489 h 2468044"/>
                <a:gd name="connsiteX274" fmla="*/ 1552850 w 1906136"/>
                <a:gd name="connsiteY274" fmla="*/ 546385 h 2468044"/>
                <a:gd name="connsiteX275" fmla="*/ 1543536 w 1906136"/>
                <a:gd name="connsiteY275" fmla="*/ 556940 h 2468044"/>
                <a:gd name="connsiteX276" fmla="*/ 1532981 w 1906136"/>
                <a:gd name="connsiteY276" fmla="*/ 566253 h 2468044"/>
                <a:gd name="connsiteX277" fmla="*/ 1521495 w 1906136"/>
                <a:gd name="connsiteY277" fmla="*/ 577740 h 2468044"/>
                <a:gd name="connsiteX278" fmla="*/ 1518390 w 1906136"/>
                <a:gd name="connsiteY278" fmla="*/ 577740 h 2468044"/>
                <a:gd name="connsiteX279" fmla="*/ 1530808 w 1906136"/>
                <a:gd name="connsiteY279" fmla="*/ 558803 h 2468044"/>
                <a:gd name="connsiteX280" fmla="*/ 1542295 w 1906136"/>
                <a:gd name="connsiteY280" fmla="*/ 536761 h 2468044"/>
                <a:gd name="connsiteX281" fmla="*/ 1528635 w 1906136"/>
                <a:gd name="connsiteY281" fmla="*/ 526206 h 2468044"/>
                <a:gd name="connsiteX282" fmla="*/ 1525531 w 1906136"/>
                <a:gd name="connsiteY282" fmla="*/ 516892 h 2468044"/>
                <a:gd name="connsiteX283" fmla="*/ 1527704 w 1906136"/>
                <a:gd name="connsiteY283" fmla="*/ 506337 h 2468044"/>
                <a:gd name="connsiteX284" fmla="*/ 1527704 w 1906136"/>
                <a:gd name="connsiteY284" fmla="*/ 494851 h 2468044"/>
                <a:gd name="connsiteX285" fmla="*/ 1521495 w 1906136"/>
                <a:gd name="connsiteY285" fmla="*/ 480260 h 2468044"/>
                <a:gd name="connsiteX286" fmla="*/ 1520563 w 1906136"/>
                <a:gd name="connsiteY286" fmla="*/ 478087 h 2468044"/>
                <a:gd name="connsiteX287" fmla="*/ 1516528 w 1906136"/>
                <a:gd name="connsiteY287" fmla="*/ 478087 h 2468044"/>
                <a:gd name="connsiteX288" fmla="*/ 1514354 w 1906136"/>
                <a:gd name="connsiteY288" fmla="*/ 478087 h 2468044"/>
                <a:gd name="connsiteX289" fmla="*/ 1511250 w 1906136"/>
                <a:gd name="connsiteY289" fmla="*/ 478087 h 2468044"/>
                <a:gd name="connsiteX290" fmla="*/ 1507214 w 1906136"/>
                <a:gd name="connsiteY290" fmla="*/ 478087 h 2468044"/>
                <a:gd name="connsiteX291" fmla="*/ 1506283 w 1906136"/>
                <a:gd name="connsiteY291" fmla="*/ 477155 h 2468044"/>
                <a:gd name="connsiteX292" fmla="*/ 1504110 w 1906136"/>
                <a:gd name="connsiteY292" fmla="*/ 472809 h 2468044"/>
                <a:gd name="connsiteX293" fmla="*/ 1501937 w 1906136"/>
                <a:gd name="connsiteY293" fmla="*/ 469705 h 2468044"/>
                <a:gd name="connsiteX294" fmla="*/ 1504110 w 1906136"/>
                <a:gd name="connsiteY294" fmla="*/ 465358 h 2468044"/>
                <a:gd name="connsiteX295" fmla="*/ 1504110 w 1906136"/>
                <a:gd name="connsiteY295" fmla="*/ 462254 h 2468044"/>
                <a:gd name="connsiteX296" fmla="*/ 1506283 w 1906136"/>
                <a:gd name="connsiteY296" fmla="*/ 460081 h 2468044"/>
                <a:gd name="connsiteX297" fmla="*/ 1506283 w 1906136"/>
                <a:gd name="connsiteY297" fmla="*/ 455734 h 2468044"/>
                <a:gd name="connsiteX298" fmla="*/ 1506283 w 1906136"/>
                <a:gd name="connsiteY298" fmla="*/ 452630 h 2468044"/>
                <a:gd name="connsiteX299" fmla="*/ 1500074 w 1906136"/>
                <a:gd name="connsiteY299" fmla="*/ 443317 h 2468044"/>
                <a:gd name="connsiteX300" fmla="*/ 1492934 w 1906136"/>
                <a:gd name="connsiteY300" fmla="*/ 435866 h 2468044"/>
                <a:gd name="connsiteX301" fmla="*/ 1485793 w 1906136"/>
                <a:gd name="connsiteY301" fmla="*/ 428415 h 2468044"/>
                <a:gd name="connsiteX302" fmla="*/ 1480516 w 1906136"/>
                <a:gd name="connsiteY302" fmla="*/ 420964 h 2468044"/>
                <a:gd name="connsiteX303" fmla="*/ 1478343 w 1906136"/>
                <a:gd name="connsiteY303" fmla="*/ 408236 h 2468044"/>
                <a:gd name="connsiteX304" fmla="*/ 1463752 w 1906136"/>
                <a:gd name="connsiteY304" fmla="*/ 419723 h 2468044"/>
                <a:gd name="connsiteX305" fmla="*/ 1455370 w 1906136"/>
                <a:gd name="connsiteY305" fmla="*/ 434314 h 2468044"/>
                <a:gd name="connsiteX306" fmla="*/ 1443883 w 1906136"/>
                <a:gd name="connsiteY306" fmla="*/ 447973 h 2468044"/>
                <a:gd name="connsiteX307" fmla="*/ 1429292 w 1906136"/>
                <a:gd name="connsiteY307" fmla="*/ 459460 h 2468044"/>
                <a:gd name="connsiteX308" fmla="*/ 1428361 w 1906136"/>
                <a:gd name="connsiteY308" fmla="*/ 455114 h 2468044"/>
                <a:gd name="connsiteX309" fmla="*/ 1422152 w 1906136"/>
                <a:gd name="connsiteY309" fmla="*/ 454182 h 2468044"/>
                <a:gd name="connsiteX310" fmla="*/ 1419048 w 1906136"/>
                <a:gd name="connsiteY310" fmla="*/ 449836 h 2468044"/>
                <a:gd name="connsiteX311" fmla="*/ 1415012 w 1906136"/>
                <a:gd name="connsiteY311" fmla="*/ 447663 h 2468044"/>
                <a:gd name="connsiteX312" fmla="*/ 1411907 w 1906136"/>
                <a:gd name="connsiteY312" fmla="*/ 444558 h 2468044"/>
                <a:gd name="connsiteX313" fmla="*/ 1409734 w 1906136"/>
                <a:gd name="connsiteY313" fmla="*/ 442385 h 2468044"/>
                <a:gd name="connsiteX314" fmla="*/ 1406630 w 1906136"/>
                <a:gd name="connsiteY314" fmla="*/ 431830 h 2468044"/>
                <a:gd name="connsiteX315" fmla="*/ 1404457 w 1906136"/>
                <a:gd name="connsiteY315" fmla="*/ 417239 h 2468044"/>
                <a:gd name="connsiteX316" fmla="*/ 1400421 w 1906136"/>
                <a:gd name="connsiteY316" fmla="*/ 400475 h 2468044"/>
                <a:gd name="connsiteX317" fmla="*/ 1399490 w 1906136"/>
                <a:gd name="connsiteY317" fmla="*/ 391162 h 2468044"/>
                <a:gd name="connsiteX318" fmla="*/ 1395454 w 1906136"/>
                <a:gd name="connsiteY318" fmla="*/ 388057 h 2468044"/>
                <a:gd name="connsiteX319" fmla="*/ 1390176 w 1906136"/>
                <a:gd name="connsiteY319" fmla="*/ 385884 h 2468044"/>
                <a:gd name="connsiteX320" fmla="*/ 1384899 w 1906136"/>
                <a:gd name="connsiteY320" fmla="*/ 383711 h 2468044"/>
                <a:gd name="connsiteX321" fmla="*/ 1378690 w 1906136"/>
                <a:gd name="connsiteY321" fmla="*/ 383711 h 2468044"/>
                <a:gd name="connsiteX322" fmla="*/ 1375585 w 1906136"/>
                <a:gd name="connsiteY322" fmla="*/ 382780 h 2468044"/>
                <a:gd name="connsiteX323" fmla="*/ 1370308 w 1906136"/>
                <a:gd name="connsiteY323" fmla="*/ 378433 h 2468044"/>
                <a:gd name="connsiteX324" fmla="*/ 1364099 w 1906136"/>
                <a:gd name="connsiteY324" fmla="*/ 369120 h 2468044"/>
                <a:gd name="connsiteX325" fmla="*/ 1358821 w 1906136"/>
                <a:gd name="connsiteY325" fmla="*/ 356392 h 2468044"/>
                <a:gd name="connsiteX326" fmla="*/ 1353544 w 1906136"/>
                <a:gd name="connsiteY326" fmla="*/ 347078 h 2468044"/>
                <a:gd name="connsiteX327" fmla="*/ 1329639 w 1906136"/>
                <a:gd name="connsiteY327" fmla="*/ 351425 h 2468044"/>
                <a:gd name="connsiteX328" fmla="*/ 1307908 w 1906136"/>
                <a:gd name="connsiteY328" fmla="*/ 351425 h 2468044"/>
                <a:gd name="connsiteX329" fmla="*/ 1282762 w 1906136"/>
                <a:gd name="connsiteY329" fmla="*/ 347078 h 2468044"/>
                <a:gd name="connsiteX330" fmla="*/ 1282762 w 1906136"/>
                <a:gd name="connsiteY330" fmla="*/ 351425 h 2468044"/>
                <a:gd name="connsiteX331" fmla="*/ 1278726 w 1906136"/>
                <a:gd name="connsiteY331" fmla="*/ 351425 h 2468044"/>
                <a:gd name="connsiteX332" fmla="*/ 1280899 w 1906136"/>
                <a:gd name="connsiteY332" fmla="*/ 369431 h 2468044"/>
                <a:gd name="connsiteX333" fmla="*/ 1286177 w 1906136"/>
                <a:gd name="connsiteY333" fmla="*/ 388368 h 2468044"/>
                <a:gd name="connsiteX334" fmla="*/ 1290213 w 1906136"/>
                <a:gd name="connsiteY334" fmla="*/ 405132 h 2468044"/>
                <a:gd name="connsiteX335" fmla="*/ 1293317 w 1906136"/>
                <a:gd name="connsiteY335" fmla="*/ 420964 h 2468044"/>
                <a:gd name="connsiteX336" fmla="*/ 1290213 w 1906136"/>
                <a:gd name="connsiteY336" fmla="*/ 435555 h 2468044"/>
                <a:gd name="connsiteX337" fmla="*/ 1283072 w 1906136"/>
                <a:gd name="connsiteY337" fmla="*/ 448284 h 2468044"/>
                <a:gd name="connsiteX338" fmla="*/ 1285246 w 1906136"/>
                <a:gd name="connsiteY338" fmla="*/ 454493 h 2468044"/>
                <a:gd name="connsiteX339" fmla="*/ 1288350 w 1906136"/>
                <a:gd name="connsiteY339" fmla="*/ 457597 h 2468044"/>
                <a:gd name="connsiteX340" fmla="*/ 1292386 w 1906136"/>
                <a:gd name="connsiteY340" fmla="*/ 459770 h 2468044"/>
                <a:gd name="connsiteX341" fmla="*/ 1295490 w 1906136"/>
                <a:gd name="connsiteY341" fmla="*/ 461943 h 2468044"/>
                <a:gd name="connsiteX342" fmla="*/ 1302630 w 1906136"/>
                <a:gd name="connsiteY342" fmla="*/ 465048 h 2468044"/>
                <a:gd name="connsiteX343" fmla="*/ 1302630 w 1906136"/>
                <a:gd name="connsiteY343" fmla="*/ 481812 h 2468044"/>
                <a:gd name="connsiteX344" fmla="*/ 1304804 w 1906136"/>
                <a:gd name="connsiteY344" fmla="*/ 498576 h 2468044"/>
                <a:gd name="connsiteX345" fmla="*/ 1302630 w 1906136"/>
                <a:gd name="connsiteY345" fmla="*/ 509131 h 2468044"/>
                <a:gd name="connsiteX346" fmla="*/ 1297353 w 1906136"/>
                <a:gd name="connsiteY346" fmla="*/ 528068 h 2468044"/>
                <a:gd name="connsiteX347" fmla="*/ 1288040 w 1906136"/>
                <a:gd name="connsiteY347" fmla="*/ 542659 h 2468044"/>
                <a:gd name="connsiteX348" fmla="*/ 1273449 w 1906136"/>
                <a:gd name="connsiteY348" fmla="*/ 553214 h 2468044"/>
                <a:gd name="connsiteX349" fmla="*/ 1258858 w 1906136"/>
                <a:gd name="connsiteY349" fmla="*/ 560665 h 2468044"/>
                <a:gd name="connsiteX350" fmla="*/ 1264135 w 1906136"/>
                <a:gd name="connsiteY350" fmla="*/ 577429 h 2468044"/>
                <a:gd name="connsiteX351" fmla="*/ 1268171 w 1906136"/>
                <a:gd name="connsiteY351" fmla="*/ 595435 h 2468044"/>
                <a:gd name="connsiteX352" fmla="*/ 1270344 w 1906136"/>
                <a:gd name="connsiteY352" fmla="*/ 610026 h 2468044"/>
                <a:gd name="connsiteX353" fmla="*/ 1270344 w 1906136"/>
                <a:gd name="connsiteY353" fmla="*/ 621513 h 2468044"/>
                <a:gd name="connsiteX354" fmla="*/ 1268171 w 1906136"/>
                <a:gd name="connsiteY354" fmla="*/ 624617 h 2468044"/>
                <a:gd name="connsiteX355" fmla="*/ 1268171 w 1906136"/>
                <a:gd name="connsiteY355" fmla="*/ 626790 h 2468044"/>
                <a:gd name="connsiteX356" fmla="*/ 1268171 w 1906136"/>
                <a:gd name="connsiteY356" fmla="*/ 628963 h 2468044"/>
                <a:gd name="connsiteX357" fmla="*/ 1265998 w 1906136"/>
                <a:gd name="connsiteY357" fmla="*/ 628963 h 2468044"/>
                <a:gd name="connsiteX358" fmla="*/ 1262893 w 1906136"/>
                <a:gd name="connsiteY358" fmla="*/ 629895 h 2468044"/>
                <a:gd name="connsiteX359" fmla="*/ 1260720 w 1906136"/>
                <a:gd name="connsiteY359" fmla="*/ 629895 h 2468044"/>
                <a:gd name="connsiteX360" fmla="*/ 1258547 w 1906136"/>
                <a:gd name="connsiteY360" fmla="*/ 632068 h 2468044"/>
                <a:gd name="connsiteX361" fmla="*/ 1256374 w 1906136"/>
                <a:gd name="connsiteY361" fmla="*/ 632068 h 2468044"/>
                <a:gd name="connsiteX362" fmla="*/ 1253270 w 1906136"/>
                <a:gd name="connsiteY362" fmla="*/ 634241 h 2468044"/>
                <a:gd name="connsiteX363" fmla="*/ 1242714 w 1906136"/>
                <a:gd name="connsiteY363" fmla="*/ 617477 h 2468044"/>
                <a:gd name="connsiteX364" fmla="*/ 1233401 w 1906136"/>
                <a:gd name="connsiteY364" fmla="*/ 604748 h 2468044"/>
                <a:gd name="connsiteX365" fmla="*/ 1229365 w 1906136"/>
                <a:gd name="connsiteY365" fmla="*/ 593262 h 2468044"/>
                <a:gd name="connsiteX366" fmla="*/ 1228434 w 1906136"/>
                <a:gd name="connsiteY366" fmla="*/ 582707 h 2468044"/>
                <a:gd name="connsiteX367" fmla="*/ 1226261 w 1906136"/>
                <a:gd name="connsiteY367" fmla="*/ 571220 h 2468044"/>
                <a:gd name="connsiteX368" fmla="*/ 1222225 w 1906136"/>
                <a:gd name="connsiteY368" fmla="*/ 556629 h 2468044"/>
                <a:gd name="connsiteX369" fmla="*/ 1219121 w 1906136"/>
                <a:gd name="connsiteY369" fmla="*/ 536761 h 2468044"/>
                <a:gd name="connsiteX370" fmla="*/ 1189939 w 1906136"/>
                <a:gd name="connsiteY370" fmla="*/ 529310 h 2468044"/>
                <a:gd name="connsiteX371" fmla="*/ 1185903 w 1906136"/>
                <a:gd name="connsiteY371" fmla="*/ 529310 h 2468044"/>
                <a:gd name="connsiteX372" fmla="*/ 1184972 w 1906136"/>
                <a:gd name="connsiteY372" fmla="*/ 531483 h 2468044"/>
                <a:gd name="connsiteX373" fmla="*/ 1180936 w 1906136"/>
                <a:gd name="connsiteY373" fmla="*/ 533656 h 2468044"/>
                <a:gd name="connsiteX374" fmla="*/ 1178763 w 1906136"/>
                <a:gd name="connsiteY374" fmla="*/ 535829 h 2468044"/>
                <a:gd name="connsiteX375" fmla="*/ 1175658 w 1906136"/>
                <a:gd name="connsiteY375" fmla="*/ 535829 h 2468044"/>
                <a:gd name="connsiteX376" fmla="*/ 1171622 w 1906136"/>
                <a:gd name="connsiteY376" fmla="*/ 536761 h 2468044"/>
                <a:gd name="connsiteX377" fmla="*/ 1168518 w 1906136"/>
                <a:gd name="connsiteY377" fmla="*/ 535829 h 2468044"/>
                <a:gd name="connsiteX378" fmla="*/ 1163240 w 1906136"/>
                <a:gd name="connsiteY378" fmla="*/ 533656 h 2468044"/>
                <a:gd name="connsiteX379" fmla="*/ 1150202 w 1906136"/>
                <a:gd name="connsiteY379" fmla="*/ 527137 h 2468044"/>
                <a:gd name="connsiteX380" fmla="*/ 1139646 w 1906136"/>
                <a:gd name="connsiteY380" fmla="*/ 515650 h 2468044"/>
                <a:gd name="connsiteX381" fmla="*/ 1127229 w 1906136"/>
                <a:gd name="connsiteY381" fmla="*/ 502922 h 2468044"/>
                <a:gd name="connsiteX382" fmla="*/ 1113569 w 1906136"/>
                <a:gd name="connsiteY382" fmla="*/ 493609 h 2468044"/>
                <a:gd name="connsiteX383" fmla="*/ 1101151 w 1906136"/>
                <a:gd name="connsiteY383" fmla="*/ 488331 h 2468044"/>
                <a:gd name="connsiteX384" fmla="*/ 1088733 w 1906136"/>
                <a:gd name="connsiteY384" fmla="*/ 490504 h 2468044"/>
                <a:gd name="connsiteX385" fmla="*/ 1083456 w 1906136"/>
                <a:gd name="connsiteY385" fmla="*/ 488331 h 2468044"/>
                <a:gd name="connsiteX386" fmla="*/ 1077247 w 1906136"/>
                <a:gd name="connsiteY386" fmla="*/ 488331 h 2468044"/>
                <a:gd name="connsiteX387" fmla="*/ 1076316 w 1906136"/>
                <a:gd name="connsiteY387" fmla="*/ 486158 h 2468044"/>
                <a:gd name="connsiteX388" fmla="*/ 1076316 w 1906136"/>
                <a:gd name="connsiteY388" fmla="*/ 485227 h 2468044"/>
                <a:gd name="connsiteX389" fmla="*/ 1076316 w 1906136"/>
                <a:gd name="connsiteY389" fmla="*/ 483054 h 2468044"/>
                <a:gd name="connsiteX390" fmla="*/ 1076316 w 1906136"/>
                <a:gd name="connsiteY390" fmla="*/ 480881 h 2468044"/>
                <a:gd name="connsiteX391" fmla="*/ 1076316 w 1906136"/>
                <a:gd name="connsiteY391" fmla="*/ 477776 h 2468044"/>
                <a:gd name="connsiteX392" fmla="*/ 1076316 w 1906136"/>
                <a:gd name="connsiteY392" fmla="*/ 473430 h 2468044"/>
                <a:gd name="connsiteX393" fmla="*/ 1072280 w 1906136"/>
                <a:gd name="connsiteY393" fmla="*/ 470325 h 2468044"/>
                <a:gd name="connsiteX394" fmla="*/ 1072280 w 1906136"/>
                <a:gd name="connsiteY394" fmla="*/ 461012 h 2468044"/>
                <a:gd name="connsiteX395" fmla="*/ 1052411 w 1906136"/>
                <a:gd name="connsiteY395" fmla="*/ 461012 h 2468044"/>
                <a:gd name="connsiteX396" fmla="*/ 1052411 w 1906136"/>
                <a:gd name="connsiteY396" fmla="*/ 441143 h 2468044"/>
                <a:gd name="connsiteX397" fmla="*/ 1048375 w 1906136"/>
                <a:gd name="connsiteY397" fmla="*/ 421275 h 2468044"/>
                <a:gd name="connsiteX398" fmla="*/ 1042166 w 1906136"/>
                <a:gd name="connsiteY398" fmla="*/ 406684 h 2468044"/>
                <a:gd name="connsiteX399" fmla="*/ 1042166 w 1906136"/>
                <a:gd name="connsiteY399" fmla="*/ 382469 h 2468044"/>
                <a:gd name="connsiteX400" fmla="*/ 1048375 w 1906136"/>
                <a:gd name="connsiteY400" fmla="*/ 365705 h 2468044"/>
                <a:gd name="connsiteX401" fmla="*/ 1057689 w 1906136"/>
                <a:gd name="connsiteY401" fmla="*/ 355150 h 2468044"/>
                <a:gd name="connsiteX402" fmla="*/ 1072280 w 1906136"/>
                <a:gd name="connsiteY402" fmla="*/ 345837 h 2468044"/>
                <a:gd name="connsiteX403" fmla="*/ 1089044 w 1906136"/>
                <a:gd name="connsiteY403" fmla="*/ 340559 h 2468044"/>
                <a:gd name="connsiteX404" fmla="*/ 1089044 w 1906136"/>
                <a:gd name="connsiteY404" fmla="*/ 335282 h 2468044"/>
                <a:gd name="connsiteX405" fmla="*/ 1086871 w 1906136"/>
                <a:gd name="connsiteY405" fmla="*/ 329073 h 2468044"/>
                <a:gd name="connsiteX406" fmla="*/ 1086871 w 1906136"/>
                <a:gd name="connsiteY406" fmla="*/ 325968 h 2468044"/>
                <a:gd name="connsiteX407" fmla="*/ 1084698 w 1906136"/>
                <a:gd name="connsiteY407" fmla="*/ 323795 h 2468044"/>
                <a:gd name="connsiteX408" fmla="*/ 1083766 w 1906136"/>
                <a:gd name="connsiteY408" fmla="*/ 320691 h 2468044"/>
                <a:gd name="connsiteX409" fmla="*/ 1081593 w 1906136"/>
                <a:gd name="connsiteY409" fmla="*/ 316344 h 2468044"/>
                <a:gd name="connsiteX410" fmla="*/ 1072280 w 1906136"/>
                <a:gd name="connsiteY410" fmla="*/ 316344 h 2468044"/>
                <a:gd name="connsiteX411" fmla="*/ 1072280 w 1906136"/>
                <a:gd name="connsiteY411" fmla="*/ 313240 h 2468044"/>
                <a:gd name="connsiteX412" fmla="*/ 1079420 w 1906136"/>
                <a:gd name="connsiteY412" fmla="*/ 314171 h 2468044"/>
                <a:gd name="connsiteX413" fmla="*/ 1083456 w 1906136"/>
                <a:gd name="connsiteY413" fmla="*/ 316344 h 2468044"/>
                <a:gd name="connsiteX414" fmla="*/ 1088733 w 1906136"/>
                <a:gd name="connsiteY414" fmla="*/ 318517 h 2468044"/>
                <a:gd name="connsiteX415" fmla="*/ 1094011 w 1906136"/>
                <a:gd name="connsiteY415" fmla="*/ 320691 h 2468044"/>
                <a:gd name="connsiteX416" fmla="*/ 1101151 w 1906136"/>
                <a:gd name="connsiteY416" fmla="*/ 320691 h 2468044"/>
                <a:gd name="connsiteX417" fmla="*/ 1105187 w 1906136"/>
                <a:gd name="connsiteY417" fmla="*/ 307031 h 2468044"/>
                <a:gd name="connsiteX418" fmla="*/ 1108291 w 1906136"/>
                <a:gd name="connsiteY418" fmla="*/ 298649 h 2468044"/>
                <a:gd name="connsiteX419" fmla="*/ 1115432 w 1906136"/>
                <a:gd name="connsiteY419" fmla="*/ 291198 h 2468044"/>
                <a:gd name="connsiteX420" fmla="*/ 1124745 w 1906136"/>
                <a:gd name="connsiteY420" fmla="*/ 283748 h 2468044"/>
                <a:gd name="connsiteX421" fmla="*/ 1126918 w 1906136"/>
                <a:gd name="connsiteY421" fmla="*/ 279401 h 2468044"/>
                <a:gd name="connsiteX422" fmla="*/ 1130023 w 1906136"/>
                <a:gd name="connsiteY422" fmla="*/ 276297 h 2468044"/>
                <a:gd name="connsiteX423" fmla="*/ 1132196 w 1906136"/>
                <a:gd name="connsiteY423" fmla="*/ 271951 h 2468044"/>
                <a:gd name="connsiteX424" fmla="*/ 1132196 w 1906136"/>
                <a:gd name="connsiteY424" fmla="*/ 266673 h 2468044"/>
                <a:gd name="connsiteX425" fmla="*/ 1130023 w 1906136"/>
                <a:gd name="connsiteY425" fmla="*/ 261395 h 2468044"/>
                <a:gd name="connsiteX426" fmla="*/ 1127849 w 1906136"/>
                <a:gd name="connsiteY426" fmla="*/ 259222 h 2468044"/>
                <a:gd name="connsiteX427" fmla="*/ 1126918 w 1906136"/>
                <a:gd name="connsiteY427" fmla="*/ 257049 h 2468044"/>
                <a:gd name="connsiteX428" fmla="*/ 1124745 w 1906136"/>
                <a:gd name="connsiteY428" fmla="*/ 254876 h 2468044"/>
                <a:gd name="connsiteX429" fmla="*/ 1120709 w 1906136"/>
                <a:gd name="connsiteY429" fmla="*/ 251772 h 2468044"/>
                <a:gd name="connsiteX430" fmla="*/ 1117605 w 1906136"/>
                <a:gd name="connsiteY430" fmla="*/ 251772 h 2468044"/>
                <a:gd name="connsiteX431" fmla="*/ 1117605 w 1906136"/>
                <a:gd name="connsiteY431" fmla="*/ 247736 h 2468044"/>
                <a:gd name="connsiteX432" fmla="*/ 1135300 w 1906136"/>
                <a:gd name="connsiteY432" fmla="*/ 252082 h 2468044"/>
                <a:gd name="connsiteX433" fmla="*/ 1147718 w 1906136"/>
                <a:gd name="connsiteY433" fmla="*/ 259533 h 2468044"/>
                <a:gd name="connsiteX434" fmla="*/ 1157031 w 1906136"/>
                <a:gd name="connsiteY434" fmla="*/ 259533 h 2468044"/>
                <a:gd name="connsiteX435" fmla="*/ 1159205 w 1906136"/>
                <a:gd name="connsiteY435" fmla="*/ 241527 h 2468044"/>
                <a:gd name="connsiteX436" fmla="*/ 1161378 w 1906136"/>
                <a:gd name="connsiteY436" fmla="*/ 230040 h 2468044"/>
                <a:gd name="connsiteX437" fmla="*/ 1157342 w 1906136"/>
                <a:gd name="connsiteY437" fmla="*/ 219485 h 2468044"/>
                <a:gd name="connsiteX438" fmla="*/ 1157342 w 1906136"/>
                <a:gd name="connsiteY438" fmla="*/ 215139 h 2468044"/>
                <a:gd name="connsiteX439" fmla="*/ 1208255 w 1906136"/>
                <a:gd name="connsiteY439" fmla="*/ 212034 h 2468044"/>
                <a:gd name="connsiteX440" fmla="*/ 1208255 w 1906136"/>
                <a:gd name="connsiteY440" fmla="*/ 205826 h 2468044"/>
                <a:gd name="connsiteX441" fmla="*/ 1206082 w 1906136"/>
                <a:gd name="connsiteY441" fmla="*/ 202721 h 2468044"/>
                <a:gd name="connsiteX442" fmla="*/ 1206082 w 1906136"/>
                <a:gd name="connsiteY442" fmla="*/ 200548 h 2468044"/>
                <a:gd name="connsiteX443" fmla="*/ 1205151 w 1906136"/>
                <a:gd name="connsiteY443" fmla="*/ 198375 h 2468044"/>
                <a:gd name="connsiteX444" fmla="*/ 1202977 w 1906136"/>
                <a:gd name="connsiteY444" fmla="*/ 197444 h 2468044"/>
                <a:gd name="connsiteX445" fmla="*/ 1200804 w 1906136"/>
                <a:gd name="connsiteY445" fmla="*/ 195270 h 2468044"/>
                <a:gd name="connsiteX446" fmla="*/ 1200804 w 1906136"/>
                <a:gd name="connsiteY446" fmla="*/ 190924 h 2468044"/>
                <a:gd name="connsiteX447" fmla="*/ 1206082 w 1906136"/>
                <a:gd name="connsiteY447" fmla="*/ 193097 h 2468044"/>
                <a:gd name="connsiteX448" fmla="*/ 1210118 w 1906136"/>
                <a:gd name="connsiteY448" fmla="*/ 195270 h 2468044"/>
                <a:gd name="connsiteX449" fmla="*/ 1213222 w 1906136"/>
                <a:gd name="connsiteY449" fmla="*/ 197444 h 2468044"/>
                <a:gd name="connsiteX450" fmla="*/ 1217258 w 1906136"/>
                <a:gd name="connsiteY450" fmla="*/ 198375 h 2468044"/>
                <a:gd name="connsiteX451" fmla="*/ 1224398 w 1906136"/>
                <a:gd name="connsiteY451" fmla="*/ 198375 h 2468044"/>
                <a:gd name="connsiteX452" fmla="*/ 1226571 w 1906136"/>
                <a:gd name="connsiteY452" fmla="*/ 187820 h 2468044"/>
                <a:gd name="connsiteX453" fmla="*/ 1229676 w 1906136"/>
                <a:gd name="connsiteY453" fmla="*/ 173229 h 2468044"/>
                <a:gd name="connsiteX454" fmla="*/ 1233711 w 1906136"/>
                <a:gd name="connsiteY454" fmla="*/ 154292 h 2468044"/>
                <a:gd name="connsiteX455" fmla="*/ 1234643 w 1906136"/>
                <a:gd name="connsiteY455" fmla="*/ 138459 h 2468044"/>
                <a:gd name="connsiteX456" fmla="*/ 1236816 w 1906136"/>
                <a:gd name="connsiteY456" fmla="*/ 125731 h 2468044"/>
                <a:gd name="connsiteX457" fmla="*/ 1236816 w 1906136"/>
                <a:gd name="connsiteY457" fmla="*/ 118280 h 2468044"/>
                <a:gd name="connsiteX458" fmla="*/ 1236816 w 1906136"/>
                <a:gd name="connsiteY458" fmla="*/ 103689 h 2468044"/>
                <a:gd name="connsiteX459" fmla="*/ 1229676 w 1906136"/>
                <a:gd name="connsiteY459" fmla="*/ 97480 h 2468044"/>
                <a:gd name="connsiteX460" fmla="*/ 1220362 w 1906136"/>
                <a:gd name="connsiteY460" fmla="*/ 99653 h 2468044"/>
                <a:gd name="connsiteX461" fmla="*/ 1211980 w 1906136"/>
                <a:gd name="connsiteY461" fmla="*/ 103999 h 2468044"/>
                <a:gd name="connsiteX462" fmla="*/ 1204840 w 1906136"/>
                <a:gd name="connsiteY462" fmla="*/ 103999 h 2468044"/>
                <a:gd name="connsiteX463" fmla="*/ 1202667 w 1906136"/>
                <a:gd name="connsiteY463" fmla="*/ 99653 h 2468044"/>
                <a:gd name="connsiteX464" fmla="*/ 1198631 w 1906136"/>
                <a:gd name="connsiteY464" fmla="*/ 97480 h 2468044"/>
                <a:gd name="connsiteX465" fmla="*/ 1197700 w 1906136"/>
                <a:gd name="connsiteY465" fmla="*/ 94376 h 2468044"/>
                <a:gd name="connsiteX466" fmla="*/ 1193664 w 1906136"/>
                <a:gd name="connsiteY466" fmla="*/ 90029 h 2468044"/>
                <a:gd name="connsiteX467" fmla="*/ 1191491 w 1906136"/>
                <a:gd name="connsiteY467" fmla="*/ 86925 h 2468044"/>
                <a:gd name="connsiteX468" fmla="*/ 1188386 w 1906136"/>
                <a:gd name="connsiteY468" fmla="*/ 84752 h 2468044"/>
                <a:gd name="connsiteX469" fmla="*/ 1184351 w 1906136"/>
                <a:gd name="connsiteY469" fmla="*/ 82579 h 2468044"/>
                <a:gd name="connsiteX470" fmla="*/ 1181246 w 1906136"/>
                <a:gd name="connsiteY470" fmla="*/ 82579 h 2468044"/>
                <a:gd name="connsiteX471" fmla="*/ 1177210 w 1906136"/>
                <a:gd name="connsiteY471" fmla="*/ 86925 h 2468044"/>
                <a:gd name="connsiteX472" fmla="*/ 1166655 w 1906136"/>
                <a:gd name="connsiteY472" fmla="*/ 96238 h 2468044"/>
                <a:gd name="connsiteX473" fmla="*/ 1162619 w 1906136"/>
                <a:gd name="connsiteY473" fmla="*/ 108966 h 2468044"/>
                <a:gd name="connsiteX474" fmla="*/ 1162619 w 1906136"/>
                <a:gd name="connsiteY474" fmla="*/ 121695 h 2468044"/>
                <a:gd name="connsiteX475" fmla="*/ 1164793 w 1906136"/>
                <a:gd name="connsiteY475" fmla="*/ 134423 h 2468044"/>
                <a:gd name="connsiteX476" fmla="*/ 1164793 w 1906136"/>
                <a:gd name="connsiteY476" fmla="*/ 147151 h 2468044"/>
                <a:gd name="connsiteX477" fmla="*/ 1157652 w 1906136"/>
                <a:gd name="connsiteY477" fmla="*/ 163915 h 2468044"/>
                <a:gd name="connsiteX478" fmla="*/ 1148339 w 1906136"/>
                <a:gd name="connsiteY478" fmla="*/ 178506 h 2468044"/>
                <a:gd name="connsiteX479" fmla="*/ 1143061 w 1906136"/>
                <a:gd name="connsiteY479" fmla="*/ 176333 h 2468044"/>
                <a:gd name="connsiteX480" fmla="*/ 1139957 w 1906136"/>
                <a:gd name="connsiteY480" fmla="*/ 175402 h 2468044"/>
                <a:gd name="connsiteX481" fmla="*/ 1137784 w 1906136"/>
                <a:gd name="connsiteY481" fmla="*/ 173229 h 2468044"/>
                <a:gd name="connsiteX482" fmla="*/ 1135611 w 1906136"/>
                <a:gd name="connsiteY482" fmla="*/ 171056 h 2468044"/>
                <a:gd name="connsiteX483" fmla="*/ 1132506 w 1906136"/>
                <a:gd name="connsiteY483" fmla="*/ 167951 h 2468044"/>
                <a:gd name="connsiteX484" fmla="*/ 1134679 w 1906136"/>
                <a:gd name="connsiteY484" fmla="*/ 161742 h 2468044"/>
                <a:gd name="connsiteX485" fmla="*/ 1134679 w 1906136"/>
                <a:gd name="connsiteY485" fmla="*/ 153360 h 2468044"/>
                <a:gd name="connsiteX486" fmla="*/ 1135611 w 1906136"/>
                <a:gd name="connsiteY486" fmla="*/ 140632 h 2468044"/>
                <a:gd name="connsiteX487" fmla="*/ 1137784 w 1906136"/>
                <a:gd name="connsiteY487" fmla="*/ 126041 h 2468044"/>
                <a:gd name="connsiteX488" fmla="*/ 1137784 w 1906136"/>
                <a:gd name="connsiteY488" fmla="*/ 114244 h 2468044"/>
                <a:gd name="connsiteX489" fmla="*/ 1128470 w 1906136"/>
                <a:gd name="connsiteY489" fmla="*/ 118590 h 2468044"/>
                <a:gd name="connsiteX490" fmla="*/ 1123193 w 1906136"/>
                <a:gd name="connsiteY490" fmla="*/ 123868 h 2468044"/>
                <a:gd name="connsiteX491" fmla="*/ 1117915 w 1906136"/>
                <a:gd name="connsiteY491" fmla="*/ 129145 h 2468044"/>
                <a:gd name="connsiteX492" fmla="*/ 1112638 w 1906136"/>
                <a:gd name="connsiteY492" fmla="*/ 134423 h 2468044"/>
                <a:gd name="connsiteX493" fmla="*/ 1101151 w 1906136"/>
                <a:gd name="connsiteY493" fmla="*/ 134423 h 2468044"/>
                <a:gd name="connsiteX494" fmla="*/ 1098047 w 1906136"/>
                <a:gd name="connsiteY494" fmla="*/ 119832 h 2468044"/>
                <a:gd name="connsiteX495" fmla="*/ 1098047 w 1906136"/>
                <a:gd name="connsiteY495" fmla="*/ 103999 h 2468044"/>
                <a:gd name="connsiteX496" fmla="*/ 1071969 w 1906136"/>
                <a:gd name="connsiteY496" fmla="*/ 103999 h 2468044"/>
                <a:gd name="connsiteX497" fmla="*/ 1076005 w 1906136"/>
                <a:gd name="connsiteY497" fmla="*/ 96549 h 2468044"/>
                <a:gd name="connsiteX498" fmla="*/ 1076936 w 1906136"/>
                <a:gd name="connsiteY498" fmla="*/ 90340 h 2468044"/>
                <a:gd name="connsiteX499" fmla="*/ 1079110 w 1906136"/>
                <a:gd name="connsiteY499" fmla="*/ 85062 h 2468044"/>
                <a:gd name="connsiteX500" fmla="*/ 1083145 w 1906136"/>
                <a:gd name="connsiteY500" fmla="*/ 81958 h 2468044"/>
                <a:gd name="connsiteX501" fmla="*/ 1088423 w 1906136"/>
                <a:gd name="connsiteY501" fmla="*/ 77611 h 2468044"/>
                <a:gd name="connsiteX502" fmla="*/ 1088423 w 1906136"/>
                <a:gd name="connsiteY502" fmla="*/ 70161 h 2468044"/>
                <a:gd name="connsiteX503" fmla="*/ 1088423 w 1906136"/>
                <a:gd name="connsiteY503" fmla="*/ 62710 h 2468044"/>
                <a:gd name="connsiteX504" fmla="*/ 1086250 w 1906136"/>
                <a:gd name="connsiteY504" fmla="*/ 59606 h 2468044"/>
                <a:gd name="connsiteX505" fmla="*/ 1083145 w 1906136"/>
                <a:gd name="connsiteY505" fmla="*/ 55259 h 2468044"/>
                <a:gd name="connsiteX506" fmla="*/ 1079110 w 1906136"/>
                <a:gd name="connsiteY506" fmla="*/ 52155 h 2468044"/>
                <a:gd name="connsiteX507" fmla="*/ 1071969 w 1906136"/>
                <a:gd name="connsiteY507" fmla="*/ 49982 h 2468044"/>
                <a:gd name="connsiteX508" fmla="*/ 1074142 w 1906136"/>
                <a:gd name="connsiteY508" fmla="*/ 42531 h 2468044"/>
                <a:gd name="connsiteX509" fmla="*/ 1076316 w 1906136"/>
                <a:gd name="connsiteY509" fmla="*/ 39427 h 2468044"/>
                <a:gd name="connsiteX510" fmla="*/ 1077247 w 1906136"/>
                <a:gd name="connsiteY510" fmla="*/ 35080 h 2468044"/>
                <a:gd name="connsiteX511" fmla="*/ 1079420 w 1906136"/>
                <a:gd name="connsiteY511" fmla="*/ 29803 h 2468044"/>
                <a:gd name="connsiteX512" fmla="*/ 1081593 w 1906136"/>
                <a:gd name="connsiteY512" fmla="*/ 25457 h 2468044"/>
                <a:gd name="connsiteX513" fmla="*/ 1079420 w 1906136"/>
                <a:gd name="connsiteY513" fmla="*/ 22352 h 2468044"/>
                <a:gd name="connsiteX514" fmla="*/ 1076316 w 1906136"/>
                <a:gd name="connsiteY514" fmla="*/ 18006 h 2468044"/>
                <a:gd name="connsiteX515" fmla="*/ 1074142 w 1906136"/>
                <a:gd name="connsiteY515" fmla="*/ 17075 h 2468044"/>
                <a:gd name="connsiteX516" fmla="*/ 1071969 w 1906136"/>
                <a:gd name="connsiteY516" fmla="*/ 14901 h 2468044"/>
                <a:gd name="connsiteX517" fmla="*/ 1069796 w 1906136"/>
                <a:gd name="connsiteY517" fmla="*/ 12728 h 2468044"/>
                <a:gd name="connsiteX518" fmla="*/ 1069796 w 1906136"/>
                <a:gd name="connsiteY518" fmla="*/ 7451 h 2468044"/>
                <a:gd name="connsiteX519" fmla="*/ 1068865 w 1906136"/>
                <a:gd name="connsiteY519" fmla="*/ 0 h 2468044"/>
                <a:gd name="connsiteX520" fmla="*/ 1057378 w 1906136"/>
                <a:gd name="connsiteY520" fmla="*/ 2173 h 2468044"/>
                <a:gd name="connsiteX521" fmla="*/ 1046823 w 1906136"/>
                <a:gd name="connsiteY521" fmla="*/ 5278 h 2468044"/>
                <a:gd name="connsiteX522" fmla="*/ 1037510 w 1906136"/>
                <a:gd name="connsiteY522" fmla="*/ 9624 h 2468044"/>
                <a:gd name="connsiteX523" fmla="*/ 1025092 w 1906136"/>
                <a:gd name="connsiteY523" fmla="*/ 29492 h 2468044"/>
                <a:gd name="connsiteX524" fmla="*/ 1021056 w 1906136"/>
                <a:gd name="connsiteY524" fmla="*/ 47498 h 2468044"/>
                <a:gd name="connsiteX525" fmla="*/ 1023229 w 1906136"/>
                <a:gd name="connsiteY525" fmla="*/ 66435 h 2468044"/>
                <a:gd name="connsiteX526" fmla="*/ 1032543 w 1906136"/>
                <a:gd name="connsiteY526" fmla="*/ 82268 h 2468044"/>
                <a:gd name="connsiteX527" fmla="*/ 1044960 w 1906136"/>
                <a:gd name="connsiteY527" fmla="*/ 96859 h 2468044"/>
                <a:gd name="connsiteX528" fmla="*/ 1047134 w 1906136"/>
                <a:gd name="connsiteY528" fmla="*/ 104310 h 2468044"/>
                <a:gd name="connsiteX529" fmla="*/ 1044960 w 1906136"/>
                <a:gd name="connsiteY529" fmla="*/ 118901 h 2468044"/>
                <a:gd name="connsiteX530" fmla="*/ 1044960 w 1906136"/>
                <a:gd name="connsiteY530" fmla="*/ 135665 h 2468044"/>
                <a:gd name="connsiteX531" fmla="*/ 1044960 w 1906136"/>
                <a:gd name="connsiteY531" fmla="*/ 150256 h 2468044"/>
                <a:gd name="connsiteX532" fmla="*/ 1032543 w 1906136"/>
                <a:gd name="connsiteY532" fmla="*/ 150256 h 2468044"/>
                <a:gd name="connsiteX533" fmla="*/ 1032543 w 1906136"/>
                <a:gd name="connsiteY533" fmla="*/ 153360 h 2468044"/>
                <a:gd name="connsiteX534" fmla="*/ 1030369 w 1906136"/>
                <a:gd name="connsiteY534" fmla="*/ 159569 h 2468044"/>
                <a:gd name="connsiteX535" fmla="*/ 1030369 w 1906136"/>
                <a:gd name="connsiteY535" fmla="*/ 162674 h 2468044"/>
                <a:gd name="connsiteX536" fmla="*/ 1028196 w 1906136"/>
                <a:gd name="connsiteY536" fmla="*/ 170124 h 2468044"/>
                <a:gd name="connsiteX537" fmla="*/ 1019814 w 1906136"/>
                <a:gd name="connsiteY537" fmla="*/ 153360 h 2468044"/>
                <a:gd name="connsiteX538" fmla="*/ 1012674 w 1906136"/>
                <a:gd name="connsiteY538" fmla="*/ 137528 h 2468044"/>
                <a:gd name="connsiteX539" fmla="*/ 988770 w 1906136"/>
                <a:gd name="connsiteY539" fmla="*/ 137528 h 2468044"/>
                <a:gd name="connsiteX540" fmla="*/ 988770 w 1906136"/>
                <a:gd name="connsiteY540" fmla="*/ 150256 h 2468044"/>
                <a:gd name="connsiteX541" fmla="*/ 986597 w 1906136"/>
                <a:gd name="connsiteY541" fmla="*/ 152429 h 2468044"/>
                <a:gd name="connsiteX542" fmla="*/ 984424 w 1906136"/>
                <a:gd name="connsiteY542" fmla="*/ 153360 h 2468044"/>
                <a:gd name="connsiteX543" fmla="*/ 983492 w 1906136"/>
                <a:gd name="connsiteY543" fmla="*/ 155533 h 2468044"/>
                <a:gd name="connsiteX544" fmla="*/ 981319 w 1906136"/>
                <a:gd name="connsiteY544" fmla="*/ 157706 h 2468044"/>
                <a:gd name="connsiteX545" fmla="*/ 962692 w 1906136"/>
                <a:gd name="connsiteY545" fmla="*/ 157706 h 2468044"/>
                <a:gd name="connsiteX546" fmla="*/ 950275 w 1906136"/>
                <a:gd name="connsiteY546" fmla="*/ 155533 h 2468044"/>
                <a:gd name="connsiteX547" fmla="*/ 937857 w 1906136"/>
                <a:gd name="connsiteY547" fmla="*/ 153360 h 2468044"/>
                <a:gd name="connsiteX548" fmla="*/ 925439 w 1906136"/>
                <a:gd name="connsiteY548" fmla="*/ 150256 h 2468044"/>
                <a:gd name="connsiteX549" fmla="*/ 905570 w 1906136"/>
                <a:gd name="connsiteY549" fmla="*/ 150256 h 2468044"/>
                <a:gd name="connsiteX550" fmla="*/ 901535 w 1906136"/>
                <a:gd name="connsiteY550" fmla="*/ 142805 h 2468044"/>
                <a:gd name="connsiteX551" fmla="*/ 898430 w 1906136"/>
                <a:gd name="connsiteY551" fmla="*/ 139701 h 2468044"/>
                <a:gd name="connsiteX552" fmla="*/ 894394 w 1906136"/>
                <a:gd name="connsiteY552" fmla="*/ 133492 h 2468044"/>
                <a:gd name="connsiteX553" fmla="*/ 889117 w 1906136"/>
                <a:gd name="connsiteY553" fmla="*/ 130387 h 2468044"/>
                <a:gd name="connsiteX554" fmla="*/ 889117 w 1906136"/>
                <a:gd name="connsiteY554" fmla="*/ 117659 h 2468044"/>
                <a:gd name="connsiteX555" fmla="*/ 842239 w 1906136"/>
                <a:gd name="connsiteY555" fmla="*/ 122937 h 2468044"/>
                <a:gd name="connsiteX556" fmla="*/ 842239 w 1906136"/>
                <a:gd name="connsiteY556" fmla="*/ 126041 h 2468044"/>
                <a:gd name="connsiteX557" fmla="*/ 838204 w 1906136"/>
                <a:gd name="connsiteY557" fmla="*/ 126041 h 2468044"/>
                <a:gd name="connsiteX558" fmla="*/ 838204 w 1906136"/>
                <a:gd name="connsiteY558" fmla="*/ 132250 h 2468044"/>
                <a:gd name="connsiteX559" fmla="*/ 840377 w 1906136"/>
                <a:gd name="connsiteY559" fmla="*/ 135354 h 2468044"/>
                <a:gd name="connsiteX560" fmla="*/ 842550 w 1906136"/>
                <a:gd name="connsiteY560" fmla="*/ 139701 h 2468044"/>
                <a:gd name="connsiteX561" fmla="*/ 843481 w 1906136"/>
                <a:gd name="connsiteY561" fmla="*/ 140632 h 2468044"/>
                <a:gd name="connsiteX562" fmla="*/ 845654 w 1906136"/>
                <a:gd name="connsiteY562" fmla="*/ 145910 h 2468044"/>
                <a:gd name="connsiteX563" fmla="*/ 877941 w 1906136"/>
                <a:gd name="connsiteY563" fmla="*/ 145910 h 2468044"/>
                <a:gd name="connsiteX564" fmla="*/ 877941 w 1906136"/>
                <a:gd name="connsiteY564" fmla="*/ 150256 h 2468044"/>
                <a:gd name="connsiteX565" fmla="*/ 870800 w 1906136"/>
                <a:gd name="connsiteY565" fmla="*/ 152429 h 2468044"/>
                <a:gd name="connsiteX566" fmla="*/ 865523 w 1906136"/>
                <a:gd name="connsiteY566" fmla="*/ 153360 h 2468044"/>
                <a:gd name="connsiteX567" fmla="*/ 858383 w 1906136"/>
                <a:gd name="connsiteY567" fmla="*/ 153360 h 2468044"/>
                <a:gd name="connsiteX568" fmla="*/ 849069 w 1906136"/>
                <a:gd name="connsiteY568" fmla="*/ 153360 h 2468044"/>
                <a:gd name="connsiteX569" fmla="*/ 849069 w 1906136"/>
                <a:gd name="connsiteY569" fmla="*/ 189993 h 2468044"/>
                <a:gd name="connsiteX570" fmla="*/ 840687 w 1906136"/>
                <a:gd name="connsiteY570" fmla="*/ 179438 h 2468044"/>
                <a:gd name="connsiteX571" fmla="*/ 831374 w 1906136"/>
                <a:gd name="connsiteY571" fmla="*/ 167951 h 2468044"/>
                <a:gd name="connsiteX572" fmla="*/ 822060 w 1906136"/>
                <a:gd name="connsiteY572" fmla="*/ 157396 h 2468044"/>
                <a:gd name="connsiteX573" fmla="*/ 813678 w 1906136"/>
                <a:gd name="connsiteY573" fmla="*/ 155223 h 2468044"/>
                <a:gd name="connsiteX574" fmla="*/ 799087 w 1906136"/>
                <a:gd name="connsiteY574" fmla="*/ 155223 h 2468044"/>
                <a:gd name="connsiteX575" fmla="*/ 782323 w 1906136"/>
                <a:gd name="connsiteY575" fmla="*/ 155223 h 2468044"/>
                <a:gd name="connsiteX576" fmla="*/ 765559 w 1906136"/>
                <a:gd name="connsiteY576" fmla="*/ 153050 h 2468044"/>
                <a:gd name="connsiteX577" fmla="*/ 753141 w 1906136"/>
                <a:gd name="connsiteY577" fmla="*/ 153050 h 2468044"/>
                <a:gd name="connsiteX578" fmla="*/ 755315 w 1906136"/>
                <a:gd name="connsiteY578" fmla="*/ 149945 h 2468044"/>
                <a:gd name="connsiteX579" fmla="*/ 756246 w 1906136"/>
                <a:gd name="connsiteY579" fmla="*/ 147772 h 2468044"/>
                <a:gd name="connsiteX580" fmla="*/ 756246 w 1906136"/>
                <a:gd name="connsiteY580" fmla="*/ 145599 h 2468044"/>
                <a:gd name="connsiteX581" fmla="*/ 758419 w 1906136"/>
                <a:gd name="connsiteY581" fmla="*/ 144668 h 2468044"/>
                <a:gd name="connsiteX582" fmla="*/ 762455 w 1906136"/>
                <a:gd name="connsiteY582" fmla="*/ 142495 h 2468044"/>
                <a:gd name="connsiteX583" fmla="*/ 765559 w 1906136"/>
                <a:gd name="connsiteY583" fmla="*/ 140321 h 2468044"/>
                <a:gd name="connsiteX584" fmla="*/ 763386 w 1906136"/>
                <a:gd name="connsiteY584" fmla="*/ 137217 h 2468044"/>
                <a:gd name="connsiteX585" fmla="*/ 760282 w 1906136"/>
                <a:gd name="connsiteY585" fmla="*/ 129766 h 2468044"/>
                <a:gd name="connsiteX586" fmla="*/ 756246 w 1906136"/>
                <a:gd name="connsiteY586" fmla="*/ 124489 h 2468044"/>
                <a:gd name="connsiteX587" fmla="*/ 753141 w 1906136"/>
                <a:gd name="connsiteY587" fmla="*/ 120143 h 2468044"/>
                <a:gd name="connsiteX588" fmla="*/ 749106 w 1906136"/>
                <a:gd name="connsiteY588" fmla="*/ 117038 h 2468044"/>
                <a:gd name="connsiteX589" fmla="*/ 746001 w 1906136"/>
                <a:gd name="connsiteY589" fmla="*/ 117038 h 2468044"/>
                <a:gd name="connsiteX590" fmla="*/ 742897 w 1906136"/>
                <a:gd name="connsiteY590" fmla="*/ 117969 h 2468044"/>
                <a:gd name="connsiteX591" fmla="*/ 736688 w 1906136"/>
                <a:gd name="connsiteY591" fmla="*/ 120143 h 2468044"/>
                <a:gd name="connsiteX592" fmla="*/ 733583 w 1906136"/>
                <a:gd name="connsiteY592" fmla="*/ 122316 h 2468044"/>
                <a:gd name="connsiteX593" fmla="*/ 728306 w 1906136"/>
                <a:gd name="connsiteY593" fmla="*/ 122316 h 2468044"/>
                <a:gd name="connsiteX594" fmla="*/ 722097 w 1906136"/>
                <a:gd name="connsiteY594" fmla="*/ 122316 h 2468044"/>
                <a:gd name="connsiteX595" fmla="*/ 706575 w 1906136"/>
                <a:gd name="connsiteY595" fmla="*/ 110829 h 2468044"/>
                <a:gd name="connsiteX596" fmla="*/ 689811 w 1906136"/>
                <a:gd name="connsiteY596" fmla="*/ 98101 h 2468044"/>
                <a:gd name="connsiteX597" fmla="*/ 673046 w 1906136"/>
                <a:gd name="connsiteY597" fmla="*/ 85373 h 2468044"/>
                <a:gd name="connsiteX598" fmla="*/ 653178 w 1906136"/>
                <a:gd name="connsiteY598" fmla="*/ 80095 h 2468044"/>
                <a:gd name="connsiteX599" fmla="*/ 649142 w 1906136"/>
                <a:gd name="connsiteY599" fmla="*/ 81026 h 2468044"/>
                <a:gd name="connsiteX600" fmla="*/ 643865 w 1906136"/>
                <a:gd name="connsiteY600" fmla="*/ 83199 h 2468044"/>
                <a:gd name="connsiteX601" fmla="*/ 640760 w 1906136"/>
                <a:gd name="connsiteY601" fmla="*/ 87546 h 2468044"/>
                <a:gd name="connsiteX602" fmla="*/ 635482 w 1906136"/>
                <a:gd name="connsiteY602" fmla="*/ 90650 h 2468044"/>
                <a:gd name="connsiteX603" fmla="*/ 629274 w 1906136"/>
                <a:gd name="connsiteY603" fmla="*/ 92823 h 2468044"/>
                <a:gd name="connsiteX604" fmla="*/ 628342 w 1906136"/>
                <a:gd name="connsiteY604" fmla="*/ 88477 h 2468044"/>
                <a:gd name="connsiteX605" fmla="*/ 626169 w 1906136"/>
                <a:gd name="connsiteY605" fmla="*/ 85373 h 2468044"/>
                <a:gd name="connsiteX606" fmla="*/ 622133 w 1906136"/>
                <a:gd name="connsiteY606" fmla="*/ 80095 h 2468044"/>
                <a:gd name="connsiteX607" fmla="*/ 621202 w 1906136"/>
                <a:gd name="connsiteY607" fmla="*/ 80095 h 2468044"/>
                <a:gd name="connsiteX608" fmla="*/ 617166 w 1906136"/>
                <a:gd name="connsiteY608" fmla="*/ 80095 h 2468044"/>
                <a:gd name="connsiteX609" fmla="*/ 614993 w 1906136"/>
                <a:gd name="connsiteY609" fmla="*/ 81026 h 2468044"/>
                <a:gd name="connsiteX610" fmla="*/ 611889 w 1906136"/>
                <a:gd name="connsiteY610" fmla="*/ 83199 h 2468044"/>
                <a:gd name="connsiteX611" fmla="*/ 609715 w 1906136"/>
                <a:gd name="connsiteY611" fmla="*/ 85373 h 2468044"/>
                <a:gd name="connsiteX612" fmla="*/ 606611 w 1906136"/>
                <a:gd name="connsiteY612" fmla="*/ 88477 h 2468044"/>
                <a:gd name="connsiteX613" fmla="*/ 592951 w 1906136"/>
                <a:gd name="connsiteY613" fmla="*/ 85373 h 2468044"/>
                <a:gd name="connsiteX614" fmla="*/ 584569 w 1906136"/>
                <a:gd name="connsiteY614" fmla="*/ 77922 h 2468044"/>
                <a:gd name="connsiteX615" fmla="*/ 578360 w 1906136"/>
                <a:gd name="connsiteY615" fmla="*/ 68609 h 2468044"/>
                <a:gd name="connsiteX616" fmla="*/ 573083 w 1906136"/>
                <a:gd name="connsiteY616" fmla="*/ 55880 h 2468044"/>
                <a:gd name="connsiteX617" fmla="*/ 569978 w 1906136"/>
                <a:gd name="connsiteY617" fmla="*/ 58985 h 2468044"/>
                <a:gd name="connsiteX618" fmla="*/ 565943 w 1906136"/>
                <a:gd name="connsiteY618" fmla="*/ 65194 h 2468044"/>
                <a:gd name="connsiteX619" fmla="*/ 563770 w 1906136"/>
                <a:gd name="connsiteY619" fmla="*/ 70471 h 2468044"/>
                <a:gd name="connsiteX620" fmla="*/ 562838 w 1906136"/>
                <a:gd name="connsiteY620" fmla="*/ 75749 h 2468044"/>
                <a:gd name="connsiteX621" fmla="*/ 546074 w 1906136"/>
                <a:gd name="connsiteY621" fmla="*/ 77922 h 2468044"/>
                <a:gd name="connsiteX622" fmla="*/ 533656 w 1906136"/>
                <a:gd name="connsiteY622" fmla="*/ 77922 h 2468044"/>
                <a:gd name="connsiteX623" fmla="*/ 521238 w 1906136"/>
                <a:gd name="connsiteY623" fmla="*/ 80095 h 2468044"/>
                <a:gd name="connsiteX624" fmla="*/ 511925 w 1906136"/>
                <a:gd name="connsiteY624" fmla="*/ 85373 h 2468044"/>
                <a:gd name="connsiteX625" fmla="*/ 502612 w 1906136"/>
                <a:gd name="connsiteY625" fmla="*/ 95928 h 2468044"/>
                <a:gd name="connsiteX626" fmla="*/ 482743 w 1906136"/>
                <a:gd name="connsiteY626" fmla="*/ 92823 h 2468044"/>
                <a:gd name="connsiteX627" fmla="*/ 482743 w 1906136"/>
                <a:gd name="connsiteY627" fmla="*/ 85373 h 2468044"/>
                <a:gd name="connsiteX628" fmla="*/ 504474 w 1906136"/>
                <a:gd name="connsiteY628" fmla="*/ 76059 h 2468044"/>
                <a:gd name="connsiteX629" fmla="*/ 524343 w 1906136"/>
                <a:gd name="connsiteY629" fmla="*/ 63331 h 2468044"/>
                <a:gd name="connsiteX630" fmla="*/ 542970 w 1906136"/>
                <a:gd name="connsiteY630" fmla="*/ 48740 h 2468044"/>
                <a:gd name="connsiteX631" fmla="*/ 549179 w 1906136"/>
                <a:gd name="connsiteY631" fmla="*/ 48740 h 2468044"/>
                <a:gd name="connsiteX632" fmla="*/ 546074 w 1906136"/>
                <a:gd name="connsiteY632" fmla="*/ 46567 h 2468044"/>
                <a:gd name="connsiteX633" fmla="*/ 542970 w 1906136"/>
                <a:gd name="connsiteY633" fmla="*/ 44394 h 2468044"/>
                <a:gd name="connsiteX634" fmla="*/ 536761 w 1906136"/>
                <a:gd name="connsiteY634" fmla="*/ 43462 h 2468044"/>
                <a:gd name="connsiteX635" fmla="*/ 533656 w 1906136"/>
                <a:gd name="connsiteY635" fmla="*/ 41289 h 2468044"/>
                <a:gd name="connsiteX636" fmla="*/ 516892 w 1906136"/>
                <a:gd name="connsiteY636" fmla="*/ 44394 h 2468044"/>
                <a:gd name="connsiteX637" fmla="*/ 504474 w 1906136"/>
                <a:gd name="connsiteY637" fmla="*/ 50603 h 2468044"/>
                <a:gd name="connsiteX638" fmla="*/ 492988 w 1906136"/>
                <a:gd name="connsiteY638" fmla="*/ 58985 h 2468044"/>
                <a:gd name="connsiteX639" fmla="*/ 482433 w 1906136"/>
                <a:gd name="connsiteY639" fmla="*/ 66435 h 2468044"/>
                <a:gd name="connsiteX640" fmla="*/ 470015 w 1906136"/>
                <a:gd name="connsiteY640" fmla="*/ 73886 h 2468044"/>
                <a:gd name="connsiteX641" fmla="*/ 455424 w 1906136"/>
                <a:gd name="connsiteY641" fmla="*/ 78232 h 2468044"/>
                <a:gd name="connsiteX642" fmla="*/ 433693 w 1906136"/>
                <a:gd name="connsiteY642" fmla="*/ 80405 h 2468044"/>
                <a:gd name="connsiteX643" fmla="*/ 436797 w 1906136"/>
                <a:gd name="connsiteY643" fmla="*/ 88788 h 2468044"/>
                <a:gd name="connsiteX644" fmla="*/ 443006 w 1906136"/>
                <a:gd name="connsiteY644" fmla="*/ 96238 h 2468044"/>
                <a:gd name="connsiteX645" fmla="*/ 448284 w 1906136"/>
                <a:gd name="connsiteY645" fmla="*/ 103689 h 2468044"/>
                <a:gd name="connsiteX646" fmla="*/ 453561 w 1906136"/>
                <a:gd name="connsiteY646" fmla="*/ 109898 h 2468044"/>
                <a:gd name="connsiteX647" fmla="*/ 453561 w 1906136"/>
                <a:gd name="connsiteY647" fmla="*/ 117349 h 2468044"/>
                <a:gd name="connsiteX648" fmla="*/ 429657 w 1906136"/>
                <a:gd name="connsiteY648" fmla="*/ 113002 h 2468044"/>
                <a:gd name="connsiteX649" fmla="*/ 409788 w 1906136"/>
                <a:gd name="connsiteY649" fmla="*/ 102447 h 2468044"/>
                <a:gd name="connsiteX650" fmla="*/ 392093 w 1906136"/>
                <a:gd name="connsiteY650" fmla="*/ 90961 h 2468044"/>
                <a:gd name="connsiteX651" fmla="*/ 373466 w 1906136"/>
                <a:gd name="connsiteY651" fmla="*/ 78232 h 2468044"/>
                <a:gd name="connsiteX652" fmla="*/ 353598 w 1906136"/>
                <a:gd name="connsiteY652" fmla="*/ 68919 h 2468044"/>
                <a:gd name="connsiteX653" fmla="*/ 322243 w 1906136"/>
                <a:gd name="connsiteY653" fmla="*/ 73265 h 2468044"/>
                <a:gd name="connsiteX654" fmla="*/ 307652 w 1906136"/>
                <a:gd name="connsiteY654" fmla="*/ 68919 h 2468044"/>
                <a:gd name="connsiteX655" fmla="*/ 293061 w 1906136"/>
                <a:gd name="connsiteY655" fmla="*/ 61468 h 2468044"/>
                <a:gd name="connsiteX656" fmla="*/ 277539 w 1906136"/>
                <a:gd name="connsiteY656" fmla="*/ 56191 h 2468044"/>
                <a:gd name="connsiteX657" fmla="*/ 266052 w 1906136"/>
                <a:gd name="connsiteY657" fmla="*/ 51844 h 2468044"/>
                <a:gd name="connsiteX658" fmla="*/ 262948 w 1906136"/>
                <a:gd name="connsiteY658" fmla="*/ 51844 h 2468044"/>
                <a:gd name="connsiteX659" fmla="*/ 256739 w 1906136"/>
                <a:gd name="connsiteY659" fmla="*/ 54018 h 2468044"/>
                <a:gd name="connsiteX660" fmla="*/ 253634 w 1906136"/>
                <a:gd name="connsiteY660" fmla="*/ 56191 h 2468044"/>
                <a:gd name="connsiteX661" fmla="*/ 249598 w 1906136"/>
                <a:gd name="connsiteY661" fmla="*/ 56191 h 2468044"/>
                <a:gd name="connsiteX662" fmla="*/ 244321 w 1906136"/>
                <a:gd name="connsiteY662" fmla="*/ 58364 h 2468044"/>
                <a:gd name="connsiteX663" fmla="*/ 239043 w 1906136"/>
                <a:gd name="connsiteY663" fmla="*/ 56191 h 2468044"/>
                <a:gd name="connsiteX664" fmla="*/ 233766 w 1906136"/>
                <a:gd name="connsiteY664" fmla="*/ 54018 h 2468044"/>
                <a:gd name="connsiteX665" fmla="*/ 229730 w 1906136"/>
                <a:gd name="connsiteY665" fmla="*/ 50913 h 2468044"/>
                <a:gd name="connsiteX666" fmla="*/ 226625 w 1906136"/>
                <a:gd name="connsiteY666" fmla="*/ 46567 h 2468044"/>
                <a:gd name="connsiteX667" fmla="*/ 221348 w 1906136"/>
                <a:gd name="connsiteY667" fmla="*/ 41289 h 2468044"/>
                <a:gd name="connsiteX668" fmla="*/ 217312 w 1906136"/>
                <a:gd name="connsiteY668" fmla="*/ 38185 h 2468044"/>
                <a:gd name="connsiteX669" fmla="*/ 214208 w 1906136"/>
                <a:gd name="connsiteY669" fmla="*/ 36012 h 2468044"/>
                <a:gd name="connsiteX670" fmla="*/ 210172 w 1906136"/>
                <a:gd name="connsiteY670" fmla="*/ 36012 h 2468044"/>
                <a:gd name="connsiteX671" fmla="*/ 207067 w 1906136"/>
                <a:gd name="connsiteY671" fmla="*/ 36012 h 2468044"/>
                <a:gd name="connsiteX672" fmla="*/ 203032 w 1906136"/>
                <a:gd name="connsiteY672" fmla="*/ 38185 h 2468044"/>
                <a:gd name="connsiteX673" fmla="*/ 199927 w 1906136"/>
                <a:gd name="connsiteY673" fmla="*/ 39116 h 2468044"/>
                <a:gd name="connsiteX674" fmla="*/ 195891 w 1906136"/>
                <a:gd name="connsiteY674" fmla="*/ 39116 h 2468044"/>
                <a:gd name="connsiteX675" fmla="*/ 190614 w 1906136"/>
                <a:gd name="connsiteY675" fmla="*/ 39116 h 2468044"/>
                <a:gd name="connsiteX676" fmla="*/ 186578 w 1906136"/>
                <a:gd name="connsiteY676" fmla="*/ 36012 h 2468044"/>
                <a:gd name="connsiteX677" fmla="*/ 183473 w 1906136"/>
                <a:gd name="connsiteY677" fmla="*/ 31665 h 2468044"/>
                <a:gd name="connsiteX678" fmla="*/ 181300 w 1906136"/>
                <a:gd name="connsiteY678" fmla="*/ 30734 h 2468044"/>
                <a:gd name="connsiteX679" fmla="*/ 181300 w 1906136"/>
                <a:gd name="connsiteY679" fmla="*/ 26388 h 2468044"/>
                <a:gd name="connsiteX680" fmla="*/ 179127 w 1906136"/>
                <a:gd name="connsiteY680" fmla="*/ 24215 h 2468044"/>
                <a:gd name="connsiteX681" fmla="*/ 179127 w 1906136"/>
                <a:gd name="connsiteY681" fmla="*/ 21110 h 2468044"/>
                <a:gd name="connsiteX682" fmla="*/ 176023 w 1906136"/>
                <a:gd name="connsiteY682" fmla="*/ 18937 h 2468044"/>
                <a:gd name="connsiteX683" fmla="*/ 170745 w 1906136"/>
                <a:gd name="connsiteY683" fmla="*/ 15833 h 2468044"/>
                <a:gd name="connsiteX684" fmla="*/ 153981 w 1906136"/>
                <a:gd name="connsiteY684" fmla="*/ 26388 h 2468044"/>
                <a:gd name="connsiteX685" fmla="*/ 137217 w 1906136"/>
                <a:gd name="connsiteY685" fmla="*/ 33839 h 2468044"/>
                <a:gd name="connsiteX686" fmla="*/ 117348 w 1906136"/>
                <a:gd name="connsiteY686" fmla="*/ 39116 h 2468044"/>
                <a:gd name="connsiteX687" fmla="*/ 99653 w 1906136"/>
                <a:gd name="connsiteY687" fmla="*/ 48430 h 2468044"/>
                <a:gd name="connsiteX688" fmla="*/ 85993 w 1906136"/>
                <a:gd name="connsiteY688" fmla="*/ 58985 h 2468044"/>
                <a:gd name="connsiteX689" fmla="*/ 82889 w 1906136"/>
                <a:gd name="connsiteY689" fmla="*/ 70471 h 2468044"/>
                <a:gd name="connsiteX690" fmla="*/ 78853 w 1906136"/>
                <a:gd name="connsiteY690" fmla="*/ 83199 h 2468044"/>
                <a:gd name="connsiteX691" fmla="*/ 73576 w 1906136"/>
                <a:gd name="connsiteY691" fmla="*/ 95928 h 2468044"/>
                <a:gd name="connsiteX692" fmla="*/ 56812 w 1906136"/>
                <a:gd name="connsiteY692" fmla="*/ 105241 h 2468044"/>
                <a:gd name="connsiteX693" fmla="*/ 36012 w 1906136"/>
                <a:gd name="connsiteY693" fmla="*/ 107414 h 2468044"/>
                <a:gd name="connsiteX694" fmla="*/ 14281 w 1906136"/>
                <a:gd name="connsiteY694" fmla="*/ 105241 h 2468044"/>
                <a:gd name="connsiteX695" fmla="*/ 12107 w 1906136"/>
                <a:gd name="connsiteY695" fmla="*/ 110519 h 2468044"/>
                <a:gd name="connsiteX696" fmla="*/ 9934 w 1906136"/>
                <a:gd name="connsiteY696" fmla="*/ 116728 h 2468044"/>
                <a:gd name="connsiteX697" fmla="*/ 6830 w 1906136"/>
                <a:gd name="connsiteY697" fmla="*/ 122005 h 2468044"/>
                <a:gd name="connsiteX698" fmla="*/ 15212 w 1906136"/>
                <a:gd name="connsiteY698" fmla="*/ 138769 h 2468044"/>
                <a:gd name="connsiteX699" fmla="*/ 29803 w 1906136"/>
                <a:gd name="connsiteY699" fmla="*/ 149324 h 2468044"/>
                <a:gd name="connsiteX700" fmla="*/ 46567 w 1906136"/>
                <a:gd name="connsiteY700" fmla="*/ 159880 h 2468044"/>
                <a:gd name="connsiteX701" fmla="*/ 61158 w 1906136"/>
                <a:gd name="connsiteY701" fmla="*/ 171366 h 2468044"/>
                <a:gd name="connsiteX702" fmla="*/ 73576 w 1906136"/>
                <a:gd name="connsiteY702" fmla="*/ 185957 h 2468044"/>
                <a:gd name="connsiteX703" fmla="*/ 77611 w 1906136"/>
                <a:gd name="connsiteY703" fmla="*/ 191235 h 2468044"/>
                <a:gd name="connsiteX704" fmla="*/ 78543 w 1906136"/>
                <a:gd name="connsiteY704" fmla="*/ 196512 h 2468044"/>
                <a:gd name="connsiteX705" fmla="*/ 80716 w 1906136"/>
                <a:gd name="connsiteY705" fmla="*/ 202721 h 2468044"/>
                <a:gd name="connsiteX706" fmla="*/ 82889 w 1906136"/>
                <a:gd name="connsiteY706" fmla="*/ 207999 h 2468044"/>
                <a:gd name="connsiteX707" fmla="*/ 85993 w 1906136"/>
                <a:gd name="connsiteY707" fmla="*/ 213276 h 2468044"/>
                <a:gd name="connsiteX708" fmla="*/ 85993 w 1906136"/>
                <a:gd name="connsiteY708" fmla="*/ 220727 h 2468044"/>
                <a:gd name="connsiteX709" fmla="*/ 73576 w 1906136"/>
                <a:gd name="connsiteY709" fmla="*/ 226005 h 2468044"/>
                <a:gd name="connsiteX710" fmla="*/ 70471 w 1906136"/>
                <a:gd name="connsiteY710" fmla="*/ 220727 h 2468044"/>
                <a:gd name="connsiteX711" fmla="*/ 64262 w 1906136"/>
                <a:gd name="connsiteY711" fmla="*/ 215449 h 2468044"/>
                <a:gd name="connsiteX712" fmla="*/ 58985 w 1906136"/>
                <a:gd name="connsiteY712" fmla="*/ 211103 h 2468044"/>
                <a:gd name="connsiteX713" fmla="*/ 53707 w 1906136"/>
                <a:gd name="connsiteY713" fmla="*/ 205826 h 2468044"/>
                <a:gd name="connsiteX714" fmla="*/ 49671 w 1906136"/>
                <a:gd name="connsiteY714" fmla="*/ 205826 h 2468044"/>
                <a:gd name="connsiteX715" fmla="*/ 48740 w 1906136"/>
                <a:gd name="connsiteY715" fmla="*/ 205826 h 2468044"/>
                <a:gd name="connsiteX716" fmla="*/ 46567 w 1906136"/>
                <a:gd name="connsiteY716" fmla="*/ 207999 h 2468044"/>
                <a:gd name="connsiteX717" fmla="*/ 44394 w 1906136"/>
                <a:gd name="connsiteY717" fmla="*/ 207999 h 2468044"/>
                <a:gd name="connsiteX718" fmla="*/ 43462 w 1906136"/>
                <a:gd name="connsiteY718" fmla="*/ 210172 h 2468044"/>
                <a:gd name="connsiteX719" fmla="*/ 26698 w 1906136"/>
                <a:gd name="connsiteY719" fmla="*/ 210172 h 2468044"/>
                <a:gd name="connsiteX720" fmla="*/ 28871 w 1906136"/>
                <a:gd name="connsiteY720" fmla="*/ 213276 h 2468044"/>
                <a:gd name="connsiteX721" fmla="*/ 28871 w 1906136"/>
                <a:gd name="connsiteY721" fmla="*/ 215449 h 2468044"/>
                <a:gd name="connsiteX722" fmla="*/ 29803 w 1906136"/>
                <a:gd name="connsiteY722" fmla="*/ 217623 h 2468044"/>
                <a:gd name="connsiteX723" fmla="*/ 26698 w 1906136"/>
                <a:gd name="connsiteY723" fmla="*/ 220727 h 2468044"/>
                <a:gd name="connsiteX724" fmla="*/ 22663 w 1906136"/>
                <a:gd name="connsiteY724" fmla="*/ 225073 h 2468044"/>
                <a:gd name="connsiteX725" fmla="*/ 19558 w 1906136"/>
                <a:gd name="connsiteY725" fmla="*/ 225073 h 2468044"/>
                <a:gd name="connsiteX726" fmla="*/ 15522 w 1906136"/>
                <a:gd name="connsiteY726" fmla="*/ 226005 h 2468044"/>
                <a:gd name="connsiteX727" fmla="*/ 10245 w 1906136"/>
                <a:gd name="connsiteY727" fmla="*/ 228178 h 2468044"/>
                <a:gd name="connsiteX728" fmla="*/ 7140 w 1906136"/>
                <a:gd name="connsiteY728" fmla="*/ 230351 h 2468044"/>
                <a:gd name="connsiteX729" fmla="*/ 0 w 1906136"/>
                <a:gd name="connsiteY729" fmla="*/ 230351 h 2468044"/>
                <a:gd name="connsiteX730" fmla="*/ 3104 w 1906136"/>
                <a:gd name="connsiteY730" fmla="*/ 257670 h 2468044"/>
                <a:gd name="connsiteX731" fmla="*/ 17695 w 1906136"/>
                <a:gd name="connsiteY731" fmla="*/ 265121 h 2468044"/>
                <a:gd name="connsiteX732" fmla="*/ 36322 w 1906136"/>
                <a:gd name="connsiteY732" fmla="*/ 268225 h 2468044"/>
                <a:gd name="connsiteX733" fmla="*/ 51844 w 1906136"/>
                <a:gd name="connsiteY733" fmla="*/ 274434 h 2468044"/>
                <a:gd name="connsiteX734" fmla="*/ 63331 w 1906136"/>
                <a:gd name="connsiteY734" fmla="*/ 277539 h 2468044"/>
                <a:gd name="connsiteX735" fmla="*/ 68609 w 1906136"/>
                <a:gd name="connsiteY735" fmla="*/ 277539 h 2468044"/>
                <a:gd name="connsiteX736" fmla="*/ 71713 w 1906136"/>
                <a:gd name="connsiteY736" fmla="*/ 275365 h 2468044"/>
                <a:gd name="connsiteX737" fmla="*/ 75749 w 1906136"/>
                <a:gd name="connsiteY737" fmla="*/ 274434 h 2468044"/>
                <a:gd name="connsiteX738" fmla="*/ 77922 w 1906136"/>
                <a:gd name="connsiteY738" fmla="*/ 272261 h 2468044"/>
                <a:gd name="connsiteX739" fmla="*/ 78853 w 1906136"/>
                <a:gd name="connsiteY739" fmla="*/ 270088 h 2468044"/>
                <a:gd name="connsiteX740" fmla="*/ 82889 w 1906136"/>
                <a:gd name="connsiteY740" fmla="*/ 266983 h 2468044"/>
                <a:gd name="connsiteX741" fmla="*/ 97790 w 1906136"/>
                <a:gd name="connsiteY741" fmla="*/ 266983 h 2468044"/>
                <a:gd name="connsiteX742" fmla="*/ 95617 w 1906136"/>
                <a:gd name="connsiteY742" fmla="*/ 267915 h 2468044"/>
                <a:gd name="connsiteX743" fmla="*/ 95617 w 1906136"/>
                <a:gd name="connsiteY743" fmla="*/ 270088 h 2468044"/>
                <a:gd name="connsiteX744" fmla="*/ 95617 w 1906136"/>
                <a:gd name="connsiteY744" fmla="*/ 272261 h 2468044"/>
                <a:gd name="connsiteX745" fmla="*/ 93444 w 1906136"/>
                <a:gd name="connsiteY745" fmla="*/ 272261 h 2468044"/>
                <a:gd name="connsiteX746" fmla="*/ 91271 w 1906136"/>
                <a:gd name="connsiteY746" fmla="*/ 274434 h 2468044"/>
                <a:gd name="connsiteX747" fmla="*/ 91271 w 1906136"/>
                <a:gd name="connsiteY747" fmla="*/ 292440 h 2468044"/>
                <a:gd name="connsiteX748" fmla="*/ 85993 w 1906136"/>
                <a:gd name="connsiteY748" fmla="*/ 303926 h 2468044"/>
                <a:gd name="connsiteX749" fmla="*/ 78853 w 1906136"/>
                <a:gd name="connsiteY749" fmla="*/ 311377 h 2468044"/>
                <a:gd name="connsiteX750" fmla="*/ 68298 w 1906136"/>
                <a:gd name="connsiteY750" fmla="*/ 316655 h 2468044"/>
                <a:gd name="connsiteX751" fmla="*/ 56812 w 1906136"/>
                <a:gd name="connsiteY751" fmla="*/ 319759 h 2468044"/>
                <a:gd name="connsiteX752" fmla="*/ 44394 w 1906136"/>
                <a:gd name="connsiteY752" fmla="*/ 327210 h 2468044"/>
                <a:gd name="connsiteX753" fmla="*/ 37253 w 1906136"/>
                <a:gd name="connsiteY753" fmla="*/ 336523 h 2468044"/>
                <a:gd name="connsiteX754" fmla="*/ 31976 w 1906136"/>
                <a:gd name="connsiteY754" fmla="*/ 347078 h 2468044"/>
                <a:gd name="connsiteX755" fmla="*/ 26698 w 1906136"/>
                <a:gd name="connsiteY755" fmla="*/ 360738 h 2468044"/>
                <a:gd name="connsiteX756" fmla="*/ 20489 w 1906136"/>
                <a:gd name="connsiteY756" fmla="*/ 371293 h 2468044"/>
                <a:gd name="connsiteX757" fmla="*/ 31976 w 1906136"/>
                <a:gd name="connsiteY757" fmla="*/ 391162 h 2468044"/>
                <a:gd name="connsiteX758" fmla="*/ 46567 w 1906136"/>
                <a:gd name="connsiteY758" fmla="*/ 410099 h 2468044"/>
                <a:gd name="connsiteX759" fmla="*/ 64262 w 1906136"/>
                <a:gd name="connsiteY759" fmla="*/ 422827 h 2468044"/>
                <a:gd name="connsiteX760" fmla="*/ 66435 w 1906136"/>
                <a:gd name="connsiteY760" fmla="*/ 425000 h 2468044"/>
                <a:gd name="connsiteX761" fmla="*/ 69540 w 1906136"/>
                <a:gd name="connsiteY761" fmla="*/ 425000 h 2468044"/>
                <a:gd name="connsiteX762" fmla="*/ 71713 w 1906136"/>
                <a:gd name="connsiteY762" fmla="*/ 425000 h 2468044"/>
                <a:gd name="connsiteX763" fmla="*/ 73886 w 1906136"/>
                <a:gd name="connsiteY763" fmla="*/ 422827 h 2468044"/>
                <a:gd name="connsiteX764" fmla="*/ 76991 w 1906136"/>
                <a:gd name="connsiteY764" fmla="*/ 419723 h 2468044"/>
                <a:gd name="connsiteX765" fmla="*/ 81026 w 1906136"/>
                <a:gd name="connsiteY765" fmla="*/ 430278 h 2468044"/>
                <a:gd name="connsiteX766" fmla="*/ 86304 w 1906136"/>
                <a:gd name="connsiteY766" fmla="*/ 444869 h 2468044"/>
                <a:gd name="connsiteX767" fmla="*/ 88477 w 1906136"/>
                <a:gd name="connsiteY767" fmla="*/ 455424 h 2468044"/>
                <a:gd name="connsiteX768" fmla="*/ 93755 w 1906136"/>
                <a:gd name="connsiteY768" fmla="*/ 455424 h 2468044"/>
                <a:gd name="connsiteX769" fmla="*/ 97790 w 1906136"/>
                <a:gd name="connsiteY769" fmla="*/ 455734 h 2468044"/>
                <a:gd name="connsiteX770" fmla="*/ 98722 w 1906136"/>
                <a:gd name="connsiteY770" fmla="*/ 455734 h 2468044"/>
                <a:gd name="connsiteX771" fmla="*/ 100895 w 1906136"/>
                <a:gd name="connsiteY771" fmla="*/ 453561 h 2468044"/>
                <a:gd name="connsiteX772" fmla="*/ 103068 w 1906136"/>
                <a:gd name="connsiteY772" fmla="*/ 451388 h 2468044"/>
                <a:gd name="connsiteX773" fmla="*/ 105241 w 1906136"/>
                <a:gd name="connsiteY773" fmla="*/ 449215 h 2468044"/>
                <a:gd name="connsiteX774" fmla="*/ 108346 w 1906136"/>
                <a:gd name="connsiteY774" fmla="*/ 451388 h 2468044"/>
                <a:gd name="connsiteX775" fmla="*/ 110208 w 1906136"/>
                <a:gd name="connsiteY775" fmla="*/ 451388 h 2468044"/>
                <a:gd name="connsiteX776" fmla="*/ 112381 w 1906136"/>
                <a:gd name="connsiteY776" fmla="*/ 453561 h 2468044"/>
                <a:gd name="connsiteX777" fmla="*/ 112381 w 1906136"/>
                <a:gd name="connsiteY777" fmla="*/ 456666 h 2468044"/>
                <a:gd name="connsiteX778" fmla="*/ 112381 w 1906136"/>
                <a:gd name="connsiteY778" fmla="*/ 461012 h 2468044"/>
                <a:gd name="connsiteX779" fmla="*/ 124799 w 1906136"/>
                <a:gd name="connsiteY779" fmla="*/ 456666 h 2468044"/>
                <a:gd name="connsiteX780" fmla="*/ 134113 w 1906136"/>
                <a:gd name="connsiteY780" fmla="*/ 453561 h 2468044"/>
                <a:gd name="connsiteX781" fmla="*/ 147772 w 1906136"/>
                <a:gd name="connsiteY781" fmla="*/ 449215 h 2468044"/>
                <a:gd name="connsiteX782" fmla="*/ 144668 w 1906136"/>
                <a:gd name="connsiteY782" fmla="*/ 471257 h 2468044"/>
                <a:gd name="connsiteX783" fmla="*/ 135354 w 1906136"/>
                <a:gd name="connsiteY783" fmla="*/ 488021 h 2468044"/>
                <a:gd name="connsiteX784" fmla="*/ 122937 w 1906136"/>
                <a:gd name="connsiteY784" fmla="*/ 502612 h 2468044"/>
                <a:gd name="connsiteX785" fmla="*/ 106172 w 1906136"/>
                <a:gd name="connsiteY785" fmla="*/ 515340 h 2468044"/>
                <a:gd name="connsiteX786" fmla="*/ 88477 w 1906136"/>
                <a:gd name="connsiteY786" fmla="*/ 527137 h 2468044"/>
                <a:gd name="connsiteX787" fmla="*/ 69850 w 1906136"/>
                <a:gd name="connsiteY787" fmla="*/ 537692 h 2468044"/>
                <a:gd name="connsiteX788" fmla="*/ 54328 w 1906136"/>
                <a:gd name="connsiteY788" fmla="*/ 549179 h 2468044"/>
                <a:gd name="connsiteX789" fmla="*/ 41910 w 1906136"/>
                <a:gd name="connsiteY789" fmla="*/ 561907 h 2468044"/>
                <a:gd name="connsiteX790" fmla="*/ 37874 w 1906136"/>
                <a:gd name="connsiteY790" fmla="*/ 561907 h 2468044"/>
                <a:gd name="connsiteX791" fmla="*/ 37874 w 1906136"/>
                <a:gd name="connsiteY791" fmla="*/ 565011 h 2468044"/>
                <a:gd name="connsiteX792" fmla="*/ 48430 w 1906136"/>
                <a:gd name="connsiteY792" fmla="*/ 561907 h 2468044"/>
                <a:gd name="connsiteX793" fmla="*/ 65194 w 1906136"/>
                <a:gd name="connsiteY793" fmla="*/ 554456 h 2468044"/>
                <a:gd name="connsiteX794" fmla="*/ 86925 w 1906136"/>
                <a:gd name="connsiteY794" fmla="*/ 543901 h 2468044"/>
                <a:gd name="connsiteX795" fmla="*/ 108656 w 1906136"/>
                <a:gd name="connsiteY795" fmla="*/ 530241 h 2468044"/>
                <a:gd name="connsiteX796" fmla="*/ 130387 w 1906136"/>
                <a:gd name="connsiteY796" fmla="*/ 515650 h 2468044"/>
                <a:gd name="connsiteX797" fmla="*/ 152118 w 1906136"/>
                <a:gd name="connsiteY797" fmla="*/ 502922 h 2468044"/>
                <a:gd name="connsiteX798" fmla="*/ 169814 w 1906136"/>
                <a:gd name="connsiteY798" fmla="*/ 492367 h 2468044"/>
                <a:gd name="connsiteX799" fmla="*/ 184405 w 1906136"/>
                <a:gd name="connsiteY799" fmla="*/ 480881 h 2468044"/>
                <a:gd name="connsiteX800" fmla="*/ 191545 w 1906136"/>
                <a:gd name="connsiteY800" fmla="*/ 473430 h 2468044"/>
                <a:gd name="connsiteX801" fmla="*/ 203032 w 1906136"/>
                <a:gd name="connsiteY801" fmla="*/ 456666 h 2468044"/>
                <a:gd name="connsiteX802" fmla="*/ 210172 w 1906136"/>
                <a:gd name="connsiteY802" fmla="*/ 438660 h 2468044"/>
                <a:gd name="connsiteX803" fmla="*/ 215449 w 1906136"/>
                <a:gd name="connsiteY803" fmla="*/ 421896 h 2468044"/>
                <a:gd name="connsiteX804" fmla="*/ 222590 w 1906136"/>
                <a:gd name="connsiteY804" fmla="*/ 406063 h 2468044"/>
                <a:gd name="connsiteX805" fmla="*/ 234076 w 1906136"/>
                <a:gd name="connsiteY805" fmla="*/ 391472 h 2468044"/>
                <a:gd name="connsiteX806" fmla="*/ 247736 w 1906136"/>
                <a:gd name="connsiteY806" fmla="*/ 379986 h 2468044"/>
                <a:gd name="connsiteX807" fmla="*/ 247736 w 1906136"/>
                <a:gd name="connsiteY807" fmla="*/ 376881 h 2468044"/>
                <a:gd name="connsiteX808" fmla="*/ 257049 w 1906136"/>
                <a:gd name="connsiteY808" fmla="*/ 376881 h 2468044"/>
                <a:gd name="connsiteX809" fmla="*/ 247736 w 1906136"/>
                <a:gd name="connsiteY809" fmla="*/ 392714 h 2468044"/>
                <a:gd name="connsiteX810" fmla="*/ 237181 w 1906136"/>
                <a:gd name="connsiteY810" fmla="*/ 407305 h 2468044"/>
                <a:gd name="connsiteX811" fmla="*/ 230040 w 1906136"/>
                <a:gd name="connsiteY811" fmla="*/ 424069 h 2468044"/>
                <a:gd name="connsiteX812" fmla="*/ 224763 w 1906136"/>
                <a:gd name="connsiteY812" fmla="*/ 440833 h 2468044"/>
                <a:gd name="connsiteX813" fmla="*/ 246494 w 1906136"/>
                <a:gd name="connsiteY813" fmla="*/ 435555 h 2468044"/>
                <a:gd name="connsiteX814" fmla="*/ 262016 w 1906136"/>
                <a:gd name="connsiteY814" fmla="*/ 426242 h 2468044"/>
                <a:gd name="connsiteX815" fmla="*/ 280643 w 1906136"/>
                <a:gd name="connsiteY815" fmla="*/ 416929 h 2468044"/>
                <a:gd name="connsiteX816" fmla="*/ 280643 w 1906136"/>
                <a:gd name="connsiteY816" fmla="*/ 392714 h 2468044"/>
                <a:gd name="connsiteX817" fmla="*/ 297407 w 1906136"/>
                <a:gd name="connsiteY817" fmla="*/ 394887 h 2468044"/>
                <a:gd name="connsiteX818" fmla="*/ 307962 w 1906136"/>
                <a:gd name="connsiteY818" fmla="*/ 400165 h 2468044"/>
                <a:gd name="connsiteX819" fmla="*/ 317276 w 1906136"/>
                <a:gd name="connsiteY819" fmla="*/ 407615 h 2468044"/>
                <a:gd name="connsiteX820" fmla="*/ 327831 w 1906136"/>
                <a:gd name="connsiteY820" fmla="*/ 413824 h 2468044"/>
                <a:gd name="connsiteX821" fmla="*/ 361048 w 1906136"/>
                <a:gd name="connsiteY821" fmla="*/ 413824 h 2468044"/>
                <a:gd name="connsiteX822" fmla="*/ 376571 w 1906136"/>
                <a:gd name="connsiteY822" fmla="*/ 422206 h 2468044"/>
                <a:gd name="connsiteX823" fmla="*/ 393335 w 1906136"/>
                <a:gd name="connsiteY823" fmla="*/ 436797 h 2468044"/>
                <a:gd name="connsiteX824" fmla="*/ 407926 w 1906136"/>
                <a:gd name="connsiteY824" fmla="*/ 449526 h 2468044"/>
                <a:gd name="connsiteX825" fmla="*/ 427794 w 1906136"/>
                <a:gd name="connsiteY825" fmla="*/ 458839 h 2468044"/>
                <a:gd name="connsiteX826" fmla="*/ 451699 w 1906136"/>
                <a:gd name="connsiteY826" fmla="*/ 464117 h 2468044"/>
                <a:gd name="connsiteX827" fmla="*/ 471567 w 1906136"/>
                <a:gd name="connsiteY827" fmla="*/ 473430 h 2468044"/>
                <a:gd name="connsiteX828" fmla="*/ 486158 w 1906136"/>
                <a:gd name="connsiteY828" fmla="*/ 486158 h 2468044"/>
                <a:gd name="connsiteX829" fmla="*/ 498576 w 1906136"/>
                <a:gd name="connsiteY829" fmla="*/ 502922 h 2468044"/>
                <a:gd name="connsiteX830" fmla="*/ 507889 w 1906136"/>
                <a:gd name="connsiteY830" fmla="*/ 519686 h 2468044"/>
                <a:gd name="connsiteX831" fmla="*/ 519376 w 1906136"/>
                <a:gd name="connsiteY831" fmla="*/ 536450 h 2468044"/>
                <a:gd name="connsiteX832" fmla="*/ 531794 w 1906136"/>
                <a:gd name="connsiteY832" fmla="*/ 550110 h 2468044"/>
                <a:gd name="connsiteX833" fmla="*/ 527758 w 1906136"/>
                <a:gd name="connsiteY833" fmla="*/ 574325 h 2468044"/>
                <a:gd name="connsiteX834" fmla="*/ 539244 w 1906136"/>
                <a:gd name="connsiteY834" fmla="*/ 579602 h 2468044"/>
                <a:gd name="connsiteX835" fmla="*/ 546385 w 1906136"/>
                <a:gd name="connsiteY835" fmla="*/ 588916 h 2468044"/>
                <a:gd name="connsiteX836" fmla="*/ 551662 w 1906136"/>
                <a:gd name="connsiteY836" fmla="*/ 600402 h 2468044"/>
                <a:gd name="connsiteX837" fmla="*/ 554767 w 1906136"/>
                <a:gd name="connsiteY837" fmla="*/ 613131 h 2468044"/>
                <a:gd name="connsiteX838" fmla="*/ 560976 w 1906136"/>
                <a:gd name="connsiteY838" fmla="*/ 625859 h 2468044"/>
                <a:gd name="connsiteX839" fmla="*/ 568116 w 1906136"/>
                <a:gd name="connsiteY839" fmla="*/ 637345 h 2468044"/>
                <a:gd name="connsiteX840" fmla="*/ 576498 w 1906136"/>
                <a:gd name="connsiteY840" fmla="*/ 645727 h 2468044"/>
                <a:gd name="connsiteX841" fmla="*/ 591089 w 1906136"/>
                <a:gd name="connsiteY841" fmla="*/ 651005 h 2468044"/>
                <a:gd name="connsiteX842" fmla="*/ 587984 w 1906136"/>
                <a:gd name="connsiteY842" fmla="*/ 653178 h 2468044"/>
                <a:gd name="connsiteX843" fmla="*/ 583949 w 1906136"/>
                <a:gd name="connsiteY843" fmla="*/ 653178 h 2468044"/>
                <a:gd name="connsiteX844" fmla="*/ 580844 w 1906136"/>
                <a:gd name="connsiteY844" fmla="*/ 653178 h 2468044"/>
                <a:gd name="connsiteX845" fmla="*/ 576808 w 1906136"/>
                <a:gd name="connsiteY845" fmla="*/ 651005 h 2468044"/>
                <a:gd name="connsiteX846" fmla="*/ 568426 w 1906136"/>
                <a:gd name="connsiteY846" fmla="*/ 651005 h 2468044"/>
                <a:gd name="connsiteX847" fmla="*/ 576808 w 1906136"/>
                <a:gd name="connsiteY847" fmla="*/ 669942 h 2468044"/>
                <a:gd name="connsiteX848" fmla="*/ 588295 w 1906136"/>
                <a:gd name="connsiteY848" fmla="*/ 686706 h 2468044"/>
                <a:gd name="connsiteX849" fmla="*/ 600713 w 1906136"/>
                <a:gd name="connsiteY849" fmla="*/ 702539 h 2468044"/>
                <a:gd name="connsiteX850" fmla="*/ 604748 w 1906136"/>
                <a:gd name="connsiteY850" fmla="*/ 704712 h 2468044"/>
                <a:gd name="connsiteX851" fmla="*/ 605680 w 1906136"/>
                <a:gd name="connsiteY851" fmla="*/ 704712 h 2468044"/>
                <a:gd name="connsiteX852" fmla="*/ 605680 w 1906136"/>
                <a:gd name="connsiteY852" fmla="*/ 706885 h 2468044"/>
                <a:gd name="connsiteX853" fmla="*/ 607853 w 1906136"/>
                <a:gd name="connsiteY853" fmla="*/ 706885 h 2468044"/>
                <a:gd name="connsiteX854" fmla="*/ 613130 w 1906136"/>
                <a:gd name="connsiteY854" fmla="*/ 706885 h 2468044"/>
                <a:gd name="connsiteX855" fmla="*/ 619339 w 1906136"/>
                <a:gd name="connsiteY855" fmla="*/ 706885 h 2468044"/>
                <a:gd name="connsiteX856" fmla="*/ 620271 w 1906136"/>
                <a:gd name="connsiteY856" fmla="*/ 704712 h 2468044"/>
                <a:gd name="connsiteX857" fmla="*/ 624306 w 1906136"/>
                <a:gd name="connsiteY857" fmla="*/ 702539 h 2468044"/>
                <a:gd name="connsiteX858" fmla="*/ 626480 w 1906136"/>
                <a:gd name="connsiteY858" fmla="*/ 701608 h 2468044"/>
                <a:gd name="connsiteX859" fmla="*/ 626480 w 1906136"/>
                <a:gd name="connsiteY859" fmla="*/ 699434 h 2468044"/>
                <a:gd name="connsiteX860" fmla="*/ 627411 w 1906136"/>
                <a:gd name="connsiteY860" fmla="*/ 699434 h 2468044"/>
                <a:gd name="connsiteX861" fmla="*/ 627411 w 1906136"/>
                <a:gd name="connsiteY861" fmla="*/ 695088 h 2468044"/>
                <a:gd name="connsiteX862" fmla="*/ 622133 w 1906136"/>
                <a:gd name="connsiteY862" fmla="*/ 687638 h 2468044"/>
                <a:gd name="connsiteX863" fmla="*/ 614993 w 1906136"/>
                <a:gd name="connsiteY863" fmla="*/ 682360 h 2468044"/>
                <a:gd name="connsiteX864" fmla="*/ 607853 w 1906136"/>
                <a:gd name="connsiteY864" fmla="*/ 677082 h 2468044"/>
                <a:gd name="connsiteX865" fmla="*/ 600713 w 1906136"/>
                <a:gd name="connsiteY865" fmla="*/ 671805 h 2468044"/>
                <a:gd name="connsiteX866" fmla="*/ 600713 w 1906136"/>
                <a:gd name="connsiteY866" fmla="*/ 662491 h 2468044"/>
                <a:gd name="connsiteX867" fmla="*/ 617477 w 1906136"/>
                <a:gd name="connsiteY867" fmla="*/ 673047 h 2468044"/>
                <a:gd name="connsiteX868" fmla="*/ 632068 w 1906136"/>
                <a:gd name="connsiteY868" fmla="*/ 687638 h 2468044"/>
                <a:gd name="connsiteX869" fmla="*/ 644485 w 1906136"/>
                <a:gd name="connsiteY869" fmla="*/ 702228 h 2468044"/>
                <a:gd name="connsiteX870" fmla="*/ 644485 w 1906136"/>
                <a:gd name="connsiteY870" fmla="*/ 723339 h 2468044"/>
                <a:gd name="connsiteX871" fmla="*/ 642312 w 1906136"/>
                <a:gd name="connsiteY871" fmla="*/ 718992 h 2468044"/>
                <a:gd name="connsiteX872" fmla="*/ 639208 w 1906136"/>
                <a:gd name="connsiteY872" fmla="*/ 715888 h 2468044"/>
                <a:gd name="connsiteX873" fmla="*/ 637035 w 1906136"/>
                <a:gd name="connsiteY873" fmla="*/ 711542 h 2468044"/>
                <a:gd name="connsiteX874" fmla="*/ 633930 w 1906136"/>
                <a:gd name="connsiteY874" fmla="*/ 709369 h 2468044"/>
                <a:gd name="connsiteX875" fmla="*/ 629894 w 1906136"/>
                <a:gd name="connsiteY875" fmla="*/ 709369 h 2468044"/>
                <a:gd name="connsiteX876" fmla="*/ 626790 w 1906136"/>
                <a:gd name="connsiteY876" fmla="*/ 709369 h 2468044"/>
                <a:gd name="connsiteX877" fmla="*/ 622754 w 1906136"/>
                <a:gd name="connsiteY877" fmla="*/ 709369 h 2468044"/>
                <a:gd name="connsiteX878" fmla="*/ 617477 w 1906136"/>
                <a:gd name="connsiteY878" fmla="*/ 711542 h 2468044"/>
                <a:gd name="connsiteX879" fmla="*/ 615304 w 1906136"/>
                <a:gd name="connsiteY879" fmla="*/ 723028 h 2468044"/>
                <a:gd name="connsiteX880" fmla="*/ 613130 w 1906136"/>
                <a:gd name="connsiteY880" fmla="*/ 741034 h 2468044"/>
                <a:gd name="connsiteX881" fmla="*/ 613130 w 1906136"/>
                <a:gd name="connsiteY881" fmla="*/ 763076 h 2468044"/>
                <a:gd name="connsiteX882" fmla="*/ 613130 w 1906136"/>
                <a:gd name="connsiteY882" fmla="*/ 787291 h 2468044"/>
                <a:gd name="connsiteX883" fmla="*/ 613130 w 1906136"/>
                <a:gd name="connsiteY883" fmla="*/ 807159 h 2468044"/>
                <a:gd name="connsiteX884" fmla="*/ 612199 w 1906136"/>
                <a:gd name="connsiteY884" fmla="*/ 821750 h 2468044"/>
                <a:gd name="connsiteX885" fmla="*/ 612199 w 1906136"/>
                <a:gd name="connsiteY885" fmla="*/ 829201 h 2468044"/>
                <a:gd name="connsiteX886" fmla="*/ 613130 w 1906136"/>
                <a:gd name="connsiteY886" fmla="*/ 859624 h 2468044"/>
                <a:gd name="connsiteX887" fmla="*/ 617166 w 1906136"/>
                <a:gd name="connsiteY887" fmla="*/ 881666 h 2468044"/>
                <a:gd name="connsiteX888" fmla="*/ 622444 w 1906136"/>
                <a:gd name="connsiteY888" fmla="*/ 898430 h 2468044"/>
                <a:gd name="connsiteX889" fmla="*/ 629584 w 1906136"/>
                <a:gd name="connsiteY889" fmla="*/ 911158 h 2468044"/>
                <a:gd name="connsiteX890" fmla="*/ 641071 w 1906136"/>
                <a:gd name="connsiteY890" fmla="*/ 922645 h 2468044"/>
                <a:gd name="connsiteX891" fmla="*/ 651626 w 1906136"/>
                <a:gd name="connsiteY891" fmla="*/ 935373 h 2468044"/>
                <a:gd name="connsiteX892" fmla="*/ 664043 w 1906136"/>
                <a:gd name="connsiteY892" fmla="*/ 953379 h 2468044"/>
                <a:gd name="connsiteX893" fmla="*/ 669321 w 1906136"/>
                <a:gd name="connsiteY893" fmla="*/ 964866 h 2468044"/>
                <a:gd name="connsiteX894" fmla="*/ 673357 w 1906136"/>
                <a:gd name="connsiteY894" fmla="*/ 975421 h 2468044"/>
                <a:gd name="connsiteX895" fmla="*/ 680497 w 1906136"/>
                <a:gd name="connsiteY895" fmla="*/ 984734 h 2468044"/>
                <a:gd name="connsiteX896" fmla="*/ 691052 w 1906136"/>
                <a:gd name="connsiteY896" fmla="*/ 992185 h 2468044"/>
                <a:gd name="connsiteX897" fmla="*/ 704712 w 1906136"/>
                <a:gd name="connsiteY897" fmla="*/ 997462 h 2468044"/>
                <a:gd name="connsiteX898" fmla="*/ 715267 w 1906136"/>
                <a:gd name="connsiteY898" fmla="*/ 1003671 h 2468044"/>
                <a:gd name="connsiteX899" fmla="*/ 724580 w 1906136"/>
                <a:gd name="connsiteY899" fmla="*/ 1014226 h 2468044"/>
                <a:gd name="connsiteX900" fmla="*/ 731721 w 1906136"/>
                <a:gd name="connsiteY900" fmla="*/ 1026955 h 2468044"/>
                <a:gd name="connsiteX901" fmla="*/ 734825 w 1906136"/>
                <a:gd name="connsiteY901" fmla="*/ 1041546 h 2468044"/>
                <a:gd name="connsiteX902" fmla="*/ 741034 w 1906136"/>
                <a:gd name="connsiteY902" fmla="*/ 1054274 h 2468044"/>
                <a:gd name="connsiteX903" fmla="*/ 747243 w 1906136"/>
                <a:gd name="connsiteY903" fmla="*/ 1065761 h 2468044"/>
                <a:gd name="connsiteX904" fmla="*/ 760903 w 1906136"/>
                <a:gd name="connsiteY904" fmla="*/ 1075074 h 2468044"/>
                <a:gd name="connsiteX905" fmla="*/ 758729 w 1906136"/>
                <a:gd name="connsiteY905" fmla="*/ 1076005 h 2468044"/>
                <a:gd name="connsiteX906" fmla="*/ 758729 w 1906136"/>
                <a:gd name="connsiteY906" fmla="*/ 1078178 h 2468044"/>
                <a:gd name="connsiteX907" fmla="*/ 758729 w 1906136"/>
                <a:gd name="connsiteY907" fmla="*/ 1080351 h 2468044"/>
                <a:gd name="connsiteX908" fmla="*/ 756556 w 1906136"/>
                <a:gd name="connsiteY908" fmla="*/ 1080351 h 2468044"/>
                <a:gd name="connsiteX909" fmla="*/ 754383 w 1906136"/>
                <a:gd name="connsiteY909" fmla="*/ 1080351 h 2468044"/>
                <a:gd name="connsiteX910" fmla="*/ 751279 w 1906136"/>
                <a:gd name="connsiteY910" fmla="*/ 1082525 h 2468044"/>
                <a:gd name="connsiteX911" fmla="*/ 760592 w 1906136"/>
                <a:gd name="connsiteY911" fmla="*/ 1095253 h 2468044"/>
                <a:gd name="connsiteX912" fmla="*/ 771147 w 1906136"/>
                <a:gd name="connsiteY912" fmla="*/ 1102704 h 2468044"/>
                <a:gd name="connsiteX913" fmla="*/ 782634 w 1906136"/>
                <a:gd name="connsiteY913" fmla="*/ 1110154 h 2468044"/>
                <a:gd name="connsiteX914" fmla="*/ 791016 w 1906136"/>
                <a:gd name="connsiteY914" fmla="*/ 1119468 h 2468044"/>
                <a:gd name="connsiteX915" fmla="*/ 797225 w 1906136"/>
                <a:gd name="connsiteY915" fmla="*/ 1130023 h 2468044"/>
                <a:gd name="connsiteX916" fmla="*/ 800329 w 1906136"/>
                <a:gd name="connsiteY916" fmla="*/ 1142751 h 2468044"/>
                <a:gd name="connsiteX917" fmla="*/ 804365 w 1906136"/>
                <a:gd name="connsiteY917" fmla="*/ 1155479 h 2468044"/>
                <a:gd name="connsiteX918" fmla="*/ 809643 w 1906136"/>
                <a:gd name="connsiteY918" fmla="*/ 1155479 h 2468044"/>
                <a:gd name="connsiteX919" fmla="*/ 811816 w 1906136"/>
                <a:gd name="connsiteY919" fmla="*/ 1155479 h 2468044"/>
                <a:gd name="connsiteX920" fmla="*/ 812747 w 1906136"/>
                <a:gd name="connsiteY920" fmla="*/ 1155479 h 2468044"/>
                <a:gd name="connsiteX921" fmla="*/ 814920 w 1906136"/>
                <a:gd name="connsiteY921" fmla="*/ 1155479 h 2468044"/>
                <a:gd name="connsiteX922" fmla="*/ 817093 w 1906136"/>
                <a:gd name="connsiteY922" fmla="*/ 1155479 h 2468044"/>
                <a:gd name="connsiteX923" fmla="*/ 820198 w 1906136"/>
                <a:gd name="connsiteY923" fmla="*/ 1155479 h 2468044"/>
                <a:gd name="connsiteX924" fmla="*/ 822371 w 1906136"/>
                <a:gd name="connsiteY924" fmla="*/ 1159826 h 2468044"/>
                <a:gd name="connsiteX925" fmla="*/ 822371 w 1906136"/>
                <a:gd name="connsiteY925" fmla="*/ 1162930 h 2468044"/>
                <a:gd name="connsiteX926" fmla="*/ 824544 w 1906136"/>
                <a:gd name="connsiteY926" fmla="*/ 1169139 h 2468044"/>
                <a:gd name="connsiteX927" fmla="*/ 824544 w 1906136"/>
                <a:gd name="connsiteY927" fmla="*/ 1176590 h 2468044"/>
                <a:gd name="connsiteX928" fmla="*/ 827648 w 1906136"/>
                <a:gd name="connsiteY928" fmla="*/ 1174417 h 2468044"/>
                <a:gd name="connsiteX929" fmla="*/ 827648 w 1906136"/>
                <a:gd name="connsiteY929" fmla="*/ 1172243 h 2468044"/>
                <a:gd name="connsiteX930" fmla="*/ 829822 w 1906136"/>
                <a:gd name="connsiteY930" fmla="*/ 1170070 h 2468044"/>
                <a:gd name="connsiteX931" fmla="*/ 831995 w 1906136"/>
                <a:gd name="connsiteY931" fmla="*/ 1166966 h 2468044"/>
                <a:gd name="connsiteX932" fmla="*/ 831995 w 1906136"/>
                <a:gd name="connsiteY932" fmla="*/ 1159515 h 2468044"/>
                <a:gd name="connsiteX933" fmla="*/ 827959 w 1906136"/>
                <a:gd name="connsiteY933" fmla="*/ 1148960 h 2468044"/>
                <a:gd name="connsiteX934" fmla="*/ 819577 w 1906136"/>
                <a:gd name="connsiteY934" fmla="*/ 1132196 h 2468044"/>
                <a:gd name="connsiteX935" fmla="*/ 808090 w 1906136"/>
                <a:gd name="connsiteY935" fmla="*/ 1113259 h 2468044"/>
                <a:gd name="connsiteX936" fmla="*/ 797535 w 1906136"/>
                <a:gd name="connsiteY936" fmla="*/ 1095253 h 2468044"/>
                <a:gd name="connsiteX937" fmla="*/ 783876 w 1906136"/>
                <a:gd name="connsiteY937" fmla="*/ 1076316 h 2468044"/>
                <a:gd name="connsiteX938" fmla="*/ 773320 w 1906136"/>
                <a:gd name="connsiteY938" fmla="*/ 1061725 h 2468044"/>
                <a:gd name="connsiteX939" fmla="*/ 761834 w 1906136"/>
                <a:gd name="connsiteY939" fmla="*/ 1048996 h 2468044"/>
                <a:gd name="connsiteX940" fmla="*/ 756556 w 1906136"/>
                <a:gd name="connsiteY940" fmla="*/ 1041546 h 2468044"/>
                <a:gd name="connsiteX941" fmla="*/ 756556 w 1906136"/>
                <a:gd name="connsiteY941" fmla="*/ 1021677 h 2468044"/>
                <a:gd name="connsiteX942" fmla="*/ 760592 w 1906136"/>
                <a:gd name="connsiteY942" fmla="*/ 1023850 h 2468044"/>
                <a:gd name="connsiteX943" fmla="*/ 763697 w 1906136"/>
                <a:gd name="connsiteY943" fmla="*/ 1026955 h 2468044"/>
                <a:gd name="connsiteX944" fmla="*/ 767732 w 1906136"/>
                <a:gd name="connsiteY944" fmla="*/ 1031301 h 2468044"/>
                <a:gd name="connsiteX945" fmla="*/ 776114 w 1906136"/>
                <a:gd name="connsiteY945" fmla="*/ 1036578 h 2468044"/>
                <a:gd name="connsiteX946" fmla="*/ 782323 w 1906136"/>
                <a:gd name="connsiteY946" fmla="*/ 1048065 h 2468044"/>
                <a:gd name="connsiteX947" fmla="*/ 785428 w 1906136"/>
                <a:gd name="connsiteY947" fmla="*/ 1058620 h 2468044"/>
                <a:gd name="connsiteX948" fmla="*/ 789464 w 1906136"/>
                <a:gd name="connsiteY948" fmla="*/ 1069175 h 2468044"/>
                <a:gd name="connsiteX949" fmla="*/ 796604 w 1906136"/>
                <a:gd name="connsiteY949" fmla="*/ 1078489 h 2468044"/>
                <a:gd name="connsiteX950" fmla="*/ 797535 w 1906136"/>
                <a:gd name="connsiteY950" fmla="*/ 1080662 h 2468044"/>
                <a:gd name="connsiteX951" fmla="*/ 803744 w 1906136"/>
                <a:gd name="connsiteY951" fmla="*/ 1082835 h 2468044"/>
                <a:gd name="connsiteX952" fmla="*/ 806849 w 1906136"/>
                <a:gd name="connsiteY952" fmla="*/ 1082835 h 2468044"/>
                <a:gd name="connsiteX953" fmla="*/ 812126 w 1906136"/>
                <a:gd name="connsiteY953" fmla="*/ 1083766 h 2468044"/>
                <a:gd name="connsiteX954" fmla="*/ 816162 w 1906136"/>
                <a:gd name="connsiteY954" fmla="*/ 1085939 h 2468044"/>
                <a:gd name="connsiteX955" fmla="*/ 833857 w 1906136"/>
                <a:gd name="connsiteY955" fmla="*/ 1112327 h 2468044"/>
                <a:gd name="connsiteX956" fmla="*/ 852484 w 1906136"/>
                <a:gd name="connsiteY956" fmla="*/ 1137473 h 2468044"/>
                <a:gd name="connsiteX957" fmla="*/ 870179 w 1906136"/>
                <a:gd name="connsiteY957" fmla="*/ 1161688 h 2468044"/>
                <a:gd name="connsiteX958" fmla="*/ 890048 w 1906136"/>
                <a:gd name="connsiteY958" fmla="*/ 1183730 h 2468044"/>
                <a:gd name="connsiteX959" fmla="*/ 882908 w 1906136"/>
                <a:gd name="connsiteY959" fmla="*/ 1206703 h 2468044"/>
                <a:gd name="connsiteX960" fmla="*/ 886944 w 1906136"/>
                <a:gd name="connsiteY960" fmla="*/ 1211049 h 2468044"/>
                <a:gd name="connsiteX961" fmla="*/ 894084 w 1906136"/>
                <a:gd name="connsiteY961" fmla="*/ 1218500 h 2468044"/>
                <a:gd name="connsiteX962" fmla="*/ 901224 w 1906136"/>
                <a:gd name="connsiteY962" fmla="*/ 1227813 h 2468044"/>
                <a:gd name="connsiteX963" fmla="*/ 910537 w 1906136"/>
                <a:gd name="connsiteY963" fmla="*/ 1235264 h 2468044"/>
                <a:gd name="connsiteX964" fmla="*/ 915815 w 1906136"/>
                <a:gd name="connsiteY964" fmla="*/ 1242715 h 2468044"/>
                <a:gd name="connsiteX965" fmla="*/ 918919 w 1906136"/>
                <a:gd name="connsiteY965" fmla="*/ 1243646 h 2468044"/>
                <a:gd name="connsiteX966" fmla="*/ 939719 w 1906136"/>
                <a:gd name="connsiteY966" fmla="*/ 1240541 h 2468044"/>
                <a:gd name="connsiteX967" fmla="*/ 940651 w 1906136"/>
                <a:gd name="connsiteY967" fmla="*/ 1242715 h 2468044"/>
                <a:gd name="connsiteX968" fmla="*/ 944686 w 1906136"/>
                <a:gd name="connsiteY968" fmla="*/ 1245819 h 2468044"/>
                <a:gd name="connsiteX969" fmla="*/ 947791 w 1906136"/>
                <a:gd name="connsiteY969" fmla="*/ 1250165 h 2468044"/>
                <a:gd name="connsiteX970" fmla="*/ 951827 w 1906136"/>
                <a:gd name="connsiteY970" fmla="*/ 1253270 h 2468044"/>
                <a:gd name="connsiteX971" fmla="*/ 954931 w 1906136"/>
                <a:gd name="connsiteY971" fmla="*/ 1256374 h 2468044"/>
                <a:gd name="connsiteX972" fmla="*/ 978835 w 1906136"/>
                <a:gd name="connsiteY972" fmla="*/ 1260720 h 2468044"/>
                <a:gd name="connsiteX973" fmla="*/ 981940 w 1906136"/>
                <a:gd name="connsiteY973" fmla="*/ 1262894 h 2468044"/>
                <a:gd name="connsiteX974" fmla="*/ 985976 w 1906136"/>
                <a:gd name="connsiteY974" fmla="*/ 1265998 h 2468044"/>
                <a:gd name="connsiteX975" fmla="*/ 991253 w 1906136"/>
                <a:gd name="connsiteY975" fmla="*/ 1271276 h 2468044"/>
                <a:gd name="connsiteX976" fmla="*/ 995289 w 1906136"/>
                <a:gd name="connsiteY976" fmla="*/ 1275622 h 2468044"/>
                <a:gd name="connsiteX977" fmla="*/ 998394 w 1906136"/>
                <a:gd name="connsiteY977" fmla="*/ 1278726 h 2468044"/>
                <a:gd name="connsiteX978" fmla="*/ 1002429 w 1906136"/>
                <a:gd name="connsiteY978" fmla="*/ 1280899 h 2468044"/>
                <a:gd name="connsiteX979" fmla="*/ 1010811 w 1906136"/>
                <a:gd name="connsiteY979" fmla="*/ 1283073 h 2468044"/>
                <a:gd name="connsiteX980" fmla="*/ 1017952 w 1906136"/>
                <a:gd name="connsiteY980" fmla="*/ 1278726 h 2468044"/>
                <a:gd name="connsiteX981" fmla="*/ 1024161 w 1906136"/>
                <a:gd name="connsiteY981" fmla="*/ 1275622 h 2468044"/>
                <a:gd name="connsiteX982" fmla="*/ 1031301 w 1906136"/>
                <a:gd name="connsiteY982" fmla="*/ 1271276 h 2468044"/>
                <a:gd name="connsiteX983" fmla="*/ 1041856 w 1906136"/>
                <a:gd name="connsiteY983" fmla="*/ 1271276 h 2468044"/>
                <a:gd name="connsiteX984" fmla="*/ 1058620 w 1906136"/>
                <a:gd name="connsiteY984" fmla="*/ 1278726 h 2468044"/>
                <a:gd name="connsiteX985" fmla="*/ 1069175 w 1906136"/>
                <a:gd name="connsiteY985" fmla="*/ 1288040 h 2468044"/>
                <a:gd name="connsiteX986" fmla="*/ 1081593 w 1906136"/>
                <a:gd name="connsiteY986" fmla="*/ 1297353 h 2468044"/>
                <a:gd name="connsiteX987" fmla="*/ 1102393 w 1906136"/>
                <a:gd name="connsiteY987" fmla="*/ 1304804 h 2468044"/>
                <a:gd name="connsiteX988" fmla="*/ 1117915 w 1906136"/>
                <a:gd name="connsiteY988" fmla="*/ 1310081 h 2468044"/>
                <a:gd name="connsiteX989" fmla="*/ 1132506 w 1906136"/>
                <a:gd name="connsiteY989" fmla="*/ 1314428 h 2468044"/>
                <a:gd name="connsiteX990" fmla="*/ 1141820 w 1906136"/>
                <a:gd name="connsiteY990" fmla="*/ 1317532 h 2468044"/>
                <a:gd name="connsiteX991" fmla="*/ 1151133 w 1906136"/>
                <a:gd name="connsiteY991" fmla="*/ 1326845 h 2468044"/>
                <a:gd name="connsiteX992" fmla="*/ 1159515 w 1906136"/>
                <a:gd name="connsiteY992" fmla="*/ 1339574 h 2468044"/>
                <a:gd name="connsiteX993" fmla="*/ 1168828 w 1906136"/>
                <a:gd name="connsiteY993" fmla="*/ 1361615 h 2468044"/>
                <a:gd name="connsiteX994" fmla="*/ 1180315 w 1906136"/>
                <a:gd name="connsiteY994" fmla="*/ 1364720 h 2468044"/>
                <a:gd name="connsiteX995" fmla="*/ 1195837 w 1906136"/>
                <a:gd name="connsiteY995" fmla="*/ 1372171 h 2468044"/>
                <a:gd name="connsiteX996" fmla="*/ 1212601 w 1906136"/>
                <a:gd name="connsiteY996" fmla="*/ 1381484 h 2468044"/>
                <a:gd name="connsiteX997" fmla="*/ 1229365 w 1906136"/>
                <a:gd name="connsiteY997" fmla="*/ 1390797 h 2468044"/>
                <a:gd name="connsiteX998" fmla="*/ 1238679 w 1906136"/>
                <a:gd name="connsiteY998" fmla="*/ 1398248 h 2468044"/>
                <a:gd name="connsiteX999" fmla="*/ 1241783 w 1906136"/>
                <a:gd name="connsiteY999" fmla="*/ 1396075 h 2468044"/>
                <a:gd name="connsiteX1000" fmla="*/ 1243956 w 1906136"/>
                <a:gd name="connsiteY1000" fmla="*/ 1396075 h 2468044"/>
                <a:gd name="connsiteX1001" fmla="*/ 1244888 w 1906136"/>
                <a:gd name="connsiteY1001" fmla="*/ 1396075 h 2468044"/>
                <a:gd name="connsiteX1002" fmla="*/ 1247061 w 1906136"/>
                <a:gd name="connsiteY1002" fmla="*/ 1393902 h 2468044"/>
                <a:gd name="connsiteX1003" fmla="*/ 1249234 w 1906136"/>
                <a:gd name="connsiteY1003" fmla="*/ 1393902 h 2468044"/>
                <a:gd name="connsiteX1004" fmla="*/ 1251407 w 1906136"/>
                <a:gd name="connsiteY1004" fmla="*/ 1390797 h 2468044"/>
                <a:gd name="connsiteX1005" fmla="*/ 1251407 w 1906136"/>
                <a:gd name="connsiteY1005" fmla="*/ 1388624 h 2468044"/>
                <a:gd name="connsiteX1006" fmla="*/ 1251407 w 1906136"/>
                <a:gd name="connsiteY1006" fmla="*/ 1385520 h 2468044"/>
                <a:gd name="connsiteX1007" fmla="*/ 1249234 w 1906136"/>
                <a:gd name="connsiteY1007" fmla="*/ 1381173 h 2468044"/>
                <a:gd name="connsiteX1008" fmla="*/ 1252338 w 1906136"/>
                <a:gd name="connsiteY1008" fmla="*/ 1379000 h 2468044"/>
                <a:gd name="connsiteX1009" fmla="*/ 1254511 w 1906136"/>
                <a:gd name="connsiteY1009" fmla="*/ 1378069 h 2468044"/>
                <a:gd name="connsiteX1010" fmla="*/ 1256684 w 1906136"/>
                <a:gd name="connsiteY1010" fmla="*/ 1375896 h 2468044"/>
                <a:gd name="connsiteX1011" fmla="*/ 1258858 w 1906136"/>
                <a:gd name="connsiteY1011" fmla="*/ 1373723 h 2468044"/>
                <a:gd name="connsiteX1012" fmla="*/ 1265998 w 1906136"/>
                <a:gd name="connsiteY1012" fmla="*/ 1373723 h 2468044"/>
                <a:gd name="connsiteX1013" fmla="*/ 1273138 w 1906136"/>
                <a:gd name="connsiteY1013" fmla="*/ 1385209 h 2468044"/>
                <a:gd name="connsiteX1014" fmla="*/ 1280278 w 1906136"/>
                <a:gd name="connsiteY1014" fmla="*/ 1395764 h 2468044"/>
                <a:gd name="connsiteX1015" fmla="*/ 1285556 w 1906136"/>
                <a:gd name="connsiteY1015" fmla="*/ 1405078 h 2468044"/>
                <a:gd name="connsiteX1016" fmla="*/ 1287729 w 1906136"/>
                <a:gd name="connsiteY1016" fmla="*/ 1419669 h 2468044"/>
                <a:gd name="connsiteX1017" fmla="*/ 1287729 w 1906136"/>
                <a:gd name="connsiteY1017" fmla="*/ 1434260 h 2468044"/>
                <a:gd name="connsiteX1018" fmla="*/ 1288660 w 1906136"/>
                <a:gd name="connsiteY1018" fmla="*/ 1444815 h 2468044"/>
                <a:gd name="connsiteX1019" fmla="*/ 1276243 w 1906136"/>
                <a:gd name="connsiteY1019" fmla="*/ 1459406 h 2468044"/>
                <a:gd name="connsiteX1020" fmla="*/ 1261652 w 1906136"/>
                <a:gd name="connsiteY1020" fmla="*/ 1472134 h 2468044"/>
                <a:gd name="connsiteX1021" fmla="*/ 1249234 w 1906136"/>
                <a:gd name="connsiteY1021" fmla="*/ 1485794 h 2468044"/>
                <a:gd name="connsiteX1022" fmla="*/ 1242094 w 1906136"/>
                <a:gd name="connsiteY1022" fmla="*/ 1501626 h 2468044"/>
                <a:gd name="connsiteX1023" fmla="*/ 1236816 w 1906136"/>
                <a:gd name="connsiteY1023" fmla="*/ 1518390 h 2468044"/>
                <a:gd name="connsiteX1024" fmla="*/ 1229676 w 1906136"/>
                <a:gd name="connsiteY1024" fmla="*/ 1535155 h 2468044"/>
                <a:gd name="connsiteX1025" fmla="*/ 1234953 w 1906136"/>
                <a:gd name="connsiteY1025" fmla="*/ 1537328 h 2468044"/>
                <a:gd name="connsiteX1026" fmla="*/ 1240231 w 1906136"/>
                <a:gd name="connsiteY1026" fmla="*/ 1537328 h 2468044"/>
                <a:gd name="connsiteX1027" fmla="*/ 1245508 w 1906136"/>
                <a:gd name="connsiteY1027" fmla="*/ 1538259 h 2468044"/>
                <a:gd name="connsiteX1028" fmla="*/ 1254822 w 1906136"/>
                <a:gd name="connsiteY1028" fmla="*/ 1538259 h 2468044"/>
                <a:gd name="connsiteX1029" fmla="*/ 1254822 w 1906136"/>
                <a:gd name="connsiteY1029" fmla="*/ 1542605 h 2468044"/>
                <a:gd name="connsiteX1030" fmla="*/ 1245508 w 1906136"/>
                <a:gd name="connsiteY1030" fmla="*/ 1547883 h 2468044"/>
                <a:gd name="connsiteX1031" fmla="*/ 1239300 w 1906136"/>
                <a:gd name="connsiteY1031" fmla="*/ 1553160 h 2468044"/>
                <a:gd name="connsiteX1032" fmla="*/ 1229986 w 1906136"/>
                <a:gd name="connsiteY1032" fmla="*/ 1558438 h 2468044"/>
                <a:gd name="connsiteX1033" fmla="*/ 1229986 w 1906136"/>
                <a:gd name="connsiteY1033" fmla="*/ 1565889 h 2468044"/>
                <a:gd name="connsiteX1034" fmla="*/ 1229986 w 1906136"/>
                <a:gd name="connsiteY1034" fmla="*/ 1573339 h 2468044"/>
                <a:gd name="connsiteX1035" fmla="*/ 1229986 w 1906136"/>
                <a:gd name="connsiteY1035" fmla="*/ 1579548 h 2468044"/>
                <a:gd name="connsiteX1036" fmla="*/ 1225950 w 1906136"/>
                <a:gd name="connsiteY1036" fmla="*/ 1586999 h 2468044"/>
                <a:gd name="connsiteX1037" fmla="*/ 1229986 w 1906136"/>
                <a:gd name="connsiteY1037" fmla="*/ 1590104 h 2468044"/>
                <a:gd name="connsiteX1038" fmla="*/ 1233091 w 1906136"/>
                <a:gd name="connsiteY1038" fmla="*/ 1594450 h 2468044"/>
                <a:gd name="connsiteX1039" fmla="*/ 1237126 w 1906136"/>
                <a:gd name="connsiteY1039" fmla="*/ 1595381 h 2468044"/>
                <a:gd name="connsiteX1040" fmla="*/ 1242404 w 1906136"/>
                <a:gd name="connsiteY1040" fmla="*/ 1595381 h 2468044"/>
                <a:gd name="connsiteX1041" fmla="*/ 1245508 w 1906136"/>
                <a:gd name="connsiteY1041" fmla="*/ 1599727 h 2468044"/>
                <a:gd name="connsiteX1042" fmla="*/ 1256995 w 1906136"/>
                <a:gd name="connsiteY1042" fmla="*/ 1610283 h 2468044"/>
                <a:gd name="connsiteX1043" fmla="*/ 1264135 w 1906136"/>
                <a:gd name="connsiteY1043" fmla="*/ 1624873 h 2468044"/>
                <a:gd name="connsiteX1044" fmla="*/ 1269413 w 1906136"/>
                <a:gd name="connsiteY1044" fmla="*/ 1643811 h 2468044"/>
                <a:gd name="connsiteX1045" fmla="*/ 1274690 w 1906136"/>
                <a:gd name="connsiteY1045" fmla="*/ 1659643 h 2468044"/>
                <a:gd name="connsiteX1046" fmla="*/ 1281831 w 1906136"/>
                <a:gd name="connsiteY1046" fmla="*/ 1676407 h 2468044"/>
                <a:gd name="connsiteX1047" fmla="*/ 1302630 w 1906136"/>
                <a:gd name="connsiteY1047" fmla="*/ 1705900 h 2468044"/>
                <a:gd name="connsiteX1048" fmla="*/ 1327777 w 1906136"/>
                <a:gd name="connsiteY1048" fmla="*/ 1733219 h 2468044"/>
                <a:gd name="connsiteX1049" fmla="*/ 1359132 w 1906136"/>
                <a:gd name="connsiteY1049" fmla="*/ 1754329 h 2468044"/>
                <a:gd name="connsiteX1050" fmla="*/ 1395454 w 1906136"/>
                <a:gd name="connsiteY1050" fmla="*/ 1767989 h 2468044"/>
                <a:gd name="connsiteX1051" fmla="*/ 1391418 w 1906136"/>
                <a:gd name="connsiteY1051" fmla="*/ 1797481 h 2468044"/>
                <a:gd name="connsiteX1052" fmla="*/ 1389245 w 1906136"/>
                <a:gd name="connsiteY1052" fmla="*/ 1829147 h 2468044"/>
                <a:gd name="connsiteX1053" fmla="*/ 1388314 w 1906136"/>
                <a:gd name="connsiteY1053" fmla="*/ 1861744 h 2468044"/>
                <a:gd name="connsiteX1054" fmla="*/ 1382105 w 1906136"/>
                <a:gd name="connsiteY1054" fmla="*/ 1893409 h 2468044"/>
                <a:gd name="connsiteX1055" fmla="*/ 1371549 w 1906136"/>
                <a:gd name="connsiteY1055" fmla="*/ 1941839 h 2468044"/>
                <a:gd name="connsiteX1056" fmla="*/ 1362236 w 1906136"/>
                <a:gd name="connsiteY1056" fmla="*/ 1991199 h 2468044"/>
                <a:gd name="connsiteX1057" fmla="*/ 1351681 w 1906136"/>
                <a:gd name="connsiteY1057" fmla="*/ 2036214 h 2468044"/>
                <a:gd name="connsiteX1058" fmla="*/ 1339263 w 1906136"/>
                <a:gd name="connsiteY1058" fmla="*/ 2080297 h 2468044"/>
                <a:gd name="connsiteX1059" fmla="*/ 1337090 w 1906136"/>
                <a:gd name="connsiteY1059" fmla="*/ 2091784 h 2468044"/>
                <a:gd name="connsiteX1060" fmla="*/ 1340194 w 1906136"/>
                <a:gd name="connsiteY1060" fmla="*/ 2104512 h 2468044"/>
                <a:gd name="connsiteX1061" fmla="*/ 1342368 w 1906136"/>
                <a:gd name="connsiteY1061" fmla="*/ 2111963 h 2468044"/>
                <a:gd name="connsiteX1062" fmla="*/ 1329950 w 1906136"/>
                <a:gd name="connsiteY1062" fmla="*/ 2188643 h 2468044"/>
                <a:gd name="connsiteX1063" fmla="*/ 1329950 w 1906136"/>
                <a:gd name="connsiteY1063" fmla="*/ 2192989 h 2468044"/>
                <a:gd name="connsiteX1064" fmla="*/ 1337090 w 1906136"/>
                <a:gd name="connsiteY1064" fmla="*/ 2190816 h 2468044"/>
                <a:gd name="connsiteX1065" fmla="*/ 1340194 w 1906136"/>
                <a:gd name="connsiteY1065" fmla="*/ 2186470 h 2468044"/>
                <a:gd name="connsiteX1066" fmla="*/ 1342368 w 1906136"/>
                <a:gd name="connsiteY1066" fmla="*/ 2183365 h 2468044"/>
                <a:gd name="connsiteX1067" fmla="*/ 1345472 w 1906136"/>
                <a:gd name="connsiteY1067" fmla="*/ 2179019 h 2468044"/>
                <a:gd name="connsiteX1068" fmla="*/ 1349508 w 1906136"/>
                <a:gd name="connsiteY1068" fmla="*/ 2175915 h 2468044"/>
                <a:gd name="connsiteX1069" fmla="*/ 1349508 w 1906136"/>
                <a:gd name="connsiteY1069" fmla="*/ 2179019 h 2468044"/>
                <a:gd name="connsiteX1070" fmla="*/ 1354785 w 1906136"/>
                <a:gd name="connsiteY1070" fmla="*/ 2179019 h 2468044"/>
                <a:gd name="connsiteX1071" fmla="*/ 1345472 w 1906136"/>
                <a:gd name="connsiteY1071" fmla="*/ 2215652 h 2468044"/>
                <a:gd name="connsiteX1072" fmla="*/ 1334917 w 1906136"/>
                <a:gd name="connsiteY1072" fmla="*/ 2215652 h 2468044"/>
                <a:gd name="connsiteX1073" fmla="*/ 1327777 w 1906136"/>
                <a:gd name="connsiteY1073" fmla="*/ 2234589 h 2468044"/>
                <a:gd name="connsiteX1074" fmla="*/ 1320636 w 1906136"/>
                <a:gd name="connsiteY1074" fmla="*/ 2256631 h 2468044"/>
                <a:gd name="connsiteX1075" fmla="*/ 1315359 w 1906136"/>
                <a:gd name="connsiteY1075" fmla="*/ 2279604 h 2468044"/>
                <a:gd name="connsiteX1076" fmla="*/ 1313186 w 1906136"/>
                <a:gd name="connsiteY1076" fmla="*/ 2305992 h 2468044"/>
                <a:gd name="connsiteX1077" fmla="*/ 1311012 w 1906136"/>
                <a:gd name="connsiteY1077" fmla="*/ 2333311 h 2468044"/>
                <a:gd name="connsiteX1078" fmla="*/ 1315048 w 1906136"/>
                <a:gd name="connsiteY1078" fmla="*/ 2357525 h 2468044"/>
                <a:gd name="connsiteX1079" fmla="*/ 1322189 w 1906136"/>
                <a:gd name="connsiteY1079" fmla="*/ 2380499 h 2468044"/>
                <a:gd name="connsiteX1080" fmla="*/ 1332744 w 1906136"/>
                <a:gd name="connsiteY1080" fmla="*/ 2401609 h 2468044"/>
                <a:gd name="connsiteX1081" fmla="*/ 1349508 w 1906136"/>
                <a:gd name="connsiteY1081" fmla="*/ 2416200 h 2468044"/>
                <a:gd name="connsiteX1082" fmla="*/ 1369376 w 1906136"/>
                <a:gd name="connsiteY1082" fmla="*/ 2426755 h 2468044"/>
                <a:gd name="connsiteX1083" fmla="*/ 1369376 w 1906136"/>
                <a:gd name="connsiteY1083" fmla="*/ 2434206 h 2468044"/>
                <a:gd name="connsiteX1084" fmla="*/ 1354785 w 1906136"/>
                <a:gd name="connsiteY1084" fmla="*/ 2424892 h 2468044"/>
                <a:gd name="connsiteX1085" fmla="*/ 1342368 w 1906136"/>
                <a:gd name="connsiteY1085" fmla="*/ 2414337 h 2468044"/>
                <a:gd name="connsiteX1086" fmla="*/ 1329950 w 1906136"/>
                <a:gd name="connsiteY1086" fmla="*/ 2401609 h 2468044"/>
                <a:gd name="connsiteX1087" fmla="*/ 1325914 w 1906136"/>
                <a:gd name="connsiteY1087" fmla="*/ 2401609 h 2468044"/>
                <a:gd name="connsiteX1088" fmla="*/ 1332123 w 1906136"/>
                <a:gd name="connsiteY1088" fmla="*/ 2416200 h 2468044"/>
                <a:gd name="connsiteX1089" fmla="*/ 1342678 w 1906136"/>
                <a:gd name="connsiteY1089" fmla="*/ 2430791 h 2468044"/>
                <a:gd name="connsiteX1090" fmla="*/ 1357269 w 1906136"/>
                <a:gd name="connsiteY1090" fmla="*/ 2445382 h 2468044"/>
                <a:gd name="connsiteX1091" fmla="*/ 1374033 w 1906136"/>
                <a:gd name="connsiteY1091" fmla="*/ 2458110 h 2468044"/>
                <a:gd name="connsiteX1092" fmla="*/ 1389555 w 1906136"/>
                <a:gd name="connsiteY1092" fmla="*/ 2466492 h 2468044"/>
                <a:gd name="connsiteX1093" fmla="*/ 1406319 w 1906136"/>
                <a:gd name="connsiteY1093" fmla="*/ 2470838 h 2468044"/>
                <a:gd name="connsiteX1094" fmla="*/ 1423083 w 1906136"/>
                <a:gd name="connsiteY1094" fmla="*/ 2466492 h 2468044"/>
                <a:gd name="connsiteX1095" fmla="*/ 1426188 w 1906136"/>
                <a:gd name="connsiteY1095" fmla="*/ 2465561 h 2468044"/>
                <a:gd name="connsiteX1096" fmla="*/ 1428361 w 1906136"/>
                <a:gd name="connsiteY1096" fmla="*/ 2463388 h 2468044"/>
                <a:gd name="connsiteX1097" fmla="*/ 1430534 w 1906136"/>
                <a:gd name="connsiteY1097" fmla="*/ 2463388 h 2468044"/>
                <a:gd name="connsiteX1098" fmla="*/ 1430534 w 1906136"/>
                <a:gd name="connsiteY1098" fmla="*/ 2461214 h 2468044"/>
                <a:gd name="connsiteX1099" fmla="*/ 1432707 w 1906136"/>
                <a:gd name="connsiteY1099" fmla="*/ 2460283 h 2468044"/>
                <a:gd name="connsiteX1100" fmla="*/ 1435812 w 1906136"/>
                <a:gd name="connsiteY1100" fmla="*/ 2458110 h 2468044"/>
                <a:gd name="connsiteX1101" fmla="*/ 1432707 w 1906136"/>
                <a:gd name="connsiteY1101" fmla="*/ 2453764 h 2468044"/>
                <a:gd name="connsiteX1102" fmla="*/ 1432707 w 1906136"/>
                <a:gd name="connsiteY1102" fmla="*/ 2452832 h 2468044"/>
                <a:gd name="connsiteX1103" fmla="*/ 1432707 w 1906136"/>
                <a:gd name="connsiteY1103" fmla="*/ 2452832 h 2468044"/>
                <a:gd name="connsiteX1104" fmla="*/ 1432707 w 1906136"/>
                <a:gd name="connsiteY1104" fmla="*/ 2450659 h 2468044"/>
                <a:gd name="connsiteX1105" fmla="*/ 1428671 w 1906136"/>
                <a:gd name="connsiteY1105" fmla="*/ 2450659 h 2468044"/>
                <a:gd name="connsiteX1106" fmla="*/ 1427740 w 1906136"/>
                <a:gd name="connsiteY1106" fmla="*/ 2450659 h 2468044"/>
                <a:gd name="connsiteX1107" fmla="*/ 1421531 w 1906136"/>
                <a:gd name="connsiteY1107" fmla="*/ 2450659 h 2468044"/>
                <a:gd name="connsiteX1108" fmla="*/ 1420600 w 1906136"/>
                <a:gd name="connsiteY1108" fmla="*/ 2439173 h 2468044"/>
                <a:gd name="connsiteX1109" fmla="*/ 1418427 w 1906136"/>
                <a:gd name="connsiteY1109" fmla="*/ 2426444 h 2468044"/>
                <a:gd name="connsiteX1110" fmla="*/ 1416254 w 1906136"/>
                <a:gd name="connsiteY1110" fmla="*/ 2415889 h 2468044"/>
                <a:gd name="connsiteX1111" fmla="*/ 1413149 w 1906136"/>
                <a:gd name="connsiteY1111" fmla="*/ 2406576 h 2468044"/>
                <a:gd name="connsiteX1112" fmla="*/ 1410976 w 1906136"/>
                <a:gd name="connsiteY1112" fmla="*/ 2404403 h 2468044"/>
                <a:gd name="connsiteX1113" fmla="*/ 1410976 w 1906136"/>
                <a:gd name="connsiteY1113" fmla="*/ 2402230 h 2468044"/>
                <a:gd name="connsiteX1114" fmla="*/ 1408803 w 1906136"/>
                <a:gd name="connsiteY1114" fmla="*/ 2402230 h 2468044"/>
                <a:gd name="connsiteX1115" fmla="*/ 1405698 w 1906136"/>
                <a:gd name="connsiteY1115" fmla="*/ 2401298 h 2468044"/>
                <a:gd name="connsiteX1116" fmla="*/ 1396385 w 1906136"/>
                <a:gd name="connsiteY1116" fmla="*/ 2414027 h 2468044"/>
                <a:gd name="connsiteX1117" fmla="*/ 1384899 w 1906136"/>
                <a:gd name="connsiteY1117" fmla="*/ 2426755 h 2468044"/>
                <a:gd name="connsiteX1118" fmla="*/ 1384899 w 1906136"/>
                <a:gd name="connsiteY1118" fmla="*/ 2431101 h 2468044"/>
                <a:gd name="connsiteX1119" fmla="*/ 1381794 w 1906136"/>
                <a:gd name="connsiteY1119" fmla="*/ 2431101 h 2468044"/>
                <a:gd name="connsiteX1120" fmla="*/ 1381794 w 1906136"/>
                <a:gd name="connsiteY1120" fmla="*/ 2424892 h 2468044"/>
                <a:gd name="connsiteX1121" fmla="*/ 1381794 w 1906136"/>
                <a:gd name="connsiteY1121" fmla="*/ 2421788 h 2468044"/>
                <a:gd name="connsiteX1122" fmla="*/ 1383967 w 1906136"/>
                <a:gd name="connsiteY1122" fmla="*/ 2417442 h 2468044"/>
                <a:gd name="connsiteX1123" fmla="*/ 1384899 w 1906136"/>
                <a:gd name="connsiteY1123" fmla="*/ 2414337 h 2468044"/>
                <a:gd name="connsiteX1124" fmla="*/ 1394212 w 1906136"/>
                <a:gd name="connsiteY1124" fmla="*/ 2402851 h 2468044"/>
                <a:gd name="connsiteX1125" fmla="*/ 1406630 w 1906136"/>
                <a:gd name="connsiteY1125" fmla="*/ 2392295 h 2468044"/>
                <a:gd name="connsiteX1126" fmla="*/ 1420289 w 1906136"/>
                <a:gd name="connsiteY1126" fmla="*/ 2384845 h 2468044"/>
                <a:gd name="connsiteX1127" fmla="*/ 1428671 w 1906136"/>
                <a:gd name="connsiteY1127" fmla="*/ 2382672 h 2468044"/>
                <a:gd name="connsiteX1128" fmla="*/ 1427740 w 1906136"/>
                <a:gd name="connsiteY1128" fmla="*/ 2373358 h 2468044"/>
                <a:gd name="connsiteX1129" fmla="*/ 1423704 w 1906136"/>
                <a:gd name="connsiteY1129" fmla="*/ 2368081 h 2468044"/>
                <a:gd name="connsiteX1130" fmla="*/ 1418427 w 1906136"/>
                <a:gd name="connsiteY1130" fmla="*/ 2362803 h 2468044"/>
                <a:gd name="connsiteX1131" fmla="*/ 1413149 w 1906136"/>
                <a:gd name="connsiteY1131" fmla="*/ 2357525 h 2468044"/>
                <a:gd name="connsiteX1132" fmla="*/ 1418427 w 1906136"/>
                <a:gd name="connsiteY1132" fmla="*/ 2340761 h 2468044"/>
                <a:gd name="connsiteX1133" fmla="*/ 1427740 w 1906136"/>
                <a:gd name="connsiteY1133" fmla="*/ 2322756 h 2468044"/>
                <a:gd name="connsiteX1134" fmla="*/ 1440158 w 1906136"/>
                <a:gd name="connsiteY1134" fmla="*/ 2303818 h 2468044"/>
                <a:gd name="connsiteX1135" fmla="*/ 1454749 w 1906136"/>
                <a:gd name="connsiteY1135" fmla="*/ 2289227 h 2468044"/>
                <a:gd name="connsiteX1136" fmla="*/ 1469340 w 1906136"/>
                <a:gd name="connsiteY1136" fmla="*/ 2281777 h 2468044"/>
                <a:gd name="connsiteX1137" fmla="*/ 1472444 w 1906136"/>
                <a:gd name="connsiteY1137" fmla="*/ 2269048 h 2468044"/>
                <a:gd name="connsiteX1138" fmla="*/ 1467167 w 1906136"/>
                <a:gd name="connsiteY1138" fmla="*/ 2264702 h 2468044"/>
                <a:gd name="connsiteX1139" fmla="*/ 1461889 w 1906136"/>
                <a:gd name="connsiteY1139" fmla="*/ 2261598 h 2468044"/>
                <a:gd name="connsiteX1140" fmla="*/ 1455680 w 1906136"/>
                <a:gd name="connsiteY1140" fmla="*/ 2258493 h 2468044"/>
                <a:gd name="connsiteX1141" fmla="*/ 1452576 w 1906136"/>
                <a:gd name="connsiteY1141" fmla="*/ 2252284 h 2468044"/>
                <a:gd name="connsiteX1142" fmla="*/ 1448540 w 1906136"/>
                <a:gd name="connsiteY1142" fmla="*/ 2244834 h 2468044"/>
                <a:gd name="connsiteX1143" fmla="*/ 1448540 w 1906136"/>
                <a:gd name="connsiteY1143" fmla="*/ 2243902 h 2468044"/>
                <a:gd name="connsiteX1144" fmla="*/ 1447609 w 1906136"/>
                <a:gd name="connsiteY1144" fmla="*/ 2241729 h 2468044"/>
                <a:gd name="connsiteX1145" fmla="*/ 1448540 w 1906136"/>
                <a:gd name="connsiteY1145" fmla="*/ 2239556 h 2468044"/>
                <a:gd name="connsiteX1146" fmla="*/ 1448540 w 1906136"/>
                <a:gd name="connsiteY1146" fmla="*/ 2237383 h 2468044"/>
                <a:gd name="connsiteX1147" fmla="*/ 1448540 w 1906136"/>
                <a:gd name="connsiteY1147" fmla="*/ 2234279 h 2468044"/>
                <a:gd name="connsiteX1148" fmla="*/ 1448540 w 1906136"/>
                <a:gd name="connsiteY1148" fmla="*/ 2229001 h 2468044"/>
                <a:gd name="connsiteX1149" fmla="*/ 1454749 w 1906136"/>
                <a:gd name="connsiteY1149" fmla="*/ 2229001 h 2468044"/>
                <a:gd name="connsiteX1150" fmla="*/ 1460026 w 1906136"/>
                <a:gd name="connsiteY1150" fmla="*/ 2226828 h 2468044"/>
                <a:gd name="connsiteX1151" fmla="*/ 1462200 w 1906136"/>
                <a:gd name="connsiteY1151" fmla="*/ 2226828 h 2468044"/>
                <a:gd name="connsiteX1152" fmla="*/ 1465304 w 1906136"/>
                <a:gd name="connsiteY1152" fmla="*/ 2224655 h 2468044"/>
                <a:gd name="connsiteX1153" fmla="*/ 1469340 w 1906136"/>
                <a:gd name="connsiteY1153" fmla="*/ 2214100 h 2468044"/>
                <a:gd name="connsiteX1154" fmla="*/ 1472444 w 1906136"/>
                <a:gd name="connsiteY1154" fmla="*/ 2202613 h 2468044"/>
                <a:gd name="connsiteX1155" fmla="*/ 1477722 w 1906136"/>
                <a:gd name="connsiteY1155" fmla="*/ 2192058 h 2468044"/>
                <a:gd name="connsiteX1156" fmla="*/ 1479895 w 1906136"/>
                <a:gd name="connsiteY1156" fmla="*/ 2185849 h 2468044"/>
                <a:gd name="connsiteX1157" fmla="*/ 1483931 w 1906136"/>
                <a:gd name="connsiteY1157" fmla="*/ 2184918 h 2468044"/>
                <a:gd name="connsiteX1158" fmla="*/ 1489208 w 1906136"/>
                <a:gd name="connsiteY1158" fmla="*/ 2182745 h 2468044"/>
                <a:gd name="connsiteX1159" fmla="*/ 1494486 w 1906136"/>
                <a:gd name="connsiteY1159" fmla="*/ 2180571 h 2468044"/>
                <a:gd name="connsiteX1160" fmla="*/ 1501626 w 1906136"/>
                <a:gd name="connsiteY1160" fmla="*/ 2178398 h 2468044"/>
                <a:gd name="connsiteX1161" fmla="*/ 1498522 w 1906136"/>
                <a:gd name="connsiteY1161" fmla="*/ 2173121 h 2468044"/>
                <a:gd name="connsiteX1162" fmla="*/ 1496349 w 1906136"/>
                <a:gd name="connsiteY1162" fmla="*/ 2170016 h 2468044"/>
                <a:gd name="connsiteX1163" fmla="*/ 1492313 w 1906136"/>
                <a:gd name="connsiteY1163" fmla="*/ 2165670 h 2468044"/>
                <a:gd name="connsiteX1164" fmla="*/ 1489208 w 1906136"/>
                <a:gd name="connsiteY1164" fmla="*/ 2163497 h 2468044"/>
                <a:gd name="connsiteX1165" fmla="*/ 1485173 w 1906136"/>
                <a:gd name="connsiteY1165" fmla="*/ 2162566 h 2468044"/>
                <a:gd name="connsiteX1166" fmla="*/ 1479895 w 1906136"/>
                <a:gd name="connsiteY1166" fmla="*/ 2158219 h 2468044"/>
                <a:gd name="connsiteX1167" fmla="*/ 1472755 w 1906136"/>
                <a:gd name="connsiteY1167" fmla="*/ 2155115 h 2468044"/>
                <a:gd name="connsiteX1168" fmla="*/ 1472755 w 1906136"/>
                <a:gd name="connsiteY1168" fmla="*/ 2147664 h 2468044"/>
                <a:gd name="connsiteX1169" fmla="*/ 1487346 w 1906136"/>
                <a:gd name="connsiteY1169" fmla="*/ 2145491 h 2468044"/>
                <a:gd name="connsiteX1170" fmla="*/ 1501937 w 1906136"/>
                <a:gd name="connsiteY1170" fmla="*/ 2145491 h 2468044"/>
                <a:gd name="connsiteX1171" fmla="*/ 1513423 w 1906136"/>
                <a:gd name="connsiteY1171" fmla="*/ 2143318 h 2468044"/>
                <a:gd name="connsiteX1172" fmla="*/ 1521805 w 1906136"/>
                <a:gd name="connsiteY1172" fmla="*/ 2143318 h 2468044"/>
                <a:gd name="connsiteX1173" fmla="*/ 1520874 w 1906136"/>
                <a:gd name="connsiteY1173" fmla="*/ 2135867 h 2468044"/>
                <a:gd name="connsiteX1174" fmla="*/ 1520874 w 1906136"/>
                <a:gd name="connsiteY1174" fmla="*/ 2132763 h 2468044"/>
                <a:gd name="connsiteX1175" fmla="*/ 1520874 w 1906136"/>
                <a:gd name="connsiteY1175" fmla="*/ 2129037 h 2468044"/>
                <a:gd name="connsiteX1176" fmla="*/ 1520874 w 1906136"/>
                <a:gd name="connsiteY1176" fmla="*/ 2128106 h 2468044"/>
                <a:gd name="connsiteX1177" fmla="*/ 1521805 w 1906136"/>
                <a:gd name="connsiteY1177" fmla="*/ 2123760 h 2468044"/>
                <a:gd name="connsiteX1178" fmla="*/ 1521805 w 1906136"/>
                <a:gd name="connsiteY1178" fmla="*/ 2116309 h 2468044"/>
                <a:gd name="connsiteX1179" fmla="*/ 1521805 w 1906136"/>
                <a:gd name="connsiteY1179" fmla="*/ 2108858 h 2468044"/>
                <a:gd name="connsiteX1180" fmla="*/ 1523978 w 1906136"/>
                <a:gd name="connsiteY1180" fmla="*/ 2103581 h 2468044"/>
                <a:gd name="connsiteX1181" fmla="*/ 1526151 w 1906136"/>
                <a:gd name="connsiteY1181" fmla="*/ 2099235 h 2468044"/>
                <a:gd name="connsiteX1182" fmla="*/ 1553160 w 1906136"/>
                <a:gd name="connsiteY1182" fmla="*/ 2091784 h 2468044"/>
                <a:gd name="connsiteX1183" fmla="*/ 1585447 w 1906136"/>
                <a:gd name="connsiteY1183" fmla="*/ 2090853 h 2468044"/>
                <a:gd name="connsiteX1184" fmla="*/ 1587620 w 1906136"/>
                <a:gd name="connsiteY1184" fmla="*/ 2076262 h 2468044"/>
                <a:gd name="connsiteX1185" fmla="*/ 1589793 w 1906136"/>
                <a:gd name="connsiteY1185" fmla="*/ 2062602 h 2468044"/>
                <a:gd name="connsiteX1186" fmla="*/ 1587620 w 1906136"/>
                <a:gd name="connsiteY1186" fmla="*/ 2052047 h 2468044"/>
                <a:gd name="connsiteX1187" fmla="*/ 1582342 w 1906136"/>
                <a:gd name="connsiteY1187" fmla="*/ 2041492 h 2468044"/>
                <a:gd name="connsiteX1188" fmla="*/ 1569924 w 1906136"/>
                <a:gd name="connsiteY1188" fmla="*/ 2034041 h 2468044"/>
                <a:gd name="connsiteX1189" fmla="*/ 1569924 w 1906136"/>
                <a:gd name="connsiteY1189" fmla="*/ 2026590 h 2468044"/>
                <a:gd name="connsiteX1190" fmla="*/ 1592897 w 1906136"/>
                <a:gd name="connsiteY1190" fmla="*/ 2031868 h 2468044"/>
                <a:gd name="connsiteX1191" fmla="*/ 1618975 w 1906136"/>
                <a:gd name="connsiteY1191" fmla="*/ 2037145 h 2468044"/>
                <a:gd name="connsiteX1192" fmla="*/ 1631393 w 1906136"/>
                <a:gd name="connsiteY1192" fmla="*/ 2022554 h 2468044"/>
                <a:gd name="connsiteX1193" fmla="*/ 1642879 w 1906136"/>
                <a:gd name="connsiteY1193" fmla="*/ 2009826 h 2468044"/>
                <a:gd name="connsiteX1194" fmla="*/ 1653434 w 1906136"/>
                <a:gd name="connsiteY1194" fmla="*/ 1995235 h 2468044"/>
                <a:gd name="connsiteX1195" fmla="*/ 1662747 w 1906136"/>
                <a:gd name="connsiteY1195" fmla="*/ 1973194 h 2468044"/>
                <a:gd name="connsiteX1196" fmla="*/ 1663679 w 1906136"/>
                <a:gd name="connsiteY1196" fmla="*/ 1973194 h 2468044"/>
                <a:gd name="connsiteX1197" fmla="*/ 1665852 w 1906136"/>
                <a:gd name="connsiteY1197" fmla="*/ 1971020 h 2468044"/>
                <a:gd name="connsiteX1198" fmla="*/ 1668025 w 1906136"/>
                <a:gd name="connsiteY1198" fmla="*/ 1971020 h 2468044"/>
                <a:gd name="connsiteX1199" fmla="*/ 1670198 w 1906136"/>
                <a:gd name="connsiteY1199" fmla="*/ 1968847 h 2468044"/>
                <a:gd name="connsiteX1200" fmla="*/ 1671130 w 1906136"/>
                <a:gd name="connsiteY1200" fmla="*/ 1973194 h 2468044"/>
                <a:gd name="connsiteX1201" fmla="*/ 1673303 w 1906136"/>
                <a:gd name="connsiteY1201" fmla="*/ 1978471 h 2468044"/>
                <a:gd name="connsiteX1202" fmla="*/ 1673303 w 1906136"/>
                <a:gd name="connsiteY1202" fmla="*/ 1982817 h 2468044"/>
                <a:gd name="connsiteX1203" fmla="*/ 1673303 w 1906136"/>
                <a:gd name="connsiteY1203" fmla="*/ 1990268 h 2468044"/>
                <a:gd name="connsiteX1204" fmla="*/ 1678580 w 1906136"/>
                <a:gd name="connsiteY1204" fmla="*/ 1990268 h 2468044"/>
                <a:gd name="connsiteX1205" fmla="*/ 1685721 w 1906136"/>
                <a:gd name="connsiteY1205" fmla="*/ 1969158 h 2468044"/>
                <a:gd name="connsiteX1206" fmla="*/ 1692861 w 1906136"/>
                <a:gd name="connsiteY1206" fmla="*/ 1953325 h 2468044"/>
                <a:gd name="connsiteX1207" fmla="*/ 1700001 w 1906136"/>
                <a:gd name="connsiteY1207" fmla="*/ 1936561 h 2468044"/>
                <a:gd name="connsiteX1208" fmla="*/ 1704037 w 1906136"/>
                <a:gd name="connsiteY1208" fmla="*/ 1916692 h 2468044"/>
                <a:gd name="connsiteX1209" fmla="*/ 1706210 w 1906136"/>
                <a:gd name="connsiteY1209" fmla="*/ 1892478 h 2468044"/>
                <a:gd name="connsiteX1210" fmla="*/ 1718628 w 1906136"/>
                <a:gd name="connsiteY1210" fmla="*/ 1892478 h 2468044"/>
                <a:gd name="connsiteX1211" fmla="*/ 1716455 w 1906136"/>
                <a:gd name="connsiteY1211" fmla="*/ 1887200 h 2468044"/>
                <a:gd name="connsiteX1212" fmla="*/ 1714282 w 1906136"/>
                <a:gd name="connsiteY1212" fmla="*/ 1881923 h 2468044"/>
                <a:gd name="connsiteX1213" fmla="*/ 1714282 w 1906136"/>
                <a:gd name="connsiteY1213" fmla="*/ 1877576 h 2468044"/>
                <a:gd name="connsiteX1214" fmla="*/ 1714282 w 1906136"/>
                <a:gd name="connsiteY1214" fmla="*/ 1874472 h 2468044"/>
                <a:gd name="connsiteX1215" fmla="*/ 1718317 w 1906136"/>
                <a:gd name="connsiteY1215" fmla="*/ 1868263 h 2468044"/>
                <a:gd name="connsiteX1216" fmla="*/ 1727631 w 1906136"/>
                <a:gd name="connsiteY1216" fmla="*/ 1857708 h 2468044"/>
                <a:gd name="connsiteX1217" fmla="*/ 1742222 w 1906136"/>
                <a:gd name="connsiteY1217" fmla="*/ 1852430 h 2468044"/>
                <a:gd name="connsiteX1218" fmla="*/ 1757744 w 1906136"/>
                <a:gd name="connsiteY1218" fmla="*/ 1848084 h 2468044"/>
                <a:gd name="connsiteX1219" fmla="*/ 1774508 w 1906136"/>
                <a:gd name="connsiteY1219" fmla="*/ 1847153 h 2468044"/>
                <a:gd name="connsiteX1220" fmla="*/ 1791272 w 1906136"/>
                <a:gd name="connsiteY1220" fmla="*/ 1844979 h 2468044"/>
                <a:gd name="connsiteX1221" fmla="*/ 1801827 w 1906136"/>
                <a:gd name="connsiteY1221" fmla="*/ 1840633 h 2468044"/>
                <a:gd name="connsiteX1222" fmla="*/ 1807105 w 1906136"/>
                <a:gd name="connsiteY1222" fmla="*/ 1833183 h 2468044"/>
                <a:gd name="connsiteX1223" fmla="*/ 1816418 w 1906136"/>
                <a:gd name="connsiteY1223" fmla="*/ 1820454 h 2468044"/>
                <a:gd name="connsiteX1224" fmla="*/ 1825732 w 1906136"/>
                <a:gd name="connsiteY1224" fmla="*/ 1803690 h 2468044"/>
                <a:gd name="connsiteX1225" fmla="*/ 1835045 w 1906136"/>
                <a:gd name="connsiteY1225" fmla="*/ 1787857 h 2468044"/>
                <a:gd name="connsiteX1226" fmla="*/ 1842185 w 1906136"/>
                <a:gd name="connsiteY1226" fmla="*/ 1773267 h 2468044"/>
                <a:gd name="connsiteX1227" fmla="*/ 1845290 w 1906136"/>
                <a:gd name="connsiteY1227" fmla="*/ 1763953 h 2468044"/>
                <a:gd name="connsiteX1228" fmla="*/ 1847463 w 1906136"/>
                <a:gd name="connsiteY1228" fmla="*/ 1749362 h 2468044"/>
                <a:gd name="connsiteX1229" fmla="*/ 1843427 w 1906136"/>
                <a:gd name="connsiteY1229" fmla="*/ 1732598 h 2468044"/>
                <a:gd name="connsiteX1230" fmla="*/ 1842496 w 1906136"/>
                <a:gd name="connsiteY1230" fmla="*/ 1718007 h 2468044"/>
                <a:gd name="connsiteX1231" fmla="*/ 1842496 w 1906136"/>
                <a:gd name="connsiteY1231" fmla="*/ 1707452 h 2468044"/>
                <a:gd name="connsiteX1232" fmla="*/ 1850878 w 1906136"/>
                <a:gd name="connsiteY1232" fmla="*/ 1690688 h 2468044"/>
                <a:gd name="connsiteX1233" fmla="*/ 1863296 w 1906136"/>
                <a:gd name="connsiteY1233" fmla="*/ 1668646 h 2468044"/>
                <a:gd name="connsiteX1234" fmla="*/ 1877887 w 1906136"/>
                <a:gd name="connsiteY1234" fmla="*/ 1646605 h 2468044"/>
                <a:gd name="connsiteX1235" fmla="*/ 1892477 w 1906136"/>
                <a:gd name="connsiteY1235" fmla="*/ 1626736 h 2468044"/>
                <a:gd name="connsiteX1236" fmla="*/ 1906137 w 1906136"/>
                <a:gd name="connsiteY1236" fmla="*/ 1609972 h 2468044"/>
                <a:gd name="connsiteX1237" fmla="*/ 1903964 w 1906136"/>
                <a:gd name="connsiteY1237" fmla="*/ 1601590 h 2468044"/>
                <a:gd name="connsiteX1238" fmla="*/ 1901480 w 1906136"/>
                <a:gd name="connsiteY1238" fmla="*/ 1594450 h 2468044"/>
                <a:gd name="connsiteX1239" fmla="*/ 1340815 w 1906136"/>
                <a:gd name="connsiteY1239" fmla="*/ 768043 h 2468044"/>
                <a:gd name="connsiteX1240" fmla="*/ 1342988 w 1906136"/>
                <a:gd name="connsiteY1240" fmla="*/ 765870 h 2468044"/>
                <a:gd name="connsiteX1241" fmla="*/ 1345162 w 1906136"/>
                <a:gd name="connsiteY1241" fmla="*/ 763697 h 2468044"/>
                <a:gd name="connsiteX1242" fmla="*/ 1348266 w 1906136"/>
                <a:gd name="connsiteY1242" fmla="*/ 760592 h 2468044"/>
                <a:gd name="connsiteX1243" fmla="*/ 1350439 w 1906136"/>
                <a:gd name="connsiteY1243" fmla="*/ 756246 h 2468044"/>
                <a:gd name="connsiteX1244" fmla="*/ 1353544 w 1906136"/>
                <a:gd name="connsiteY1244" fmla="*/ 756246 h 2468044"/>
                <a:gd name="connsiteX1245" fmla="*/ 1352612 w 1906136"/>
                <a:gd name="connsiteY1245" fmla="*/ 760592 h 2468044"/>
                <a:gd name="connsiteX1246" fmla="*/ 1350439 w 1906136"/>
                <a:gd name="connsiteY1246" fmla="*/ 762765 h 2468044"/>
                <a:gd name="connsiteX1247" fmla="*/ 1348266 w 1906136"/>
                <a:gd name="connsiteY1247" fmla="*/ 765870 h 2468044"/>
                <a:gd name="connsiteX1248" fmla="*/ 1348266 w 1906136"/>
                <a:gd name="connsiteY1248" fmla="*/ 768043 h 2468044"/>
                <a:gd name="connsiteX1249" fmla="*/ 1347335 w 1906136"/>
                <a:gd name="connsiteY1249" fmla="*/ 773320 h 2468044"/>
                <a:gd name="connsiteX1250" fmla="*/ 1343299 w 1906136"/>
                <a:gd name="connsiteY1250" fmla="*/ 771147 h 2468044"/>
                <a:gd name="connsiteX1251" fmla="*/ 1341126 w 1906136"/>
                <a:gd name="connsiteY1251" fmla="*/ 770216 h 2468044"/>
                <a:gd name="connsiteX1252" fmla="*/ 1341126 w 1906136"/>
                <a:gd name="connsiteY1252" fmla="*/ 768043 h 2468044"/>
                <a:gd name="connsiteX1253" fmla="*/ 1108602 w 1906136"/>
                <a:gd name="connsiteY1253" fmla="*/ 713094 h 2468044"/>
                <a:gd name="connsiteX1254" fmla="*/ 1117915 w 1906136"/>
                <a:gd name="connsiteY1254" fmla="*/ 701608 h 2468044"/>
                <a:gd name="connsiteX1255" fmla="*/ 1126297 w 1906136"/>
                <a:gd name="connsiteY1255" fmla="*/ 688879 h 2468044"/>
                <a:gd name="connsiteX1256" fmla="*/ 1144924 w 1906136"/>
                <a:gd name="connsiteY1256" fmla="*/ 691052 h 2468044"/>
                <a:gd name="connsiteX1257" fmla="*/ 1159515 w 1906136"/>
                <a:gd name="connsiteY1257" fmla="*/ 698503 h 2468044"/>
                <a:gd name="connsiteX1258" fmla="*/ 1167897 w 1906136"/>
                <a:gd name="connsiteY1258" fmla="*/ 705954 h 2468044"/>
                <a:gd name="connsiteX1259" fmla="*/ 1175037 w 1906136"/>
                <a:gd name="connsiteY1259" fmla="*/ 716509 h 2468044"/>
                <a:gd name="connsiteX1260" fmla="*/ 1181246 w 1906136"/>
                <a:gd name="connsiteY1260" fmla="*/ 727995 h 2468044"/>
                <a:gd name="connsiteX1261" fmla="*/ 1189628 w 1906136"/>
                <a:gd name="connsiteY1261" fmla="*/ 736377 h 2468044"/>
                <a:gd name="connsiteX1262" fmla="*/ 1203288 w 1906136"/>
                <a:gd name="connsiteY1262" fmla="*/ 746001 h 2468044"/>
                <a:gd name="connsiteX1263" fmla="*/ 1211670 w 1906136"/>
                <a:gd name="connsiteY1263" fmla="*/ 749106 h 2468044"/>
                <a:gd name="connsiteX1264" fmla="*/ 1218810 w 1906136"/>
                <a:gd name="connsiteY1264" fmla="*/ 749106 h 2468044"/>
                <a:gd name="connsiteX1265" fmla="*/ 1228124 w 1906136"/>
                <a:gd name="connsiteY1265" fmla="*/ 751279 h 2468044"/>
                <a:gd name="connsiteX1266" fmla="*/ 1237437 w 1906136"/>
                <a:gd name="connsiteY1266" fmla="*/ 756556 h 2468044"/>
                <a:gd name="connsiteX1267" fmla="*/ 1237437 w 1906136"/>
                <a:gd name="connsiteY1267" fmla="*/ 766180 h 2468044"/>
                <a:gd name="connsiteX1268" fmla="*/ 1235264 w 1906136"/>
                <a:gd name="connsiteY1268" fmla="*/ 771458 h 2468044"/>
                <a:gd name="connsiteX1269" fmla="*/ 1235264 w 1906136"/>
                <a:gd name="connsiteY1269" fmla="*/ 775804 h 2468044"/>
                <a:gd name="connsiteX1270" fmla="*/ 1233091 w 1906136"/>
                <a:gd name="connsiteY1270" fmla="*/ 777977 h 2468044"/>
                <a:gd name="connsiteX1271" fmla="*/ 1232159 w 1906136"/>
                <a:gd name="connsiteY1271" fmla="*/ 778909 h 2468044"/>
                <a:gd name="connsiteX1272" fmla="*/ 1229986 w 1906136"/>
                <a:gd name="connsiteY1272" fmla="*/ 778909 h 2468044"/>
                <a:gd name="connsiteX1273" fmla="*/ 1227813 w 1906136"/>
                <a:gd name="connsiteY1273" fmla="*/ 778909 h 2468044"/>
                <a:gd name="connsiteX1274" fmla="*/ 1225640 w 1906136"/>
                <a:gd name="connsiteY1274" fmla="*/ 781082 h 2468044"/>
                <a:gd name="connsiteX1275" fmla="*/ 1224709 w 1906136"/>
                <a:gd name="connsiteY1275" fmla="*/ 783255 h 2468044"/>
                <a:gd name="connsiteX1276" fmla="*/ 1222535 w 1906136"/>
                <a:gd name="connsiteY1276" fmla="*/ 785428 h 2468044"/>
                <a:gd name="connsiteX1277" fmla="*/ 1218500 w 1906136"/>
                <a:gd name="connsiteY1277" fmla="*/ 795983 h 2468044"/>
                <a:gd name="connsiteX1278" fmla="*/ 1220673 w 1906136"/>
                <a:gd name="connsiteY1278" fmla="*/ 805607 h 2468044"/>
                <a:gd name="connsiteX1279" fmla="*/ 1222846 w 1906136"/>
                <a:gd name="connsiteY1279" fmla="*/ 810884 h 2468044"/>
                <a:gd name="connsiteX1280" fmla="*/ 1222846 w 1906136"/>
                <a:gd name="connsiteY1280" fmla="*/ 818335 h 2468044"/>
                <a:gd name="connsiteX1281" fmla="*/ 1217568 w 1906136"/>
                <a:gd name="connsiteY1281" fmla="*/ 827959 h 2468044"/>
                <a:gd name="connsiteX1282" fmla="*/ 1218500 w 1906136"/>
                <a:gd name="connsiteY1282" fmla="*/ 831063 h 2468044"/>
                <a:gd name="connsiteX1283" fmla="*/ 1218500 w 1906136"/>
                <a:gd name="connsiteY1283" fmla="*/ 833237 h 2468044"/>
                <a:gd name="connsiteX1284" fmla="*/ 1218500 w 1906136"/>
                <a:gd name="connsiteY1284" fmla="*/ 835410 h 2468044"/>
                <a:gd name="connsiteX1285" fmla="*/ 1220673 w 1906136"/>
                <a:gd name="connsiteY1285" fmla="*/ 837583 h 2468044"/>
                <a:gd name="connsiteX1286" fmla="*/ 1222846 w 1906136"/>
                <a:gd name="connsiteY1286" fmla="*/ 838514 h 2468044"/>
                <a:gd name="connsiteX1287" fmla="*/ 1225950 w 1906136"/>
                <a:gd name="connsiteY1287" fmla="*/ 837583 h 2468044"/>
                <a:gd name="connsiteX1288" fmla="*/ 1237437 w 1906136"/>
                <a:gd name="connsiteY1288" fmla="*/ 833237 h 2468044"/>
                <a:gd name="connsiteX1289" fmla="*/ 1252959 w 1906136"/>
                <a:gd name="connsiteY1289" fmla="*/ 825786 h 2468044"/>
                <a:gd name="connsiteX1290" fmla="*/ 1269723 w 1906136"/>
                <a:gd name="connsiteY1290" fmla="*/ 815231 h 2468044"/>
                <a:gd name="connsiteX1291" fmla="*/ 1288350 w 1906136"/>
                <a:gd name="connsiteY1291" fmla="*/ 805607 h 2468044"/>
                <a:gd name="connsiteX1292" fmla="*/ 1302941 w 1906136"/>
                <a:gd name="connsiteY1292" fmla="*/ 794120 h 2468044"/>
                <a:gd name="connsiteX1293" fmla="*/ 1315359 w 1906136"/>
                <a:gd name="connsiteY1293" fmla="*/ 786670 h 2468044"/>
                <a:gd name="connsiteX1294" fmla="*/ 1322499 w 1906136"/>
                <a:gd name="connsiteY1294" fmla="*/ 781392 h 2468044"/>
                <a:gd name="connsiteX1295" fmla="*/ 1325603 w 1906136"/>
                <a:gd name="connsiteY1295" fmla="*/ 783565 h 2468044"/>
                <a:gd name="connsiteX1296" fmla="*/ 1327777 w 1906136"/>
                <a:gd name="connsiteY1296" fmla="*/ 783565 h 2468044"/>
                <a:gd name="connsiteX1297" fmla="*/ 1329950 w 1906136"/>
                <a:gd name="connsiteY1297" fmla="*/ 783565 h 2468044"/>
                <a:gd name="connsiteX1298" fmla="*/ 1332123 w 1906136"/>
                <a:gd name="connsiteY1298" fmla="*/ 785738 h 2468044"/>
                <a:gd name="connsiteX1299" fmla="*/ 1332123 w 1906136"/>
                <a:gd name="connsiteY1299" fmla="*/ 786670 h 2468044"/>
                <a:gd name="connsiteX1300" fmla="*/ 1333054 w 1906136"/>
                <a:gd name="connsiteY1300" fmla="*/ 791016 h 2468044"/>
                <a:gd name="connsiteX1301" fmla="*/ 1337090 w 1906136"/>
                <a:gd name="connsiteY1301" fmla="*/ 791016 h 2468044"/>
                <a:gd name="connsiteX1302" fmla="*/ 1329950 w 1906136"/>
                <a:gd name="connsiteY1302" fmla="*/ 801571 h 2468044"/>
                <a:gd name="connsiteX1303" fmla="*/ 1313186 w 1906136"/>
                <a:gd name="connsiteY1303" fmla="*/ 811195 h 2468044"/>
                <a:gd name="connsiteX1304" fmla="*/ 1295490 w 1906136"/>
                <a:gd name="connsiteY1304" fmla="*/ 818646 h 2468044"/>
                <a:gd name="connsiteX1305" fmla="*/ 1276863 w 1906136"/>
                <a:gd name="connsiteY1305" fmla="*/ 826096 h 2468044"/>
                <a:gd name="connsiteX1306" fmla="*/ 1259168 w 1906136"/>
                <a:gd name="connsiteY1306" fmla="*/ 835720 h 2468044"/>
                <a:gd name="connsiteX1307" fmla="*/ 1242404 w 1906136"/>
                <a:gd name="connsiteY1307" fmla="*/ 845344 h 2468044"/>
                <a:gd name="connsiteX1308" fmla="*/ 1233091 w 1906136"/>
                <a:gd name="connsiteY1308" fmla="*/ 859004 h 2468044"/>
                <a:gd name="connsiteX1309" fmla="*/ 1210118 w 1906136"/>
                <a:gd name="connsiteY1309" fmla="*/ 855899 h 2468044"/>
                <a:gd name="connsiteX1310" fmla="*/ 1207945 w 1906136"/>
                <a:gd name="connsiteY1310" fmla="*/ 831684 h 2468044"/>
                <a:gd name="connsiteX1311" fmla="*/ 1207945 w 1906136"/>
                <a:gd name="connsiteY1311" fmla="*/ 809332 h 2468044"/>
                <a:gd name="connsiteX1312" fmla="*/ 1207945 w 1906136"/>
                <a:gd name="connsiteY1312" fmla="*/ 791326 h 2468044"/>
                <a:gd name="connsiteX1313" fmla="*/ 1205771 w 1906136"/>
                <a:gd name="connsiteY1313" fmla="*/ 771147 h 2468044"/>
                <a:gd name="connsiteX1314" fmla="*/ 1193354 w 1906136"/>
                <a:gd name="connsiteY1314" fmla="*/ 771147 h 2468044"/>
                <a:gd name="connsiteX1315" fmla="*/ 1191180 w 1906136"/>
                <a:gd name="connsiteY1315" fmla="*/ 778598 h 2468044"/>
                <a:gd name="connsiteX1316" fmla="*/ 1185903 w 1906136"/>
                <a:gd name="connsiteY1316" fmla="*/ 789153 h 2468044"/>
                <a:gd name="connsiteX1317" fmla="*/ 1180625 w 1906136"/>
                <a:gd name="connsiteY1317" fmla="*/ 801882 h 2468044"/>
                <a:gd name="connsiteX1318" fmla="*/ 1174416 w 1906136"/>
                <a:gd name="connsiteY1318" fmla="*/ 816783 h 2468044"/>
                <a:gd name="connsiteX1319" fmla="*/ 1169139 w 1906136"/>
                <a:gd name="connsiteY1319" fmla="*/ 828269 h 2468044"/>
                <a:gd name="connsiteX1320" fmla="*/ 1166034 w 1906136"/>
                <a:gd name="connsiteY1320" fmla="*/ 835720 h 2468044"/>
                <a:gd name="connsiteX1321" fmla="*/ 1166034 w 1906136"/>
                <a:gd name="connsiteY1321" fmla="*/ 838825 h 2468044"/>
                <a:gd name="connsiteX1322" fmla="*/ 1159825 w 1906136"/>
                <a:gd name="connsiteY1322" fmla="*/ 837893 h 2468044"/>
                <a:gd name="connsiteX1323" fmla="*/ 1158894 w 1906136"/>
                <a:gd name="connsiteY1323" fmla="*/ 835720 h 2468044"/>
                <a:gd name="connsiteX1324" fmla="*/ 1156721 w 1906136"/>
                <a:gd name="connsiteY1324" fmla="*/ 833547 h 2468044"/>
                <a:gd name="connsiteX1325" fmla="*/ 1154548 w 1906136"/>
                <a:gd name="connsiteY1325" fmla="*/ 831374 h 2468044"/>
                <a:gd name="connsiteX1326" fmla="*/ 1154548 w 1906136"/>
                <a:gd name="connsiteY1326" fmla="*/ 828269 h 2468044"/>
                <a:gd name="connsiteX1327" fmla="*/ 1153306 w 1906136"/>
                <a:gd name="connsiteY1327" fmla="*/ 822061 h 2468044"/>
                <a:gd name="connsiteX1328" fmla="*/ 1153306 w 1906136"/>
                <a:gd name="connsiteY1328" fmla="*/ 812747 h 2468044"/>
                <a:gd name="connsiteX1329" fmla="*/ 1159515 w 1906136"/>
                <a:gd name="connsiteY1329" fmla="*/ 797846 h 2468044"/>
                <a:gd name="connsiteX1330" fmla="*/ 1166655 w 1906136"/>
                <a:gd name="connsiteY1330" fmla="*/ 780771 h 2468044"/>
                <a:gd name="connsiteX1331" fmla="*/ 1175037 w 1906136"/>
                <a:gd name="connsiteY1331" fmla="*/ 768043 h 2468044"/>
                <a:gd name="connsiteX1332" fmla="*/ 1182177 w 1906136"/>
                <a:gd name="connsiteY1332" fmla="*/ 756556 h 2468044"/>
                <a:gd name="connsiteX1333" fmla="*/ 1175037 w 1906136"/>
                <a:gd name="connsiteY1333" fmla="*/ 748174 h 2468044"/>
                <a:gd name="connsiteX1334" fmla="*/ 1167897 w 1906136"/>
                <a:gd name="connsiteY1334" fmla="*/ 743828 h 2468044"/>
                <a:gd name="connsiteX1335" fmla="*/ 1160757 w 1906136"/>
                <a:gd name="connsiteY1335" fmla="*/ 740724 h 2468044"/>
                <a:gd name="connsiteX1336" fmla="*/ 1152375 w 1906136"/>
                <a:gd name="connsiteY1336" fmla="*/ 736377 h 2468044"/>
                <a:gd name="connsiteX1337" fmla="*/ 1147097 w 1906136"/>
                <a:gd name="connsiteY1337" fmla="*/ 723649 h 2468044"/>
                <a:gd name="connsiteX1338" fmla="*/ 1137784 w 1906136"/>
                <a:gd name="connsiteY1338" fmla="*/ 723649 h 2468044"/>
                <a:gd name="connsiteX1339" fmla="*/ 1137784 w 1906136"/>
                <a:gd name="connsiteY1339" fmla="*/ 728927 h 2468044"/>
                <a:gd name="connsiteX1340" fmla="*/ 1135611 w 1906136"/>
                <a:gd name="connsiteY1340" fmla="*/ 733273 h 2468044"/>
                <a:gd name="connsiteX1341" fmla="*/ 1135611 w 1906136"/>
                <a:gd name="connsiteY1341" fmla="*/ 738551 h 2468044"/>
                <a:gd name="connsiteX1342" fmla="*/ 1133438 w 1906136"/>
                <a:gd name="connsiteY1342" fmla="*/ 746001 h 2468044"/>
                <a:gd name="connsiteX1343" fmla="*/ 1126297 w 1906136"/>
                <a:gd name="connsiteY1343" fmla="*/ 736377 h 2468044"/>
                <a:gd name="connsiteX1344" fmla="*/ 1121020 w 1906136"/>
                <a:gd name="connsiteY1344" fmla="*/ 731100 h 2468044"/>
                <a:gd name="connsiteX1345" fmla="*/ 1113879 w 1906136"/>
                <a:gd name="connsiteY1345" fmla="*/ 727995 h 2468044"/>
                <a:gd name="connsiteX1346" fmla="*/ 1103324 w 1906136"/>
                <a:gd name="connsiteY1346" fmla="*/ 728927 h 2468044"/>
                <a:gd name="connsiteX1347" fmla="*/ 1108602 w 1906136"/>
                <a:gd name="connsiteY1347" fmla="*/ 713094 h 2468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Lst>
              <a:rect l="l" t="t" r="r" b="b"/>
              <a:pathLst>
                <a:path w="1906136" h="2468044">
                  <a:moveTo>
                    <a:pt x="1901480" y="1594450"/>
                  </a:moveTo>
                  <a:lnTo>
                    <a:pt x="1898376" y="1588241"/>
                  </a:lnTo>
                  <a:lnTo>
                    <a:pt x="1892167" y="1582963"/>
                  </a:lnTo>
                  <a:lnTo>
                    <a:pt x="1886889" y="1575513"/>
                  </a:lnTo>
                  <a:lnTo>
                    <a:pt x="1879749" y="1577686"/>
                  </a:lnTo>
                  <a:lnTo>
                    <a:pt x="1870436" y="1577686"/>
                  </a:lnTo>
                  <a:lnTo>
                    <a:pt x="1862054" y="1575513"/>
                  </a:lnTo>
                  <a:lnTo>
                    <a:pt x="1855845" y="1568062"/>
                  </a:lnTo>
                  <a:lnTo>
                    <a:pt x="1854913" y="1558748"/>
                  </a:lnTo>
                  <a:lnTo>
                    <a:pt x="1850878" y="1548193"/>
                  </a:lnTo>
                  <a:lnTo>
                    <a:pt x="1845600" y="1542916"/>
                  </a:lnTo>
                  <a:lnTo>
                    <a:pt x="1789410" y="1538569"/>
                  </a:lnTo>
                  <a:lnTo>
                    <a:pt x="1785374" y="1537638"/>
                  </a:lnTo>
                  <a:lnTo>
                    <a:pt x="1782269" y="1535465"/>
                  </a:lnTo>
                  <a:lnTo>
                    <a:pt x="1778233" y="1533292"/>
                  </a:lnTo>
                  <a:lnTo>
                    <a:pt x="1777302" y="1533292"/>
                  </a:lnTo>
                  <a:lnTo>
                    <a:pt x="1771093" y="1531119"/>
                  </a:lnTo>
                  <a:lnTo>
                    <a:pt x="1767989" y="1533292"/>
                  </a:lnTo>
                  <a:lnTo>
                    <a:pt x="1762711" y="1535465"/>
                  </a:lnTo>
                  <a:lnTo>
                    <a:pt x="1758675" y="1522737"/>
                  </a:lnTo>
                  <a:lnTo>
                    <a:pt x="1736944" y="1515286"/>
                  </a:lnTo>
                  <a:lnTo>
                    <a:pt x="1713971" y="1515286"/>
                  </a:lnTo>
                  <a:lnTo>
                    <a:pt x="1717075" y="1509077"/>
                  </a:lnTo>
                  <a:lnTo>
                    <a:pt x="1721111" y="1505973"/>
                  </a:lnTo>
                  <a:lnTo>
                    <a:pt x="1724216" y="1500695"/>
                  </a:lnTo>
                  <a:lnTo>
                    <a:pt x="1728252" y="1496349"/>
                  </a:lnTo>
                  <a:lnTo>
                    <a:pt x="1729183" y="1488898"/>
                  </a:lnTo>
                  <a:lnTo>
                    <a:pt x="1704037" y="1476170"/>
                  </a:lnTo>
                  <a:lnTo>
                    <a:pt x="1682306" y="1459406"/>
                  </a:lnTo>
                  <a:lnTo>
                    <a:pt x="1662437" y="1439537"/>
                  </a:lnTo>
                  <a:lnTo>
                    <a:pt x="1645673" y="1417496"/>
                  </a:lnTo>
                  <a:lnTo>
                    <a:pt x="1621769" y="1415322"/>
                  </a:lnTo>
                  <a:lnTo>
                    <a:pt x="1604073" y="1414391"/>
                  </a:lnTo>
                  <a:lnTo>
                    <a:pt x="1582342" y="1412218"/>
                  </a:lnTo>
                  <a:lnTo>
                    <a:pt x="1578306" y="1400732"/>
                  </a:lnTo>
                  <a:lnTo>
                    <a:pt x="1571166" y="1393281"/>
                  </a:lnTo>
                  <a:lnTo>
                    <a:pt x="1562784" y="1392350"/>
                  </a:lnTo>
                  <a:lnTo>
                    <a:pt x="1549124" y="1388003"/>
                  </a:lnTo>
                  <a:lnTo>
                    <a:pt x="1549124" y="1377448"/>
                  </a:lnTo>
                  <a:lnTo>
                    <a:pt x="1536707" y="1371239"/>
                  </a:lnTo>
                  <a:lnTo>
                    <a:pt x="1529566" y="1365962"/>
                  </a:lnTo>
                  <a:lnTo>
                    <a:pt x="1522426" y="1360684"/>
                  </a:lnTo>
                  <a:lnTo>
                    <a:pt x="1510008" y="1356338"/>
                  </a:lnTo>
                  <a:lnTo>
                    <a:pt x="1512181" y="1353233"/>
                  </a:lnTo>
                  <a:lnTo>
                    <a:pt x="1512181" y="1351060"/>
                  </a:lnTo>
                  <a:lnTo>
                    <a:pt x="1514354" y="1350129"/>
                  </a:lnTo>
                  <a:lnTo>
                    <a:pt x="1514354" y="1347956"/>
                  </a:lnTo>
                  <a:lnTo>
                    <a:pt x="1514354" y="1343609"/>
                  </a:lnTo>
                  <a:lnTo>
                    <a:pt x="1488277" y="1345783"/>
                  </a:lnTo>
                  <a:lnTo>
                    <a:pt x="1463131" y="1347956"/>
                  </a:lnTo>
                  <a:lnTo>
                    <a:pt x="1441400" y="1345783"/>
                  </a:lnTo>
                  <a:lnTo>
                    <a:pt x="1419668" y="1338332"/>
                  </a:lnTo>
                  <a:lnTo>
                    <a:pt x="1402904" y="1323741"/>
                  </a:lnTo>
                  <a:lnTo>
                    <a:pt x="1399800" y="1325914"/>
                  </a:lnTo>
                  <a:lnTo>
                    <a:pt x="1395764" y="1328087"/>
                  </a:lnTo>
                  <a:lnTo>
                    <a:pt x="1393591" y="1329019"/>
                  </a:lnTo>
                  <a:lnTo>
                    <a:pt x="1392660" y="1331192"/>
                  </a:lnTo>
                  <a:lnTo>
                    <a:pt x="1390487" y="1333365"/>
                  </a:lnTo>
                  <a:lnTo>
                    <a:pt x="1386451" y="1336469"/>
                  </a:lnTo>
                  <a:lnTo>
                    <a:pt x="1386451" y="1340815"/>
                  </a:lnTo>
                  <a:lnTo>
                    <a:pt x="1383346" y="1338642"/>
                  </a:lnTo>
                  <a:lnTo>
                    <a:pt x="1381173" y="1336469"/>
                  </a:lnTo>
                  <a:lnTo>
                    <a:pt x="1379000" y="1336469"/>
                  </a:lnTo>
                  <a:lnTo>
                    <a:pt x="1379000" y="1335538"/>
                  </a:lnTo>
                  <a:lnTo>
                    <a:pt x="1381173" y="1335538"/>
                  </a:lnTo>
                  <a:lnTo>
                    <a:pt x="1381173" y="1331192"/>
                  </a:lnTo>
                  <a:lnTo>
                    <a:pt x="1383346" y="1328087"/>
                  </a:lnTo>
                  <a:lnTo>
                    <a:pt x="1378069" y="1328087"/>
                  </a:lnTo>
                  <a:lnTo>
                    <a:pt x="1374033" y="1325914"/>
                  </a:lnTo>
                  <a:lnTo>
                    <a:pt x="1371860" y="1325914"/>
                  </a:lnTo>
                  <a:lnTo>
                    <a:pt x="1368755" y="1325914"/>
                  </a:lnTo>
                  <a:lnTo>
                    <a:pt x="1366582" y="1325914"/>
                  </a:lnTo>
                  <a:lnTo>
                    <a:pt x="1363478" y="1328087"/>
                  </a:lnTo>
                  <a:lnTo>
                    <a:pt x="1343609" y="1331192"/>
                  </a:lnTo>
                  <a:lnTo>
                    <a:pt x="1329950" y="1338642"/>
                  </a:lnTo>
                  <a:lnTo>
                    <a:pt x="1319395" y="1347956"/>
                  </a:lnTo>
                  <a:lnTo>
                    <a:pt x="1310081" y="1358511"/>
                  </a:lnTo>
                  <a:lnTo>
                    <a:pt x="1302941" y="1373102"/>
                  </a:lnTo>
                  <a:lnTo>
                    <a:pt x="1296111" y="1371550"/>
                  </a:lnTo>
                  <a:lnTo>
                    <a:pt x="1290833" y="1370618"/>
                  </a:lnTo>
                  <a:lnTo>
                    <a:pt x="1288660" y="1370618"/>
                  </a:lnTo>
                  <a:lnTo>
                    <a:pt x="1286798" y="1368445"/>
                  </a:lnTo>
                  <a:lnTo>
                    <a:pt x="1283693" y="1364099"/>
                  </a:lnTo>
                  <a:lnTo>
                    <a:pt x="1281520" y="1360994"/>
                  </a:lnTo>
                  <a:lnTo>
                    <a:pt x="1264756" y="1360994"/>
                  </a:lnTo>
                  <a:lnTo>
                    <a:pt x="1255443" y="1364099"/>
                  </a:lnTo>
                  <a:lnTo>
                    <a:pt x="1248302" y="1373412"/>
                  </a:lnTo>
                  <a:lnTo>
                    <a:pt x="1234643" y="1370308"/>
                  </a:lnTo>
                  <a:lnTo>
                    <a:pt x="1223156" y="1364099"/>
                  </a:lnTo>
                  <a:lnTo>
                    <a:pt x="1216016" y="1356648"/>
                  </a:lnTo>
                  <a:lnTo>
                    <a:pt x="1210739" y="1350439"/>
                  </a:lnTo>
                  <a:lnTo>
                    <a:pt x="1201425" y="1341126"/>
                  </a:lnTo>
                  <a:lnTo>
                    <a:pt x="1201425" y="1326535"/>
                  </a:lnTo>
                  <a:lnTo>
                    <a:pt x="1205461" y="1311944"/>
                  </a:lnTo>
                  <a:lnTo>
                    <a:pt x="1208565" y="1300457"/>
                  </a:lnTo>
                  <a:lnTo>
                    <a:pt x="1206392" y="1284625"/>
                  </a:lnTo>
                  <a:lnTo>
                    <a:pt x="1199252" y="1273138"/>
                  </a:lnTo>
                  <a:lnTo>
                    <a:pt x="1190870" y="1267861"/>
                  </a:lnTo>
                  <a:lnTo>
                    <a:pt x="1177210" y="1265688"/>
                  </a:lnTo>
                  <a:lnTo>
                    <a:pt x="1162619" y="1265688"/>
                  </a:lnTo>
                  <a:lnTo>
                    <a:pt x="1147097" y="1267861"/>
                  </a:lnTo>
                  <a:lnTo>
                    <a:pt x="1128470" y="1267861"/>
                  </a:lnTo>
                  <a:lnTo>
                    <a:pt x="1134679" y="1255132"/>
                  </a:lnTo>
                  <a:lnTo>
                    <a:pt x="1139957" y="1238368"/>
                  </a:lnTo>
                  <a:lnTo>
                    <a:pt x="1145234" y="1220362"/>
                  </a:lnTo>
                  <a:lnTo>
                    <a:pt x="1150512" y="1206703"/>
                  </a:lnTo>
                  <a:lnTo>
                    <a:pt x="1157652" y="1199252"/>
                  </a:lnTo>
                  <a:lnTo>
                    <a:pt x="1157652" y="1183420"/>
                  </a:lnTo>
                  <a:lnTo>
                    <a:pt x="1152375" y="1184351"/>
                  </a:lnTo>
                  <a:lnTo>
                    <a:pt x="1148339" y="1184351"/>
                  </a:lnTo>
                  <a:lnTo>
                    <a:pt x="1147097" y="1184351"/>
                  </a:lnTo>
                  <a:lnTo>
                    <a:pt x="1147097" y="1186524"/>
                  </a:lnTo>
                  <a:lnTo>
                    <a:pt x="1144924" y="1186524"/>
                  </a:lnTo>
                  <a:lnTo>
                    <a:pt x="1144924" y="1184351"/>
                  </a:lnTo>
                  <a:lnTo>
                    <a:pt x="1142751" y="1183420"/>
                  </a:lnTo>
                  <a:lnTo>
                    <a:pt x="1141820" y="1179073"/>
                  </a:lnTo>
                  <a:lnTo>
                    <a:pt x="1125055" y="1181246"/>
                  </a:lnTo>
                  <a:lnTo>
                    <a:pt x="1113569" y="1186524"/>
                  </a:lnTo>
                  <a:lnTo>
                    <a:pt x="1105187" y="1195837"/>
                  </a:lnTo>
                  <a:lnTo>
                    <a:pt x="1103014" y="1198942"/>
                  </a:lnTo>
                  <a:lnTo>
                    <a:pt x="1100841" y="1205151"/>
                  </a:lnTo>
                  <a:lnTo>
                    <a:pt x="1098668" y="1210428"/>
                  </a:lnTo>
                  <a:lnTo>
                    <a:pt x="1097736" y="1215706"/>
                  </a:lnTo>
                  <a:lnTo>
                    <a:pt x="1093700" y="1220052"/>
                  </a:lnTo>
                  <a:lnTo>
                    <a:pt x="1093700" y="1220983"/>
                  </a:lnTo>
                  <a:lnTo>
                    <a:pt x="1091527" y="1220983"/>
                  </a:lnTo>
                  <a:lnTo>
                    <a:pt x="1090596" y="1220983"/>
                  </a:lnTo>
                  <a:lnTo>
                    <a:pt x="1086560" y="1220983"/>
                  </a:lnTo>
                  <a:lnTo>
                    <a:pt x="1084387" y="1220983"/>
                  </a:lnTo>
                  <a:lnTo>
                    <a:pt x="1081283" y="1223157"/>
                  </a:lnTo>
                  <a:lnTo>
                    <a:pt x="1066692" y="1230607"/>
                  </a:lnTo>
                  <a:lnTo>
                    <a:pt x="1057378" y="1234953"/>
                  </a:lnTo>
                  <a:lnTo>
                    <a:pt x="1052101" y="1232780"/>
                  </a:lnTo>
                  <a:lnTo>
                    <a:pt x="1048065" y="1230607"/>
                  </a:lnTo>
                  <a:lnTo>
                    <a:pt x="1044960" y="1227503"/>
                  </a:lnTo>
                  <a:lnTo>
                    <a:pt x="1037820" y="1225330"/>
                  </a:lnTo>
                  <a:lnTo>
                    <a:pt x="1025402" y="1223157"/>
                  </a:lnTo>
                  <a:lnTo>
                    <a:pt x="1013916" y="1201115"/>
                  </a:lnTo>
                  <a:lnTo>
                    <a:pt x="1006776" y="1183109"/>
                  </a:lnTo>
                  <a:lnTo>
                    <a:pt x="1005844" y="1164172"/>
                  </a:lnTo>
                  <a:lnTo>
                    <a:pt x="1005844" y="1146166"/>
                  </a:lnTo>
                  <a:lnTo>
                    <a:pt x="1012985" y="1121951"/>
                  </a:lnTo>
                  <a:lnTo>
                    <a:pt x="1016089" y="1111396"/>
                  </a:lnTo>
                  <a:lnTo>
                    <a:pt x="1016089" y="1102083"/>
                  </a:lnTo>
                  <a:lnTo>
                    <a:pt x="1013916" y="1094632"/>
                  </a:lnTo>
                  <a:lnTo>
                    <a:pt x="1017952" y="1085319"/>
                  </a:lnTo>
                  <a:lnTo>
                    <a:pt x="1025092" y="1074764"/>
                  </a:lnTo>
                  <a:lnTo>
                    <a:pt x="1035647" y="1067313"/>
                  </a:lnTo>
                  <a:lnTo>
                    <a:pt x="1048065" y="1061104"/>
                  </a:lnTo>
                  <a:lnTo>
                    <a:pt x="1059551" y="1057999"/>
                  </a:lnTo>
                  <a:lnTo>
                    <a:pt x="1076316" y="1055826"/>
                  </a:lnTo>
                  <a:lnTo>
                    <a:pt x="1091838" y="1055826"/>
                  </a:lnTo>
                  <a:lnTo>
                    <a:pt x="1108602" y="1060173"/>
                  </a:lnTo>
                  <a:lnTo>
                    <a:pt x="1121020" y="1065450"/>
                  </a:lnTo>
                  <a:lnTo>
                    <a:pt x="1137784" y="1065450"/>
                  </a:lnTo>
                  <a:lnTo>
                    <a:pt x="1134679" y="1060173"/>
                  </a:lnTo>
                  <a:lnTo>
                    <a:pt x="1132506" y="1055826"/>
                  </a:lnTo>
                  <a:lnTo>
                    <a:pt x="1130333" y="1052722"/>
                  </a:lnTo>
                  <a:lnTo>
                    <a:pt x="1127229" y="1047444"/>
                  </a:lnTo>
                  <a:lnTo>
                    <a:pt x="1125055" y="1041235"/>
                  </a:lnTo>
                  <a:lnTo>
                    <a:pt x="1128160" y="1041235"/>
                  </a:lnTo>
                  <a:lnTo>
                    <a:pt x="1128160" y="1038131"/>
                  </a:lnTo>
                  <a:lnTo>
                    <a:pt x="1149891" y="1041235"/>
                  </a:lnTo>
                  <a:lnTo>
                    <a:pt x="1168518" y="1048686"/>
                  </a:lnTo>
                  <a:lnTo>
                    <a:pt x="1184040" y="1056137"/>
                  </a:lnTo>
                  <a:lnTo>
                    <a:pt x="1197700" y="1058310"/>
                  </a:lnTo>
                  <a:lnTo>
                    <a:pt x="1208255" y="1067623"/>
                  </a:lnTo>
                  <a:lnTo>
                    <a:pt x="1219741" y="1083456"/>
                  </a:lnTo>
                  <a:lnTo>
                    <a:pt x="1230297" y="1105498"/>
                  </a:lnTo>
                  <a:lnTo>
                    <a:pt x="1239610" y="1126608"/>
                  </a:lnTo>
                  <a:lnTo>
                    <a:pt x="1244888" y="1142441"/>
                  </a:lnTo>
                  <a:lnTo>
                    <a:pt x="1257305" y="1146787"/>
                  </a:lnTo>
                  <a:lnTo>
                    <a:pt x="1257305" y="1142441"/>
                  </a:lnTo>
                  <a:lnTo>
                    <a:pt x="1261341" y="1142441"/>
                  </a:lnTo>
                  <a:lnTo>
                    <a:pt x="1257305" y="1124435"/>
                  </a:lnTo>
                  <a:lnTo>
                    <a:pt x="1250165" y="1104566"/>
                  </a:lnTo>
                  <a:lnTo>
                    <a:pt x="1243025" y="1083456"/>
                  </a:lnTo>
                  <a:lnTo>
                    <a:pt x="1237747" y="1063587"/>
                  </a:lnTo>
                  <a:lnTo>
                    <a:pt x="1235574" y="1045581"/>
                  </a:lnTo>
                  <a:lnTo>
                    <a:pt x="1241783" y="1030991"/>
                  </a:lnTo>
                  <a:lnTo>
                    <a:pt x="1247061" y="1012053"/>
                  </a:lnTo>
                  <a:lnTo>
                    <a:pt x="1257616" y="997462"/>
                  </a:lnTo>
                  <a:lnTo>
                    <a:pt x="1274380" y="986907"/>
                  </a:lnTo>
                  <a:lnTo>
                    <a:pt x="1291144" y="975421"/>
                  </a:lnTo>
                  <a:lnTo>
                    <a:pt x="1306666" y="967039"/>
                  </a:lnTo>
                  <a:lnTo>
                    <a:pt x="1321257" y="957725"/>
                  </a:lnTo>
                  <a:lnTo>
                    <a:pt x="1321257" y="952448"/>
                  </a:lnTo>
                  <a:lnTo>
                    <a:pt x="1318153" y="940961"/>
                  </a:lnTo>
                  <a:lnTo>
                    <a:pt x="1314117" y="928233"/>
                  </a:lnTo>
                  <a:lnTo>
                    <a:pt x="1311012" y="917678"/>
                  </a:lnTo>
                  <a:lnTo>
                    <a:pt x="1308839" y="913332"/>
                  </a:lnTo>
                  <a:lnTo>
                    <a:pt x="1308839" y="904018"/>
                  </a:lnTo>
                  <a:lnTo>
                    <a:pt x="1314117" y="908364"/>
                  </a:lnTo>
                  <a:lnTo>
                    <a:pt x="1316290" y="910538"/>
                  </a:lnTo>
                  <a:lnTo>
                    <a:pt x="1320326" y="911469"/>
                  </a:lnTo>
                  <a:lnTo>
                    <a:pt x="1321257" y="913642"/>
                  </a:lnTo>
                  <a:lnTo>
                    <a:pt x="1325293" y="917988"/>
                  </a:lnTo>
                  <a:lnTo>
                    <a:pt x="1337711" y="886633"/>
                  </a:lnTo>
                  <a:lnTo>
                    <a:pt x="1348266" y="857141"/>
                  </a:lnTo>
                  <a:lnTo>
                    <a:pt x="1362857" y="854968"/>
                  </a:lnTo>
                  <a:lnTo>
                    <a:pt x="1376517" y="852795"/>
                  </a:lnTo>
                  <a:lnTo>
                    <a:pt x="1391108" y="849690"/>
                  </a:lnTo>
                  <a:lnTo>
                    <a:pt x="1401663" y="840377"/>
                  </a:lnTo>
                  <a:lnTo>
                    <a:pt x="1408803" y="840377"/>
                  </a:lnTo>
                  <a:lnTo>
                    <a:pt x="1405698" y="837272"/>
                  </a:lnTo>
                  <a:lnTo>
                    <a:pt x="1398558" y="835099"/>
                  </a:lnTo>
                  <a:lnTo>
                    <a:pt x="1392349" y="832926"/>
                  </a:lnTo>
                  <a:lnTo>
                    <a:pt x="1398558" y="814920"/>
                  </a:lnTo>
                  <a:lnTo>
                    <a:pt x="1406940" y="802192"/>
                  </a:lnTo>
                  <a:lnTo>
                    <a:pt x="1420600" y="792879"/>
                  </a:lnTo>
                  <a:lnTo>
                    <a:pt x="1435191" y="785428"/>
                  </a:lnTo>
                  <a:lnTo>
                    <a:pt x="1448850" y="780150"/>
                  </a:lnTo>
                  <a:lnTo>
                    <a:pt x="1465615" y="772700"/>
                  </a:lnTo>
                  <a:lnTo>
                    <a:pt x="1478032" y="763386"/>
                  </a:lnTo>
                  <a:lnTo>
                    <a:pt x="1478032" y="761213"/>
                  </a:lnTo>
                  <a:lnTo>
                    <a:pt x="1478032" y="759040"/>
                  </a:lnTo>
                  <a:lnTo>
                    <a:pt x="1480205" y="759040"/>
                  </a:lnTo>
                  <a:lnTo>
                    <a:pt x="1482379" y="759040"/>
                  </a:lnTo>
                  <a:lnTo>
                    <a:pt x="1482379" y="763386"/>
                  </a:lnTo>
                  <a:lnTo>
                    <a:pt x="1489519" y="766491"/>
                  </a:lnTo>
                  <a:lnTo>
                    <a:pt x="1482379" y="775804"/>
                  </a:lnTo>
                  <a:lnTo>
                    <a:pt x="1475238" y="781082"/>
                  </a:lnTo>
                  <a:lnTo>
                    <a:pt x="1465925" y="787291"/>
                  </a:lnTo>
                  <a:lnTo>
                    <a:pt x="1465925" y="803123"/>
                  </a:lnTo>
                  <a:lnTo>
                    <a:pt x="1484552" y="795673"/>
                  </a:lnTo>
                  <a:lnTo>
                    <a:pt x="1499143" y="785117"/>
                  </a:lnTo>
                  <a:lnTo>
                    <a:pt x="1509698" y="772389"/>
                  </a:lnTo>
                  <a:lnTo>
                    <a:pt x="1511871" y="770216"/>
                  </a:lnTo>
                  <a:lnTo>
                    <a:pt x="1511871" y="768043"/>
                  </a:lnTo>
                  <a:lnTo>
                    <a:pt x="1514044" y="768043"/>
                  </a:lnTo>
                  <a:lnTo>
                    <a:pt x="1514044" y="765870"/>
                  </a:lnTo>
                  <a:lnTo>
                    <a:pt x="1514044" y="762765"/>
                  </a:lnTo>
                  <a:lnTo>
                    <a:pt x="1504731" y="751279"/>
                  </a:lnTo>
                  <a:lnTo>
                    <a:pt x="1497590" y="740724"/>
                  </a:lnTo>
                  <a:lnTo>
                    <a:pt x="1488277" y="730169"/>
                  </a:lnTo>
                  <a:lnTo>
                    <a:pt x="1473686" y="722718"/>
                  </a:lnTo>
                  <a:lnTo>
                    <a:pt x="1475859" y="711231"/>
                  </a:lnTo>
                  <a:lnTo>
                    <a:pt x="1478032" y="703781"/>
                  </a:lnTo>
                  <a:lnTo>
                    <a:pt x="1481137" y="696330"/>
                  </a:lnTo>
                  <a:lnTo>
                    <a:pt x="1486414" y="687017"/>
                  </a:lnTo>
                  <a:lnTo>
                    <a:pt x="1483310" y="683912"/>
                  </a:lnTo>
                  <a:lnTo>
                    <a:pt x="1479274" y="681739"/>
                  </a:lnTo>
                  <a:lnTo>
                    <a:pt x="1476170" y="679566"/>
                  </a:lnTo>
                  <a:lnTo>
                    <a:pt x="1473996" y="678635"/>
                  </a:lnTo>
                  <a:lnTo>
                    <a:pt x="1471823" y="674288"/>
                  </a:lnTo>
                  <a:lnTo>
                    <a:pt x="1470892" y="671184"/>
                  </a:lnTo>
                  <a:lnTo>
                    <a:pt x="1446988" y="676461"/>
                  </a:lnTo>
                  <a:lnTo>
                    <a:pt x="1425257" y="685775"/>
                  </a:lnTo>
                  <a:lnTo>
                    <a:pt x="1407561" y="698503"/>
                  </a:lnTo>
                  <a:lnTo>
                    <a:pt x="1403525" y="698503"/>
                  </a:lnTo>
                  <a:lnTo>
                    <a:pt x="1418116" y="681739"/>
                  </a:lnTo>
                  <a:lnTo>
                    <a:pt x="1437985" y="672426"/>
                  </a:lnTo>
                  <a:lnTo>
                    <a:pt x="1459716" y="664975"/>
                  </a:lnTo>
                  <a:lnTo>
                    <a:pt x="1485793" y="661870"/>
                  </a:lnTo>
                  <a:lnTo>
                    <a:pt x="1510940" y="657524"/>
                  </a:lnTo>
                  <a:lnTo>
                    <a:pt x="1537017" y="654420"/>
                  </a:lnTo>
                  <a:lnTo>
                    <a:pt x="1562163" y="649142"/>
                  </a:lnTo>
                  <a:lnTo>
                    <a:pt x="1583894" y="639829"/>
                  </a:lnTo>
                  <a:lnTo>
                    <a:pt x="1603763" y="625238"/>
                  </a:lnTo>
                  <a:lnTo>
                    <a:pt x="1603763" y="622133"/>
                  </a:lnTo>
                  <a:lnTo>
                    <a:pt x="1603763" y="619960"/>
                  </a:lnTo>
                  <a:lnTo>
                    <a:pt x="1603763" y="615614"/>
                  </a:lnTo>
                  <a:lnTo>
                    <a:pt x="1601590" y="614683"/>
                  </a:lnTo>
                  <a:lnTo>
                    <a:pt x="1601590" y="610336"/>
                  </a:lnTo>
                  <a:lnTo>
                    <a:pt x="1601590" y="607232"/>
                  </a:lnTo>
                  <a:lnTo>
                    <a:pt x="1603763" y="601023"/>
                  </a:lnTo>
                  <a:lnTo>
                    <a:pt x="1601590" y="595746"/>
                  </a:lnTo>
                  <a:lnTo>
                    <a:pt x="1601590" y="590468"/>
                  </a:lnTo>
                  <a:lnTo>
                    <a:pt x="1600658" y="586122"/>
                  </a:lnTo>
                  <a:lnTo>
                    <a:pt x="1600658" y="580844"/>
                  </a:lnTo>
                  <a:lnTo>
                    <a:pt x="1581721" y="580844"/>
                  </a:lnTo>
                  <a:lnTo>
                    <a:pt x="1579548" y="566253"/>
                  </a:lnTo>
                  <a:lnTo>
                    <a:pt x="1572408" y="556940"/>
                  </a:lnTo>
                  <a:lnTo>
                    <a:pt x="1565268" y="549489"/>
                  </a:lnTo>
                  <a:lnTo>
                    <a:pt x="1552850" y="546385"/>
                  </a:lnTo>
                  <a:lnTo>
                    <a:pt x="1543536" y="556940"/>
                  </a:lnTo>
                  <a:lnTo>
                    <a:pt x="1532981" y="566253"/>
                  </a:lnTo>
                  <a:lnTo>
                    <a:pt x="1521495" y="577740"/>
                  </a:lnTo>
                  <a:lnTo>
                    <a:pt x="1518390" y="577740"/>
                  </a:lnTo>
                  <a:lnTo>
                    <a:pt x="1530808" y="558803"/>
                  </a:lnTo>
                  <a:lnTo>
                    <a:pt x="1542295" y="536761"/>
                  </a:lnTo>
                  <a:lnTo>
                    <a:pt x="1528635" y="526206"/>
                  </a:lnTo>
                  <a:lnTo>
                    <a:pt x="1525531" y="516892"/>
                  </a:lnTo>
                  <a:lnTo>
                    <a:pt x="1527704" y="506337"/>
                  </a:lnTo>
                  <a:lnTo>
                    <a:pt x="1527704" y="494851"/>
                  </a:lnTo>
                  <a:lnTo>
                    <a:pt x="1521495" y="480260"/>
                  </a:lnTo>
                  <a:lnTo>
                    <a:pt x="1520563" y="478087"/>
                  </a:lnTo>
                  <a:lnTo>
                    <a:pt x="1516528" y="478087"/>
                  </a:lnTo>
                  <a:lnTo>
                    <a:pt x="1514354" y="478087"/>
                  </a:lnTo>
                  <a:lnTo>
                    <a:pt x="1511250" y="478087"/>
                  </a:lnTo>
                  <a:lnTo>
                    <a:pt x="1507214" y="478087"/>
                  </a:lnTo>
                  <a:lnTo>
                    <a:pt x="1506283" y="477155"/>
                  </a:lnTo>
                  <a:lnTo>
                    <a:pt x="1504110" y="472809"/>
                  </a:lnTo>
                  <a:lnTo>
                    <a:pt x="1501937" y="469705"/>
                  </a:lnTo>
                  <a:lnTo>
                    <a:pt x="1504110" y="465358"/>
                  </a:lnTo>
                  <a:lnTo>
                    <a:pt x="1504110" y="462254"/>
                  </a:lnTo>
                  <a:lnTo>
                    <a:pt x="1506283" y="460081"/>
                  </a:lnTo>
                  <a:lnTo>
                    <a:pt x="1506283" y="455734"/>
                  </a:lnTo>
                  <a:lnTo>
                    <a:pt x="1506283" y="452630"/>
                  </a:lnTo>
                  <a:lnTo>
                    <a:pt x="1500074" y="443317"/>
                  </a:lnTo>
                  <a:lnTo>
                    <a:pt x="1492934" y="435866"/>
                  </a:lnTo>
                  <a:lnTo>
                    <a:pt x="1485793" y="428415"/>
                  </a:lnTo>
                  <a:lnTo>
                    <a:pt x="1480516" y="420964"/>
                  </a:lnTo>
                  <a:lnTo>
                    <a:pt x="1478343" y="408236"/>
                  </a:lnTo>
                  <a:lnTo>
                    <a:pt x="1463752" y="419723"/>
                  </a:lnTo>
                  <a:lnTo>
                    <a:pt x="1455370" y="434314"/>
                  </a:lnTo>
                  <a:lnTo>
                    <a:pt x="1443883" y="447973"/>
                  </a:lnTo>
                  <a:lnTo>
                    <a:pt x="1429292" y="459460"/>
                  </a:lnTo>
                  <a:lnTo>
                    <a:pt x="1428361" y="455114"/>
                  </a:lnTo>
                  <a:lnTo>
                    <a:pt x="1422152" y="454182"/>
                  </a:lnTo>
                  <a:lnTo>
                    <a:pt x="1419048" y="449836"/>
                  </a:lnTo>
                  <a:lnTo>
                    <a:pt x="1415012" y="447663"/>
                  </a:lnTo>
                  <a:lnTo>
                    <a:pt x="1411907" y="444558"/>
                  </a:lnTo>
                  <a:lnTo>
                    <a:pt x="1409734" y="442385"/>
                  </a:lnTo>
                  <a:lnTo>
                    <a:pt x="1406630" y="431830"/>
                  </a:lnTo>
                  <a:lnTo>
                    <a:pt x="1404457" y="417239"/>
                  </a:lnTo>
                  <a:lnTo>
                    <a:pt x="1400421" y="400475"/>
                  </a:lnTo>
                  <a:lnTo>
                    <a:pt x="1399490" y="391162"/>
                  </a:lnTo>
                  <a:lnTo>
                    <a:pt x="1395454" y="388057"/>
                  </a:lnTo>
                  <a:lnTo>
                    <a:pt x="1390176" y="385884"/>
                  </a:lnTo>
                  <a:lnTo>
                    <a:pt x="1384899" y="383711"/>
                  </a:lnTo>
                  <a:lnTo>
                    <a:pt x="1378690" y="383711"/>
                  </a:lnTo>
                  <a:lnTo>
                    <a:pt x="1375585" y="382780"/>
                  </a:lnTo>
                  <a:lnTo>
                    <a:pt x="1370308" y="378433"/>
                  </a:lnTo>
                  <a:lnTo>
                    <a:pt x="1364099" y="369120"/>
                  </a:lnTo>
                  <a:lnTo>
                    <a:pt x="1358821" y="356392"/>
                  </a:lnTo>
                  <a:lnTo>
                    <a:pt x="1353544" y="347078"/>
                  </a:lnTo>
                  <a:lnTo>
                    <a:pt x="1329639" y="351425"/>
                  </a:lnTo>
                  <a:lnTo>
                    <a:pt x="1307908" y="351425"/>
                  </a:lnTo>
                  <a:lnTo>
                    <a:pt x="1282762" y="347078"/>
                  </a:lnTo>
                  <a:lnTo>
                    <a:pt x="1282762" y="351425"/>
                  </a:lnTo>
                  <a:lnTo>
                    <a:pt x="1278726" y="351425"/>
                  </a:lnTo>
                  <a:lnTo>
                    <a:pt x="1280899" y="369431"/>
                  </a:lnTo>
                  <a:lnTo>
                    <a:pt x="1286177" y="388368"/>
                  </a:lnTo>
                  <a:lnTo>
                    <a:pt x="1290213" y="405132"/>
                  </a:lnTo>
                  <a:lnTo>
                    <a:pt x="1293317" y="420964"/>
                  </a:lnTo>
                  <a:lnTo>
                    <a:pt x="1290213" y="435555"/>
                  </a:lnTo>
                  <a:lnTo>
                    <a:pt x="1283072" y="448284"/>
                  </a:lnTo>
                  <a:lnTo>
                    <a:pt x="1285246" y="454493"/>
                  </a:lnTo>
                  <a:lnTo>
                    <a:pt x="1288350" y="457597"/>
                  </a:lnTo>
                  <a:lnTo>
                    <a:pt x="1292386" y="459770"/>
                  </a:lnTo>
                  <a:lnTo>
                    <a:pt x="1295490" y="461943"/>
                  </a:lnTo>
                  <a:lnTo>
                    <a:pt x="1302630" y="465048"/>
                  </a:lnTo>
                  <a:lnTo>
                    <a:pt x="1302630" y="481812"/>
                  </a:lnTo>
                  <a:lnTo>
                    <a:pt x="1304804" y="498576"/>
                  </a:lnTo>
                  <a:lnTo>
                    <a:pt x="1302630" y="509131"/>
                  </a:lnTo>
                  <a:lnTo>
                    <a:pt x="1297353" y="528068"/>
                  </a:lnTo>
                  <a:lnTo>
                    <a:pt x="1288040" y="542659"/>
                  </a:lnTo>
                  <a:lnTo>
                    <a:pt x="1273449" y="553214"/>
                  </a:lnTo>
                  <a:lnTo>
                    <a:pt x="1258858" y="560665"/>
                  </a:lnTo>
                  <a:lnTo>
                    <a:pt x="1264135" y="577429"/>
                  </a:lnTo>
                  <a:lnTo>
                    <a:pt x="1268171" y="595435"/>
                  </a:lnTo>
                  <a:lnTo>
                    <a:pt x="1270344" y="610026"/>
                  </a:lnTo>
                  <a:lnTo>
                    <a:pt x="1270344" y="621513"/>
                  </a:lnTo>
                  <a:lnTo>
                    <a:pt x="1268171" y="624617"/>
                  </a:lnTo>
                  <a:lnTo>
                    <a:pt x="1268171" y="626790"/>
                  </a:lnTo>
                  <a:lnTo>
                    <a:pt x="1268171" y="628963"/>
                  </a:lnTo>
                  <a:lnTo>
                    <a:pt x="1265998" y="628963"/>
                  </a:lnTo>
                  <a:lnTo>
                    <a:pt x="1262893" y="629895"/>
                  </a:lnTo>
                  <a:lnTo>
                    <a:pt x="1260720" y="629895"/>
                  </a:lnTo>
                  <a:lnTo>
                    <a:pt x="1258547" y="632068"/>
                  </a:lnTo>
                  <a:lnTo>
                    <a:pt x="1256374" y="632068"/>
                  </a:lnTo>
                  <a:lnTo>
                    <a:pt x="1253270" y="634241"/>
                  </a:lnTo>
                  <a:lnTo>
                    <a:pt x="1242714" y="617477"/>
                  </a:lnTo>
                  <a:lnTo>
                    <a:pt x="1233401" y="604748"/>
                  </a:lnTo>
                  <a:lnTo>
                    <a:pt x="1229365" y="593262"/>
                  </a:lnTo>
                  <a:lnTo>
                    <a:pt x="1228434" y="582707"/>
                  </a:lnTo>
                  <a:lnTo>
                    <a:pt x="1226261" y="571220"/>
                  </a:lnTo>
                  <a:lnTo>
                    <a:pt x="1222225" y="556629"/>
                  </a:lnTo>
                  <a:lnTo>
                    <a:pt x="1219121" y="536761"/>
                  </a:lnTo>
                  <a:lnTo>
                    <a:pt x="1189939" y="529310"/>
                  </a:lnTo>
                  <a:lnTo>
                    <a:pt x="1185903" y="529310"/>
                  </a:lnTo>
                  <a:lnTo>
                    <a:pt x="1184972" y="531483"/>
                  </a:lnTo>
                  <a:lnTo>
                    <a:pt x="1180936" y="533656"/>
                  </a:lnTo>
                  <a:lnTo>
                    <a:pt x="1178763" y="535829"/>
                  </a:lnTo>
                  <a:lnTo>
                    <a:pt x="1175658" y="535829"/>
                  </a:lnTo>
                  <a:lnTo>
                    <a:pt x="1171622" y="536761"/>
                  </a:lnTo>
                  <a:lnTo>
                    <a:pt x="1168518" y="535829"/>
                  </a:lnTo>
                  <a:lnTo>
                    <a:pt x="1163240" y="533656"/>
                  </a:lnTo>
                  <a:lnTo>
                    <a:pt x="1150202" y="527137"/>
                  </a:lnTo>
                  <a:lnTo>
                    <a:pt x="1139646" y="515650"/>
                  </a:lnTo>
                  <a:lnTo>
                    <a:pt x="1127229" y="502922"/>
                  </a:lnTo>
                  <a:lnTo>
                    <a:pt x="1113569" y="493609"/>
                  </a:lnTo>
                  <a:lnTo>
                    <a:pt x="1101151" y="488331"/>
                  </a:lnTo>
                  <a:lnTo>
                    <a:pt x="1088733" y="490504"/>
                  </a:lnTo>
                  <a:lnTo>
                    <a:pt x="1083456" y="488331"/>
                  </a:lnTo>
                  <a:lnTo>
                    <a:pt x="1077247" y="488331"/>
                  </a:lnTo>
                  <a:lnTo>
                    <a:pt x="1076316" y="486158"/>
                  </a:lnTo>
                  <a:lnTo>
                    <a:pt x="1076316" y="485227"/>
                  </a:lnTo>
                  <a:lnTo>
                    <a:pt x="1076316" y="483054"/>
                  </a:lnTo>
                  <a:lnTo>
                    <a:pt x="1076316" y="480881"/>
                  </a:lnTo>
                  <a:lnTo>
                    <a:pt x="1076316" y="477776"/>
                  </a:lnTo>
                  <a:lnTo>
                    <a:pt x="1076316" y="473430"/>
                  </a:lnTo>
                  <a:lnTo>
                    <a:pt x="1072280" y="470325"/>
                  </a:lnTo>
                  <a:lnTo>
                    <a:pt x="1072280" y="461012"/>
                  </a:lnTo>
                  <a:lnTo>
                    <a:pt x="1052411" y="461012"/>
                  </a:lnTo>
                  <a:lnTo>
                    <a:pt x="1052411" y="441143"/>
                  </a:lnTo>
                  <a:lnTo>
                    <a:pt x="1048375" y="421275"/>
                  </a:lnTo>
                  <a:lnTo>
                    <a:pt x="1042166" y="406684"/>
                  </a:lnTo>
                  <a:lnTo>
                    <a:pt x="1042166" y="382469"/>
                  </a:lnTo>
                  <a:lnTo>
                    <a:pt x="1048375" y="365705"/>
                  </a:lnTo>
                  <a:lnTo>
                    <a:pt x="1057689" y="355150"/>
                  </a:lnTo>
                  <a:lnTo>
                    <a:pt x="1072280" y="345837"/>
                  </a:lnTo>
                  <a:lnTo>
                    <a:pt x="1089044" y="340559"/>
                  </a:lnTo>
                  <a:lnTo>
                    <a:pt x="1089044" y="335282"/>
                  </a:lnTo>
                  <a:lnTo>
                    <a:pt x="1086871" y="329073"/>
                  </a:lnTo>
                  <a:lnTo>
                    <a:pt x="1086871" y="325968"/>
                  </a:lnTo>
                  <a:lnTo>
                    <a:pt x="1084698" y="323795"/>
                  </a:lnTo>
                  <a:lnTo>
                    <a:pt x="1083766" y="320691"/>
                  </a:lnTo>
                  <a:lnTo>
                    <a:pt x="1081593" y="316344"/>
                  </a:lnTo>
                  <a:lnTo>
                    <a:pt x="1072280" y="316344"/>
                  </a:lnTo>
                  <a:lnTo>
                    <a:pt x="1072280" y="313240"/>
                  </a:lnTo>
                  <a:lnTo>
                    <a:pt x="1079420" y="314171"/>
                  </a:lnTo>
                  <a:lnTo>
                    <a:pt x="1083456" y="316344"/>
                  </a:lnTo>
                  <a:lnTo>
                    <a:pt x="1088733" y="318517"/>
                  </a:lnTo>
                  <a:lnTo>
                    <a:pt x="1094011" y="320691"/>
                  </a:lnTo>
                  <a:lnTo>
                    <a:pt x="1101151" y="320691"/>
                  </a:lnTo>
                  <a:lnTo>
                    <a:pt x="1105187" y="307031"/>
                  </a:lnTo>
                  <a:lnTo>
                    <a:pt x="1108291" y="298649"/>
                  </a:lnTo>
                  <a:lnTo>
                    <a:pt x="1115432" y="291198"/>
                  </a:lnTo>
                  <a:lnTo>
                    <a:pt x="1124745" y="283748"/>
                  </a:lnTo>
                  <a:lnTo>
                    <a:pt x="1126918" y="279401"/>
                  </a:lnTo>
                  <a:lnTo>
                    <a:pt x="1130023" y="276297"/>
                  </a:lnTo>
                  <a:lnTo>
                    <a:pt x="1132196" y="271951"/>
                  </a:lnTo>
                  <a:lnTo>
                    <a:pt x="1132196" y="266673"/>
                  </a:lnTo>
                  <a:lnTo>
                    <a:pt x="1130023" y="261395"/>
                  </a:lnTo>
                  <a:lnTo>
                    <a:pt x="1127849" y="259222"/>
                  </a:lnTo>
                  <a:lnTo>
                    <a:pt x="1126918" y="257049"/>
                  </a:lnTo>
                  <a:lnTo>
                    <a:pt x="1124745" y="254876"/>
                  </a:lnTo>
                  <a:lnTo>
                    <a:pt x="1120709" y="251772"/>
                  </a:lnTo>
                  <a:lnTo>
                    <a:pt x="1117605" y="251772"/>
                  </a:lnTo>
                  <a:lnTo>
                    <a:pt x="1117605" y="247736"/>
                  </a:lnTo>
                  <a:lnTo>
                    <a:pt x="1135300" y="252082"/>
                  </a:lnTo>
                  <a:lnTo>
                    <a:pt x="1147718" y="259533"/>
                  </a:lnTo>
                  <a:lnTo>
                    <a:pt x="1157031" y="259533"/>
                  </a:lnTo>
                  <a:lnTo>
                    <a:pt x="1159205" y="241527"/>
                  </a:lnTo>
                  <a:lnTo>
                    <a:pt x="1161378" y="230040"/>
                  </a:lnTo>
                  <a:lnTo>
                    <a:pt x="1157342" y="219485"/>
                  </a:lnTo>
                  <a:lnTo>
                    <a:pt x="1157342" y="215139"/>
                  </a:lnTo>
                  <a:lnTo>
                    <a:pt x="1208255" y="212034"/>
                  </a:lnTo>
                  <a:lnTo>
                    <a:pt x="1208255" y="205826"/>
                  </a:lnTo>
                  <a:lnTo>
                    <a:pt x="1206082" y="202721"/>
                  </a:lnTo>
                  <a:lnTo>
                    <a:pt x="1206082" y="200548"/>
                  </a:lnTo>
                  <a:lnTo>
                    <a:pt x="1205151" y="198375"/>
                  </a:lnTo>
                  <a:lnTo>
                    <a:pt x="1202977" y="197444"/>
                  </a:lnTo>
                  <a:lnTo>
                    <a:pt x="1200804" y="195270"/>
                  </a:lnTo>
                  <a:lnTo>
                    <a:pt x="1200804" y="190924"/>
                  </a:lnTo>
                  <a:lnTo>
                    <a:pt x="1206082" y="193097"/>
                  </a:lnTo>
                  <a:lnTo>
                    <a:pt x="1210118" y="195270"/>
                  </a:lnTo>
                  <a:lnTo>
                    <a:pt x="1213222" y="197444"/>
                  </a:lnTo>
                  <a:lnTo>
                    <a:pt x="1217258" y="198375"/>
                  </a:lnTo>
                  <a:lnTo>
                    <a:pt x="1224398" y="198375"/>
                  </a:lnTo>
                  <a:lnTo>
                    <a:pt x="1226571" y="187820"/>
                  </a:lnTo>
                  <a:lnTo>
                    <a:pt x="1229676" y="173229"/>
                  </a:lnTo>
                  <a:lnTo>
                    <a:pt x="1233711" y="154292"/>
                  </a:lnTo>
                  <a:lnTo>
                    <a:pt x="1234643" y="138459"/>
                  </a:lnTo>
                  <a:lnTo>
                    <a:pt x="1236816" y="125731"/>
                  </a:lnTo>
                  <a:lnTo>
                    <a:pt x="1236816" y="118280"/>
                  </a:lnTo>
                  <a:lnTo>
                    <a:pt x="1236816" y="103689"/>
                  </a:lnTo>
                  <a:lnTo>
                    <a:pt x="1229676" y="97480"/>
                  </a:lnTo>
                  <a:lnTo>
                    <a:pt x="1220362" y="99653"/>
                  </a:lnTo>
                  <a:lnTo>
                    <a:pt x="1211980" y="103999"/>
                  </a:lnTo>
                  <a:lnTo>
                    <a:pt x="1204840" y="103999"/>
                  </a:lnTo>
                  <a:lnTo>
                    <a:pt x="1202667" y="99653"/>
                  </a:lnTo>
                  <a:lnTo>
                    <a:pt x="1198631" y="97480"/>
                  </a:lnTo>
                  <a:lnTo>
                    <a:pt x="1197700" y="94376"/>
                  </a:lnTo>
                  <a:lnTo>
                    <a:pt x="1193664" y="90029"/>
                  </a:lnTo>
                  <a:lnTo>
                    <a:pt x="1191491" y="86925"/>
                  </a:lnTo>
                  <a:lnTo>
                    <a:pt x="1188386" y="84752"/>
                  </a:lnTo>
                  <a:lnTo>
                    <a:pt x="1184351" y="82579"/>
                  </a:lnTo>
                  <a:lnTo>
                    <a:pt x="1181246" y="82579"/>
                  </a:lnTo>
                  <a:lnTo>
                    <a:pt x="1177210" y="86925"/>
                  </a:lnTo>
                  <a:lnTo>
                    <a:pt x="1166655" y="96238"/>
                  </a:lnTo>
                  <a:lnTo>
                    <a:pt x="1162619" y="108966"/>
                  </a:lnTo>
                  <a:lnTo>
                    <a:pt x="1162619" y="121695"/>
                  </a:lnTo>
                  <a:lnTo>
                    <a:pt x="1164793" y="134423"/>
                  </a:lnTo>
                  <a:lnTo>
                    <a:pt x="1164793" y="147151"/>
                  </a:lnTo>
                  <a:lnTo>
                    <a:pt x="1157652" y="163915"/>
                  </a:lnTo>
                  <a:lnTo>
                    <a:pt x="1148339" y="178506"/>
                  </a:lnTo>
                  <a:lnTo>
                    <a:pt x="1143061" y="176333"/>
                  </a:lnTo>
                  <a:lnTo>
                    <a:pt x="1139957" y="175402"/>
                  </a:lnTo>
                  <a:lnTo>
                    <a:pt x="1137784" y="173229"/>
                  </a:lnTo>
                  <a:lnTo>
                    <a:pt x="1135611" y="171056"/>
                  </a:lnTo>
                  <a:lnTo>
                    <a:pt x="1132506" y="167951"/>
                  </a:lnTo>
                  <a:lnTo>
                    <a:pt x="1134679" y="161742"/>
                  </a:lnTo>
                  <a:lnTo>
                    <a:pt x="1134679" y="153360"/>
                  </a:lnTo>
                  <a:lnTo>
                    <a:pt x="1135611" y="140632"/>
                  </a:lnTo>
                  <a:lnTo>
                    <a:pt x="1137784" y="126041"/>
                  </a:lnTo>
                  <a:lnTo>
                    <a:pt x="1137784" y="114244"/>
                  </a:lnTo>
                  <a:lnTo>
                    <a:pt x="1128470" y="118590"/>
                  </a:lnTo>
                  <a:lnTo>
                    <a:pt x="1123193" y="123868"/>
                  </a:lnTo>
                  <a:lnTo>
                    <a:pt x="1117915" y="129145"/>
                  </a:lnTo>
                  <a:lnTo>
                    <a:pt x="1112638" y="134423"/>
                  </a:lnTo>
                  <a:lnTo>
                    <a:pt x="1101151" y="134423"/>
                  </a:lnTo>
                  <a:lnTo>
                    <a:pt x="1098047" y="119832"/>
                  </a:lnTo>
                  <a:lnTo>
                    <a:pt x="1098047" y="103999"/>
                  </a:lnTo>
                  <a:lnTo>
                    <a:pt x="1071969" y="103999"/>
                  </a:lnTo>
                  <a:lnTo>
                    <a:pt x="1076005" y="96549"/>
                  </a:lnTo>
                  <a:lnTo>
                    <a:pt x="1076936" y="90340"/>
                  </a:lnTo>
                  <a:lnTo>
                    <a:pt x="1079110" y="85062"/>
                  </a:lnTo>
                  <a:lnTo>
                    <a:pt x="1083145" y="81958"/>
                  </a:lnTo>
                  <a:lnTo>
                    <a:pt x="1088423" y="77611"/>
                  </a:lnTo>
                  <a:lnTo>
                    <a:pt x="1088423" y="70161"/>
                  </a:lnTo>
                  <a:lnTo>
                    <a:pt x="1088423" y="62710"/>
                  </a:lnTo>
                  <a:lnTo>
                    <a:pt x="1086250" y="59606"/>
                  </a:lnTo>
                  <a:lnTo>
                    <a:pt x="1083145" y="55259"/>
                  </a:lnTo>
                  <a:lnTo>
                    <a:pt x="1079110" y="52155"/>
                  </a:lnTo>
                  <a:lnTo>
                    <a:pt x="1071969" y="49982"/>
                  </a:lnTo>
                  <a:lnTo>
                    <a:pt x="1074142" y="42531"/>
                  </a:lnTo>
                  <a:lnTo>
                    <a:pt x="1076316" y="39427"/>
                  </a:lnTo>
                  <a:lnTo>
                    <a:pt x="1077247" y="35080"/>
                  </a:lnTo>
                  <a:lnTo>
                    <a:pt x="1079420" y="29803"/>
                  </a:lnTo>
                  <a:lnTo>
                    <a:pt x="1081593" y="25457"/>
                  </a:lnTo>
                  <a:lnTo>
                    <a:pt x="1079420" y="22352"/>
                  </a:lnTo>
                  <a:lnTo>
                    <a:pt x="1076316" y="18006"/>
                  </a:lnTo>
                  <a:lnTo>
                    <a:pt x="1074142" y="17075"/>
                  </a:lnTo>
                  <a:lnTo>
                    <a:pt x="1071969" y="14901"/>
                  </a:lnTo>
                  <a:lnTo>
                    <a:pt x="1069796" y="12728"/>
                  </a:lnTo>
                  <a:lnTo>
                    <a:pt x="1069796" y="7451"/>
                  </a:lnTo>
                  <a:lnTo>
                    <a:pt x="1068865" y="0"/>
                  </a:lnTo>
                  <a:lnTo>
                    <a:pt x="1057378" y="2173"/>
                  </a:lnTo>
                  <a:lnTo>
                    <a:pt x="1046823" y="5278"/>
                  </a:lnTo>
                  <a:lnTo>
                    <a:pt x="1037510" y="9624"/>
                  </a:lnTo>
                  <a:lnTo>
                    <a:pt x="1025092" y="29492"/>
                  </a:lnTo>
                  <a:lnTo>
                    <a:pt x="1021056" y="47498"/>
                  </a:lnTo>
                  <a:lnTo>
                    <a:pt x="1023229" y="66435"/>
                  </a:lnTo>
                  <a:lnTo>
                    <a:pt x="1032543" y="82268"/>
                  </a:lnTo>
                  <a:lnTo>
                    <a:pt x="1044960" y="96859"/>
                  </a:lnTo>
                  <a:lnTo>
                    <a:pt x="1047134" y="104310"/>
                  </a:lnTo>
                  <a:lnTo>
                    <a:pt x="1044960" y="118901"/>
                  </a:lnTo>
                  <a:lnTo>
                    <a:pt x="1044960" y="135665"/>
                  </a:lnTo>
                  <a:lnTo>
                    <a:pt x="1044960" y="150256"/>
                  </a:lnTo>
                  <a:lnTo>
                    <a:pt x="1032543" y="150256"/>
                  </a:lnTo>
                  <a:lnTo>
                    <a:pt x="1032543" y="153360"/>
                  </a:lnTo>
                  <a:lnTo>
                    <a:pt x="1030369" y="159569"/>
                  </a:lnTo>
                  <a:lnTo>
                    <a:pt x="1030369" y="162674"/>
                  </a:lnTo>
                  <a:lnTo>
                    <a:pt x="1028196" y="170124"/>
                  </a:lnTo>
                  <a:lnTo>
                    <a:pt x="1019814" y="153360"/>
                  </a:lnTo>
                  <a:lnTo>
                    <a:pt x="1012674" y="137528"/>
                  </a:lnTo>
                  <a:lnTo>
                    <a:pt x="988770" y="137528"/>
                  </a:lnTo>
                  <a:lnTo>
                    <a:pt x="988770" y="150256"/>
                  </a:lnTo>
                  <a:lnTo>
                    <a:pt x="986597" y="152429"/>
                  </a:lnTo>
                  <a:lnTo>
                    <a:pt x="984424" y="153360"/>
                  </a:lnTo>
                  <a:lnTo>
                    <a:pt x="983492" y="155533"/>
                  </a:lnTo>
                  <a:lnTo>
                    <a:pt x="981319" y="157706"/>
                  </a:lnTo>
                  <a:lnTo>
                    <a:pt x="962692" y="157706"/>
                  </a:lnTo>
                  <a:lnTo>
                    <a:pt x="950275" y="155533"/>
                  </a:lnTo>
                  <a:lnTo>
                    <a:pt x="937857" y="153360"/>
                  </a:lnTo>
                  <a:lnTo>
                    <a:pt x="925439" y="150256"/>
                  </a:lnTo>
                  <a:lnTo>
                    <a:pt x="905570" y="150256"/>
                  </a:lnTo>
                  <a:lnTo>
                    <a:pt x="901535" y="142805"/>
                  </a:lnTo>
                  <a:lnTo>
                    <a:pt x="898430" y="139701"/>
                  </a:lnTo>
                  <a:lnTo>
                    <a:pt x="894394" y="133492"/>
                  </a:lnTo>
                  <a:lnTo>
                    <a:pt x="889117" y="130387"/>
                  </a:lnTo>
                  <a:lnTo>
                    <a:pt x="889117" y="117659"/>
                  </a:lnTo>
                  <a:lnTo>
                    <a:pt x="842239" y="122937"/>
                  </a:lnTo>
                  <a:lnTo>
                    <a:pt x="842239" y="126041"/>
                  </a:lnTo>
                  <a:lnTo>
                    <a:pt x="838204" y="126041"/>
                  </a:lnTo>
                  <a:lnTo>
                    <a:pt x="838204" y="132250"/>
                  </a:lnTo>
                  <a:lnTo>
                    <a:pt x="840377" y="135354"/>
                  </a:lnTo>
                  <a:lnTo>
                    <a:pt x="842550" y="139701"/>
                  </a:lnTo>
                  <a:lnTo>
                    <a:pt x="843481" y="140632"/>
                  </a:lnTo>
                  <a:lnTo>
                    <a:pt x="845654" y="145910"/>
                  </a:lnTo>
                  <a:lnTo>
                    <a:pt x="877941" y="145910"/>
                  </a:lnTo>
                  <a:lnTo>
                    <a:pt x="877941" y="150256"/>
                  </a:lnTo>
                  <a:lnTo>
                    <a:pt x="870800" y="152429"/>
                  </a:lnTo>
                  <a:lnTo>
                    <a:pt x="865523" y="153360"/>
                  </a:lnTo>
                  <a:lnTo>
                    <a:pt x="858383" y="153360"/>
                  </a:lnTo>
                  <a:lnTo>
                    <a:pt x="849069" y="153360"/>
                  </a:lnTo>
                  <a:lnTo>
                    <a:pt x="849069" y="189993"/>
                  </a:lnTo>
                  <a:lnTo>
                    <a:pt x="840687" y="179438"/>
                  </a:lnTo>
                  <a:lnTo>
                    <a:pt x="831374" y="167951"/>
                  </a:lnTo>
                  <a:lnTo>
                    <a:pt x="822060" y="157396"/>
                  </a:lnTo>
                  <a:lnTo>
                    <a:pt x="813678" y="155223"/>
                  </a:lnTo>
                  <a:lnTo>
                    <a:pt x="799087" y="155223"/>
                  </a:lnTo>
                  <a:lnTo>
                    <a:pt x="782323" y="155223"/>
                  </a:lnTo>
                  <a:lnTo>
                    <a:pt x="765559" y="153050"/>
                  </a:lnTo>
                  <a:lnTo>
                    <a:pt x="753141" y="153050"/>
                  </a:lnTo>
                  <a:lnTo>
                    <a:pt x="755315" y="149945"/>
                  </a:lnTo>
                  <a:lnTo>
                    <a:pt x="756246" y="147772"/>
                  </a:lnTo>
                  <a:lnTo>
                    <a:pt x="756246" y="145599"/>
                  </a:lnTo>
                  <a:lnTo>
                    <a:pt x="758419" y="144668"/>
                  </a:lnTo>
                  <a:lnTo>
                    <a:pt x="762455" y="142495"/>
                  </a:lnTo>
                  <a:lnTo>
                    <a:pt x="765559" y="140321"/>
                  </a:lnTo>
                  <a:lnTo>
                    <a:pt x="763386" y="137217"/>
                  </a:lnTo>
                  <a:lnTo>
                    <a:pt x="760282" y="129766"/>
                  </a:lnTo>
                  <a:lnTo>
                    <a:pt x="756246" y="124489"/>
                  </a:lnTo>
                  <a:lnTo>
                    <a:pt x="753141" y="120143"/>
                  </a:lnTo>
                  <a:lnTo>
                    <a:pt x="749106" y="117038"/>
                  </a:lnTo>
                  <a:lnTo>
                    <a:pt x="746001" y="117038"/>
                  </a:lnTo>
                  <a:lnTo>
                    <a:pt x="742897" y="117969"/>
                  </a:lnTo>
                  <a:lnTo>
                    <a:pt x="736688" y="120143"/>
                  </a:lnTo>
                  <a:lnTo>
                    <a:pt x="733583" y="122316"/>
                  </a:lnTo>
                  <a:lnTo>
                    <a:pt x="728306" y="122316"/>
                  </a:lnTo>
                  <a:lnTo>
                    <a:pt x="722097" y="122316"/>
                  </a:lnTo>
                  <a:lnTo>
                    <a:pt x="706575" y="110829"/>
                  </a:lnTo>
                  <a:lnTo>
                    <a:pt x="689811" y="98101"/>
                  </a:lnTo>
                  <a:lnTo>
                    <a:pt x="673046" y="85373"/>
                  </a:lnTo>
                  <a:lnTo>
                    <a:pt x="653178" y="80095"/>
                  </a:lnTo>
                  <a:lnTo>
                    <a:pt x="649142" y="81026"/>
                  </a:lnTo>
                  <a:lnTo>
                    <a:pt x="643865" y="83199"/>
                  </a:lnTo>
                  <a:lnTo>
                    <a:pt x="640760" y="87546"/>
                  </a:lnTo>
                  <a:lnTo>
                    <a:pt x="635482" y="90650"/>
                  </a:lnTo>
                  <a:lnTo>
                    <a:pt x="629274" y="92823"/>
                  </a:lnTo>
                  <a:lnTo>
                    <a:pt x="628342" y="88477"/>
                  </a:lnTo>
                  <a:lnTo>
                    <a:pt x="626169" y="85373"/>
                  </a:lnTo>
                  <a:lnTo>
                    <a:pt x="622133" y="80095"/>
                  </a:lnTo>
                  <a:lnTo>
                    <a:pt x="621202" y="80095"/>
                  </a:lnTo>
                  <a:lnTo>
                    <a:pt x="617166" y="80095"/>
                  </a:lnTo>
                  <a:lnTo>
                    <a:pt x="614993" y="81026"/>
                  </a:lnTo>
                  <a:lnTo>
                    <a:pt x="611889" y="83199"/>
                  </a:lnTo>
                  <a:lnTo>
                    <a:pt x="609715" y="85373"/>
                  </a:lnTo>
                  <a:lnTo>
                    <a:pt x="606611" y="88477"/>
                  </a:lnTo>
                  <a:lnTo>
                    <a:pt x="592951" y="85373"/>
                  </a:lnTo>
                  <a:lnTo>
                    <a:pt x="584569" y="77922"/>
                  </a:lnTo>
                  <a:lnTo>
                    <a:pt x="578360" y="68609"/>
                  </a:lnTo>
                  <a:lnTo>
                    <a:pt x="573083" y="55880"/>
                  </a:lnTo>
                  <a:lnTo>
                    <a:pt x="569978" y="58985"/>
                  </a:lnTo>
                  <a:lnTo>
                    <a:pt x="565943" y="65194"/>
                  </a:lnTo>
                  <a:lnTo>
                    <a:pt x="563770" y="70471"/>
                  </a:lnTo>
                  <a:lnTo>
                    <a:pt x="562838" y="75749"/>
                  </a:lnTo>
                  <a:lnTo>
                    <a:pt x="546074" y="77922"/>
                  </a:lnTo>
                  <a:lnTo>
                    <a:pt x="533656" y="77922"/>
                  </a:lnTo>
                  <a:lnTo>
                    <a:pt x="521238" y="80095"/>
                  </a:lnTo>
                  <a:lnTo>
                    <a:pt x="511925" y="85373"/>
                  </a:lnTo>
                  <a:lnTo>
                    <a:pt x="502612" y="95928"/>
                  </a:lnTo>
                  <a:lnTo>
                    <a:pt x="482743" y="92823"/>
                  </a:lnTo>
                  <a:lnTo>
                    <a:pt x="482743" y="85373"/>
                  </a:lnTo>
                  <a:lnTo>
                    <a:pt x="504474" y="76059"/>
                  </a:lnTo>
                  <a:lnTo>
                    <a:pt x="524343" y="63331"/>
                  </a:lnTo>
                  <a:lnTo>
                    <a:pt x="542970" y="48740"/>
                  </a:lnTo>
                  <a:lnTo>
                    <a:pt x="549179" y="48740"/>
                  </a:lnTo>
                  <a:lnTo>
                    <a:pt x="546074" y="46567"/>
                  </a:lnTo>
                  <a:lnTo>
                    <a:pt x="542970" y="44394"/>
                  </a:lnTo>
                  <a:lnTo>
                    <a:pt x="536761" y="43462"/>
                  </a:lnTo>
                  <a:lnTo>
                    <a:pt x="533656" y="41289"/>
                  </a:lnTo>
                  <a:lnTo>
                    <a:pt x="516892" y="44394"/>
                  </a:lnTo>
                  <a:lnTo>
                    <a:pt x="504474" y="50603"/>
                  </a:lnTo>
                  <a:lnTo>
                    <a:pt x="492988" y="58985"/>
                  </a:lnTo>
                  <a:lnTo>
                    <a:pt x="482433" y="66435"/>
                  </a:lnTo>
                  <a:lnTo>
                    <a:pt x="470015" y="73886"/>
                  </a:lnTo>
                  <a:lnTo>
                    <a:pt x="455424" y="78232"/>
                  </a:lnTo>
                  <a:lnTo>
                    <a:pt x="433693" y="80405"/>
                  </a:lnTo>
                  <a:lnTo>
                    <a:pt x="436797" y="88788"/>
                  </a:lnTo>
                  <a:lnTo>
                    <a:pt x="443006" y="96238"/>
                  </a:lnTo>
                  <a:lnTo>
                    <a:pt x="448284" y="103689"/>
                  </a:lnTo>
                  <a:lnTo>
                    <a:pt x="453561" y="109898"/>
                  </a:lnTo>
                  <a:lnTo>
                    <a:pt x="453561" y="117349"/>
                  </a:lnTo>
                  <a:lnTo>
                    <a:pt x="429657" y="113002"/>
                  </a:lnTo>
                  <a:lnTo>
                    <a:pt x="409788" y="102447"/>
                  </a:lnTo>
                  <a:lnTo>
                    <a:pt x="392093" y="90961"/>
                  </a:lnTo>
                  <a:lnTo>
                    <a:pt x="373466" y="78232"/>
                  </a:lnTo>
                  <a:lnTo>
                    <a:pt x="353598" y="68919"/>
                  </a:lnTo>
                  <a:lnTo>
                    <a:pt x="322243" y="73265"/>
                  </a:lnTo>
                  <a:lnTo>
                    <a:pt x="307652" y="68919"/>
                  </a:lnTo>
                  <a:lnTo>
                    <a:pt x="293061" y="61468"/>
                  </a:lnTo>
                  <a:lnTo>
                    <a:pt x="277539" y="56191"/>
                  </a:lnTo>
                  <a:lnTo>
                    <a:pt x="266052" y="51844"/>
                  </a:lnTo>
                  <a:lnTo>
                    <a:pt x="262948" y="51844"/>
                  </a:lnTo>
                  <a:lnTo>
                    <a:pt x="256739" y="54018"/>
                  </a:lnTo>
                  <a:lnTo>
                    <a:pt x="253634" y="56191"/>
                  </a:lnTo>
                  <a:lnTo>
                    <a:pt x="249598" y="56191"/>
                  </a:lnTo>
                  <a:lnTo>
                    <a:pt x="244321" y="58364"/>
                  </a:lnTo>
                  <a:lnTo>
                    <a:pt x="239043" y="56191"/>
                  </a:lnTo>
                  <a:lnTo>
                    <a:pt x="233766" y="54018"/>
                  </a:lnTo>
                  <a:lnTo>
                    <a:pt x="229730" y="50913"/>
                  </a:lnTo>
                  <a:lnTo>
                    <a:pt x="226625" y="46567"/>
                  </a:lnTo>
                  <a:lnTo>
                    <a:pt x="221348" y="41289"/>
                  </a:lnTo>
                  <a:lnTo>
                    <a:pt x="217312" y="38185"/>
                  </a:lnTo>
                  <a:lnTo>
                    <a:pt x="214208" y="36012"/>
                  </a:lnTo>
                  <a:lnTo>
                    <a:pt x="210172" y="36012"/>
                  </a:lnTo>
                  <a:lnTo>
                    <a:pt x="207067" y="36012"/>
                  </a:lnTo>
                  <a:lnTo>
                    <a:pt x="203032" y="38185"/>
                  </a:lnTo>
                  <a:lnTo>
                    <a:pt x="199927" y="39116"/>
                  </a:lnTo>
                  <a:lnTo>
                    <a:pt x="195891" y="39116"/>
                  </a:lnTo>
                  <a:lnTo>
                    <a:pt x="190614" y="39116"/>
                  </a:lnTo>
                  <a:lnTo>
                    <a:pt x="186578" y="36012"/>
                  </a:lnTo>
                  <a:lnTo>
                    <a:pt x="183473" y="31665"/>
                  </a:lnTo>
                  <a:lnTo>
                    <a:pt x="181300" y="30734"/>
                  </a:lnTo>
                  <a:lnTo>
                    <a:pt x="181300" y="26388"/>
                  </a:lnTo>
                  <a:lnTo>
                    <a:pt x="179127" y="24215"/>
                  </a:lnTo>
                  <a:lnTo>
                    <a:pt x="179127" y="21110"/>
                  </a:lnTo>
                  <a:lnTo>
                    <a:pt x="176023" y="18937"/>
                  </a:lnTo>
                  <a:lnTo>
                    <a:pt x="170745" y="15833"/>
                  </a:lnTo>
                  <a:lnTo>
                    <a:pt x="153981" y="26388"/>
                  </a:lnTo>
                  <a:lnTo>
                    <a:pt x="137217" y="33839"/>
                  </a:lnTo>
                  <a:lnTo>
                    <a:pt x="117348" y="39116"/>
                  </a:lnTo>
                  <a:lnTo>
                    <a:pt x="99653" y="48430"/>
                  </a:lnTo>
                  <a:lnTo>
                    <a:pt x="85993" y="58985"/>
                  </a:lnTo>
                  <a:lnTo>
                    <a:pt x="82889" y="70471"/>
                  </a:lnTo>
                  <a:lnTo>
                    <a:pt x="78853" y="83199"/>
                  </a:lnTo>
                  <a:lnTo>
                    <a:pt x="73576" y="95928"/>
                  </a:lnTo>
                  <a:lnTo>
                    <a:pt x="56812" y="105241"/>
                  </a:lnTo>
                  <a:lnTo>
                    <a:pt x="36012" y="107414"/>
                  </a:lnTo>
                  <a:lnTo>
                    <a:pt x="14281" y="105241"/>
                  </a:lnTo>
                  <a:lnTo>
                    <a:pt x="12107" y="110519"/>
                  </a:lnTo>
                  <a:lnTo>
                    <a:pt x="9934" y="116728"/>
                  </a:lnTo>
                  <a:lnTo>
                    <a:pt x="6830" y="122005"/>
                  </a:lnTo>
                  <a:lnTo>
                    <a:pt x="15212" y="138769"/>
                  </a:lnTo>
                  <a:lnTo>
                    <a:pt x="29803" y="149324"/>
                  </a:lnTo>
                  <a:lnTo>
                    <a:pt x="46567" y="159880"/>
                  </a:lnTo>
                  <a:lnTo>
                    <a:pt x="61158" y="171366"/>
                  </a:lnTo>
                  <a:lnTo>
                    <a:pt x="73576" y="185957"/>
                  </a:lnTo>
                  <a:lnTo>
                    <a:pt x="77611" y="191235"/>
                  </a:lnTo>
                  <a:lnTo>
                    <a:pt x="78543" y="196512"/>
                  </a:lnTo>
                  <a:lnTo>
                    <a:pt x="80716" y="202721"/>
                  </a:lnTo>
                  <a:lnTo>
                    <a:pt x="82889" y="207999"/>
                  </a:lnTo>
                  <a:lnTo>
                    <a:pt x="85993" y="213276"/>
                  </a:lnTo>
                  <a:lnTo>
                    <a:pt x="85993" y="220727"/>
                  </a:lnTo>
                  <a:lnTo>
                    <a:pt x="73576" y="226005"/>
                  </a:lnTo>
                  <a:lnTo>
                    <a:pt x="70471" y="220727"/>
                  </a:lnTo>
                  <a:lnTo>
                    <a:pt x="64262" y="215449"/>
                  </a:lnTo>
                  <a:lnTo>
                    <a:pt x="58985" y="211103"/>
                  </a:lnTo>
                  <a:lnTo>
                    <a:pt x="53707" y="205826"/>
                  </a:lnTo>
                  <a:lnTo>
                    <a:pt x="49671" y="205826"/>
                  </a:lnTo>
                  <a:lnTo>
                    <a:pt x="48740" y="205826"/>
                  </a:lnTo>
                  <a:lnTo>
                    <a:pt x="46567" y="207999"/>
                  </a:lnTo>
                  <a:lnTo>
                    <a:pt x="44394" y="207999"/>
                  </a:lnTo>
                  <a:lnTo>
                    <a:pt x="43462" y="210172"/>
                  </a:lnTo>
                  <a:lnTo>
                    <a:pt x="26698" y="210172"/>
                  </a:lnTo>
                  <a:lnTo>
                    <a:pt x="28871" y="213276"/>
                  </a:lnTo>
                  <a:lnTo>
                    <a:pt x="28871" y="215449"/>
                  </a:lnTo>
                  <a:lnTo>
                    <a:pt x="29803" y="217623"/>
                  </a:lnTo>
                  <a:lnTo>
                    <a:pt x="26698" y="220727"/>
                  </a:lnTo>
                  <a:lnTo>
                    <a:pt x="22663" y="225073"/>
                  </a:lnTo>
                  <a:lnTo>
                    <a:pt x="19558" y="225073"/>
                  </a:lnTo>
                  <a:lnTo>
                    <a:pt x="15522" y="226005"/>
                  </a:lnTo>
                  <a:lnTo>
                    <a:pt x="10245" y="228178"/>
                  </a:lnTo>
                  <a:lnTo>
                    <a:pt x="7140" y="230351"/>
                  </a:lnTo>
                  <a:lnTo>
                    <a:pt x="0" y="230351"/>
                  </a:lnTo>
                  <a:lnTo>
                    <a:pt x="3104" y="257670"/>
                  </a:lnTo>
                  <a:lnTo>
                    <a:pt x="17695" y="265121"/>
                  </a:lnTo>
                  <a:lnTo>
                    <a:pt x="36322" y="268225"/>
                  </a:lnTo>
                  <a:lnTo>
                    <a:pt x="51844" y="274434"/>
                  </a:lnTo>
                  <a:lnTo>
                    <a:pt x="63331" y="277539"/>
                  </a:lnTo>
                  <a:lnTo>
                    <a:pt x="68609" y="277539"/>
                  </a:lnTo>
                  <a:lnTo>
                    <a:pt x="71713" y="275365"/>
                  </a:lnTo>
                  <a:lnTo>
                    <a:pt x="75749" y="274434"/>
                  </a:lnTo>
                  <a:lnTo>
                    <a:pt x="77922" y="272261"/>
                  </a:lnTo>
                  <a:lnTo>
                    <a:pt x="78853" y="270088"/>
                  </a:lnTo>
                  <a:lnTo>
                    <a:pt x="82889" y="266983"/>
                  </a:lnTo>
                  <a:lnTo>
                    <a:pt x="97790" y="266983"/>
                  </a:lnTo>
                  <a:lnTo>
                    <a:pt x="95617" y="267915"/>
                  </a:lnTo>
                  <a:lnTo>
                    <a:pt x="95617" y="270088"/>
                  </a:lnTo>
                  <a:lnTo>
                    <a:pt x="95617" y="272261"/>
                  </a:lnTo>
                  <a:lnTo>
                    <a:pt x="93444" y="272261"/>
                  </a:lnTo>
                  <a:lnTo>
                    <a:pt x="91271" y="274434"/>
                  </a:lnTo>
                  <a:lnTo>
                    <a:pt x="91271" y="292440"/>
                  </a:lnTo>
                  <a:lnTo>
                    <a:pt x="85993" y="303926"/>
                  </a:lnTo>
                  <a:lnTo>
                    <a:pt x="78853" y="311377"/>
                  </a:lnTo>
                  <a:lnTo>
                    <a:pt x="68298" y="316655"/>
                  </a:lnTo>
                  <a:lnTo>
                    <a:pt x="56812" y="319759"/>
                  </a:lnTo>
                  <a:lnTo>
                    <a:pt x="44394" y="327210"/>
                  </a:lnTo>
                  <a:lnTo>
                    <a:pt x="37253" y="336523"/>
                  </a:lnTo>
                  <a:lnTo>
                    <a:pt x="31976" y="347078"/>
                  </a:lnTo>
                  <a:lnTo>
                    <a:pt x="26698" y="360738"/>
                  </a:lnTo>
                  <a:lnTo>
                    <a:pt x="20489" y="371293"/>
                  </a:lnTo>
                  <a:lnTo>
                    <a:pt x="31976" y="391162"/>
                  </a:lnTo>
                  <a:lnTo>
                    <a:pt x="46567" y="410099"/>
                  </a:lnTo>
                  <a:lnTo>
                    <a:pt x="64262" y="422827"/>
                  </a:lnTo>
                  <a:lnTo>
                    <a:pt x="66435" y="425000"/>
                  </a:lnTo>
                  <a:lnTo>
                    <a:pt x="69540" y="425000"/>
                  </a:lnTo>
                  <a:lnTo>
                    <a:pt x="71713" y="425000"/>
                  </a:lnTo>
                  <a:lnTo>
                    <a:pt x="73886" y="422827"/>
                  </a:lnTo>
                  <a:lnTo>
                    <a:pt x="76991" y="419723"/>
                  </a:lnTo>
                  <a:lnTo>
                    <a:pt x="81026" y="430278"/>
                  </a:lnTo>
                  <a:lnTo>
                    <a:pt x="86304" y="444869"/>
                  </a:lnTo>
                  <a:lnTo>
                    <a:pt x="88477" y="455424"/>
                  </a:lnTo>
                  <a:lnTo>
                    <a:pt x="93755" y="455424"/>
                  </a:lnTo>
                  <a:lnTo>
                    <a:pt x="97790" y="455734"/>
                  </a:lnTo>
                  <a:lnTo>
                    <a:pt x="98722" y="455734"/>
                  </a:lnTo>
                  <a:lnTo>
                    <a:pt x="100895" y="453561"/>
                  </a:lnTo>
                  <a:lnTo>
                    <a:pt x="103068" y="451388"/>
                  </a:lnTo>
                  <a:lnTo>
                    <a:pt x="105241" y="449215"/>
                  </a:lnTo>
                  <a:lnTo>
                    <a:pt x="108346" y="451388"/>
                  </a:lnTo>
                  <a:lnTo>
                    <a:pt x="110208" y="451388"/>
                  </a:lnTo>
                  <a:lnTo>
                    <a:pt x="112381" y="453561"/>
                  </a:lnTo>
                  <a:lnTo>
                    <a:pt x="112381" y="456666"/>
                  </a:lnTo>
                  <a:lnTo>
                    <a:pt x="112381" y="461012"/>
                  </a:lnTo>
                  <a:lnTo>
                    <a:pt x="124799" y="456666"/>
                  </a:lnTo>
                  <a:lnTo>
                    <a:pt x="134113" y="453561"/>
                  </a:lnTo>
                  <a:lnTo>
                    <a:pt x="147772" y="449215"/>
                  </a:lnTo>
                  <a:lnTo>
                    <a:pt x="144668" y="471257"/>
                  </a:lnTo>
                  <a:lnTo>
                    <a:pt x="135354" y="488021"/>
                  </a:lnTo>
                  <a:lnTo>
                    <a:pt x="122937" y="502612"/>
                  </a:lnTo>
                  <a:lnTo>
                    <a:pt x="106172" y="515340"/>
                  </a:lnTo>
                  <a:lnTo>
                    <a:pt x="88477" y="527137"/>
                  </a:lnTo>
                  <a:lnTo>
                    <a:pt x="69850" y="537692"/>
                  </a:lnTo>
                  <a:lnTo>
                    <a:pt x="54328" y="549179"/>
                  </a:lnTo>
                  <a:lnTo>
                    <a:pt x="41910" y="561907"/>
                  </a:lnTo>
                  <a:lnTo>
                    <a:pt x="37874" y="561907"/>
                  </a:lnTo>
                  <a:lnTo>
                    <a:pt x="37874" y="565011"/>
                  </a:lnTo>
                  <a:lnTo>
                    <a:pt x="48430" y="561907"/>
                  </a:lnTo>
                  <a:lnTo>
                    <a:pt x="65194" y="554456"/>
                  </a:lnTo>
                  <a:lnTo>
                    <a:pt x="86925" y="543901"/>
                  </a:lnTo>
                  <a:lnTo>
                    <a:pt x="108656" y="530241"/>
                  </a:lnTo>
                  <a:lnTo>
                    <a:pt x="130387" y="515650"/>
                  </a:lnTo>
                  <a:lnTo>
                    <a:pt x="152118" y="502922"/>
                  </a:lnTo>
                  <a:lnTo>
                    <a:pt x="169814" y="492367"/>
                  </a:lnTo>
                  <a:lnTo>
                    <a:pt x="184405" y="480881"/>
                  </a:lnTo>
                  <a:lnTo>
                    <a:pt x="191545" y="473430"/>
                  </a:lnTo>
                  <a:lnTo>
                    <a:pt x="203032" y="456666"/>
                  </a:lnTo>
                  <a:lnTo>
                    <a:pt x="210172" y="438660"/>
                  </a:lnTo>
                  <a:lnTo>
                    <a:pt x="215449" y="421896"/>
                  </a:lnTo>
                  <a:lnTo>
                    <a:pt x="222590" y="406063"/>
                  </a:lnTo>
                  <a:lnTo>
                    <a:pt x="234076" y="391472"/>
                  </a:lnTo>
                  <a:lnTo>
                    <a:pt x="247736" y="379986"/>
                  </a:lnTo>
                  <a:lnTo>
                    <a:pt x="247736" y="376881"/>
                  </a:lnTo>
                  <a:lnTo>
                    <a:pt x="257049" y="376881"/>
                  </a:lnTo>
                  <a:lnTo>
                    <a:pt x="247736" y="392714"/>
                  </a:lnTo>
                  <a:lnTo>
                    <a:pt x="237181" y="407305"/>
                  </a:lnTo>
                  <a:lnTo>
                    <a:pt x="230040" y="424069"/>
                  </a:lnTo>
                  <a:lnTo>
                    <a:pt x="224763" y="440833"/>
                  </a:lnTo>
                  <a:lnTo>
                    <a:pt x="246494" y="435555"/>
                  </a:lnTo>
                  <a:lnTo>
                    <a:pt x="262016" y="426242"/>
                  </a:lnTo>
                  <a:lnTo>
                    <a:pt x="280643" y="416929"/>
                  </a:lnTo>
                  <a:lnTo>
                    <a:pt x="280643" y="392714"/>
                  </a:lnTo>
                  <a:lnTo>
                    <a:pt x="297407" y="394887"/>
                  </a:lnTo>
                  <a:lnTo>
                    <a:pt x="307962" y="400165"/>
                  </a:lnTo>
                  <a:lnTo>
                    <a:pt x="317276" y="407615"/>
                  </a:lnTo>
                  <a:lnTo>
                    <a:pt x="327831" y="413824"/>
                  </a:lnTo>
                  <a:lnTo>
                    <a:pt x="361048" y="413824"/>
                  </a:lnTo>
                  <a:lnTo>
                    <a:pt x="376571" y="422206"/>
                  </a:lnTo>
                  <a:lnTo>
                    <a:pt x="393335" y="436797"/>
                  </a:lnTo>
                  <a:lnTo>
                    <a:pt x="407926" y="449526"/>
                  </a:lnTo>
                  <a:lnTo>
                    <a:pt x="427794" y="458839"/>
                  </a:lnTo>
                  <a:lnTo>
                    <a:pt x="451699" y="464117"/>
                  </a:lnTo>
                  <a:lnTo>
                    <a:pt x="471567" y="473430"/>
                  </a:lnTo>
                  <a:lnTo>
                    <a:pt x="486158" y="486158"/>
                  </a:lnTo>
                  <a:lnTo>
                    <a:pt x="498576" y="502922"/>
                  </a:lnTo>
                  <a:lnTo>
                    <a:pt x="507889" y="519686"/>
                  </a:lnTo>
                  <a:lnTo>
                    <a:pt x="519376" y="536450"/>
                  </a:lnTo>
                  <a:lnTo>
                    <a:pt x="531794" y="550110"/>
                  </a:lnTo>
                  <a:lnTo>
                    <a:pt x="527758" y="574325"/>
                  </a:lnTo>
                  <a:lnTo>
                    <a:pt x="539244" y="579602"/>
                  </a:lnTo>
                  <a:lnTo>
                    <a:pt x="546385" y="588916"/>
                  </a:lnTo>
                  <a:lnTo>
                    <a:pt x="551662" y="600402"/>
                  </a:lnTo>
                  <a:lnTo>
                    <a:pt x="554767" y="613131"/>
                  </a:lnTo>
                  <a:lnTo>
                    <a:pt x="560976" y="625859"/>
                  </a:lnTo>
                  <a:lnTo>
                    <a:pt x="568116" y="637345"/>
                  </a:lnTo>
                  <a:lnTo>
                    <a:pt x="576498" y="645727"/>
                  </a:lnTo>
                  <a:lnTo>
                    <a:pt x="591089" y="651005"/>
                  </a:lnTo>
                  <a:lnTo>
                    <a:pt x="587984" y="653178"/>
                  </a:lnTo>
                  <a:lnTo>
                    <a:pt x="583949" y="653178"/>
                  </a:lnTo>
                  <a:lnTo>
                    <a:pt x="580844" y="653178"/>
                  </a:lnTo>
                  <a:lnTo>
                    <a:pt x="576808" y="651005"/>
                  </a:lnTo>
                  <a:lnTo>
                    <a:pt x="568426" y="651005"/>
                  </a:lnTo>
                  <a:lnTo>
                    <a:pt x="576808" y="669942"/>
                  </a:lnTo>
                  <a:lnTo>
                    <a:pt x="588295" y="686706"/>
                  </a:lnTo>
                  <a:lnTo>
                    <a:pt x="600713" y="702539"/>
                  </a:lnTo>
                  <a:lnTo>
                    <a:pt x="604748" y="704712"/>
                  </a:lnTo>
                  <a:lnTo>
                    <a:pt x="605680" y="704712"/>
                  </a:lnTo>
                  <a:lnTo>
                    <a:pt x="605680" y="706885"/>
                  </a:lnTo>
                  <a:lnTo>
                    <a:pt x="607853" y="706885"/>
                  </a:lnTo>
                  <a:lnTo>
                    <a:pt x="613130" y="706885"/>
                  </a:lnTo>
                  <a:lnTo>
                    <a:pt x="619339" y="706885"/>
                  </a:lnTo>
                  <a:lnTo>
                    <a:pt x="620271" y="704712"/>
                  </a:lnTo>
                  <a:lnTo>
                    <a:pt x="624306" y="702539"/>
                  </a:lnTo>
                  <a:lnTo>
                    <a:pt x="626480" y="701608"/>
                  </a:lnTo>
                  <a:lnTo>
                    <a:pt x="626480" y="699434"/>
                  </a:lnTo>
                  <a:lnTo>
                    <a:pt x="627411" y="699434"/>
                  </a:lnTo>
                  <a:lnTo>
                    <a:pt x="627411" y="695088"/>
                  </a:lnTo>
                  <a:lnTo>
                    <a:pt x="622133" y="687638"/>
                  </a:lnTo>
                  <a:lnTo>
                    <a:pt x="614993" y="682360"/>
                  </a:lnTo>
                  <a:lnTo>
                    <a:pt x="607853" y="677082"/>
                  </a:lnTo>
                  <a:lnTo>
                    <a:pt x="600713" y="671805"/>
                  </a:lnTo>
                  <a:lnTo>
                    <a:pt x="600713" y="662491"/>
                  </a:lnTo>
                  <a:lnTo>
                    <a:pt x="617477" y="673047"/>
                  </a:lnTo>
                  <a:lnTo>
                    <a:pt x="632068" y="687638"/>
                  </a:lnTo>
                  <a:lnTo>
                    <a:pt x="644485" y="702228"/>
                  </a:lnTo>
                  <a:lnTo>
                    <a:pt x="644485" y="723339"/>
                  </a:lnTo>
                  <a:lnTo>
                    <a:pt x="642312" y="718992"/>
                  </a:lnTo>
                  <a:lnTo>
                    <a:pt x="639208" y="715888"/>
                  </a:lnTo>
                  <a:lnTo>
                    <a:pt x="637035" y="711542"/>
                  </a:lnTo>
                  <a:lnTo>
                    <a:pt x="633930" y="709369"/>
                  </a:lnTo>
                  <a:lnTo>
                    <a:pt x="629894" y="709369"/>
                  </a:lnTo>
                  <a:lnTo>
                    <a:pt x="626790" y="709369"/>
                  </a:lnTo>
                  <a:lnTo>
                    <a:pt x="622754" y="709369"/>
                  </a:lnTo>
                  <a:lnTo>
                    <a:pt x="617477" y="711542"/>
                  </a:lnTo>
                  <a:lnTo>
                    <a:pt x="615304" y="723028"/>
                  </a:lnTo>
                  <a:lnTo>
                    <a:pt x="613130" y="741034"/>
                  </a:lnTo>
                  <a:lnTo>
                    <a:pt x="613130" y="763076"/>
                  </a:lnTo>
                  <a:lnTo>
                    <a:pt x="613130" y="787291"/>
                  </a:lnTo>
                  <a:lnTo>
                    <a:pt x="613130" y="807159"/>
                  </a:lnTo>
                  <a:lnTo>
                    <a:pt x="612199" y="821750"/>
                  </a:lnTo>
                  <a:lnTo>
                    <a:pt x="612199" y="829201"/>
                  </a:lnTo>
                  <a:lnTo>
                    <a:pt x="613130" y="859624"/>
                  </a:lnTo>
                  <a:lnTo>
                    <a:pt x="617166" y="881666"/>
                  </a:lnTo>
                  <a:lnTo>
                    <a:pt x="622444" y="898430"/>
                  </a:lnTo>
                  <a:lnTo>
                    <a:pt x="629584" y="911158"/>
                  </a:lnTo>
                  <a:lnTo>
                    <a:pt x="641071" y="922645"/>
                  </a:lnTo>
                  <a:lnTo>
                    <a:pt x="651626" y="935373"/>
                  </a:lnTo>
                  <a:lnTo>
                    <a:pt x="664043" y="953379"/>
                  </a:lnTo>
                  <a:lnTo>
                    <a:pt x="669321" y="964866"/>
                  </a:lnTo>
                  <a:lnTo>
                    <a:pt x="673357" y="975421"/>
                  </a:lnTo>
                  <a:lnTo>
                    <a:pt x="680497" y="984734"/>
                  </a:lnTo>
                  <a:lnTo>
                    <a:pt x="691052" y="992185"/>
                  </a:lnTo>
                  <a:lnTo>
                    <a:pt x="704712" y="997462"/>
                  </a:lnTo>
                  <a:lnTo>
                    <a:pt x="715267" y="1003671"/>
                  </a:lnTo>
                  <a:lnTo>
                    <a:pt x="724580" y="1014226"/>
                  </a:lnTo>
                  <a:lnTo>
                    <a:pt x="731721" y="1026955"/>
                  </a:lnTo>
                  <a:lnTo>
                    <a:pt x="734825" y="1041546"/>
                  </a:lnTo>
                  <a:lnTo>
                    <a:pt x="741034" y="1054274"/>
                  </a:lnTo>
                  <a:lnTo>
                    <a:pt x="747243" y="1065761"/>
                  </a:lnTo>
                  <a:lnTo>
                    <a:pt x="760903" y="1075074"/>
                  </a:lnTo>
                  <a:lnTo>
                    <a:pt x="758729" y="1076005"/>
                  </a:lnTo>
                  <a:lnTo>
                    <a:pt x="758729" y="1078178"/>
                  </a:lnTo>
                  <a:lnTo>
                    <a:pt x="758729" y="1080351"/>
                  </a:lnTo>
                  <a:lnTo>
                    <a:pt x="756556" y="1080351"/>
                  </a:lnTo>
                  <a:lnTo>
                    <a:pt x="754383" y="1080351"/>
                  </a:lnTo>
                  <a:lnTo>
                    <a:pt x="751279" y="1082525"/>
                  </a:lnTo>
                  <a:lnTo>
                    <a:pt x="760592" y="1095253"/>
                  </a:lnTo>
                  <a:lnTo>
                    <a:pt x="771147" y="1102704"/>
                  </a:lnTo>
                  <a:lnTo>
                    <a:pt x="782634" y="1110154"/>
                  </a:lnTo>
                  <a:lnTo>
                    <a:pt x="791016" y="1119468"/>
                  </a:lnTo>
                  <a:lnTo>
                    <a:pt x="797225" y="1130023"/>
                  </a:lnTo>
                  <a:lnTo>
                    <a:pt x="800329" y="1142751"/>
                  </a:lnTo>
                  <a:lnTo>
                    <a:pt x="804365" y="1155479"/>
                  </a:lnTo>
                  <a:lnTo>
                    <a:pt x="809643" y="1155479"/>
                  </a:lnTo>
                  <a:lnTo>
                    <a:pt x="811816" y="1155479"/>
                  </a:lnTo>
                  <a:lnTo>
                    <a:pt x="812747" y="1155479"/>
                  </a:lnTo>
                  <a:lnTo>
                    <a:pt x="814920" y="1155479"/>
                  </a:lnTo>
                  <a:lnTo>
                    <a:pt x="817093" y="1155479"/>
                  </a:lnTo>
                  <a:lnTo>
                    <a:pt x="820198" y="1155479"/>
                  </a:lnTo>
                  <a:lnTo>
                    <a:pt x="822371" y="1159826"/>
                  </a:lnTo>
                  <a:lnTo>
                    <a:pt x="822371" y="1162930"/>
                  </a:lnTo>
                  <a:lnTo>
                    <a:pt x="824544" y="1169139"/>
                  </a:lnTo>
                  <a:lnTo>
                    <a:pt x="824544" y="1176590"/>
                  </a:lnTo>
                  <a:lnTo>
                    <a:pt x="827648" y="1174417"/>
                  </a:lnTo>
                  <a:lnTo>
                    <a:pt x="827648" y="1172243"/>
                  </a:lnTo>
                  <a:lnTo>
                    <a:pt x="829822" y="1170070"/>
                  </a:lnTo>
                  <a:lnTo>
                    <a:pt x="831995" y="1166966"/>
                  </a:lnTo>
                  <a:lnTo>
                    <a:pt x="831995" y="1159515"/>
                  </a:lnTo>
                  <a:lnTo>
                    <a:pt x="827959" y="1148960"/>
                  </a:lnTo>
                  <a:lnTo>
                    <a:pt x="819577" y="1132196"/>
                  </a:lnTo>
                  <a:lnTo>
                    <a:pt x="808090" y="1113259"/>
                  </a:lnTo>
                  <a:lnTo>
                    <a:pt x="797535" y="1095253"/>
                  </a:lnTo>
                  <a:lnTo>
                    <a:pt x="783876" y="1076316"/>
                  </a:lnTo>
                  <a:lnTo>
                    <a:pt x="773320" y="1061725"/>
                  </a:lnTo>
                  <a:lnTo>
                    <a:pt x="761834" y="1048996"/>
                  </a:lnTo>
                  <a:lnTo>
                    <a:pt x="756556" y="1041546"/>
                  </a:lnTo>
                  <a:lnTo>
                    <a:pt x="756556" y="1021677"/>
                  </a:lnTo>
                  <a:lnTo>
                    <a:pt x="760592" y="1023850"/>
                  </a:lnTo>
                  <a:lnTo>
                    <a:pt x="763697" y="1026955"/>
                  </a:lnTo>
                  <a:lnTo>
                    <a:pt x="767732" y="1031301"/>
                  </a:lnTo>
                  <a:lnTo>
                    <a:pt x="776114" y="1036578"/>
                  </a:lnTo>
                  <a:lnTo>
                    <a:pt x="782323" y="1048065"/>
                  </a:lnTo>
                  <a:lnTo>
                    <a:pt x="785428" y="1058620"/>
                  </a:lnTo>
                  <a:lnTo>
                    <a:pt x="789464" y="1069175"/>
                  </a:lnTo>
                  <a:lnTo>
                    <a:pt x="796604" y="1078489"/>
                  </a:lnTo>
                  <a:lnTo>
                    <a:pt x="797535" y="1080662"/>
                  </a:lnTo>
                  <a:lnTo>
                    <a:pt x="803744" y="1082835"/>
                  </a:lnTo>
                  <a:lnTo>
                    <a:pt x="806849" y="1082835"/>
                  </a:lnTo>
                  <a:lnTo>
                    <a:pt x="812126" y="1083766"/>
                  </a:lnTo>
                  <a:lnTo>
                    <a:pt x="816162" y="1085939"/>
                  </a:lnTo>
                  <a:lnTo>
                    <a:pt x="833857" y="1112327"/>
                  </a:lnTo>
                  <a:lnTo>
                    <a:pt x="852484" y="1137473"/>
                  </a:lnTo>
                  <a:lnTo>
                    <a:pt x="870179" y="1161688"/>
                  </a:lnTo>
                  <a:lnTo>
                    <a:pt x="890048" y="1183730"/>
                  </a:lnTo>
                  <a:lnTo>
                    <a:pt x="882908" y="1206703"/>
                  </a:lnTo>
                  <a:lnTo>
                    <a:pt x="886944" y="1211049"/>
                  </a:lnTo>
                  <a:lnTo>
                    <a:pt x="894084" y="1218500"/>
                  </a:lnTo>
                  <a:lnTo>
                    <a:pt x="901224" y="1227813"/>
                  </a:lnTo>
                  <a:lnTo>
                    <a:pt x="910537" y="1235264"/>
                  </a:lnTo>
                  <a:lnTo>
                    <a:pt x="915815" y="1242715"/>
                  </a:lnTo>
                  <a:lnTo>
                    <a:pt x="918919" y="1243646"/>
                  </a:lnTo>
                  <a:lnTo>
                    <a:pt x="939719" y="1240541"/>
                  </a:lnTo>
                  <a:lnTo>
                    <a:pt x="940651" y="1242715"/>
                  </a:lnTo>
                  <a:lnTo>
                    <a:pt x="944686" y="1245819"/>
                  </a:lnTo>
                  <a:lnTo>
                    <a:pt x="947791" y="1250165"/>
                  </a:lnTo>
                  <a:lnTo>
                    <a:pt x="951827" y="1253270"/>
                  </a:lnTo>
                  <a:lnTo>
                    <a:pt x="954931" y="1256374"/>
                  </a:lnTo>
                  <a:lnTo>
                    <a:pt x="978835" y="1260720"/>
                  </a:lnTo>
                  <a:lnTo>
                    <a:pt x="981940" y="1262894"/>
                  </a:lnTo>
                  <a:lnTo>
                    <a:pt x="985976" y="1265998"/>
                  </a:lnTo>
                  <a:lnTo>
                    <a:pt x="991253" y="1271276"/>
                  </a:lnTo>
                  <a:lnTo>
                    <a:pt x="995289" y="1275622"/>
                  </a:lnTo>
                  <a:lnTo>
                    <a:pt x="998394" y="1278726"/>
                  </a:lnTo>
                  <a:lnTo>
                    <a:pt x="1002429" y="1280899"/>
                  </a:lnTo>
                  <a:lnTo>
                    <a:pt x="1010811" y="1283073"/>
                  </a:lnTo>
                  <a:lnTo>
                    <a:pt x="1017952" y="1278726"/>
                  </a:lnTo>
                  <a:lnTo>
                    <a:pt x="1024161" y="1275622"/>
                  </a:lnTo>
                  <a:lnTo>
                    <a:pt x="1031301" y="1271276"/>
                  </a:lnTo>
                  <a:lnTo>
                    <a:pt x="1041856" y="1271276"/>
                  </a:lnTo>
                  <a:lnTo>
                    <a:pt x="1058620" y="1278726"/>
                  </a:lnTo>
                  <a:lnTo>
                    <a:pt x="1069175" y="1288040"/>
                  </a:lnTo>
                  <a:lnTo>
                    <a:pt x="1081593" y="1297353"/>
                  </a:lnTo>
                  <a:lnTo>
                    <a:pt x="1102393" y="1304804"/>
                  </a:lnTo>
                  <a:lnTo>
                    <a:pt x="1117915" y="1310081"/>
                  </a:lnTo>
                  <a:lnTo>
                    <a:pt x="1132506" y="1314428"/>
                  </a:lnTo>
                  <a:lnTo>
                    <a:pt x="1141820" y="1317532"/>
                  </a:lnTo>
                  <a:lnTo>
                    <a:pt x="1151133" y="1326845"/>
                  </a:lnTo>
                  <a:lnTo>
                    <a:pt x="1159515" y="1339574"/>
                  </a:lnTo>
                  <a:lnTo>
                    <a:pt x="1168828" y="1361615"/>
                  </a:lnTo>
                  <a:lnTo>
                    <a:pt x="1180315" y="1364720"/>
                  </a:lnTo>
                  <a:lnTo>
                    <a:pt x="1195837" y="1372171"/>
                  </a:lnTo>
                  <a:lnTo>
                    <a:pt x="1212601" y="1381484"/>
                  </a:lnTo>
                  <a:lnTo>
                    <a:pt x="1229365" y="1390797"/>
                  </a:lnTo>
                  <a:lnTo>
                    <a:pt x="1238679" y="1398248"/>
                  </a:lnTo>
                  <a:lnTo>
                    <a:pt x="1241783" y="1396075"/>
                  </a:lnTo>
                  <a:lnTo>
                    <a:pt x="1243956" y="1396075"/>
                  </a:lnTo>
                  <a:lnTo>
                    <a:pt x="1244888" y="1396075"/>
                  </a:lnTo>
                  <a:lnTo>
                    <a:pt x="1247061" y="1393902"/>
                  </a:lnTo>
                  <a:lnTo>
                    <a:pt x="1249234" y="1393902"/>
                  </a:lnTo>
                  <a:lnTo>
                    <a:pt x="1251407" y="1390797"/>
                  </a:lnTo>
                  <a:lnTo>
                    <a:pt x="1251407" y="1388624"/>
                  </a:lnTo>
                  <a:lnTo>
                    <a:pt x="1251407" y="1385520"/>
                  </a:lnTo>
                  <a:lnTo>
                    <a:pt x="1249234" y="1381173"/>
                  </a:lnTo>
                  <a:lnTo>
                    <a:pt x="1252338" y="1379000"/>
                  </a:lnTo>
                  <a:lnTo>
                    <a:pt x="1254511" y="1378069"/>
                  </a:lnTo>
                  <a:lnTo>
                    <a:pt x="1256684" y="1375896"/>
                  </a:lnTo>
                  <a:lnTo>
                    <a:pt x="1258858" y="1373723"/>
                  </a:lnTo>
                  <a:lnTo>
                    <a:pt x="1265998" y="1373723"/>
                  </a:lnTo>
                  <a:lnTo>
                    <a:pt x="1273138" y="1385209"/>
                  </a:lnTo>
                  <a:lnTo>
                    <a:pt x="1280278" y="1395764"/>
                  </a:lnTo>
                  <a:lnTo>
                    <a:pt x="1285556" y="1405078"/>
                  </a:lnTo>
                  <a:lnTo>
                    <a:pt x="1287729" y="1419669"/>
                  </a:lnTo>
                  <a:lnTo>
                    <a:pt x="1287729" y="1434260"/>
                  </a:lnTo>
                  <a:lnTo>
                    <a:pt x="1288660" y="1444815"/>
                  </a:lnTo>
                  <a:lnTo>
                    <a:pt x="1276243" y="1459406"/>
                  </a:lnTo>
                  <a:lnTo>
                    <a:pt x="1261652" y="1472134"/>
                  </a:lnTo>
                  <a:lnTo>
                    <a:pt x="1249234" y="1485794"/>
                  </a:lnTo>
                  <a:lnTo>
                    <a:pt x="1242094" y="1501626"/>
                  </a:lnTo>
                  <a:lnTo>
                    <a:pt x="1236816" y="1518390"/>
                  </a:lnTo>
                  <a:lnTo>
                    <a:pt x="1229676" y="1535155"/>
                  </a:lnTo>
                  <a:lnTo>
                    <a:pt x="1234953" y="1537328"/>
                  </a:lnTo>
                  <a:lnTo>
                    <a:pt x="1240231" y="1537328"/>
                  </a:lnTo>
                  <a:lnTo>
                    <a:pt x="1245508" y="1538259"/>
                  </a:lnTo>
                  <a:lnTo>
                    <a:pt x="1254822" y="1538259"/>
                  </a:lnTo>
                  <a:lnTo>
                    <a:pt x="1254822" y="1542605"/>
                  </a:lnTo>
                  <a:lnTo>
                    <a:pt x="1245508" y="1547883"/>
                  </a:lnTo>
                  <a:lnTo>
                    <a:pt x="1239300" y="1553160"/>
                  </a:lnTo>
                  <a:lnTo>
                    <a:pt x="1229986" y="1558438"/>
                  </a:lnTo>
                  <a:lnTo>
                    <a:pt x="1229986" y="1565889"/>
                  </a:lnTo>
                  <a:lnTo>
                    <a:pt x="1229986" y="1573339"/>
                  </a:lnTo>
                  <a:lnTo>
                    <a:pt x="1229986" y="1579548"/>
                  </a:lnTo>
                  <a:lnTo>
                    <a:pt x="1225950" y="1586999"/>
                  </a:lnTo>
                  <a:lnTo>
                    <a:pt x="1229986" y="1590104"/>
                  </a:lnTo>
                  <a:lnTo>
                    <a:pt x="1233091" y="1594450"/>
                  </a:lnTo>
                  <a:lnTo>
                    <a:pt x="1237126" y="1595381"/>
                  </a:lnTo>
                  <a:lnTo>
                    <a:pt x="1242404" y="1595381"/>
                  </a:lnTo>
                  <a:lnTo>
                    <a:pt x="1245508" y="1599727"/>
                  </a:lnTo>
                  <a:lnTo>
                    <a:pt x="1256995" y="1610283"/>
                  </a:lnTo>
                  <a:lnTo>
                    <a:pt x="1264135" y="1624873"/>
                  </a:lnTo>
                  <a:lnTo>
                    <a:pt x="1269413" y="1643811"/>
                  </a:lnTo>
                  <a:lnTo>
                    <a:pt x="1274690" y="1659643"/>
                  </a:lnTo>
                  <a:lnTo>
                    <a:pt x="1281831" y="1676407"/>
                  </a:lnTo>
                  <a:lnTo>
                    <a:pt x="1302630" y="1705900"/>
                  </a:lnTo>
                  <a:lnTo>
                    <a:pt x="1327777" y="1733219"/>
                  </a:lnTo>
                  <a:lnTo>
                    <a:pt x="1359132" y="1754329"/>
                  </a:lnTo>
                  <a:lnTo>
                    <a:pt x="1395454" y="1767989"/>
                  </a:lnTo>
                  <a:lnTo>
                    <a:pt x="1391418" y="1797481"/>
                  </a:lnTo>
                  <a:lnTo>
                    <a:pt x="1389245" y="1829147"/>
                  </a:lnTo>
                  <a:lnTo>
                    <a:pt x="1388314" y="1861744"/>
                  </a:lnTo>
                  <a:lnTo>
                    <a:pt x="1382105" y="1893409"/>
                  </a:lnTo>
                  <a:lnTo>
                    <a:pt x="1371549" y="1941839"/>
                  </a:lnTo>
                  <a:lnTo>
                    <a:pt x="1362236" y="1991199"/>
                  </a:lnTo>
                  <a:lnTo>
                    <a:pt x="1351681" y="2036214"/>
                  </a:lnTo>
                  <a:lnTo>
                    <a:pt x="1339263" y="2080297"/>
                  </a:lnTo>
                  <a:lnTo>
                    <a:pt x="1337090" y="2091784"/>
                  </a:lnTo>
                  <a:lnTo>
                    <a:pt x="1340194" y="2104512"/>
                  </a:lnTo>
                  <a:lnTo>
                    <a:pt x="1342368" y="2111963"/>
                  </a:lnTo>
                  <a:lnTo>
                    <a:pt x="1329950" y="2188643"/>
                  </a:lnTo>
                  <a:lnTo>
                    <a:pt x="1329950" y="2192989"/>
                  </a:lnTo>
                  <a:lnTo>
                    <a:pt x="1337090" y="2190816"/>
                  </a:lnTo>
                  <a:lnTo>
                    <a:pt x="1340194" y="2186470"/>
                  </a:lnTo>
                  <a:lnTo>
                    <a:pt x="1342368" y="2183365"/>
                  </a:lnTo>
                  <a:lnTo>
                    <a:pt x="1345472" y="2179019"/>
                  </a:lnTo>
                  <a:lnTo>
                    <a:pt x="1349508" y="2175915"/>
                  </a:lnTo>
                  <a:lnTo>
                    <a:pt x="1349508" y="2179019"/>
                  </a:lnTo>
                  <a:lnTo>
                    <a:pt x="1354785" y="2179019"/>
                  </a:lnTo>
                  <a:lnTo>
                    <a:pt x="1345472" y="2215652"/>
                  </a:lnTo>
                  <a:lnTo>
                    <a:pt x="1334917" y="2215652"/>
                  </a:lnTo>
                  <a:lnTo>
                    <a:pt x="1327777" y="2234589"/>
                  </a:lnTo>
                  <a:lnTo>
                    <a:pt x="1320636" y="2256631"/>
                  </a:lnTo>
                  <a:lnTo>
                    <a:pt x="1315359" y="2279604"/>
                  </a:lnTo>
                  <a:lnTo>
                    <a:pt x="1313186" y="2305992"/>
                  </a:lnTo>
                  <a:lnTo>
                    <a:pt x="1311012" y="2333311"/>
                  </a:lnTo>
                  <a:lnTo>
                    <a:pt x="1315048" y="2357525"/>
                  </a:lnTo>
                  <a:lnTo>
                    <a:pt x="1322189" y="2380499"/>
                  </a:lnTo>
                  <a:lnTo>
                    <a:pt x="1332744" y="2401609"/>
                  </a:lnTo>
                  <a:lnTo>
                    <a:pt x="1349508" y="2416200"/>
                  </a:lnTo>
                  <a:lnTo>
                    <a:pt x="1369376" y="2426755"/>
                  </a:lnTo>
                  <a:lnTo>
                    <a:pt x="1369376" y="2434206"/>
                  </a:lnTo>
                  <a:lnTo>
                    <a:pt x="1354785" y="2424892"/>
                  </a:lnTo>
                  <a:lnTo>
                    <a:pt x="1342368" y="2414337"/>
                  </a:lnTo>
                  <a:lnTo>
                    <a:pt x="1329950" y="2401609"/>
                  </a:lnTo>
                  <a:lnTo>
                    <a:pt x="1325914" y="2401609"/>
                  </a:lnTo>
                  <a:lnTo>
                    <a:pt x="1332123" y="2416200"/>
                  </a:lnTo>
                  <a:lnTo>
                    <a:pt x="1342678" y="2430791"/>
                  </a:lnTo>
                  <a:lnTo>
                    <a:pt x="1357269" y="2445382"/>
                  </a:lnTo>
                  <a:lnTo>
                    <a:pt x="1374033" y="2458110"/>
                  </a:lnTo>
                  <a:lnTo>
                    <a:pt x="1389555" y="2466492"/>
                  </a:lnTo>
                  <a:lnTo>
                    <a:pt x="1406319" y="2470838"/>
                  </a:lnTo>
                  <a:lnTo>
                    <a:pt x="1423083" y="2466492"/>
                  </a:lnTo>
                  <a:lnTo>
                    <a:pt x="1426188" y="2465561"/>
                  </a:lnTo>
                  <a:lnTo>
                    <a:pt x="1428361" y="2463388"/>
                  </a:lnTo>
                  <a:lnTo>
                    <a:pt x="1430534" y="2463388"/>
                  </a:lnTo>
                  <a:lnTo>
                    <a:pt x="1430534" y="2461214"/>
                  </a:lnTo>
                  <a:lnTo>
                    <a:pt x="1432707" y="2460283"/>
                  </a:lnTo>
                  <a:lnTo>
                    <a:pt x="1435812" y="2458110"/>
                  </a:lnTo>
                  <a:lnTo>
                    <a:pt x="1432707" y="2453764"/>
                  </a:lnTo>
                  <a:lnTo>
                    <a:pt x="1432707" y="2452832"/>
                  </a:lnTo>
                  <a:lnTo>
                    <a:pt x="1432707" y="2452832"/>
                  </a:lnTo>
                  <a:lnTo>
                    <a:pt x="1432707" y="2450659"/>
                  </a:lnTo>
                  <a:lnTo>
                    <a:pt x="1428671" y="2450659"/>
                  </a:lnTo>
                  <a:lnTo>
                    <a:pt x="1427740" y="2450659"/>
                  </a:lnTo>
                  <a:lnTo>
                    <a:pt x="1421531" y="2450659"/>
                  </a:lnTo>
                  <a:lnTo>
                    <a:pt x="1420600" y="2439173"/>
                  </a:lnTo>
                  <a:lnTo>
                    <a:pt x="1418427" y="2426444"/>
                  </a:lnTo>
                  <a:lnTo>
                    <a:pt x="1416254" y="2415889"/>
                  </a:lnTo>
                  <a:lnTo>
                    <a:pt x="1413149" y="2406576"/>
                  </a:lnTo>
                  <a:lnTo>
                    <a:pt x="1410976" y="2404403"/>
                  </a:lnTo>
                  <a:lnTo>
                    <a:pt x="1410976" y="2402230"/>
                  </a:lnTo>
                  <a:lnTo>
                    <a:pt x="1408803" y="2402230"/>
                  </a:lnTo>
                  <a:lnTo>
                    <a:pt x="1405698" y="2401298"/>
                  </a:lnTo>
                  <a:lnTo>
                    <a:pt x="1396385" y="2414027"/>
                  </a:lnTo>
                  <a:lnTo>
                    <a:pt x="1384899" y="2426755"/>
                  </a:lnTo>
                  <a:lnTo>
                    <a:pt x="1384899" y="2431101"/>
                  </a:lnTo>
                  <a:lnTo>
                    <a:pt x="1381794" y="2431101"/>
                  </a:lnTo>
                  <a:lnTo>
                    <a:pt x="1381794" y="2424892"/>
                  </a:lnTo>
                  <a:lnTo>
                    <a:pt x="1381794" y="2421788"/>
                  </a:lnTo>
                  <a:lnTo>
                    <a:pt x="1383967" y="2417442"/>
                  </a:lnTo>
                  <a:lnTo>
                    <a:pt x="1384899" y="2414337"/>
                  </a:lnTo>
                  <a:lnTo>
                    <a:pt x="1394212" y="2402851"/>
                  </a:lnTo>
                  <a:lnTo>
                    <a:pt x="1406630" y="2392295"/>
                  </a:lnTo>
                  <a:lnTo>
                    <a:pt x="1420289" y="2384845"/>
                  </a:lnTo>
                  <a:lnTo>
                    <a:pt x="1428671" y="2382672"/>
                  </a:lnTo>
                  <a:lnTo>
                    <a:pt x="1427740" y="2373358"/>
                  </a:lnTo>
                  <a:lnTo>
                    <a:pt x="1423704" y="2368081"/>
                  </a:lnTo>
                  <a:lnTo>
                    <a:pt x="1418427" y="2362803"/>
                  </a:lnTo>
                  <a:lnTo>
                    <a:pt x="1413149" y="2357525"/>
                  </a:lnTo>
                  <a:lnTo>
                    <a:pt x="1418427" y="2340761"/>
                  </a:lnTo>
                  <a:lnTo>
                    <a:pt x="1427740" y="2322756"/>
                  </a:lnTo>
                  <a:lnTo>
                    <a:pt x="1440158" y="2303818"/>
                  </a:lnTo>
                  <a:lnTo>
                    <a:pt x="1454749" y="2289227"/>
                  </a:lnTo>
                  <a:lnTo>
                    <a:pt x="1469340" y="2281777"/>
                  </a:lnTo>
                  <a:lnTo>
                    <a:pt x="1472444" y="2269048"/>
                  </a:lnTo>
                  <a:lnTo>
                    <a:pt x="1467167" y="2264702"/>
                  </a:lnTo>
                  <a:lnTo>
                    <a:pt x="1461889" y="2261598"/>
                  </a:lnTo>
                  <a:lnTo>
                    <a:pt x="1455680" y="2258493"/>
                  </a:lnTo>
                  <a:lnTo>
                    <a:pt x="1452576" y="2252284"/>
                  </a:lnTo>
                  <a:lnTo>
                    <a:pt x="1448540" y="2244834"/>
                  </a:lnTo>
                  <a:lnTo>
                    <a:pt x="1448540" y="2243902"/>
                  </a:lnTo>
                  <a:lnTo>
                    <a:pt x="1447609" y="2241729"/>
                  </a:lnTo>
                  <a:lnTo>
                    <a:pt x="1448540" y="2239556"/>
                  </a:lnTo>
                  <a:lnTo>
                    <a:pt x="1448540" y="2237383"/>
                  </a:lnTo>
                  <a:lnTo>
                    <a:pt x="1448540" y="2234279"/>
                  </a:lnTo>
                  <a:lnTo>
                    <a:pt x="1448540" y="2229001"/>
                  </a:lnTo>
                  <a:lnTo>
                    <a:pt x="1454749" y="2229001"/>
                  </a:lnTo>
                  <a:lnTo>
                    <a:pt x="1460026" y="2226828"/>
                  </a:lnTo>
                  <a:lnTo>
                    <a:pt x="1462200" y="2226828"/>
                  </a:lnTo>
                  <a:lnTo>
                    <a:pt x="1465304" y="2224655"/>
                  </a:lnTo>
                  <a:lnTo>
                    <a:pt x="1469340" y="2214100"/>
                  </a:lnTo>
                  <a:lnTo>
                    <a:pt x="1472444" y="2202613"/>
                  </a:lnTo>
                  <a:lnTo>
                    <a:pt x="1477722" y="2192058"/>
                  </a:lnTo>
                  <a:lnTo>
                    <a:pt x="1479895" y="2185849"/>
                  </a:lnTo>
                  <a:lnTo>
                    <a:pt x="1483931" y="2184918"/>
                  </a:lnTo>
                  <a:lnTo>
                    <a:pt x="1489208" y="2182745"/>
                  </a:lnTo>
                  <a:lnTo>
                    <a:pt x="1494486" y="2180571"/>
                  </a:lnTo>
                  <a:lnTo>
                    <a:pt x="1501626" y="2178398"/>
                  </a:lnTo>
                  <a:lnTo>
                    <a:pt x="1498522" y="2173121"/>
                  </a:lnTo>
                  <a:lnTo>
                    <a:pt x="1496349" y="2170016"/>
                  </a:lnTo>
                  <a:lnTo>
                    <a:pt x="1492313" y="2165670"/>
                  </a:lnTo>
                  <a:lnTo>
                    <a:pt x="1489208" y="2163497"/>
                  </a:lnTo>
                  <a:lnTo>
                    <a:pt x="1485173" y="2162566"/>
                  </a:lnTo>
                  <a:lnTo>
                    <a:pt x="1479895" y="2158219"/>
                  </a:lnTo>
                  <a:lnTo>
                    <a:pt x="1472755" y="2155115"/>
                  </a:lnTo>
                  <a:lnTo>
                    <a:pt x="1472755" y="2147664"/>
                  </a:lnTo>
                  <a:lnTo>
                    <a:pt x="1487346" y="2145491"/>
                  </a:lnTo>
                  <a:lnTo>
                    <a:pt x="1501937" y="2145491"/>
                  </a:lnTo>
                  <a:lnTo>
                    <a:pt x="1513423" y="2143318"/>
                  </a:lnTo>
                  <a:lnTo>
                    <a:pt x="1521805" y="2143318"/>
                  </a:lnTo>
                  <a:lnTo>
                    <a:pt x="1520874" y="2135867"/>
                  </a:lnTo>
                  <a:lnTo>
                    <a:pt x="1520874" y="2132763"/>
                  </a:lnTo>
                  <a:lnTo>
                    <a:pt x="1520874" y="2129037"/>
                  </a:lnTo>
                  <a:lnTo>
                    <a:pt x="1520874" y="2128106"/>
                  </a:lnTo>
                  <a:lnTo>
                    <a:pt x="1521805" y="2123760"/>
                  </a:lnTo>
                  <a:lnTo>
                    <a:pt x="1521805" y="2116309"/>
                  </a:lnTo>
                  <a:lnTo>
                    <a:pt x="1521805" y="2108858"/>
                  </a:lnTo>
                  <a:lnTo>
                    <a:pt x="1523978" y="2103581"/>
                  </a:lnTo>
                  <a:lnTo>
                    <a:pt x="1526151" y="2099235"/>
                  </a:lnTo>
                  <a:lnTo>
                    <a:pt x="1553160" y="2091784"/>
                  </a:lnTo>
                  <a:lnTo>
                    <a:pt x="1585447" y="2090853"/>
                  </a:lnTo>
                  <a:lnTo>
                    <a:pt x="1587620" y="2076262"/>
                  </a:lnTo>
                  <a:lnTo>
                    <a:pt x="1589793" y="2062602"/>
                  </a:lnTo>
                  <a:lnTo>
                    <a:pt x="1587620" y="2052047"/>
                  </a:lnTo>
                  <a:lnTo>
                    <a:pt x="1582342" y="2041492"/>
                  </a:lnTo>
                  <a:lnTo>
                    <a:pt x="1569924" y="2034041"/>
                  </a:lnTo>
                  <a:lnTo>
                    <a:pt x="1569924" y="2026590"/>
                  </a:lnTo>
                  <a:lnTo>
                    <a:pt x="1592897" y="2031868"/>
                  </a:lnTo>
                  <a:lnTo>
                    <a:pt x="1618975" y="2037145"/>
                  </a:lnTo>
                  <a:lnTo>
                    <a:pt x="1631393" y="2022554"/>
                  </a:lnTo>
                  <a:lnTo>
                    <a:pt x="1642879" y="2009826"/>
                  </a:lnTo>
                  <a:lnTo>
                    <a:pt x="1653434" y="1995235"/>
                  </a:lnTo>
                  <a:lnTo>
                    <a:pt x="1662747" y="1973194"/>
                  </a:lnTo>
                  <a:lnTo>
                    <a:pt x="1663679" y="1973194"/>
                  </a:lnTo>
                  <a:lnTo>
                    <a:pt x="1665852" y="1971020"/>
                  </a:lnTo>
                  <a:lnTo>
                    <a:pt x="1668025" y="1971020"/>
                  </a:lnTo>
                  <a:lnTo>
                    <a:pt x="1670198" y="1968847"/>
                  </a:lnTo>
                  <a:lnTo>
                    <a:pt x="1671130" y="1973194"/>
                  </a:lnTo>
                  <a:lnTo>
                    <a:pt x="1673303" y="1978471"/>
                  </a:lnTo>
                  <a:lnTo>
                    <a:pt x="1673303" y="1982817"/>
                  </a:lnTo>
                  <a:lnTo>
                    <a:pt x="1673303" y="1990268"/>
                  </a:lnTo>
                  <a:lnTo>
                    <a:pt x="1678580" y="1990268"/>
                  </a:lnTo>
                  <a:lnTo>
                    <a:pt x="1685721" y="1969158"/>
                  </a:lnTo>
                  <a:lnTo>
                    <a:pt x="1692861" y="1953325"/>
                  </a:lnTo>
                  <a:lnTo>
                    <a:pt x="1700001" y="1936561"/>
                  </a:lnTo>
                  <a:lnTo>
                    <a:pt x="1704037" y="1916692"/>
                  </a:lnTo>
                  <a:lnTo>
                    <a:pt x="1706210" y="1892478"/>
                  </a:lnTo>
                  <a:lnTo>
                    <a:pt x="1718628" y="1892478"/>
                  </a:lnTo>
                  <a:lnTo>
                    <a:pt x="1716455" y="1887200"/>
                  </a:lnTo>
                  <a:lnTo>
                    <a:pt x="1714282" y="1881923"/>
                  </a:lnTo>
                  <a:lnTo>
                    <a:pt x="1714282" y="1877576"/>
                  </a:lnTo>
                  <a:lnTo>
                    <a:pt x="1714282" y="1874472"/>
                  </a:lnTo>
                  <a:lnTo>
                    <a:pt x="1718317" y="1868263"/>
                  </a:lnTo>
                  <a:lnTo>
                    <a:pt x="1727631" y="1857708"/>
                  </a:lnTo>
                  <a:lnTo>
                    <a:pt x="1742222" y="1852430"/>
                  </a:lnTo>
                  <a:lnTo>
                    <a:pt x="1757744" y="1848084"/>
                  </a:lnTo>
                  <a:lnTo>
                    <a:pt x="1774508" y="1847153"/>
                  </a:lnTo>
                  <a:lnTo>
                    <a:pt x="1791272" y="1844979"/>
                  </a:lnTo>
                  <a:lnTo>
                    <a:pt x="1801827" y="1840633"/>
                  </a:lnTo>
                  <a:lnTo>
                    <a:pt x="1807105" y="1833183"/>
                  </a:lnTo>
                  <a:lnTo>
                    <a:pt x="1816418" y="1820454"/>
                  </a:lnTo>
                  <a:lnTo>
                    <a:pt x="1825732" y="1803690"/>
                  </a:lnTo>
                  <a:lnTo>
                    <a:pt x="1835045" y="1787857"/>
                  </a:lnTo>
                  <a:lnTo>
                    <a:pt x="1842185" y="1773267"/>
                  </a:lnTo>
                  <a:lnTo>
                    <a:pt x="1845290" y="1763953"/>
                  </a:lnTo>
                  <a:lnTo>
                    <a:pt x="1847463" y="1749362"/>
                  </a:lnTo>
                  <a:lnTo>
                    <a:pt x="1843427" y="1732598"/>
                  </a:lnTo>
                  <a:lnTo>
                    <a:pt x="1842496" y="1718007"/>
                  </a:lnTo>
                  <a:lnTo>
                    <a:pt x="1842496" y="1707452"/>
                  </a:lnTo>
                  <a:lnTo>
                    <a:pt x="1850878" y="1690688"/>
                  </a:lnTo>
                  <a:lnTo>
                    <a:pt x="1863296" y="1668646"/>
                  </a:lnTo>
                  <a:lnTo>
                    <a:pt x="1877887" y="1646605"/>
                  </a:lnTo>
                  <a:lnTo>
                    <a:pt x="1892477" y="1626736"/>
                  </a:lnTo>
                  <a:lnTo>
                    <a:pt x="1906137" y="1609972"/>
                  </a:lnTo>
                  <a:lnTo>
                    <a:pt x="1903964" y="1601590"/>
                  </a:lnTo>
                  <a:lnTo>
                    <a:pt x="1901480" y="1594450"/>
                  </a:lnTo>
                  <a:close/>
                  <a:moveTo>
                    <a:pt x="1340815" y="768043"/>
                  </a:moveTo>
                  <a:lnTo>
                    <a:pt x="1342988" y="765870"/>
                  </a:lnTo>
                  <a:lnTo>
                    <a:pt x="1345162" y="763697"/>
                  </a:lnTo>
                  <a:lnTo>
                    <a:pt x="1348266" y="760592"/>
                  </a:lnTo>
                  <a:lnTo>
                    <a:pt x="1350439" y="756246"/>
                  </a:lnTo>
                  <a:lnTo>
                    <a:pt x="1353544" y="756246"/>
                  </a:lnTo>
                  <a:lnTo>
                    <a:pt x="1352612" y="760592"/>
                  </a:lnTo>
                  <a:lnTo>
                    <a:pt x="1350439" y="762765"/>
                  </a:lnTo>
                  <a:lnTo>
                    <a:pt x="1348266" y="765870"/>
                  </a:lnTo>
                  <a:lnTo>
                    <a:pt x="1348266" y="768043"/>
                  </a:lnTo>
                  <a:lnTo>
                    <a:pt x="1347335" y="773320"/>
                  </a:lnTo>
                  <a:lnTo>
                    <a:pt x="1343299" y="771147"/>
                  </a:lnTo>
                  <a:lnTo>
                    <a:pt x="1341126" y="770216"/>
                  </a:lnTo>
                  <a:lnTo>
                    <a:pt x="1341126" y="768043"/>
                  </a:lnTo>
                  <a:close/>
                  <a:moveTo>
                    <a:pt x="1108602" y="713094"/>
                  </a:moveTo>
                  <a:lnTo>
                    <a:pt x="1117915" y="701608"/>
                  </a:lnTo>
                  <a:lnTo>
                    <a:pt x="1126297" y="688879"/>
                  </a:lnTo>
                  <a:lnTo>
                    <a:pt x="1144924" y="691052"/>
                  </a:lnTo>
                  <a:lnTo>
                    <a:pt x="1159515" y="698503"/>
                  </a:lnTo>
                  <a:lnTo>
                    <a:pt x="1167897" y="705954"/>
                  </a:lnTo>
                  <a:lnTo>
                    <a:pt x="1175037" y="716509"/>
                  </a:lnTo>
                  <a:lnTo>
                    <a:pt x="1181246" y="727995"/>
                  </a:lnTo>
                  <a:lnTo>
                    <a:pt x="1189628" y="736377"/>
                  </a:lnTo>
                  <a:lnTo>
                    <a:pt x="1203288" y="746001"/>
                  </a:lnTo>
                  <a:lnTo>
                    <a:pt x="1211670" y="749106"/>
                  </a:lnTo>
                  <a:lnTo>
                    <a:pt x="1218810" y="749106"/>
                  </a:lnTo>
                  <a:lnTo>
                    <a:pt x="1228124" y="751279"/>
                  </a:lnTo>
                  <a:lnTo>
                    <a:pt x="1237437" y="756556"/>
                  </a:lnTo>
                  <a:lnTo>
                    <a:pt x="1237437" y="766180"/>
                  </a:lnTo>
                  <a:lnTo>
                    <a:pt x="1235264" y="771458"/>
                  </a:lnTo>
                  <a:lnTo>
                    <a:pt x="1235264" y="775804"/>
                  </a:lnTo>
                  <a:lnTo>
                    <a:pt x="1233091" y="777977"/>
                  </a:lnTo>
                  <a:lnTo>
                    <a:pt x="1232159" y="778909"/>
                  </a:lnTo>
                  <a:lnTo>
                    <a:pt x="1229986" y="778909"/>
                  </a:lnTo>
                  <a:lnTo>
                    <a:pt x="1227813" y="778909"/>
                  </a:lnTo>
                  <a:lnTo>
                    <a:pt x="1225640" y="781082"/>
                  </a:lnTo>
                  <a:lnTo>
                    <a:pt x="1224709" y="783255"/>
                  </a:lnTo>
                  <a:lnTo>
                    <a:pt x="1222535" y="785428"/>
                  </a:lnTo>
                  <a:lnTo>
                    <a:pt x="1218500" y="795983"/>
                  </a:lnTo>
                  <a:lnTo>
                    <a:pt x="1220673" y="805607"/>
                  </a:lnTo>
                  <a:lnTo>
                    <a:pt x="1222846" y="810884"/>
                  </a:lnTo>
                  <a:lnTo>
                    <a:pt x="1222846" y="818335"/>
                  </a:lnTo>
                  <a:lnTo>
                    <a:pt x="1217568" y="827959"/>
                  </a:lnTo>
                  <a:lnTo>
                    <a:pt x="1218500" y="831063"/>
                  </a:lnTo>
                  <a:lnTo>
                    <a:pt x="1218500" y="833237"/>
                  </a:lnTo>
                  <a:lnTo>
                    <a:pt x="1218500" y="835410"/>
                  </a:lnTo>
                  <a:lnTo>
                    <a:pt x="1220673" y="837583"/>
                  </a:lnTo>
                  <a:lnTo>
                    <a:pt x="1222846" y="838514"/>
                  </a:lnTo>
                  <a:lnTo>
                    <a:pt x="1225950" y="837583"/>
                  </a:lnTo>
                  <a:lnTo>
                    <a:pt x="1237437" y="833237"/>
                  </a:lnTo>
                  <a:lnTo>
                    <a:pt x="1252959" y="825786"/>
                  </a:lnTo>
                  <a:lnTo>
                    <a:pt x="1269723" y="815231"/>
                  </a:lnTo>
                  <a:lnTo>
                    <a:pt x="1288350" y="805607"/>
                  </a:lnTo>
                  <a:lnTo>
                    <a:pt x="1302941" y="794120"/>
                  </a:lnTo>
                  <a:lnTo>
                    <a:pt x="1315359" y="786670"/>
                  </a:lnTo>
                  <a:lnTo>
                    <a:pt x="1322499" y="781392"/>
                  </a:lnTo>
                  <a:lnTo>
                    <a:pt x="1325603" y="783565"/>
                  </a:lnTo>
                  <a:lnTo>
                    <a:pt x="1327777" y="783565"/>
                  </a:lnTo>
                  <a:lnTo>
                    <a:pt x="1329950" y="783565"/>
                  </a:lnTo>
                  <a:lnTo>
                    <a:pt x="1332123" y="785738"/>
                  </a:lnTo>
                  <a:lnTo>
                    <a:pt x="1332123" y="786670"/>
                  </a:lnTo>
                  <a:lnTo>
                    <a:pt x="1333054" y="791016"/>
                  </a:lnTo>
                  <a:lnTo>
                    <a:pt x="1337090" y="791016"/>
                  </a:lnTo>
                  <a:lnTo>
                    <a:pt x="1329950" y="801571"/>
                  </a:lnTo>
                  <a:lnTo>
                    <a:pt x="1313186" y="811195"/>
                  </a:lnTo>
                  <a:lnTo>
                    <a:pt x="1295490" y="818646"/>
                  </a:lnTo>
                  <a:lnTo>
                    <a:pt x="1276863" y="826096"/>
                  </a:lnTo>
                  <a:lnTo>
                    <a:pt x="1259168" y="835720"/>
                  </a:lnTo>
                  <a:lnTo>
                    <a:pt x="1242404" y="845344"/>
                  </a:lnTo>
                  <a:lnTo>
                    <a:pt x="1233091" y="859004"/>
                  </a:lnTo>
                  <a:lnTo>
                    <a:pt x="1210118" y="855899"/>
                  </a:lnTo>
                  <a:lnTo>
                    <a:pt x="1207945" y="831684"/>
                  </a:lnTo>
                  <a:lnTo>
                    <a:pt x="1207945" y="809332"/>
                  </a:lnTo>
                  <a:lnTo>
                    <a:pt x="1207945" y="791326"/>
                  </a:lnTo>
                  <a:lnTo>
                    <a:pt x="1205771" y="771147"/>
                  </a:lnTo>
                  <a:lnTo>
                    <a:pt x="1193354" y="771147"/>
                  </a:lnTo>
                  <a:lnTo>
                    <a:pt x="1191180" y="778598"/>
                  </a:lnTo>
                  <a:lnTo>
                    <a:pt x="1185903" y="789153"/>
                  </a:lnTo>
                  <a:lnTo>
                    <a:pt x="1180625" y="801882"/>
                  </a:lnTo>
                  <a:lnTo>
                    <a:pt x="1174416" y="816783"/>
                  </a:lnTo>
                  <a:lnTo>
                    <a:pt x="1169139" y="828269"/>
                  </a:lnTo>
                  <a:lnTo>
                    <a:pt x="1166034" y="835720"/>
                  </a:lnTo>
                  <a:lnTo>
                    <a:pt x="1166034" y="838825"/>
                  </a:lnTo>
                  <a:lnTo>
                    <a:pt x="1159825" y="837893"/>
                  </a:lnTo>
                  <a:lnTo>
                    <a:pt x="1158894" y="835720"/>
                  </a:lnTo>
                  <a:lnTo>
                    <a:pt x="1156721" y="833547"/>
                  </a:lnTo>
                  <a:lnTo>
                    <a:pt x="1154548" y="831374"/>
                  </a:lnTo>
                  <a:lnTo>
                    <a:pt x="1154548" y="828269"/>
                  </a:lnTo>
                  <a:lnTo>
                    <a:pt x="1153306" y="822061"/>
                  </a:lnTo>
                  <a:lnTo>
                    <a:pt x="1153306" y="812747"/>
                  </a:lnTo>
                  <a:lnTo>
                    <a:pt x="1159515" y="797846"/>
                  </a:lnTo>
                  <a:lnTo>
                    <a:pt x="1166655" y="780771"/>
                  </a:lnTo>
                  <a:lnTo>
                    <a:pt x="1175037" y="768043"/>
                  </a:lnTo>
                  <a:lnTo>
                    <a:pt x="1182177" y="756556"/>
                  </a:lnTo>
                  <a:lnTo>
                    <a:pt x="1175037" y="748174"/>
                  </a:lnTo>
                  <a:lnTo>
                    <a:pt x="1167897" y="743828"/>
                  </a:lnTo>
                  <a:lnTo>
                    <a:pt x="1160757" y="740724"/>
                  </a:lnTo>
                  <a:lnTo>
                    <a:pt x="1152375" y="736377"/>
                  </a:lnTo>
                  <a:lnTo>
                    <a:pt x="1147097" y="723649"/>
                  </a:lnTo>
                  <a:lnTo>
                    <a:pt x="1137784" y="723649"/>
                  </a:lnTo>
                  <a:lnTo>
                    <a:pt x="1137784" y="728927"/>
                  </a:lnTo>
                  <a:lnTo>
                    <a:pt x="1135611" y="733273"/>
                  </a:lnTo>
                  <a:lnTo>
                    <a:pt x="1135611" y="738551"/>
                  </a:lnTo>
                  <a:lnTo>
                    <a:pt x="1133438" y="746001"/>
                  </a:lnTo>
                  <a:lnTo>
                    <a:pt x="1126297" y="736377"/>
                  </a:lnTo>
                  <a:lnTo>
                    <a:pt x="1121020" y="731100"/>
                  </a:lnTo>
                  <a:lnTo>
                    <a:pt x="1113879" y="727995"/>
                  </a:lnTo>
                  <a:lnTo>
                    <a:pt x="1103324" y="728927"/>
                  </a:lnTo>
                  <a:lnTo>
                    <a:pt x="1108602" y="713094"/>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05" name="Freeform: Shape 304">
              <a:extLst>
                <a:ext uri="{FF2B5EF4-FFF2-40B4-BE49-F238E27FC236}">
                  <a16:creationId xmlns:a16="http://schemas.microsoft.com/office/drawing/2014/main" id="{0BCB8170-D9CA-432C-884E-0AFA25753F84}"/>
                </a:ext>
              </a:extLst>
            </p:cNvPr>
            <p:cNvSpPr/>
            <p:nvPr/>
          </p:nvSpPr>
          <p:spPr>
            <a:xfrm>
              <a:off x="3644576" y="3731096"/>
              <a:ext cx="2992697" cy="1030680"/>
            </a:xfrm>
            <a:custGeom>
              <a:avLst/>
              <a:gdLst>
                <a:gd name="connsiteX0" fmla="*/ 7140 w 2992697"/>
                <a:gd name="connsiteY0" fmla="*/ 256428 h 1030680"/>
                <a:gd name="connsiteX1" fmla="*/ 26077 w 2992697"/>
                <a:gd name="connsiteY1" fmla="*/ 261706 h 1030680"/>
                <a:gd name="connsiteX2" fmla="*/ 38495 w 2992697"/>
                <a:gd name="connsiteY2" fmla="*/ 271330 h 1030680"/>
                <a:gd name="connsiteX3" fmla="*/ 49050 w 2992697"/>
                <a:gd name="connsiteY3" fmla="*/ 279712 h 1030680"/>
                <a:gd name="connsiteX4" fmla="*/ 60537 w 2992697"/>
                <a:gd name="connsiteY4" fmla="*/ 291198 h 1030680"/>
                <a:gd name="connsiteX5" fmla="*/ 71092 w 2992697"/>
                <a:gd name="connsiteY5" fmla="*/ 299580 h 1030680"/>
                <a:gd name="connsiteX6" fmla="*/ 71092 w 2992697"/>
                <a:gd name="connsiteY6" fmla="*/ 296476 h 1030680"/>
                <a:gd name="connsiteX7" fmla="*/ 77301 w 2992697"/>
                <a:gd name="connsiteY7" fmla="*/ 296476 h 1030680"/>
                <a:gd name="connsiteX8" fmla="*/ 77301 w 2992697"/>
                <a:gd name="connsiteY8" fmla="*/ 299580 h 1030680"/>
                <a:gd name="connsiteX9" fmla="*/ 78232 w 2992697"/>
                <a:gd name="connsiteY9" fmla="*/ 303926 h 1030680"/>
                <a:gd name="connsiteX10" fmla="*/ 82268 w 2992697"/>
                <a:gd name="connsiteY10" fmla="*/ 309204 h 1030680"/>
                <a:gd name="connsiteX11" fmla="*/ 84441 w 2992697"/>
                <a:gd name="connsiteY11" fmla="*/ 316655 h 1030680"/>
                <a:gd name="connsiteX12" fmla="*/ 76991 w 2992697"/>
                <a:gd name="connsiteY12" fmla="*/ 316655 h 1030680"/>
                <a:gd name="connsiteX13" fmla="*/ 72955 w 2992697"/>
                <a:gd name="connsiteY13" fmla="*/ 316655 h 1030680"/>
                <a:gd name="connsiteX14" fmla="*/ 72955 w 2992697"/>
                <a:gd name="connsiteY14" fmla="*/ 318828 h 1030680"/>
                <a:gd name="connsiteX15" fmla="*/ 70782 w 2992697"/>
                <a:gd name="connsiteY15" fmla="*/ 318828 h 1030680"/>
                <a:gd name="connsiteX16" fmla="*/ 67677 w 2992697"/>
                <a:gd name="connsiteY16" fmla="*/ 318828 h 1030680"/>
                <a:gd name="connsiteX17" fmla="*/ 63641 w 2992697"/>
                <a:gd name="connsiteY17" fmla="*/ 321001 h 1030680"/>
                <a:gd name="connsiteX18" fmla="*/ 49050 w 2992697"/>
                <a:gd name="connsiteY18" fmla="*/ 309514 h 1030680"/>
                <a:gd name="connsiteX19" fmla="*/ 34460 w 2992697"/>
                <a:gd name="connsiteY19" fmla="*/ 304237 h 1030680"/>
                <a:gd name="connsiteX20" fmla="*/ 16764 w 2992697"/>
                <a:gd name="connsiteY20" fmla="*/ 299891 h 1030680"/>
                <a:gd name="connsiteX21" fmla="*/ 0 w 2992697"/>
                <a:gd name="connsiteY21" fmla="*/ 291509 h 1030680"/>
                <a:gd name="connsiteX22" fmla="*/ 6209 w 2992697"/>
                <a:gd name="connsiteY22" fmla="*/ 286231 h 1030680"/>
                <a:gd name="connsiteX23" fmla="*/ 7140 w 2992697"/>
                <a:gd name="connsiteY23" fmla="*/ 280022 h 1030680"/>
                <a:gd name="connsiteX24" fmla="*/ 6209 w 2992697"/>
                <a:gd name="connsiteY24" fmla="*/ 274745 h 1030680"/>
                <a:gd name="connsiteX25" fmla="*/ 6209 w 2992697"/>
                <a:gd name="connsiteY25" fmla="*/ 266983 h 1030680"/>
                <a:gd name="connsiteX26" fmla="*/ 7140 w 2992697"/>
                <a:gd name="connsiteY26" fmla="*/ 256428 h 1030680"/>
                <a:gd name="connsiteX27" fmla="*/ 7140 w 2992697"/>
                <a:gd name="connsiteY27" fmla="*/ 256428 h 1030680"/>
                <a:gd name="connsiteX28" fmla="*/ 7140 w 2992697"/>
                <a:gd name="connsiteY28" fmla="*/ 256428 h 1030680"/>
                <a:gd name="connsiteX29" fmla="*/ 1275001 w 2992697"/>
                <a:gd name="connsiteY29" fmla="*/ 248978 h 1030680"/>
                <a:gd name="connsiteX30" fmla="*/ 1279037 w 2992697"/>
                <a:gd name="connsiteY30" fmla="*/ 248978 h 1030680"/>
                <a:gd name="connsiteX31" fmla="*/ 1282141 w 2992697"/>
                <a:gd name="connsiteY31" fmla="*/ 249909 h 1030680"/>
                <a:gd name="connsiteX32" fmla="*/ 1284314 w 2992697"/>
                <a:gd name="connsiteY32" fmla="*/ 252082 h 1030680"/>
                <a:gd name="connsiteX33" fmla="*/ 1286487 w 2992697"/>
                <a:gd name="connsiteY33" fmla="*/ 254255 h 1030680"/>
                <a:gd name="connsiteX34" fmla="*/ 1287419 w 2992697"/>
                <a:gd name="connsiteY34" fmla="*/ 256428 h 1030680"/>
                <a:gd name="connsiteX35" fmla="*/ 1287419 w 2992697"/>
                <a:gd name="connsiteY35" fmla="*/ 257670 h 1030680"/>
                <a:gd name="connsiteX36" fmla="*/ 1287419 w 2992697"/>
                <a:gd name="connsiteY36" fmla="*/ 259843 h 1030680"/>
                <a:gd name="connsiteX37" fmla="*/ 1289592 w 2992697"/>
                <a:gd name="connsiteY37" fmla="*/ 264189 h 1030680"/>
                <a:gd name="connsiteX38" fmla="*/ 1282141 w 2992697"/>
                <a:gd name="connsiteY38" fmla="*/ 264189 h 1030680"/>
                <a:gd name="connsiteX39" fmla="*/ 1279037 w 2992697"/>
                <a:gd name="connsiteY39" fmla="*/ 265121 h 1030680"/>
                <a:gd name="connsiteX40" fmla="*/ 1275001 w 2992697"/>
                <a:gd name="connsiteY40" fmla="*/ 265121 h 1030680"/>
                <a:gd name="connsiteX41" fmla="*/ 1271896 w 2992697"/>
                <a:gd name="connsiteY41" fmla="*/ 267294 h 1030680"/>
                <a:gd name="connsiteX42" fmla="*/ 1265687 w 2992697"/>
                <a:gd name="connsiteY42" fmla="*/ 267294 h 1030680"/>
                <a:gd name="connsiteX43" fmla="*/ 1265687 w 2992697"/>
                <a:gd name="connsiteY43" fmla="*/ 264189 h 1030680"/>
                <a:gd name="connsiteX44" fmla="*/ 1262583 w 2992697"/>
                <a:gd name="connsiteY44" fmla="*/ 264189 h 1030680"/>
                <a:gd name="connsiteX45" fmla="*/ 1262583 w 2992697"/>
                <a:gd name="connsiteY45" fmla="*/ 250530 h 1030680"/>
                <a:gd name="connsiteX46" fmla="*/ 1267861 w 2992697"/>
                <a:gd name="connsiteY46" fmla="*/ 250530 h 1030680"/>
                <a:gd name="connsiteX47" fmla="*/ 1273138 w 2992697"/>
                <a:gd name="connsiteY47" fmla="*/ 249598 h 1030680"/>
                <a:gd name="connsiteX48" fmla="*/ 1275001 w 2992697"/>
                <a:gd name="connsiteY48" fmla="*/ 249598 h 1030680"/>
                <a:gd name="connsiteX49" fmla="*/ 1275001 w 2992697"/>
                <a:gd name="connsiteY49" fmla="*/ 248978 h 1030680"/>
                <a:gd name="connsiteX50" fmla="*/ 1275001 w 2992697"/>
                <a:gd name="connsiteY50" fmla="*/ 248978 h 1030680"/>
                <a:gd name="connsiteX51" fmla="*/ 63641 w 2992697"/>
                <a:gd name="connsiteY51" fmla="*/ 239664 h 1030680"/>
                <a:gd name="connsiteX52" fmla="*/ 80405 w 2992697"/>
                <a:gd name="connsiteY52" fmla="*/ 239664 h 1030680"/>
                <a:gd name="connsiteX53" fmla="*/ 80405 w 2992697"/>
                <a:gd name="connsiteY53" fmla="*/ 242769 h 1030680"/>
                <a:gd name="connsiteX54" fmla="*/ 77301 w 2992697"/>
                <a:gd name="connsiteY54" fmla="*/ 242769 h 1030680"/>
                <a:gd name="connsiteX55" fmla="*/ 73265 w 2992697"/>
                <a:gd name="connsiteY55" fmla="*/ 242769 h 1030680"/>
                <a:gd name="connsiteX56" fmla="*/ 71092 w 2992697"/>
                <a:gd name="connsiteY56" fmla="*/ 244942 h 1030680"/>
                <a:gd name="connsiteX57" fmla="*/ 70161 w 2992697"/>
                <a:gd name="connsiteY57" fmla="*/ 244942 h 1030680"/>
                <a:gd name="connsiteX58" fmla="*/ 70161 w 2992697"/>
                <a:gd name="connsiteY58" fmla="*/ 244942 h 1030680"/>
                <a:gd name="connsiteX59" fmla="*/ 67988 w 2992697"/>
                <a:gd name="connsiteY59" fmla="*/ 244942 h 1030680"/>
                <a:gd name="connsiteX60" fmla="*/ 65815 w 2992697"/>
                <a:gd name="connsiteY60" fmla="*/ 242769 h 1030680"/>
                <a:gd name="connsiteX61" fmla="*/ 63641 w 2992697"/>
                <a:gd name="connsiteY61" fmla="*/ 239664 h 1030680"/>
                <a:gd name="connsiteX62" fmla="*/ 63641 w 2992697"/>
                <a:gd name="connsiteY62" fmla="*/ 239664 h 1030680"/>
                <a:gd name="connsiteX63" fmla="*/ 63641 w 2992697"/>
                <a:gd name="connsiteY63" fmla="*/ 239664 h 1030680"/>
                <a:gd name="connsiteX64" fmla="*/ 1790651 w 2992697"/>
                <a:gd name="connsiteY64" fmla="*/ 213276 h 1030680"/>
                <a:gd name="connsiteX65" fmla="*/ 1803069 w 2992697"/>
                <a:gd name="connsiteY65" fmla="*/ 213276 h 1030680"/>
                <a:gd name="connsiteX66" fmla="*/ 1807105 w 2992697"/>
                <a:gd name="connsiteY66" fmla="*/ 228178 h 1030680"/>
                <a:gd name="connsiteX67" fmla="*/ 1810209 w 2992697"/>
                <a:gd name="connsiteY67" fmla="*/ 237801 h 1030680"/>
                <a:gd name="connsiteX68" fmla="*/ 1817660 w 2992697"/>
                <a:gd name="connsiteY68" fmla="*/ 242148 h 1030680"/>
                <a:gd name="connsiteX69" fmla="*/ 1830078 w 2992697"/>
                <a:gd name="connsiteY69" fmla="*/ 247425 h 1030680"/>
                <a:gd name="connsiteX70" fmla="*/ 1824800 w 2992697"/>
                <a:gd name="connsiteY70" fmla="*/ 269467 h 1030680"/>
                <a:gd name="connsiteX71" fmla="*/ 1817350 w 2992697"/>
                <a:gd name="connsiteY71" fmla="*/ 291509 h 1030680"/>
                <a:gd name="connsiteX72" fmla="*/ 1806794 w 2992697"/>
                <a:gd name="connsiteY72" fmla="*/ 307341 h 1030680"/>
                <a:gd name="connsiteX73" fmla="*/ 1806794 w 2992697"/>
                <a:gd name="connsiteY73" fmla="*/ 287162 h 1030680"/>
                <a:gd name="connsiteX74" fmla="*/ 1782890 w 2992697"/>
                <a:gd name="connsiteY74" fmla="*/ 287162 h 1030680"/>
                <a:gd name="connsiteX75" fmla="*/ 1785063 w 2992697"/>
                <a:gd name="connsiteY75" fmla="*/ 263879 h 1030680"/>
                <a:gd name="connsiteX76" fmla="*/ 1787236 w 2992697"/>
                <a:gd name="connsiteY76" fmla="*/ 241837 h 1030680"/>
                <a:gd name="connsiteX77" fmla="*/ 1790651 w 2992697"/>
                <a:gd name="connsiteY77" fmla="*/ 213276 h 1030680"/>
                <a:gd name="connsiteX78" fmla="*/ 1790651 w 2992697"/>
                <a:gd name="connsiteY78" fmla="*/ 213276 h 1030680"/>
                <a:gd name="connsiteX79" fmla="*/ 1790651 w 2992697"/>
                <a:gd name="connsiteY79" fmla="*/ 213276 h 1030680"/>
                <a:gd name="connsiteX80" fmla="*/ 2941784 w 2992697"/>
                <a:gd name="connsiteY80" fmla="*/ 165778 h 1030680"/>
                <a:gd name="connsiteX81" fmla="*/ 2945820 w 2992697"/>
                <a:gd name="connsiteY81" fmla="*/ 165778 h 1030680"/>
                <a:gd name="connsiteX82" fmla="*/ 2945820 w 2992697"/>
                <a:gd name="connsiteY82" fmla="*/ 170124 h 1030680"/>
                <a:gd name="connsiteX83" fmla="*/ 2946751 w 2992697"/>
                <a:gd name="connsiteY83" fmla="*/ 175402 h 1030680"/>
                <a:gd name="connsiteX84" fmla="*/ 2948925 w 2992697"/>
                <a:gd name="connsiteY84" fmla="*/ 177575 h 1030680"/>
                <a:gd name="connsiteX85" fmla="*/ 2951098 w 2992697"/>
                <a:gd name="connsiteY85" fmla="*/ 180679 h 1030680"/>
                <a:gd name="connsiteX86" fmla="*/ 2953271 w 2992697"/>
                <a:gd name="connsiteY86" fmla="*/ 182853 h 1030680"/>
                <a:gd name="connsiteX87" fmla="*/ 2956375 w 2992697"/>
                <a:gd name="connsiteY87" fmla="*/ 185957 h 1030680"/>
                <a:gd name="connsiteX88" fmla="*/ 2960411 w 2992697"/>
                <a:gd name="connsiteY88" fmla="*/ 182853 h 1030680"/>
                <a:gd name="connsiteX89" fmla="*/ 2961342 w 2992697"/>
                <a:gd name="connsiteY89" fmla="*/ 178506 h 1030680"/>
                <a:gd name="connsiteX90" fmla="*/ 2963515 w 2992697"/>
                <a:gd name="connsiteY90" fmla="*/ 177575 h 1030680"/>
                <a:gd name="connsiteX91" fmla="*/ 2967551 w 2992697"/>
                <a:gd name="connsiteY91" fmla="*/ 177575 h 1030680"/>
                <a:gd name="connsiteX92" fmla="*/ 2972829 w 2992697"/>
                <a:gd name="connsiteY92" fmla="*/ 175402 h 1030680"/>
                <a:gd name="connsiteX93" fmla="*/ 2975933 w 2992697"/>
                <a:gd name="connsiteY93" fmla="*/ 185957 h 1030680"/>
                <a:gd name="connsiteX94" fmla="*/ 2982142 w 2992697"/>
                <a:gd name="connsiteY94" fmla="*/ 193408 h 1030680"/>
                <a:gd name="connsiteX95" fmla="*/ 2987420 w 2992697"/>
                <a:gd name="connsiteY95" fmla="*/ 200858 h 1030680"/>
                <a:gd name="connsiteX96" fmla="*/ 2990524 w 2992697"/>
                <a:gd name="connsiteY96" fmla="*/ 210482 h 1030680"/>
                <a:gd name="connsiteX97" fmla="*/ 2992697 w 2992697"/>
                <a:gd name="connsiteY97" fmla="*/ 223211 h 1030680"/>
                <a:gd name="connsiteX98" fmla="*/ 2992697 w 2992697"/>
                <a:gd name="connsiteY98" fmla="*/ 225384 h 1030680"/>
                <a:gd name="connsiteX99" fmla="*/ 2990524 w 2992697"/>
                <a:gd name="connsiteY99" fmla="*/ 227557 h 1030680"/>
                <a:gd name="connsiteX100" fmla="*/ 2990524 w 2992697"/>
                <a:gd name="connsiteY100" fmla="*/ 228488 h 1030680"/>
                <a:gd name="connsiteX101" fmla="*/ 2990524 w 2992697"/>
                <a:gd name="connsiteY101" fmla="*/ 230661 h 1030680"/>
                <a:gd name="connsiteX102" fmla="*/ 2990524 w 2992697"/>
                <a:gd name="connsiteY102" fmla="*/ 232834 h 1030680"/>
                <a:gd name="connsiteX103" fmla="*/ 2989593 w 2992697"/>
                <a:gd name="connsiteY103" fmla="*/ 235939 h 1030680"/>
                <a:gd name="connsiteX104" fmla="*/ 2978106 w 2992697"/>
                <a:gd name="connsiteY104" fmla="*/ 243390 h 1030680"/>
                <a:gd name="connsiteX105" fmla="*/ 2961342 w 2992697"/>
                <a:gd name="connsiteY105" fmla="*/ 250840 h 1030680"/>
                <a:gd name="connsiteX106" fmla="*/ 2941474 w 2992697"/>
                <a:gd name="connsiteY106" fmla="*/ 255186 h 1030680"/>
                <a:gd name="connsiteX107" fmla="*/ 2921605 w 2992697"/>
                <a:gd name="connsiteY107" fmla="*/ 258291 h 1030680"/>
                <a:gd name="connsiteX108" fmla="*/ 2904841 w 2992697"/>
                <a:gd name="connsiteY108" fmla="*/ 260464 h 1030680"/>
                <a:gd name="connsiteX109" fmla="*/ 2907014 w 2992697"/>
                <a:gd name="connsiteY109" fmla="*/ 250840 h 1030680"/>
                <a:gd name="connsiteX110" fmla="*/ 2909187 w 2992697"/>
                <a:gd name="connsiteY110" fmla="*/ 247736 h 1030680"/>
                <a:gd name="connsiteX111" fmla="*/ 2911360 w 2992697"/>
                <a:gd name="connsiteY111" fmla="*/ 243390 h 1030680"/>
                <a:gd name="connsiteX112" fmla="*/ 2912292 w 2992697"/>
                <a:gd name="connsiteY112" fmla="*/ 242458 h 1030680"/>
                <a:gd name="connsiteX113" fmla="*/ 2914465 w 2992697"/>
                <a:gd name="connsiteY113" fmla="*/ 242458 h 1030680"/>
                <a:gd name="connsiteX114" fmla="*/ 2918501 w 2992697"/>
                <a:gd name="connsiteY114" fmla="*/ 240285 h 1030680"/>
                <a:gd name="connsiteX115" fmla="*/ 2919432 w 2992697"/>
                <a:gd name="connsiteY115" fmla="*/ 240285 h 1030680"/>
                <a:gd name="connsiteX116" fmla="*/ 2921605 w 2992697"/>
                <a:gd name="connsiteY116" fmla="*/ 238112 h 1030680"/>
                <a:gd name="connsiteX117" fmla="*/ 2925641 w 2992697"/>
                <a:gd name="connsiteY117" fmla="*/ 235939 h 1030680"/>
                <a:gd name="connsiteX118" fmla="*/ 2930919 w 2992697"/>
                <a:gd name="connsiteY118" fmla="*/ 221037 h 1030680"/>
                <a:gd name="connsiteX119" fmla="*/ 2930919 w 2992697"/>
                <a:gd name="connsiteY119" fmla="*/ 206136 h 1030680"/>
                <a:gd name="connsiteX120" fmla="*/ 2928746 w 2992697"/>
                <a:gd name="connsiteY120" fmla="*/ 192476 h 1030680"/>
                <a:gd name="connsiteX121" fmla="*/ 2931850 w 2992697"/>
                <a:gd name="connsiteY121" fmla="*/ 180990 h 1030680"/>
                <a:gd name="connsiteX122" fmla="*/ 2941163 w 2992697"/>
                <a:gd name="connsiteY122" fmla="*/ 170435 h 1030680"/>
                <a:gd name="connsiteX123" fmla="*/ 2941163 w 2992697"/>
                <a:gd name="connsiteY123" fmla="*/ 165778 h 1030680"/>
                <a:gd name="connsiteX124" fmla="*/ 2941784 w 2992697"/>
                <a:gd name="connsiteY124" fmla="*/ 165778 h 1030680"/>
                <a:gd name="connsiteX125" fmla="*/ 2941784 w 2992697"/>
                <a:gd name="connsiteY125" fmla="*/ 165778 h 1030680"/>
                <a:gd name="connsiteX126" fmla="*/ 148083 w 2992697"/>
                <a:gd name="connsiteY126" fmla="*/ 158327 h 1030680"/>
                <a:gd name="connsiteX127" fmla="*/ 167951 w 2992697"/>
                <a:gd name="connsiteY127" fmla="*/ 180369 h 1030680"/>
                <a:gd name="connsiteX128" fmla="*/ 193097 w 2992697"/>
                <a:gd name="connsiteY128" fmla="*/ 197133 h 1030680"/>
                <a:gd name="connsiteX129" fmla="*/ 224452 w 2992697"/>
                <a:gd name="connsiteY129" fmla="*/ 209861 h 1030680"/>
                <a:gd name="connsiteX130" fmla="*/ 226625 w 2992697"/>
                <a:gd name="connsiteY130" fmla="*/ 227867 h 1030680"/>
                <a:gd name="connsiteX131" fmla="*/ 231903 w 2992697"/>
                <a:gd name="connsiteY131" fmla="*/ 241527 h 1030680"/>
                <a:gd name="connsiteX132" fmla="*/ 237181 w 2992697"/>
                <a:gd name="connsiteY132" fmla="*/ 248978 h 1030680"/>
                <a:gd name="connsiteX133" fmla="*/ 244631 w 2992697"/>
                <a:gd name="connsiteY133" fmla="*/ 256428 h 1030680"/>
                <a:gd name="connsiteX134" fmla="*/ 252082 w 2992697"/>
                <a:gd name="connsiteY134" fmla="*/ 266983 h 1030680"/>
                <a:gd name="connsiteX135" fmla="*/ 239664 w 2992697"/>
                <a:gd name="connsiteY135" fmla="*/ 269157 h 1030680"/>
                <a:gd name="connsiteX136" fmla="*/ 227246 w 2992697"/>
                <a:gd name="connsiteY136" fmla="*/ 271330 h 1030680"/>
                <a:gd name="connsiteX137" fmla="*/ 215760 w 2992697"/>
                <a:gd name="connsiteY137" fmla="*/ 276607 h 1030680"/>
                <a:gd name="connsiteX138" fmla="*/ 208309 w 2992697"/>
                <a:gd name="connsiteY138" fmla="*/ 284058 h 1030680"/>
                <a:gd name="connsiteX139" fmla="*/ 207378 w 2992697"/>
                <a:gd name="connsiteY139" fmla="*/ 287162 h 1030680"/>
                <a:gd name="connsiteX140" fmla="*/ 205205 w 2992697"/>
                <a:gd name="connsiteY140" fmla="*/ 291509 h 1030680"/>
                <a:gd name="connsiteX141" fmla="*/ 203032 w 2992697"/>
                <a:gd name="connsiteY141" fmla="*/ 294613 h 1030680"/>
                <a:gd name="connsiteX142" fmla="*/ 200858 w 2992697"/>
                <a:gd name="connsiteY142" fmla="*/ 296786 h 1030680"/>
                <a:gd name="connsiteX143" fmla="*/ 197754 w 2992697"/>
                <a:gd name="connsiteY143" fmla="*/ 299891 h 1030680"/>
                <a:gd name="connsiteX144" fmla="*/ 186267 w 2992697"/>
                <a:gd name="connsiteY144" fmla="*/ 302064 h 1030680"/>
                <a:gd name="connsiteX145" fmla="*/ 170745 w 2992697"/>
                <a:gd name="connsiteY145" fmla="*/ 304237 h 1030680"/>
                <a:gd name="connsiteX146" fmla="*/ 151808 w 2992697"/>
                <a:gd name="connsiteY146" fmla="*/ 302064 h 1030680"/>
                <a:gd name="connsiteX147" fmla="*/ 137217 w 2992697"/>
                <a:gd name="connsiteY147" fmla="*/ 299891 h 1030680"/>
                <a:gd name="connsiteX148" fmla="*/ 134113 w 2992697"/>
                <a:gd name="connsiteY148" fmla="*/ 289335 h 1030680"/>
                <a:gd name="connsiteX149" fmla="*/ 131939 w 2992697"/>
                <a:gd name="connsiteY149" fmla="*/ 281885 h 1030680"/>
                <a:gd name="connsiteX150" fmla="*/ 129766 w 2992697"/>
                <a:gd name="connsiteY150" fmla="*/ 276607 h 1030680"/>
                <a:gd name="connsiteX151" fmla="*/ 124489 w 2992697"/>
                <a:gd name="connsiteY151" fmla="*/ 266983 h 1030680"/>
                <a:gd name="connsiteX152" fmla="*/ 148393 w 2992697"/>
                <a:gd name="connsiteY152" fmla="*/ 259533 h 1030680"/>
                <a:gd name="connsiteX153" fmla="*/ 148393 w 2992697"/>
                <a:gd name="connsiteY153" fmla="*/ 256428 h 1030680"/>
                <a:gd name="connsiteX154" fmla="*/ 129456 w 2992697"/>
                <a:gd name="connsiteY154" fmla="*/ 254255 h 1030680"/>
                <a:gd name="connsiteX155" fmla="*/ 117038 w 2992697"/>
                <a:gd name="connsiteY155" fmla="*/ 249909 h 1030680"/>
                <a:gd name="connsiteX156" fmla="*/ 107725 w 2992697"/>
                <a:gd name="connsiteY156" fmla="*/ 242458 h 1030680"/>
                <a:gd name="connsiteX157" fmla="*/ 106793 w 2992697"/>
                <a:gd name="connsiteY157" fmla="*/ 237181 h 1030680"/>
                <a:gd name="connsiteX158" fmla="*/ 102758 w 2992697"/>
                <a:gd name="connsiteY158" fmla="*/ 231903 h 1030680"/>
                <a:gd name="connsiteX159" fmla="*/ 100584 w 2992697"/>
                <a:gd name="connsiteY159" fmla="*/ 226625 h 1030680"/>
                <a:gd name="connsiteX160" fmla="*/ 100584 w 2992697"/>
                <a:gd name="connsiteY160" fmla="*/ 220417 h 1030680"/>
                <a:gd name="connsiteX161" fmla="*/ 100584 w 2992697"/>
                <a:gd name="connsiteY161" fmla="*/ 217312 h 1030680"/>
                <a:gd name="connsiteX162" fmla="*/ 100584 w 2992697"/>
                <a:gd name="connsiteY162" fmla="*/ 212966 h 1030680"/>
                <a:gd name="connsiteX163" fmla="*/ 102758 w 2992697"/>
                <a:gd name="connsiteY163" fmla="*/ 212966 h 1030680"/>
                <a:gd name="connsiteX164" fmla="*/ 104931 w 2992697"/>
                <a:gd name="connsiteY164" fmla="*/ 212034 h 1030680"/>
                <a:gd name="connsiteX165" fmla="*/ 107104 w 2992697"/>
                <a:gd name="connsiteY165" fmla="*/ 212034 h 1030680"/>
                <a:gd name="connsiteX166" fmla="*/ 108035 w 2992697"/>
                <a:gd name="connsiteY166" fmla="*/ 212034 h 1030680"/>
                <a:gd name="connsiteX167" fmla="*/ 112071 w 2992697"/>
                <a:gd name="connsiteY167" fmla="*/ 209861 h 1030680"/>
                <a:gd name="connsiteX168" fmla="*/ 113623 w 2992697"/>
                <a:gd name="connsiteY168" fmla="*/ 204894 h 1030680"/>
                <a:gd name="connsiteX169" fmla="*/ 113623 w 2992697"/>
                <a:gd name="connsiteY169" fmla="*/ 198685 h 1030680"/>
                <a:gd name="connsiteX170" fmla="*/ 113623 w 2992697"/>
                <a:gd name="connsiteY170" fmla="*/ 195581 h 1030680"/>
                <a:gd name="connsiteX171" fmla="*/ 114554 w 2992697"/>
                <a:gd name="connsiteY171" fmla="*/ 193408 h 1030680"/>
                <a:gd name="connsiteX172" fmla="*/ 116728 w 2992697"/>
                <a:gd name="connsiteY172" fmla="*/ 190303 h 1030680"/>
                <a:gd name="connsiteX173" fmla="*/ 118901 w 2992697"/>
                <a:gd name="connsiteY173" fmla="*/ 190303 h 1030680"/>
                <a:gd name="connsiteX174" fmla="*/ 121074 w 2992697"/>
                <a:gd name="connsiteY174" fmla="*/ 188130 h 1030680"/>
                <a:gd name="connsiteX175" fmla="*/ 122005 w 2992697"/>
                <a:gd name="connsiteY175" fmla="*/ 188130 h 1030680"/>
                <a:gd name="connsiteX176" fmla="*/ 124178 w 2992697"/>
                <a:gd name="connsiteY176" fmla="*/ 188130 h 1030680"/>
                <a:gd name="connsiteX177" fmla="*/ 127283 w 2992697"/>
                <a:gd name="connsiteY177" fmla="*/ 185957 h 1030680"/>
                <a:gd name="connsiteX178" fmla="*/ 129456 w 2992697"/>
                <a:gd name="connsiteY178" fmla="*/ 178506 h 1030680"/>
                <a:gd name="connsiteX179" fmla="*/ 131629 w 2992697"/>
                <a:gd name="connsiteY179" fmla="*/ 173229 h 1030680"/>
                <a:gd name="connsiteX180" fmla="*/ 133802 w 2992697"/>
                <a:gd name="connsiteY180" fmla="*/ 167951 h 1030680"/>
                <a:gd name="connsiteX181" fmla="*/ 136907 w 2992697"/>
                <a:gd name="connsiteY181" fmla="*/ 162674 h 1030680"/>
                <a:gd name="connsiteX182" fmla="*/ 139080 w 2992697"/>
                <a:gd name="connsiteY182" fmla="*/ 160500 h 1030680"/>
                <a:gd name="connsiteX183" fmla="*/ 141253 w 2992697"/>
                <a:gd name="connsiteY183" fmla="*/ 160500 h 1030680"/>
                <a:gd name="connsiteX184" fmla="*/ 142184 w 2992697"/>
                <a:gd name="connsiteY184" fmla="*/ 158327 h 1030680"/>
                <a:gd name="connsiteX185" fmla="*/ 144357 w 2992697"/>
                <a:gd name="connsiteY185" fmla="*/ 158327 h 1030680"/>
                <a:gd name="connsiteX186" fmla="*/ 148083 w 2992697"/>
                <a:gd name="connsiteY186" fmla="*/ 158327 h 1030680"/>
                <a:gd name="connsiteX187" fmla="*/ 148083 w 2992697"/>
                <a:gd name="connsiteY187" fmla="*/ 158327 h 1030680"/>
                <a:gd name="connsiteX188" fmla="*/ 148083 w 2992697"/>
                <a:gd name="connsiteY188" fmla="*/ 158327 h 1030680"/>
                <a:gd name="connsiteX189" fmla="*/ 1222846 w 2992697"/>
                <a:gd name="connsiteY189" fmla="*/ 138148 h 1030680"/>
                <a:gd name="connsiteX190" fmla="*/ 1228124 w 2992697"/>
                <a:gd name="connsiteY190" fmla="*/ 140322 h 1030680"/>
                <a:gd name="connsiteX191" fmla="*/ 1233401 w 2992697"/>
                <a:gd name="connsiteY191" fmla="*/ 141253 h 1030680"/>
                <a:gd name="connsiteX192" fmla="*/ 1236506 w 2992697"/>
                <a:gd name="connsiteY192" fmla="*/ 143426 h 1030680"/>
                <a:gd name="connsiteX193" fmla="*/ 1242714 w 2992697"/>
                <a:gd name="connsiteY193" fmla="*/ 145599 h 1030680"/>
                <a:gd name="connsiteX194" fmla="*/ 1242714 w 2992697"/>
                <a:gd name="connsiteY194" fmla="*/ 150877 h 1030680"/>
                <a:gd name="connsiteX195" fmla="*/ 1243646 w 2992697"/>
                <a:gd name="connsiteY195" fmla="*/ 155223 h 1030680"/>
                <a:gd name="connsiteX196" fmla="*/ 1243646 w 2992697"/>
                <a:gd name="connsiteY196" fmla="*/ 158327 h 1030680"/>
                <a:gd name="connsiteX197" fmla="*/ 1245819 w 2992697"/>
                <a:gd name="connsiteY197" fmla="*/ 162674 h 1030680"/>
                <a:gd name="connsiteX198" fmla="*/ 1233401 w 2992697"/>
                <a:gd name="connsiteY198" fmla="*/ 162674 h 1030680"/>
                <a:gd name="connsiteX199" fmla="*/ 1231228 w 2992697"/>
                <a:gd name="connsiteY199" fmla="*/ 158327 h 1030680"/>
                <a:gd name="connsiteX200" fmla="*/ 1229055 w 2992697"/>
                <a:gd name="connsiteY200" fmla="*/ 155223 h 1030680"/>
                <a:gd name="connsiteX201" fmla="*/ 1225950 w 2992697"/>
                <a:gd name="connsiteY201" fmla="*/ 150877 h 1030680"/>
                <a:gd name="connsiteX202" fmla="*/ 1223777 w 2992697"/>
                <a:gd name="connsiteY202" fmla="*/ 148704 h 1030680"/>
                <a:gd name="connsiteX203" fmla="*/ 1223777 w 2992697"/>
                <a:gd name="connsiteY203" fmla="*/ 143426 h 1030680"/>
                <a:gd name="connsiteX204" fmla="*/ 1222846 w 2992697"/>
                <a:gd name="connsiteY204" fmla="*/ 138148 h 1030680"/>
                <a:gd name="connsiteX205" fmla="*/ 1222846 w 2992697"/>
                <a:gd name="connsiteY205" fmla="*/ 138148 h 1030680"/>
                <a:gd name="connsiteX206" fmla="*/ 1222846 w 2992697"/>
                <a:gd name="connsiteY206" fmla="*/ 138148 h 1030680"/>
                <a:gd name="connsiteX207" fmla="*/ 1730114 w 2992697"/>
                <a:gd name="connsiteY207" fmla="*/ 113934 h 1030680"/>
                <a:gd name="connsiteX208" fmla="*/ 1736323 w 2992697"/>
                <a:gd name="connsiteY208" fmla="*/ 123557 h 1030680"/>
                <a:gd name="connsiteX209" fmla="*/ 1741601 w 2992697"/>
                <a:gd name="connsiteY209" fmla="*/ 141563 h 1030680"/>
                <a:gd name="connsiteX210" fmla="*/ 1749051 w 2992697"/>
                <a:gd name="connsiteY210" fmla="*/ 158327 h 1030680"/>
                <a:gd name="connsiteX211" fmla="*/ 1758365 w 2992697"/>
                <a:gd name="connsiteY211" fmla="*/ 175091 h 1030680"/>
                <a:gd name="connsiteX212" fmla="*/ 1763642 w 2992697"/>
                <a:gd name="connsiteY212" fmla="*/ 182542 h 1030680"/>
                <a:gd name="connsiteX213" fmla="*/ 1766747 w 2992697"/>
                <a:gd name="connsiteY213" fmla="*/ 178196 h 1030680"/>
                <a:gd name="connsiteX214" fmla="*/ 1768920 w 2992697"/>
                <a:gd name="connsiteY214" fmla="*/ 177265 h 1030680"/>
                <a:gd name="connsiteX215" fmla="*/ 1772956 w 2992697"/>
                <a:gd name="connsiteY215" fmla="*/ 177265 h 1030680"/>
                <a:gd name="connsiteX216" fmla="*/ 1776060 w 2992697"/>
                <a:gd name="connsiteY216" fmla="*/ 175091 h 1030680"/>
                <a:gd name="connsiteX217" fmla="*/ 1783511 w 2992697"/>
                <a:gd name="connsiteY217" fmla="*/ 175091 h 1030680"/>
                <a:gd name="connsiteX218" fmla="*/ 1783511 w 2992697"/>
                <a:gd name="connsiteY218" fmla="*/ 178196 h 1030680"/>
                <a:gd name="connsiteX219" fmla="*/ 1787547 w 2992697"/>
                <a:gd name="connsiteY219" fmla="*/ 178196 h 1030680"/>
                <a:gd name="connsiteX220" fmla="*/ 1787547 w 2992697"/>
                <a:gd name="connsiteY220" fmla="*/ 189682 h 1030680"/>
                <a:gd name="connsiteX221" fmla="*/ 1759296 w 2992697"/>
                <a:gd name="connsiteY221" fmla="*/ 192787 h 1030680"/>
                <a:gd name="connsiteX222" fmla="*/ 1756192 w 2992697"/>
                <a:gd name="connsiteY222" fmla="*/ 222279 h 1030680"/>
                <a:gd name="connsiteX223" fmla="*/ 1746878 w 2992697"/>
                <a:gd name="connsiteY223" fmla="*/ 246494 h 1030680"/>
                <a:gd name="connsiteX224" fmla="*/ 1739428 w 2992697"/>
                <a:gd name="connsiteY224" fmla="*/ 270709 h 1030680"/>
                <a:gd name="connsiteX225" fmla="*/ 1736323 w 2992697"/>
                <a:gd name="connsiteY225" fmla="*/ 290888 h 1030680"/>
                <a:gd name="connsiteX226" fmla="*/ 1734150 w 2992697"/>
                <a:gd name="connsiteY226" fmla="*/ 311067 h 1030680"/>
                <a:gd name="connsiteX227" fmla="*/ 1734150 w 2992697"/>
                <a:gd name="connsiteY227" fmla="*/ 327831 h 1030680"/>
                <a:gd name="connsiteX228" fmla="*/ 1730114 w 2992697"/>
                <a:gd name="connsiteY228" fmla="*/ 343664 h 1030680"/>
                <a:gd name="connsiteX229" fmla="*/ 1727010 w 2992697"/>
                <a:gd name="connsiteY229" fmla="*/ 343664 h 1030680"/>
                <a:gd name="connsiteX230" fmla="*/ 1727010 w 2992697"/>
                <a:gd name="connsiteY230" fmla="*/ 340559 h 1030680"/>
                <a:gd name="connsiteX231" fmla="*/ 1721732 w 2992697"/>
                <a:gd name="connsiteY231" fmla="*/ 333108 h 1030680"/>
                <a:gd name="connsiteX232" fmla="*/ 1712419 w 2992697"/>
                <a:gd name="connsiteY232" fmla="*/ 323485 h 1030680"/>
                <a:gd name="connsiteX233" fmla="*/ 1701864 w 2992697"/>
                <a:gd name="connsiteY233" fmla="*/ 310756 h 1030680"/>
                <a:gd name="connsiteX234" fmla="*/ 1692550 w 2992697"/>
                <a:gd name="connsiteY234" fmla="*/ 298028 h 1030680"/>
                <a:gd name="connsiteX235" fmla="*/ 1685100 w 2992697"/>
                <a:gd name="connsiteY235" fmla="*/ 285300 h 1030680"/>
                <a:gd name="connsiteX236" fmla="*/ 1681064 w 2992697"/>
                <a:gd name="connsiteY236" fmla="*/ 273813 h 1030680"/>
                <a:gd name="connsiteX237" fmla="*/ 1683237 w 2992697"/>
                <a:gd name="connsiteY237" fmla="*/ 266363 h 1030680"/>
                <a:gd name="connsiteX238" fmla="*/ 1687273 w 2992697"/>
                <a:gd name="connsiteY238" fmla="*/ 264189 h 1030680"/>
                <a:gd name="connsiteX239" fmla="*/ 1690377 w 2992697"/>
                <a:gd name="connsiteY239" fmla="*/ 264189 h 1030680"/>
                <a:gd name="connsiteX240" fmla="*/ 1692550 w 2992697"/>
                <a:gd name="connsiteY240" fmla="*/ 264189 h 1030680"/>
                <a:gd name="connsiteX241" fmla="*/ 1694723 w 2992697"/>
                <a:gd name="connsiteY241" fmla="*/ 264189 h 1030680"/>
                <a:gd name="connsiteX242" fmla="*/ 1695655 w 2992697"/>
                <a:gd name="connsiteY242" fmla="*/ 264189 h 1030680"/>
                <a:gd name="connsiteX243" fmla="*/ 1697828 w 2992697"/>
                <a:gd name="connsiteY243" fmla="*/ 264189 h 1030680"/>
                <a:gd name="connsiteX244" fmla="*/ 1700001 w 2992697"/>
                <a:gd name="connsiteY244" fmla="*/ 263879 h 1030680"/>
                <a:gd name="connsiteX245" fmla="*/ 1703106 w 2992697"/>
                <a:gd name="connsiteY245" fmla="*/ 259533 h 1030680"/>
                <a:gd name="connsiteX246" fmla="*/ 1700001 w 2992697"/>
                <a:gd name="connsiteY246" fmla="*/ 259533 h 1030680"/>
                <a:gd name="connsiteX247" fmla="*/ 1700001 w 2992697"/>
                <a:gd name="connsiteY247" fmla="*/ 256428 h 1030680"/>
                <a:gd name="connsiteX248" fmla="*/ 1683237 w 2992697"/>
                <a:gd name="connsiteY248" fmla="*/ 254255 h 1030680"/>
                <a:gd name="connsiteX249" fmla="*/ 1673924 w 2992697"/>
                <a:gd name="connsiteY249" fmla="*/ 248978 h 1030680"/>
                <a:gd name="connsiteX250" fmla="*/ 1666473 w 2992697"/>
                <a:gd name="connsiteY250" fmla="*/ 239354 h 1030680"/>
                <a:gd name="connsiteX251" fmla="*/ 1673924 w 2992697"/>
                <a:gd name="connsiteY251" fmla="*/ 237181 h 1030680"/>
                <a:gd name="connsiteX252" fmla="*/ 1680132 w 2992697"/>
                <a:gd name="connsiteY252" fmla="*/ 235007 h 1030680"/>
                <a:gd name="connsiteX253" fmla="*/ 1683237 w 2992697"/>
                <a:gd name="connsiteY253" fmla="*/ 234076 h 1030680"/>
                <a:gd name="connsiteX254" fmla="*/ 1687273 w 2992697"/>
                <a:gd name="connsiteY254" fmla="*/ 231903 h 1030680"/>
                <a:gd name="connsiteX255" fmla="*/ 1690377 w 2992697"/>
                <a:gd name="connsiteY255" fmla="*/ 229730 h 1030680"/>
                <a:gd name="connsiteX256" fmla="*/ 1694413 w 2992697"/>
                <a:gd name="connsiteY256" fmla="*/ 226625 h 1030680"/>
                <a:gd name="connsiteX257" fmla="*/ 1694413 w 2992697"/>
                <a:gd name="connsiteY257" fmla="*/ 222279 h 1030680"/>
                <a:gd name="connsiteX258" fmla="*/ 1679822 w 2992697"/>
                <a:gd name="connsiteY258" fmla="*/ 222279 h 1030680"/>
                <a:gd name="connsiteX259" fmla="*/ 1675786 w 2992697"/>
                <a:gd name="connsiteY259" fmla="*/ 224452 h 1030680"/>
                <a:gd name="connsiteX260" fmla="*/ 1672682 w 2992697"/>
                <a:gd name="connsiteY260" fmla="*/ 224452 h 1030680"/>
                <a:gd name="connsiteX261" fmla="*/ 1668646 w 2992697"/>
                <a:gd name="connsiteY261" fmla="*/ 226625 h 1030680"/>
                <a:gd name="connsiteX262" fmla="*/ 1663369 w 2992697"/>
                <a:gd name="connsiteY262" fmla="*/ 226625 h 1030680"/>
                <a:gd name="connsiteX263" fmla="*/ 1654055 w 2992697"/>
                <a:gd name="connsiteY263" fmla="*/ 209861 h 1030680"/>
                <a:gd name="connsiteX264" fmla="*/ 1643500 w 2992697"/>
                <a:gd name="connsiteY264" fmla="*/ 193097 h 1030680"/>
                <a:gd name="connsiteX265" fmla="*/ 1644431 w 2992697"/>
                <a:gd name="connsiteY265" fmla="*/ 187820 h 1030680"/>
                <a:gd name="connsiteX266" fmla="*/ 1644431 w 2992697"/>
                <a:gd name="connsiteY266" fmla="*/ 184715 h 1030680"/>
                <a:gd name="connsiteX267" fmla="*/ 1646604 w 2992697"/>
                <a:gd name="connsiteY267" fmla="*/ 182542 h 1030680"/>
                <a:gd name="connsiteX268" fmla="*/ 1648778 w 2992697"/>
                <a:gd name="connsiteY268" fmla="*/ 178196 h 1030680"/>
                <a:gd name="connsiteX269" fmla="*/ 1648778 w 2992697"/>
                <a:gd name="connsiteY269" fmla="*/ 175091 h 1030680"/>
                <a:gd name="connsiteX270" fmla="*/ 1650951 w 2992697"/>
                <a:gd name="connsiteY270" fmla="*/ 169814 h 1030680"/>
                <a:gd name="connsiteX271" fmla="*/ 1646915 w 2992697"/>
                <a:gd name="connsiteY271" fmla="*/ 169814 h 1030680"/>
                <a:gd name="connsiteX272" fmla="*/ 1646915 w 2992697"/>
                <a:gd name="connsiteY272" fmla="*/ 165468 h 1030680"/>
                <a:gd name="connsiteX273" fmla="*/ 1643810 w 2992697"/>
                <a:gd name="connsiteY273" fmla="*/ 167641 h 1030680"/>
                <a:gd name="connsiteX274" fmla="*/ 1641637 w 2992697"/>
                <a:gd name="connsiteY274" fmla="*/ 167641 h 1030680"/>
                <a:gd name="connsiteX275" fmla="*/ 1639464 w 2992697"/>
                <a:gd name="connsiteY275" fmla="*/ 167641 h 1030680"/>
                <a:gd name="connsiteX276" fmla="*/ 1639464 w 2992697"/>
                <a:gd name="connsiteY276" fmla="*/ 167641 h 1030680"/>
                <a:gd name="connsiteX277" fmla="*/ 1637291 w 2992697"/>
                <a:gd name="connsiteY277" fmla="*/ 167641 h 1030680"/>
                <a:gd name="connsiteX278" fmla="*/ 1637291 w 2992697"/>
                <a:gd name="connsiteY278" fmla="*/ 165468 h 1030680"/>
                <a:gd name="connsiteX279" fmla="*/ 1634187 w 2992697"/>
                <a:gd name="connsiteY279" fmla="*/ 162363 h 1030680"/>
                <a:gd name="connsiteX280" fmla="*/ 1632013 w 2992697"/>
                <a:gd name="connsiteY280" fmla="*/ 158017 h 1030680"/>
                <a:gd name="connsiteX281" fmla="*/ 1629840 w 2992697"/>
                <a:gd name="connsiteY281" fmla="*/ 154912 h 1030680"/>
                <a:gd name="connsiteX282" fmla="*/ 1628909 w 2992697"/>
                <a:gd name="connsiteY282" fmla="*/ 152739 h 1030680"/>
                <a:gd name="connsiteX283" fmla="*/ 1628909 w 2992697"/>
                <a:gd name="connsiteY283" fmla="*/ 147462 h 1030680"/>
                <a:gd name="connsiteX284" fmla="*/ 1626736 w 2992697"/>
                <a:gd name="connsiteY284" fmla="*/ 141253 h 1030680"/>
                <a:gd name="connsiteX285" fmla="*/ 1646604 w 2992697"/>
                <a:gd name="connsiteY285" fmla="*/ 128525 h 1030680"/>
                <a:gd name="connsiteX286" fmla="*/ 1666473 w 2992697"/>
                <a:gd name="connsiteY286" fmla="*/ 117969 h 1030680"/>
                <a:gd name="connsiteX287" fmla="*/ 1668646 w 2992697"/>
                <a:gd name="connsiteY287" fmla="*/ 123247 h 1030680"/>
                <a:gd name="connsiteX288" fmla="*/ 1670819 w 2992697"/>
                <a:gd name="connsiteY288" fmla="*/ 128525 h 1030680"/>
                <a:gd name="connsiteX289" fmla="*/ 1672992 w 2992697"/>
                <a:gd name="connsiteY289" fmla="*/ 130698 h 1030680"/>
                <a:gd name="connsiteX290" fmla="*/ 1676097 w 2992697"/>
                <a:gd name="connsiteY290" fmla="*/ 132871 h 1030680"/>
                <a:gd name="connsiteX291" fmla="*/ 1678270 w 2992697"/>
                <a:gd name="connsiteY291" fmla="*/ 132871 h 1030680"/>
                <a:gd name="connsiteX292" fmla="*/ 1680443 w 2992697"/>
                <a:gd name="connsiteY292" fmla="*/ 133802 h 1030680"/>
                <a:gd name="connsiteX293" fmla="*/ 1683547 w 2992697"/>
                <a:gd name="connsiteY293" fmla="*/ 135975 h 1030680"/>
                <a:gd name="connsiteX294" fmla="*/ 1687583 w 2992697"/>
                <a:gd name="connsiteY294" fmla="*/ 138148 h 1030680"/>
                <a:gd name="connsiteX295" fmla="*/ 1690688 w 2992697"/>
                <a:gd name="connsiteY295" fmla="*/ 148704 h 1030680"/>
                <a:gd name="connsiteX296" fmla="*/ 1692861 w 2992697"/>
                <a:gd name="connsiteY296" fmla="*/ 162363 h 1030680"/>
                <a:gd name="connsiteX297" fmla="*/ 1695034 w 2992697"/>
                <a:gd name="connsiteY297" fmla="*/ 175091 h 1030680"/>
                <a:gd name="connsiteX298" fmla="*/ 1703416 w 2992697"/>
                <a:gd name="connsiteY298" fmla="*/ 175091 h 1030680"/>
                <a:gd name="connsiteX299" fmla="*/ 1703416 w 2992697"/>
                <a:gd name="connsiteY299" fmla="*/ 165468 h 1030680"/>
                <a:gd name="connsiteX300" fmla="*/ 1700311 w 2992697"/>
                <a:gd name="connsiteY300" fmla="*/ 154912 h 1030680"/>
                <a:gd name="connsiteX301" fmla="*/ 1700311 w 2992697"/>
                <a:gd name="connsiteY301" fmla="*/ 141253 h 1030680"/>
                <a:gd name="connsiteX302" fmla="*/ 1703416 w 2992697"/>
                <a:gd name="connsiteY302" fmla="*/ 128525 h 1030680"/>
                <a:gd name="connsiteX303" fmla="*/ 1707452 w 2992697"/>
                <a:gd name="connsiteY303" fmla="*/ 117969 h 1030680"/>
                <a:gd name="connsiteX304" fmla="*/ 1730114 w 2992697"/>
                <a:gd name="connsiteY304" fmla="*/ 113934 h 1030680"/>
                <a:gd name="connsiteX305" fmla="*/ 1730114 w 2992697"/>
                <a:gd name="connsiteY305" fmla="*/ 113934 h 1030680"/>
                <a:gd name="connsiteX306" fmla="*/ 1730114 w 2992697"/>
                <a:gd name="connsiteY306" fmla="*/ 113934 h 1030680"/>
                <a:gd name="connsiteX307" fmla="*/ 2755827 w 2992697"/>
                <a:gd name="connsiteY307" fmla="*/ 104620 h 1030680"/>
                <a:gd name="connsiteX308" fmla="*/ 2761105 w 2992697"/>
                <a:gd name="connsiteY308" fmla="*/ 108966 h 1030680"/>
                <a:gd name="connsiteX309" fmla="*/ 2765140 w 2992697"/>
                <a:gd name="connsiteY309" fmla="*/ 112071 h 1030680"/>
                <a:gd name="connsiteX310" fmla="*/ 2770418 w 2992697"/>
                <a:gd name="connsiteY310" fmla="*/ 112071 h 1030680"/>
                <a:gd name="connsiteX311" fmla="*/ 2775696 w 2992697"/>
                <a:gd name="connsiteY311" fmla="*/ 112071 h 1030680"/>
                <a:gd name="connsiteX312" fmla="*/ 2785009 w 2992697"/>
                <a:gd name="connsiteY312" fmla="*/ 114244 h 1030680"/>
                <a:gd name="connsiteX313" fmla="*/ 2782836 w 2992697"/>
                <a:gd name="connsiteY313" fmla="*/ 118590 h 1030680"/>
                <a:gd name="connsiteX314" fmla="*/ 2782836 w 2992697"/>
                <a:gd name="connsiteY314" fmla="*/ 119522 h 1030680"/>
                <a:gd name="connsiteX315" fmla="*/ 2782836 w 2992697"/>
                <a:gd name="connsiteY315" fmla="*/ 121695 h 1030680"/>
                <a:gd name="connsiteX316" fmla="*/ 2781905 w 2992697"/>
                <a:gd name="connsiteY316" fmla="*/ 123868 h 1030680"/>
                <a:gd name="connsiteX317" fmla="*/ 2781905 w 2992697"/>
                <a:gd name="connsiteY317" fmla="*/ 126041 h 1030680"/>
                <a:gd name="connsiteX318" fmla="*/ 2768245 w 2992697"/>
                <a:gd name="connsiteY318" fmla="*/ 133492 h 1030680"/>
                <a:gd name="connsiteX319" fmla="*/ 2750550 w 2992697"/>
                <a:gd name="connsiteY319" fmla="*/ 136596 h 1030680"/>
                <a:gd name="connsiteX320" fmla="*/ 2731613 w 2992697"/>
                <a:gd name="connsiteY320" fmla="*/ 138769 h 1030680"/>
                <a:gd name="connsiteX321" fmla="*/ 2730681 w 2992697"/>
                <a:gd name="connsiteY321" fmla="*/ 134423 h 1030680"/>
                <a:gd name="connsiteX322" fmla="*/ 2730681 w 2992697"/>
                <a:gd name="connsiteY322" fmla="*/ 131319 h 1030680"/>
                <a:gd name="connsiteX323" fmla="*/ 2728508 w 2992697"/>
                <a:gd name="connsiteY323" fmla="*/ 126972 h 1030680"/>
                <a:gd name="connsiteX324" fmla="*/ 2728508 w 2992697"/>
                <a:gd name="connsiteY324" fmla="*/ 121695 h 1030680"/>
                <a:gd name="connsiteX325" fmla="*/ 2733786 w 2992697"/>
                <a:gd name="connsiteY325" fmla="*/ 118590 h 1030680"/>
                <a:gd name="connsiteX326" fmla="*/ 2737821 w 2992697"/>
                <a:gd name="connsiteY326" fmla="*/ 114244 h 1030680"/>
                <a:gd name="connsiteX327" fmla="*/ 2740926 w 2992697"/>
                <a:gd name="connsiteY327" fmla="*/ 112071 h 1030680"/>
                <a:gd name="connsiteX328" fmla="*/ 2744961 w 2992697"/>
                <a:gd name="connsiteY328" fmla="*/ 108966 h 1030680"/>
                <a:gd name="connsiteX329" fmla="*/ 2748066 w 2992697"/>
                <a:gd name="connsiteY329" fmla="*/ 106793 h 1030680"/>
                <a:gd name="connsiteX330" fmla="*/ 2755827 w 2992697"/>
                <a:gd name="connsiteY330" fmla="*/ 104620 h 1030680"/>
                <a:gd name="connsiteX331" fmla="*/ 2755827 w 2992697"/>
                <a:gd name="connsiteY331" fmla="*/ 104620 h 1030680"/>
                <a:gd name="connsiteX332" fmla="*/ 2755827 w 2992697"/>
                <a:gd name="connsiteY332" fmla="*/ 104620 h 1030680"/>
                <a:gd name="connsiteX333" fmla="*/ 2195472 w 2992697"/>
                <a:gd name="connsiteY333" fmla="*/ 104620 h 1030680"/>
                <a:gd name="connsiteX334" fmla="*/ 2210063 w 2992697"/>
                <a:gd name="connsiteY334" fmla="*/ 106793 h 1030680"/>
                <a:gd name="connsiteX335" fmla="*/ 2220619 w 2992697"/>
                <a:gd name="connsiteY335" fmla="*/ 112071 h 1030680"/>
                <a:gd name="connsiteX336" fmla="*/ 2231174 w 2992697"/>
                <a:gd name="connsiteY336" fmla="*/ 118280 h 1030680"/>
                <a:gd name="connsiteX337" fmla="*/ 2228069 w 2992697"/>
                <a:gd name="connsiteY337" fmla="*/ 121384 h 1030680"/>
                <a:gd name="connsiteX338" fmla="*/ 2225896 w 2992697"/>
                <a:gd name="connsiteY338" fmla="*/ 126662 h 1030680"/>
                <a:gd name="connsiteX339" fmla="*/ 2222792 w 2992697"/>
                <a:gd name="connsiteY339" fmla="*/ 128835 h 1030680"/>
                <a:gd name="connsiteX340" fmla="*/ 2217514 w 2992697"/>
                <a:gd name="connsiteY340" fmla="*/ 131008 h 1030680"/>
                <a:gd name="connsiteX341" fmla="*/ 2211305 w 2992697"/>
                <a:gd name="connsiteY341" fmla="*/ 133181 h 1030680"/>
                <a:gd name="connsiteX342" fmla="*/ 2203855 w 2992697"/>
                <a:gd name="connsiteY342" fmla="*/ 133181 h 1030680"/>
                <a:gd name="connsiteX343" fmla="*/ 2198577 w 2992697"/>
                <a:gd name="connsiteY343" fmla="*/ 136286 h 1030680"/>
                <a:gd name="connsiteX344" fmla="*/ 2193300 w 2992697"/>
                <a:gd name="connsiteY344" fmla="*/ 136286 h 1030680"/>
                <a:gd name="connsiteX345" fmla="*/ 2188022 w 2992697"/>
                <a:gd name="connsiteY345" fmla="*/ 138459 h 1030680"/>
                <a:gd name="connsiteX346" fmla="*/ 2180571 w 2992697"/>
                <a:gd name="connsiteY346" fmla="*/ 138459 h 1030680"/>
                <a:gd name="connsiteX347" fmla="*/ 2180571 w 2992697"/>
                <a:gd name="connsiteY347" fmla="*/ 126972 h 1030680"/>
                <a:gd name="connsiteX348" fmla="*/ 2181502 w 2992697"/>
                <a:gd name="connsiteY348" fmla="*/ 119522 h 1030680"/>
                <a:gd name="connsiteX349" fmla="*/ 2188953 w 2992697"/>
                <a:gd name="connsiteY349" fmla="*/ 114244 h 1030680"/>
                <a:gd name="connsiteX350" fmla="*/ 2195472 w 2992697"/>
                <a:gd name="connsiteY350" fmla="*/ 104620 h 1030680"/>
                <a:gd name="connsiteX351" fmla="*/ 2195472 w 2992697"/>
                <a:gd name="connsiteY351" fmla="*/ 104620 h 1030680"/>
                <a:gd name="connsiteX352" fmla="*/ 2195472 w 2992697"/>
                <a:gd name="connsiteY352" fmla="*/ 104620 h 1030680"/>
                <a:gd name="connsiteX353" fmla="*/ 798156 w 2992697"/>
                <a:gd name="connsiteY353" fmla="*/ 104620 h 1030680"/>
                <a:gd name="connsiteX354" fmla="*/ 812747 w 2992697"/>
                <a:gd name="connsiteY354" fmla="*/ 104620 h 1030680"/>
                <a:gd name="connsiteX355" fmla="*/ 815852 w 2992697"/>
                <a:gd name="connsiteY355" fmla="*/ 114244 h 1030680"/>
                <a:gd name="connsiteX356" fmla="*/ 819887 w 2992697"/>
                <a:gd name="connsiteY356" fmla="*/ 119522 h 1030680"/>
                <a:gd name="connsiteX357" fmla="*/ 822992 w 2992697"/>
                <a:gd name="connsiteY357" fmla="*/ 126972 h 1030680"/>
                <a:gd name="connsiteX358" fmla="*/ 825165 w 2992697"/>
                <a:gd name="connsiteY358" fmla="*/ 138459 h 1030680"/>
                <a:gd name="connsiteX359" fmla="*/ 822060 w 2992697"/>
                <a:gd name="connsiteY359" fmla="*/ 138459 h 1030680"/>
                <a:gd name="connsiteX360" fmla="*/ 810574 w 2992697"/>
                <a:gd name="connsiteY360" fmla="*/ 131008 h 1030680"/>
                <a:gd name="connsiteX361" fmla="*/ 803123 w 2992697"/>
                <a:gd name="connsiteY361" fmla="*/ 123557 h 1030680"/>
                <a:gd name="connsiteX362" fmla="*/ 797846 w 2992697"/>
                <a:gd name="connsiteY362" fmla="*/ 116107 h 1030680"/>
                <a:gd name="connsiteX363" fmla="*/ 797846 w 2992697"/>
                <a:gd name="connsiteY363" fmla="*/ 104620 h 1030680"/>
                <a:gd name="connsiteX364" fmla="*/ 798156 w 2992697"/>
                <a:gd name="connsiteY364" fmla="*/ 104620 h 1030680"/>
                <a:gd name="connsiteX365" fmla="*/ 798156 w 2992697"/>
                <a:gd name="connsiteY365" fmla="*/ 104620 h 1030680"/>
                <a:gd name="connsiteX366" fmla="*/ 2852997 w 2992697"/>
                <a:gd name="connsiteY366" fmla="*/ 81337 h 1030680"/>
                <a:gd name="connsiteX367" fmla="*/ 2856101 w 2992697"/>
                <a:gd name="connsiteY367" fmla="*/ 81337 h 1030680"/>
                <a:gd name="connsiteX368" fmla="*/ 2860137 w 2992697"/>
                <a:gd name="connsiteY368" fmla="*/ 83510 h 1030680"/>
                <a:gd name="connsiteX369" fmla="*/ 2861068 w 2992697"/>
                <a:gd name="connsiteY369" fmla="*/ 83510 h 1030680"/>
                <a:gd name="connsiteX370" fmla="*/ 2863241 w 2992697"/>
                <a:gd name="connsiteY370" fmla="*/ 83510 h 1030680"/>
                <a:gd name="connsiteX371" fmla="*/ 2865415 w 2992697"/>
                <a:gd name="connsiteY371" fmla="*/ 84441 h 1030680"/>
                <a:gd name="connsiteX372" fmla="*/ 2861379 w 2992697"/>
                <a:gd name="connsiteY372" fmla="*/ 88788 h 1030680"/>
                <a:gd name="connsiteX373" fmla="*/ 2858274 w 2992697"/>
                <a:gd name="connsiteY373" fmla="*/ 91892 h 1030680"/>
                <a:gd name="connsiteX374" fmla="*/ 2856101 w 2992697"/>
                <a:gd name="connsiteY374" fmla="*/ 97170 h 1030680"/>
                <a:gd name="connsiteX375" fmla="*/ 2853928 w 2992697"/>
                <a:gd name="connsiteY375" fmla="*/ 101516 h 1030680"/>
                <a:gd name="connsiteX376" fmla="*/ 2852997 w 2992697"/>
                <a:gd name="connsiteY376" fmla="*/ 108966 h 1030680"/>
                <a:gd name="connsiteX377" fmla="*/ 2856101 w 2992697"/>
                <a:gd name="connsiteY377" fmla="*/ 108966 h 1030680"/>
                <a:gd name="connsiteX378" fmla="*/ 2860137 w 2992697"/>
                <a:gd name="connsiteY378" fmla="*/ 103689 h 1030680"/>
                <a:gd name="connsiteX379" fmla="*/ 2863241 w 2992697"/>
                <a:gd name="connsiteY379" fmla="*/ 99343 h 1030680"/>
                <a:gd name="connsiteX380" fmla="*/ 2867277 w 2992697"/>
                <a:gd name="connsiteY380" fmla="*/ 96238 h 1030680"/>
                <a:gd name="connsiteX381" fmla="*/ 2872555 w 2992697"/>
                <a:gd name="connsiteY381" fmla="*/ 94065 h 1030680"/>
                <a:gd name="connsiteX382" fmla="*/ 2883110 w 2992697"/>
                <a:gd name="connsiteY382" fmla="*/ 104620 h 1030680"/>
                <a:gd name="connsiteX383" fmla="*/ 2896770 w 2992697"/>
                <a:gd name="connsiteY383" fmla="*/ 114244 h 1030680"/>
                <a:gd name="connsiteX384" fmla="*/ 2905151 w 2992697"/>
                <a:gd name="connsiteY384" fmla="*/ 121695 h 1030680"/>
                <a:gd name="connsiteX385" fmla="*/ 2905151 w 2992697"/>
                <a:gd name="connsiteY385" fmla="*/ 145910 h 1030680"/>
                <a:gd name="connsiteX386" fmla="*/ 2911360 w 2992697"/>
                <a:gd name="connsiteY386" fmla="*/ 151187 h 1030680"/>
                <a:gd name="connsiteX387" fmla="*/ 2916638 w 2992697"/>
                <a:gd name="connsiteY387" fmla="*/ 155533 h 1030680"/>
                <a:gd name="connsiteX388" fmla="*/ 2921916 w 2992697"/>
                <a:gd name="connsiteY388" fmla="*/ 156465 h 1030680"/>
                <a:gd name="connsiteX389" fmla="*/ 2925952 w 2992697"/>
                <a:gd name="connsiteY389" fmla="*/ 163915 h 1030680"/>
                <a:gd name="connsiteX390" fmla="*/ 2929056 w 2992697"/>
                <a:gd name="connsiteY390" fmla="*/ 178817 h 1030680"/>
                <a:gd name="connsiteX391" fmla="*/ 2921605 w 2992697"/>
                <a:gd name="connsiteY391" fmla="*/ 188441 h 1030680"/>
                <a:gd name="connsiteX392" fmla="*/ 2918501 w 2992697"/>
                <a:gd name="connsiteY392" fmla="*/ 198064 h 1030680"/>
                <a:gd name="connsiteX393" fmla="*/ 2911050 w 2992697"/>
                <a:gd name="connsiteY393" fmla="*/ 203342 h 1030680"/>
                <a:gd name="connsiteX394" fmla="*/ 2901737 w 2992697"/>
                <a:gd name="connsiteY394" fmla="*/ 205515 h 1030680"/>
                <a:gd name="connsiteX395" fmla="*/ 2884972 w 2992697"/>
                <a:gd name="connsiteY395" fmla="*/ 206446 h 1030680"/>
                <a:gd name="connsiteX396" fmla="*/ 2872555 w 2992697"/>
                <a:gd name="connsiteY396" fmla="*/ 195891 h 1030680"/>
                <a:gd name="connsiteX397" fmla="*/ 2853618 w 2992697"/>
                <a:gd name="connsiteY397" fmla="*/ 186267 h 1030680"/>
                <a:gd name="connsiteX398" fmla="*/ 2833749 w 2992697"/>
                <a:gd name="connsiteY398" fmla="*/ 180990 h 1030680"/>
                <a:gd name="connsiteX399" fmla="*/ 2813881 w 2992697"/>
                <a:gd name="connsiteY399" fmla="*/ 173539 h 1030680"/>
                <a:gd name="connsiteX400" fmla="*/ 2796185 w 2992697"/>
                <a:gd name="connsiteY400" fmla="*/ 166089 h 1030680"/>
                <a:gd name="connsiteX401" fmla="*/ 2784699 w 2992697"/>
                <a:gd name="connsiteY401" fmla="*/ 155533 h 1030680"/>
                <a:gd name="connsiteX402" fmla="*/ 2792149 w 2992697"/>
                <a:gd name="connsiteY402" fmla="*/ 151187 h 1030680"/>
                <a:gd name="connsiteX403" fmla="*/ 2797427 w 2992697"/>
                <a:gd name="connsiteY403" fmla="*/ 148083 h 1030680"/>
                <a:gd name="connsiteX404" fmla="*/ 2801463 w 2992697"/>
                <a:gd name="connsiteY404" fmla="*/ 143736 h 1030680"/>
                <a:gd name="connsiteX405" fmla="*/ 2803636 w 2992697"/>
                <a:gd name="connsiteY405" fmla="*/ 138459 h 1030680"/>
                <a:gd name="connsiteX406" fmla="*/ 2804567 w 2992697"/>
                <a:gd name="connsiteY406" fmla="*/ 128835 h 1030680"/>
                <a:gd name="connsiteX407" fmla="*/ 2803636 w 2992697"/>
                <a:gd name="connsiteY407" fmla="*/ 125731 h 1030680"/>
                <a:gd name="connsiteX408" fmla="*/ 2801463 w 2992697"/>
                <a:gd name="connsiteY408" fmla="*/ 119522 h 1030680"/>
                <a:gd name="connsiteX409" fmla="*/ 2801463 w 2992697"/>
                <a:gd name="connsiteY409" fmla="*/ 111760 h 1030680"/>
                <a:gd name="connsiteX410" fmla="*/ 2801463 w 2992697"/>
                <a:gd name="connsiteY410" fmla="*/ 104310 h 1030680"/>
                <a:gd name="connsiteX411" fmla="*/ 2801463 w 2992697"/>
                <a:gd name="connsiteY411" fmla="*/ 103378 h 1030680"/>
                <a:gd name="connsiteX412" fmla="*/ 2803636 w 2992697"/>
                <a:gd name="connsiteY412" fmla="*/ 103378 h 1030680"/>
                <a:gd name="connsiteX413" fmla="*/ 2803636 w 2992697"/>
                <a:gd name="connsiteY413" fmla="*/ 103378 h 1030680"/>
                <a:gd name="connsiteX414" fmla="*/ 2803636 w 2992697"/>
                <a:gd name="connsiteY414" fmla="*/ 103378 h 1030680"/>
                <a:gd name="connsiteX415" fmla="*/ 2803636 w 2992697"/>
                <a:gd name="connsiteY415" fmla="*/ 103378 h 1030680"/>
                <a:gd name="connsiteX416" fmla="*/ 2804567 w 2992697"/>
                <a:gd name="connsiteY416" fmla="*/ 101205 h 1030680"/>
                <a:gd name="connsiteX417" fmla="*/ 2821331 w 2992697"/>
                <a:gd name="connsiteY417" fmla="*/ 96859 h 1030680"/>
                <a:gd name="connsiteX418" fmla="*/ 2839027 w 2992697"/>
                <a:gd name="connsiteY418" fmla="*/ 88477 h 1030680"/>
                <a:gd name="connsiteX419" fmla="*/ 2852997 w 2992697"/>
                <a:gd name="connsiteY419" fmla="*/ 81337 h 1030680"/>
                <a:gd name="connsiteX420" fmla="*/ 2852997 w 2992697"/>
                <a:gd name="connsiteY420" fmla="*/ 81337 h 1030680"/>
                <a:gd name="connsiteX421" fmla="*/ 2852997 w 2992697"/>
                <a:gd name="connsiteY421" fmla="*/ 81337 h 1030680"/>
                <a:gd name="connsiteX422" fmla="*/ 2621404 w 2992697"/>
                <a:gd name="connsiteY422" fmla="*/ 76991 h 1030680"/>
                <a:gd name="connsiteX423" fmla="*/ 2631959 w 2992697"/>
                <a:gd name="connsiteY423" fmla="*/ 76991 h 1030680"/>
                <a:gd name="connsiteX424" fmla="*/ 2646550 w 2992697"/>
                <a:gd name="connsiteY424" fmla="*/ 91892 h 1030680"/>
                <a:gd name="connsiteX425" fmla="*/ 2665487 w 2992697"/>
                <a:gd name="connsiteY425" fmla="*/ 104620 h 1030680"/>
                <a:gd name="connsiteX426" fmla="*/ 2665487 w 2992697"/>
                <a:gd name="connsiteY426" fmla="*/ 108656 h 1030680"/>
                <a:gd name="connsiteX427" fmla="*/ 2661451 w 2992697"/>
                <a:gd name="connsiteY427" fmla="*/ 108656 h 1030680"/>
                <a:gd name="connsiteX428" fmla="*/ 2661451 w 2992697"/>
                <a:gd name="connsiteY428" fmla="*/ 113934 h 1030680"/>
                <a:gd name="connsiteX429" fmla="*/ 2643756 w 2992697"/>
                <a:gd name="connsiteY429" fmla="*/ 104310 h 1030680"/>
                <a:gd name="connsiteX430" fmla="*/ 2631338 w 2992697"/>
                <a:gd name="connsiteY430" fmla="*/ 91582 h 1030680"/>
                <a:gd name="connsiteX431" fmla="*/ 2621404 w 2992697"/>
                <a:gd name="connsiteY431" fmla="*/ 76991 h 1030680"/>
                <a:gd name="connsiteX432" fmla="*/ 2621404 w 2992697"/>
                <a:gd name="connsiteY432" fmla="*/ 76991 h 1030680"/>
                <a:gd name="connsiteX433" fmla="*/ 2621404 w 2992697"/>
                <a:gd name="connsiteY433" fmla="*/ 76991 h 1030680"/>
                <a:gd name="connsiteX434" fmla="*/ 2255078 w 2992697"/>
                <a:gd name="connsiteY434" fmla="*/ 71713 h 1030680"/>
                <a:gd name="connsiteX435" fmla="*/ 2269669 w 2992697"/>
                <a:gd name="connsiteY435" fmla="*/ 76059 h 1030680"/>
                <a:gd name="connsiteX436" fmla="*/ 2281155 w 2992697"/>
                <a:gd name="connsiteY436" fmla="*/ 79164 h 1030680"/>
                <a:gd name="connsiteX437" fmla="*/ 2291711 w 2992697"/>
                <a:gd name="connsiteY437" fmla="*/ 84441 h 1030680"/>
                <a:gd name="connsiteX438" fmla="*/ 2291711 w 2992697"/>
                <a:gd name="connsiteY438" fmla="*/ 94065 h 1030680"/>
                <a:gd name="connsiteX439" fmla="*/ 2282397 w 2992697"/>
                <a:gd name="connsiteY439" fmla="*/ 96238 h 1030680"/>
                <a:gd name="connsiteX440" fmla="*/ 2274015 w 2992697"/>
                <a:gd name="connsiteY440" fmla="*/ 99343 h 1030680"/>
                <a:gd name="connsiteX441" fmla="*/ 2260356 w 2992697"/>
                <a:gd name="connsiteY441" fmla="*/ 101516 h 1030680"/>
                <a:gd name="connsiteX442" fmla="*/ 2255078 w 2992697"/>
                <a:gd name="connsiteY442" fmla="*/ 103689 h 1030680"/>
                <a:gd name="connsiteX443" fmla="*/ 2251974 w 2992697"/>
                <a:gd name="connsiteY443" fmla="*/ 104620 h 1030680"/>
                <a:gd name="connsiteX444" fmla="*/ 2245765 w 2992697"/>
                <a:gd name="connsiteY444" fmla="*/ 104620 h 1030680"/>
                <a:gd name="connsiteX445" fmla="*/ 2240487 w 2992697"/>
                <a:gd name="connsiteY445" fmla="*/ 104620 h 1030680"/>
                <a:gd name="connsiteX446" fmla="*/ 2240487 w 2992697"/>
                <a:gd name="connsiteY446" fmla="*/ 94065 h 1030680"/>
                <a:gd name="connsiteX447" fmla="*/ 2244523 w 2992697"/>
                <a:gd name="connsiteY447" fmla="*/ 88788 h 1030680"/>
                <a:gd name="connsiteX448" fmla="*/ 2249800 w 2992697"/>
                <a:gd name="connsiteY448" fmla="*/ 81337 h 1030680"/>
                <a:gd name="connsiteX449" fmla="*/ 2255078 w 2992697"/>
                <a:gd name="connsiteY449" fmla="*/ 71713 h 1030680"/>
                <a:gd name="connsiteX450" fmla="*/ 2255078 w 2992697"/>
                <a:gd name="connsiteY450" fmla="*/ 71713 h 1030680"/>
                <a:gd name="connsiteX451" fmla="*/ 2255078 w 2992697"/>
                <a:gd name="connsiteY451" fmla="*/ 71713 h 1030680"/>
                <a:gd name="connsiteX452" fmla="*/ 1810520 w 2992697"/>
                <a:gd name="connsiteY452" fmla="*/ 61158 h 1030680"/>
                <a:gd name="connsiteX453" fmla="*/ 1810520 w 2992697"/>
                <a:gd name="connsiteY453" fmla="*/ 81337 h 1030680"/>
                <a:gd name="connsiteX454" fmla="*/ 1817970 w 2992697"/>
                <a:gd name="connsiteY454" fmla="*/ 81337 h 1030680"/>
                <a:gd name="connsiteX455" fmla="*/ 1822006 w 2992697"/>
                <a:gd name="connsiteY455" fmla="*/ 79164 h 1030680"/>
                <a:gd name="connsiteX456" fmla="*/ 1825111 w 2992697"/>
                <a:gd name="connsiteY456" fmla="*/ 79164 h 1030680"/>
                <a:gd name="connsiteX457" fmla="*/ 1829146 w 2992697"/>
                <a:gd name="connsiteY457" fmla="*/ 79164 h 1030680"/>
                <a:gd name="connsiteX458" fmla="*/ 1830078 w 2992697"/>
                <a:gd name="connsiteY458" fmla="*/ 79164 h 1030680"/>
                <a:gd name="connsiteX459" fmla="*/ 1834114 w 2992697"/>
                <a:gd name="connsiteY459" fmla="*/ 81337 h 1030680"/>
                <a:gd name="connsiteX460" fmla="*/ 1839391 w 2992697"/>
                <a:gd name="connsiteY460" fmla="*/ 84441 h 1030680"/>
                <a:gd name="connsiteX461" fmla="*/ 1839391 w 2992697"/>
                <a:gd name="connsiteY461" fmla="*/ 94065 h 1030680"/>
                <a:gd name="connsiteX462" fmla="*/ 1843427 w 2992697"/>
                <a:gd name="connsiteY462" fmla="*/ 96238 h 1030680"/>
                <a:gd name="connsiteX463" fmla="*/ 1848705 w 2992697"/>
                <a:gd name="connsiteY463" fmla="*/ 96238 h 1030680"/>
                <a:gd name="connsiteX464" fmla="*/ 1851809 w 2992697"/>
                <a:gd name="connsiteY464" fmla="*/ 94065 h 1030680"/>
                <a:gd name="connsiteX465" fmla="*/ 1858018 w 2992697"/>
                <a:gd name="connsiteY465" fmla="*/ 94065 h 1030680"/>
                <a:gd name="connsiteX466" fmla="*/ 1858949 w 2992697"/>
                <a:gd name="connsiteY466" fmla="*/ 91892 h 1030680"/>
                <a:gd name="connsiteX467" fmla="*/ 1862985 w 2992697"/>
                <a:gd name="connsiteY467" fmla="*/ 94065 h 1030680"/>
                <a:gd name="connsiteX468" fmla="*/ 1866090 w 2992697"/>
                <a:gd name="connsiteY468" fmla="*/ 97170 h 1030680"/>
                <a:gd name="connsiteX469" fmla="*/ 1870125 w 2992697"/>
                <a:gd name="connsiteY469" fmla="*/ 103378 h 1030680"/>
                <a:gd name="connsiteX470" fmla="*/ 1873230 w 2992697"/>
                <a:gd name="connsiteY470" fmla="*/ 108656 h 1030680"/>
                <a:gd name="connsiteX471" fmla="*/ 1867952 w 2992697"/>
                <a:gd name="connsiteY471" fmla="*/ 121384 h 1030680"/>
                <a:gd name="connsiteX472" fmla="*/ 1862675 w 2992697"/>
                <a:gd name="connsiteY472" fmla="*/ 134113 h 1030680"/>
                <a:gd name="connsiteX473" fmla="*/ 1858639 w 2992697"/>
                <a:gd name="connsiteY473" fmla="*/ 149014 h 1030680"/>
                <a:gd name="connsiteX474" fmla="*/ 1846221 w 2992697"/>
                <a:gd name="connsiteY474" fmla="*/ 149014 h 1030680"/>
                <a:gd name="connsiteX475" fmla="*/ 1836908 w 2992697"/>
                <a:gd name="connsiteY475" fmla="*/ 153360 h 1030680"/>
                <a:gd name="connsiteX476" fmla="*/ 1828526 w 2992697"/>
                <a:gd name="connsiteY476" fmla="*/ 158638 h 1030680"/>
                <a:gd name="connsiteX477" fmla="*/ 1813935 w 2992697"/>
                <a:gd name="connsiteY477" fmla="*/ 162984 h 1030680"/>
                <a:gd name="connsiteX478" fmla="*/ 1804621 w 2992697"/>
                <a:gd name="connsiteY478" fmla="*/ 155533 h 1030680"/>
                <a:gd name="connsiteX479" fmla="*/ 1792203 w 2992697"/>
                <a:gd name="connsiteY479" fmla="*/ 151187 h 1030680"/>
                <a:gd name="connsiteX480" fmla="*/ 1779786 w 2992697"/>
                <a:gd name="connsiteY480" fmla="*/ 145910 h 1030680"/>
                <a:gd name="connsiteX481" fmla="*/ 1777613 w 2992697"/>
                <a:gd name="connsiteY481" fmla="*/ 141563 h 1030680"/>
                <a:gd name="connsiteX482" fmla="*/ 1777613 w 2992697"/>
                <a:gd name="connsiteY482" fmla="*/ 138459 h 1030680"/>
                <a:gd name="connsiteX483" fmla="*/ 1775439 w 2992697"/>
                <a:gd name="connsiteY483" fmla="*/ 134113 h 1030680"/>
                <a:gd name="connsiteX484" fmla="*/ 1773266 w 2992697"/>
                <a:gd name="connsiteY484" fmla="*/ 128835 h 1030680"/>
                <a:gd name="connsiteX485" fmla="*/ 1767989 w 2992697"/>
                <a:gd name="connsiteY485" fmla="*/ 123557 h 1030680"/>
                <a:gd name="connsiteX486" fmla="*/ 1762711 w 2992697"/>
                <a:gd name="connsiteY486" fmla="*/ 118280 h 1030680"/>
                <a:gd name="connsiteX487" fmla="*/ 1758675 w 2992697"/>
                <a:gd name="connsiteY487" fmla="*/ 113934 h 1030680"/>
                <a:gd name="connsiteX488" fmla="*/ 1755571 w 2992697"/>
                <a:gd name="connsiteY488" fmla="*/ 106483 h 1030680"/>
                <a:gd name="connsiteX489" fmla="*/ 1753398 w 2992697"/>
                <a:gd name="connsiteY489" fmla="*/ 93755 h 1030680"/>
                <a:gd name="connsiteX490" fmla="*/ 1760848 w 2992697"/>
                <a:gd name="connsiteY490" fmla="*/ 84131 h 1030680"/>
                <a:gd name="connsiteX491" fmla="*/ 1766126 w 2992697"/>
                <a:gd name="connsiteY491" fmla="*/ 76680 h 1030680"/>
                <a:gd name="connsiteX492" fmla="*/ 1773577 w 2992697"/>
                <a:gd name="connsiteY492" fmla="*/ 76680 h 1030680"/>
                <a:gd name="connsiteX493" fmla="*/ 1779786 w 2992697"/>
                <a:gd name="connsiteY493" fmla="*/ 78853 h 1030680"/>
                <a:gd name="connsiteX494" fmla="*/ 1787236 w 2992697"/>
                <a:gd name="connsiteY494" fmla="*/ 81026 h 1030680"/>
                <a:gd name="connsiteX495" fmla="*/ 1794687 w 2992697"/>
                <a:gd name="connsiteY495" fmla="*/ 81026 h 1030680"/>
                <a:gd name="connsiteX496" fmla="*/ 1794687 w 2992697"/>
                <a:gd name="connsiteY496" fmla="*/ 68298 h 1030680"/>
                <a:gd name="connsiteX497" fmla="*/ 1797791 w 2992697"/>
                <a:gd name="connsiteY497" fmla="*/ 66125 h 1030680"/>
                <a:gd name="connsiteX498" fmla="*/ 1801827 w 2992697"/>
                <a:gd name="connsiteY498" fmla="*/ 63952 h 1030680"/>
                <a:gd name="connsiteX499" fmla="*/ 1802759 w 2992697"/>
                <a:gd name="connsiteY499" fmla="*/ 63952 h 1030680"/>
                <a:gd name="connsiteX500" fmla="*/ 1806794 w 2992697"/>
                <a:gd name="connsiteY500" fmla="*/ 61779 h 1030680"/>
                <a:gd name="connsiteX501" fmla="*/ 1810520 w 2992697"/>
                <a:gd name="connsiteY501" fmla="*/ 61158 h 1030680"/>
                <a:gd name="connsiteX502" fmla="*/ 1810520 w 2992697"/>
                <a:gd name="connsiteY502" fmla="*/ 61158 h 1030680"/>
                <a:gd name="connsiteX503" fmla="*/ 1810520 w 2992697"/>
                <a:gd name="connsiteY503" fmla="*/ 61158 h 1030680"/>
                <a:gd name="connsiteX504" fmla="*/ 2281155 w 2992697"/>
                <a:gd name="connsiteY504" fmla="*/ 47498 h 1030680"/>
                <a:gd name="connsiteX505" fmla="*/ 2295747 w 2992697"/>
                <a:gd name="connsiteY505" fmla="*/ 47498 h 1030680"/>
                <a:gd name="connsiteX506" fmla="*/ 2304129 w 2992697"/>
                <a:gd name="connsiteY506" fmla="*/ 57122 h 1030680"/>
                <a:gd name="connsiteX507" fmla="*/ 2313442 w 2992697"/>
                <a:gd name="connsiteY507" fmla="*/ 62400 h 1030680"/>
                <a:gd name="connsiteX508" fmla="*/ 2320893 w 2992697"/>
                <a:gd name="connsiteY508" fmla="*/ 69850 h 1030680"/>
                <a:gd name="connsiteX509" fmla="*/ 2328343 w 2992697"/>
                <a:gd name="connsiteY509" fmla="*/ 81337 h 1030680"/>
                <a:gd name="connsiteX510" fmla="*/ 2311579 w 2992697"/>
                <a:gd name="connsiteY510" fmla="*/ 81337 h 1030680"/>
                <a:gd name="connsiteX511" fmla="*/ 2301024 w 2992697"/>
                <a:gd name="connsiteY511" fmla="*/ 69850 h 1030680"/>
                <a:gd name="connsiteX512" fmla="*/ 2289538 w 2992697"/>
                <a:gd name="connsiteY512" fmla="*/ 61468 h 1030680"/>
                <a:gd name="connsiteX513" fmla="*/ 2281155 w 2992697"/>
                <a:gd name="connsiteY513" fmla="*/ 47498 h 1030680"/>
                <a:gd name="connsiteX514" fmla="*/ 2281155 w 2992697"/>
                <a:gd name="connsiteY514" fmla="*/ 47498 h 1030680"/>
                <a:gd name="connsiteX515" fmla="*/ 2281155 w 2992697"/>
                <a:gd name="connsiteY515" fmla="*/ 47498 h 1030680"/>
                <a:gd name="connsiteX516" fmla="*/ 439281 w 2992697"/>
                <a:gd name="connsiteY516" fmla="*/ 47498 h 1030680"/>
                <a:gd name="connsiteX517" fmla="*/ 451699 w 2992697"/>
                <a:gd name="connsiteY517" fmla="*/ 47498 h 1030680"/>
                <a:gd name="connsiteX518" fmla="*/ 456976 w 2992697"/>
                <a:gd name="connsiteY518" fmla="*/ 51844 h 1030680"/>
                <a:gd name="connsiteX519" fmla="*/ 461012 w 2992697"/>
                <a:gd name="connsiteY519" fmla="*/ 54949 h 1030680"/>
                <a:gd name="connsiteX520" fmla="*/ 463185 w 2992697"/>
                <a:gd name="connsiteY520" fmla="*/ 59295 h 1030680"/>
                <a:gd name="connsiteX521" fmla="*/ 466290 w 2992697"/>
                <a:gd name="connsiteY521" fmla="*/ 64573 h 1030680"/>
                <a:gd name="connsiteX522" fmla="*/ 468463 w 2992697"/>
                <a:gd name="connsiteY522" fmla="*/ 68919 h 1030680"/>
                <a:gd name="connsiteX523" fmla="*/ 477776 w 2992697"/>
                <a:gd name="connsiteY523" fmla="*/ 59295 h 1030680"/>
                <a:gd name="connsiteX524" fmla="*/ 488331 w 2992697"/>
                <a:gd name="connsiteY524" fmla="*/ 54949 h 1030680"/>
                <a:gd name="connsiteX525" fmla="*/ 505095 w 2992697"/>
                <a:gd name="connsiteY525" fmla="*/ 57122 h 1030680"/>
                <a:gd name="connsiteX526" fmla="*/ 505095 w 2992697"/>
                <a:gd name="connsiteY526" fmla="*/ 72023 h 1030680"/>
                <a:gd name="connsiteX527" fmla="*/ 528068 w 2992697"/>
                <a:gd name="connsiteY527" fmla="*/ 74197 h 1030680"/>
                <a:gd name="connsiteX528" fmla="*/ 548868 w 2992697"/>
                <a:gd name="connsiteY528" fmla="*/ 77301 h 1030680"/>
                <a:gd name="connsiteX529" fmla="*/ 566564 w 2992697"/>
                <a:gd name="connsiteY529" fmla="*/ 81647 h 1030680"/>
                <a:gd name="connsiteX530" fmla="*/ 586432 w 2992697"/>
                <a:gd name="connsiteY530" fmla="*/ 83820 h 1030680"/>
                <a:gd name="connsiteX531" fmla="*/ 608474 w 2992697"/>
                <a:gd name="connsiteY531" fmla="*/ 81647 h 1030680"/>
                <a:gd name="connsiteX532" fmla="*/ 608474 w 2992697"/>
                <a:gd name="connsiteY532" fmla="*/ 94376 h 1030680"/>
                <a:gd name="connsiteX533" fmla="*/ 612510 w 2992697"/>
                <a:gd name="connsiteY533" fmla="*/ 94376 h 1030680"/>
                <a:gd name="connsiteX534" fmla="*/ 615614 w 2992697"/>
                <a:gd name="connsiteY534" fmla="*/ 94376 h 1030680"/>
                <a:gd name="connsiteX535" fmla="*/ 617787 w 2992697"/>
                <a:gd name="connsiteY535" fmla="*/ 94376 h 1030680"/>
                <a:gd name="connsiteX536" fmla="*/ 619960 w 2992697"/>
                <a:gd name="connsiteY536" fmla="*/ 96549 h 1030680"/>
                <a:gd name="connsiteX537" fmla="*/ 622133 w 2992697"/>
                <a:gd name="connsiteY537" fmla="*/ 97480 h 1030680"/>
                <a:gd name="connsiteX538" fmla="*/ 618098 w 2992697"/>
                <a:gd name="connsiteY538" fmla="*/ 97480 h 1030680"/>
                <a:gd name="connsiteX539" fmla="*/ 601023 w 2992697"/>
                <a:gd name="connsiteY539" fmla="*/ 108656 h 1030680"/>
                <a:gd name="connsiteX540" fmla="*/ 581155 w 2992697"/>
                <a:gd name="connsiteY540" fmla="*/ 121384 h 1030680"/>
                <a:gd name="connsiteX541" fmla="*/ 557250 w 2992697"/>
                <a:gd name="connsiteY541" fmla="*/ 132871 h 1030680"/>
                <a:gd name="connsiteX542" fmla="*/ 535209 w 2992697"/>
                <a:gd name="connsiteY542" fmla="*/ 145599 h 1030680"/>
                <a:gd name="connsiteX543" fmla="*/ 519686 w 2992697"/>
                <a:gd name="connsiteY543" fmla="*/ 156154 h 1030680"/>
                <a:gd name="connsiteX544" fmla="*/ 508200 w 2992697"/>
                <a:gd name="connsiteY544" fmla="*/ 165778 h 1030680"/>
                <a:gd name="connsiteX545" fmla="*/ 524964 w 2992697"/>
                <a:gd name="connsiteY545" fmla="*/ 165778 h 1030680"/>
                <a:gd name="connsiteX546" fmla="*/ 530241 w 2992697"/>
                <a:gd name="connsiteY546" fmla="*/ 162674 h 1030680"/>
                <a:gd name="connsiteX547" fmla="*/ 535519 w 2992697"/>
                <a:gd name="connsiteY547" fmla="*/ 160500 h 1030680"/>
                <a:gd name="connsiteX548" fmla="*/ 541728 w 2992697"/>
                <a:gd name="connsiteY548" fmla="*/ 158327 h 1030680"/>
                <a:gd name="connsiteX549" fmla="*/ 549179 w 2992697"/>
                <a:gd name="connsiteY549" fmla="*/ 158327 h 1030680"/>
                <a:gd name="connsiteX550" fmla="*/ 549179 w 2992697"/>
                <a:gd name="connsiteY550" fmla="*/ 162674 h 1030680"/>
                <a:gd name="connsiteX551" fmla="*/ 527137 w 2992697"/>
                <a:gd name="connsiteY551" fmla="*/ 178506 h 1030680"/>
                <a:gd name="connsiteX552" fmla="*/ 508200 w 2992697"/>
                <a:gd name="connsiteY552" fmla="*/ 195270 h 1030680"/>
                <a:gd name="connsiteX553" fmla="*/ 492677 w 2992697"/>
                <a:gd name="connsiteY553" fmla="*/ 212034 h 1030680"/>
                <a:gd name="connsiteX554" fmla="*/ 473740 w 2992697"/>
                <a:gd name="connsiteY554" fmla="*/ 226936 h 1030680"/>
                <a:gd name="connsiteX555" fmla="*/ 453872 w 2992697"/>
                <a:gd name="connsiteY555" fmla="*/ 239664 h 1030680"/>
                <a:gd name="connsiteX556" fmla="*/ 427794 w 2992697"/>
                <a:gd name="connsiteY556" fmla="*/ 247115 h 1030680"/>
                <a:gd name="connsiteX557" fmla="*/ 427794 w 2992697"/>
                <a:gd name="connsiteY557" fmla="*/ 259843 h 1030680"/>
                <a:gd name="connsiteX558" fmla="*/ 415377 w 2992697"/>
                <a:gd name="connsiteY558" fmla="*/ 262016 h 1030680"/>
                <a:gd name="connsiteX559" fmla="*/ 400786 w 2992697"/>
                <a:gd name="connsiteY559" fmla="*/ 267294 h 1030680"/>
                <a:gd name="connsiteX560" fmla="*/ 392403 w 2992697"/>
                <a:gd name="connsiteY560" fmla="*/ 274745 h 1030680"/>
                <a:gd name="connsiteX561" fmla="*/ 397681 w 2992697"/>
                <a:gd name="connsiteY561" fmla="*/ 279091 h 1030680"/>
                <a:gd name="connsiteX562" fmla="*/ 400786 w 2992697"/>
                <a:gd name="connsiteY562" fmla="*/ 282195 h 1030680"/>
                <a:gd name="connsiteX563" fmla="*/ 402959 w 2992697"/>
                <a:gd name="connsiteY563" fmla="*/ 284368 h 1030680"/>
                <a:gd name="connsiteX564" fmla="*/ 402959 w 2992697"/>
                <a:gd name="connsiteY564" fmla="*/ 287473 h 1030680"/>
                <a:gd name="connsiteX565" fmla="*/ 402959 w 2992697"/>
                <a:gd name="connsiteY565" fmla="*/ 291819 h 1030680"/>
                <a:gd name="connsiteX566" fmla="*/ 400786 w 2992697"/>
                <a:gd name="connsiteY566" fmla="*/ 297097 h 1030680"/>
                <a:gd name="connsiteX567" fmla="*/ 400786 w 2992697"/>
                <a:gd name="connsiteY567" fmla="*/ 304547 h 1030680"/>
                <a:gd name="connsiteX568" fmla="*/ 361048 w 2992697"/>
                <a:gd name="connsiteY568" fmla="*/ 307652 h 1030680"/>
                <a:gd name="connsiteX569" fmla="*/ 361048 w 2992697"/>
                <a:gd name="connsiteY569" fmla="*/ 311998 h 1030680"/>
                <a:gd name="connsiteX570" fmla="*/ 366326 w 2992697"/>
                <a:gd name="connsiteY570" fmla="*/ 314171 h 1030680"/>
                <a:gd name="connsiteX571" fmla="*/ 368499 w 2992697"/>
                <a:gd name="connsiteY571" fmla="*/ 314171 h 1030680"/>
                <a:gd name="connsiteX572" fmla="*/ 371604 w 2992697"/>
                <a:gd name="connsiteY572" fmla="*/ 314171 h 1030680"/>
                <a:gd name="connsiteX573" fmla="*/ 371604 w 2992697"/>
                <a:gd name="connsiteY573" fmla="*/ 314171 h 1030680"/>
                <a:gd name="connsiteX574" fmla="*/ 373777 w 2992697"/>
                <a:gd name="connsiteY574" fmla="*/ 315103 h 1030680"/>
                <a:gd name="connsiteX575" fmla="*/ 373777 w 2992697"/>
                <a:gd name="connsiteY575" fmla="*/ 317276 h 1030680"/>
                <a:gd name="connsiteX576" fmla="*/ 377813 w 2992697"/>
                <a:gd name="connsiteY576" fmla="*/ 321622 h 1030680"/>
                <a:gd name="connsiteX577" fmla="*/ 371604 w 2992697"/>
                <a:gd name="connsiteY577" fmla="*/ 321622 h 1030680"/>
                <a:gd name="connsiteX578" fmla="*/ 363222 w 2992697"/>
                <a:gd name="connsiteY578" fmla="*/ 324726 h 1030680"/>
                <a:gd name="connsiteX579" fmla="*/ 351735 w 2992697"/>
                <a:gd name="connsiteY579" fmla="*/ 329073 h 1030680"/>
                <a:gd name="connsiteX580" fmla="*/ 341180 w 2992697"/>
                <a:gd name="connsiteY580" fmla="*/ 332177 h 1030680"/>
                <a:gd name="connsiteX581" fmla="*/ 344284 w 2992697"/>
                <a:gd name="connsiteY581" fmla="*/ 334350 h 1030680"/>
                <a:gd name="connsiteX582" fmla="*/ 346458 w 2992697"/>
                <a:gd name="connsiteY582" fmla="*/ 334350 h 1030680"/>
                <a:gd name="connsiteX583" fmla="*/ 348631 w 2992697"/>
                <a:gd name="connsiteY583" fmla="*/ 334350 h 1030680"/>
                <a:gd name="connsiteX584" fmla="*/ 349562 w 2992697"/>
                <a:gd name="connsiteY584" fmla="*/ 336523 h 1030680"/>
                <a:gd name="connsiteX585" fmla="*/ 351735 w 2992697"/>
                <a:gd name="connsiteY585" fmla="*/ 336523 h 1030680"/>
                <a:gd name="connsiteX586" fmla="*/ 349562 w 2992697"/>
                <a:gd name="connsiteY586" fmla="*/ 339628 h 1030680"/>
                <a:gd name="connsiteX587" fmla="*/ 348631 w 2992697"/>
                <a:gd name="connsiteY587" fmla="*/ 343974 h 1030680"/>
                <a:gd name="connsiteX588" fmla="*/ 346458 w 2992697"/>
                <a:gd name="connsiteY588" fmla="*/ 344905 h 1030680"/>
                <a:gd name="connsiteX589" fmla="*/ 348631 w 2992697"/>
                <a:gd name="connsiteY589" fmla="*/ 347078 h 1030680"/>
                <a:gd name="connsiteX590" fmla="*/ 348631 w 2992697"/>
                <a:gd name="connsiteY590" fmla="*/ 349252 h 1030680"/>
                <a:gd name="connsiteX591" fmla="*/ 349562 w 2992697"/>
                <a:gd name="connsiteY591" fmla="*/ 352356 h 1030680"/>
                <a:gd name="connsiteX592" fmla="*/ 351735 w 2992697"/>
                <a:gd name="connsiteY592" fmla="*/ 356702 h 1030680"/>
                <a:gd name="connsiteX593" fmla="*/ 344284 w 2992697"/>
                <a:gd name="connsiteY593" fmla="*/ 358875 h 1030680"/>
                <a:gd name="connsiteX594" fmla="*/ 339007 w 2992697"/>
                <a:gd name="connsiteY594" fmla="*/ 358875 h 1030680"/>
                <a:gd name="connsiteX595" fmla="*/ 333729 w 2992697"/>
                <a:gd name="connsiteY595" fmla="*/ 358875 h 1030680"/>
                <a:gd name="connsiteX596" fmla="*/ 327520 w 2992697"/>
                <a:gd name="connsiteY596" fmla="*/ 361980 h 1030680"/>
                <a:gd name="connsiteX597" fmla="*/ 346458 w 2992697"/>
                <a:gd name="connsiteY597" fmla="*/ 361980 h 1030680"/>
                <a:gd name="connsiteX598" fmla="*/ 361048 w 2992697"/>
                <a:gd name="connsiteY598" fmla="*/ 366326 h 1030680"/>
                <a:gd name="connsiteX599" fmla="*/ 361048 w 2992697"/>
                <a:gd name="connsiteY599" fmla="*/ 373777 h 1030680"/>
                <a:gd name="connsiteX600" fmla="*/ 337144 w 2992697"/>
                <a:gd name="connsiteY600" fmla="*/ 373777 h 1030680"/>
                <a:gd name="connsiteX601" fmla="*/ 334971 w 2992697"/>
                <a:gd name="connsiteY601" fmla="*/ 379054 h 1030680"/>
                <a:gd name="connsiteX602" fmla="*/ 334971 w 2992697"/>
                <a:gd name="connsiteY602" fmla="*/ 381227 h 1030680"/>
                <a:gd name="connsiteX603" fmla="*/ 334971 w 2992697"/>
                <a:gd name="connsiteY603" fmla="*/ 382159 h 1030680"/>
                <a:gd name="connsiteX604" fmla="*/ 334040 w 2992697"/>
                <a:gd name="connsiteY604" fmla="*/ 384332 h 1030680"/>
                <a:gd name="connsiteX605" fmla="*/ 331867 w 2992697"/>
                <a:gd name="connsiteY605" fmla="*/ 386505 h 1030680"/>
                <a:gd name="connsiteX606" fmla="*/ 322553 w 2992697"/>
                <a:gd name="connsiteY606" fmla="*/ 389609 h 1030680"/>
                <a:gd name="connsiteX607" fmla="*/ 310135 w 2992697"/>
                <a:gd name="connsiteY607" fmla="*/ 389609 h 1030680"/>
                <a:gd name="connsiteX608" fmla="*/ 297717 w 2992697"/>
                <a:gd name="connsiteY608" fmla="*/ 389609 h 1030680"/>
                <a:gd name="connsiteX609" fmla="*/ 285300 w 2992697"/>
                <a:gd name="connsiteY609" fmla="*/ 382159 h 1030680"/>
                <a:gd name="connsiteX610" fmla="*/ 268536 w 2992697"/>
                <a:gd name="connsiteY610" fmla="*/ 382159 h 1030680"/>
                <a:gd name="connsiteX611" fmla="*/ 251772 w 2992697"/>
                <a:gd name="connsiteY611" fmla="*/ 384332 h 1030680"/>
                <a:gd name="connsiteX612" fmla="*/ 234076 w 2992697"/>
                <a:gd name="connsiteY612" fmla="*/ 386505 h 1030680"/>
                <a:gd name="connsiteX613" fmla="*/ 217312 w 2992697"/>
                <a:gd name="connsiteY613" fmla="*/ 384332 h 1030680"/>
                <a:gd name="connsiteX614" fmla="*/ 200548 w 2992697"/>
                <a:gd name="connsiteY614" fmla="*/ 379054 h 1030680"/>
                <a:gd name="connsiteX615" fmla="*/ 199617 w 2992697"/>
                <a:gd name="connsiteY615" fmla="*/ 376881 h 1030680"/>
                <a:gd name="connsiteX616" fmla="*/ 199617 w 2992697"/>
                <a:gd name="connsiteY616" fmla="*/ 374708 h 1030680"/>
                <a:gd name="connsiteX617" fmla="*/ 197444 w 2992697"/>
                <a:gd name="connsiteY617" fmla="*/ 374708 h 1030680"/>
                <a:gd name="connsiteX618" fmla="*/ 197444 w 2992697"/>
                <a:gd name="connsiteY618" fmla="*/ 372535 h 1030680"/>
                <a:gd name="connsiteX619" fmla="*/ 197444 w 2992697"/>
                <a:gd name="connsiteY619" fmla="*/ 368189 h 1030680"/>
                <a:gd name="connsiteX620" fmla="*/ 200548 w 2992697"/>
                <a:gd name="connsiteY620" fmla="*/ 368189 h 1030680"/>
                <a:gd name="connsiteX621" fmla="*/ 202721 w 2992697"/>
                <a:gd name="connsiteY621" fmla="*/ 365084 h 1030680"/>
                <a:gd name="connsiteX622" fmla="*/ 206757 w 2992697"/>
                <a:gd name="connsiteY622" fmla="*/ 360738 h 1030680"/>
                <a:gd name="connsiteX623" fmla="*/ 207688 w 2992697"/>
                <a:gd name="connsiteY623" fmla="*/ 358565 h 1030680"/>
                <a:gd name="connsiteX624" fmla="*/ 211724 w 2992697"/>
                <a:gd name="connsiteY624" fmla="*/ 357634 h 1030680"/>
                <a:gd name="connsiteX625" fmla="*/ 213897 w 2992697"/>
                <a:gd name="connsiteY625" fmla="*/ 353287 h 1030680"/>
                <a:gd name="connsiteX626" fmla="*/ 217002 w 2992697"/>
                <a:gd name="connsiteY626" fmla="*/ 348010 h 1030680"/>
                <a:gd name="connsiteX627" fmla="*/ 209551 w 2992697"/>
                <a:gd name="connsiteY627" fmla="*/ 345837 h 1030680"/>
                <a:gd name="connsiteX628" fmla="*/ 204273 w 2992697"/>
                <a:gd name="connsiteY628" fmla="*/ 342732 h 1030680"/>
                <a:gd name="connsiteX629" fmla="*/ 200238 w 2992697"/>
                <a:gd name="connsiteY629" fmla="*/ 336523 h 1030680"/>
                <a:gd name="connsiteX630" fmla="*/ 199306 w 2992697"/>
                <a:gd name="connsiteY630" fmla="*/ 331246 h 1030680"/>
                <a:gd name="connsiteX631" fmla="*/ 197133 w 2992697"/>
                <a:gd name="connsiteY631" fmla="*/ 323795 h 1030680"/>
                <a:gd name="connsiteX632" fmla="*/ 204584 w 2992697"/>
                <a:gd name="connsiteY632" fmla="*/ 323795 h 1030680"/>
                <a:gd name="connsiteX633" fmla="*/ 217002 w 2992697"/>
                <a:gd name="connsiteY633" fmla="*/ 320691 h 1030680"/>
                <a:gd name="connsiteX634" fmla="*/ 231593 w 2992697"/>
                <a:gd name="connsiteY634" fmla="*/ 323795 h 1030680"/>
                <a:gd name="connsiteX635" fmla="*/ 244010 w 2992697"/>
                <a:gd name="connsiteY635" fmla="*/ 329073 h 1030680"/>
                <a:gd name="connsiteX636" fmla="*/ 256428 w 2992697"/>
                <a:gd name="connsiteY636" fmla="*/ 335281 h 1030680"/>
                <a:gd name="connsiteX637" fmla="*/ 256428 w 2992697"/>
                <a:gd name="connsiteY637" fmla="*/ 327831 h 1030680"/>
                <a:gd name="connsiteX638" fmla="*/ 244010 w 2992697"/>
                <a:gd name="connsiteY638" fmla="*/ 321622 h 1030680"/>
                <a:gd name="connsiteX639" fmla="*/ 233455 w 2992697"/>
                <a:gd name="connsiteY639" fmla="*/ 316344 h 1030680"/>
                <a:gd name="connsiteX640" fmla="*/ 224142 w 2992697"/>
                <a:gd name="connsiteY640" fmla="*/ 306720 h 1030680"/>
                <a:gd name="connsiteX641" fmla="*/ 227246 w 2992697"/>
                <a:gd name="connsiteY641" fmla="*/ 306720 h 1030680"/>
                <a:gd name="connsiteX642" fmla="*/ 236560 w 2992697"/>
                <a:gd name="connsiteY642" fmla="*/ 293061 h 1030680"/>
                <a:gd name="connsiteX643" fmla="*/ 248046 w 2992697"/>
                <a:gd name="connsiteY643" fmla="*/ 283437 h 1030680"/>
                <a:gd name="connsiteX644" fmla="*/ 262637 w 2992697"/>
                <a:gd name="connsiteY644" fmla="*/ 275986 h 1030680"/>
                <a:gd name="connsiteX645" fmla="*/ 280333 w 2992697"/>
                <a:gd name="connsiteY645" fmla="*/ 270709 h 1030680"/>
                <a:gd name="connsiteX646" fmla="*/ 280333 w 2992697"/>
                <a:gd name="connsiteY646" fmla="*/ 266983 h 1030680"/>
                <a:gd name="connsiteX647" fmla="*/ 263568 w 2992697"/>
                <a:gd name="connsiteY647" fmla="*/ 261706 h 1030680"/>
                <a:gd name="connsiteX648" fmla="*/ 251151 w 2992697"/>
                <a:gd name="connsiteY648" fmla="*/ 252082 h 1030680"/>
                <a:gd name="connsiteX649" fmla="*/ 240595 w 2992697"/>
                <a:gd name="connsiteY649" fmla="*/ 239354 h 1030680"/>
                <a:gd name="connsiteX650" fmla="*/ 231282 w 2992697"/>
                <a:gd name="connsiteY650" fmla="*/ 226625 h 1030680"/>
                <a:gd name="connsiteX651" fmla="*/ 236560 w 2992697"/>
                <a:gd name="connsiteY651" fmla="*/ 224452 h 1030680"/>
                <a:gd name="connsiteX652" fmla="*/ 240595 w 2992697"/>
                <a:gd name="connsiteY652" fmla="*/ 224452 h 1030680"/>
                <a:gd name="connsiteX653" fmla="*/ 245873 w 2992697"/>
                <a:gd name="connsiteY653" fmla="*/ 222279 h 1030680"/>
                <a:gd name="connsiteX654" fmla="*/ 251151 w 2992697"/>
                <a:gd name="connsiteY654" fmla="*/ 222279 h 1030680"/>
                <a:gd name="connsiteX655" fmla="*/ 258601 w 2992697"/>
                <a:gd name="connsiteY655" fmla="*/ 227557 h 1030680"/>
                <a:gd name="connsiteX656" fmla="*/ 263879 w 2992697"/>
                <a:gd name="connsiteY656" fmla="*/ 233766 h 1030680"/>
                <a:gd name="connsiteX657" fmla="*/ 271330 w 2992697"/>
                <a:gd name="connsiteY657" fmla="*/ 239043 h 1030680"/>
                <a:gd name="connsiteX658" fmla="*/ 271330 w 2992697"/>
                <a:gd name="connsiteY658" fmla="*/ 234697 h 1030680"/>
                <a:gd name="connsiteX659" fmla="*/ 270398 w 2992697"/>
                <a:gd name="connsiteY659" fmla="*/ 231593 h 1030680"/>
                <a:gd name="connsiteX660" fmla="*/ 268225 w 2992697"/>
                <a:gd name="connsiteY660" fmla="*/ 231593 h 1030680"/>
                <a:gd name="connsiteX661" fmla="*/ 268225 w 2992697"/>
                <a:gd name="connsiteY661" fmla="*/ 229419 h 1030680"/>
                <a:gd name="connsiteX662" fmla="*/ 266052 w 2992697"/>
                <a:gd name="connsiteY662" fmla="*/ 227246 h 1030680"/>
                <a:gd name="connsiteX663" fmla="*/ 266052 w 2992697"/>
                <a:gd name="connsiteY663" fmla="*/ 226315 h 1030680"/>
                <a:gd name="connsiteX664" fmla="*/ 263879 w 2992697"/>
                <a:gd name="connsiteY664" fmla="*/ 221969 h 1030680"/>
                <a:gd name="connsiteX665" fmla="*/ 267915 w 2992697"/>
                <a:gd name="connsiteY665" fmla="*/ 221969 h 1030680"/>
                <a:gd name="connsiteX666" fmla="*/ 267915 w 2992697"/>
                <a:gd name="connsiteY666" fmla="*/ 218864 h 1030680"/>
                <a:gd name="connsiteX667" fmla="*/ 284679 w 2992697"/>
                <a:gd name="connsiteY667" fmla="*/ 212655 h 1030680"/>
                <a:gd name="connsiteX668" fmla="*/ 300201 w 2992697"/>
                <a:gd name="connsiteY668" fmla="*/ 209551 h 1030680"/>
                <a:gd name="connsiteX669" fmla="*/ 316965 w 2992697"/>
                <a:gd name="connsiteY669" fmla="*/ 207378 h 1030680"/>
                <a:gd name="connsiteX670" fmla="*/ 336834 w 2992697"/>
                <a:gd name="connsiteY670" fmla="*/ 209551 h 1030680"/>
                <a:gd name="connsiteX671" fmla="*/ 327520 w 2992697"/>
                <a:gd name="connsiteY671" fmla="*/ 198064 h 1030680"/>
                <a:gd name="connsiteX672" fmla="*/ 339007 w 2992697"/>
                <a:gd name="connsiteY672" fmla="*/ 194960 h 1030680"/>
                <a:gd name="connsiteX673" fmla="*/ 351425 w 2992697"/>
                <a:gd name="connsiteY673" fmla="*/ 189682 h 1030680"/>
                <a:gd name="connsiteX674" fmla="*/ 363842 w 2992697"/>
                <a:gd name="connsiteY674" fmla="*/ 184405 h 1030680"/>
                <a:gd name="connsiteX675" fmla="*/ 371293 w 2992697"/>
                <a:gd name="connsiteY675" fmla="*/ 178196 h 1030680"/>
                <a:gd name="connsiteX676" fmla="*/ 377502 w 2992697"/>
                <a:gd name="connsiteY676" fmla="*/ 178196 h 1030680"/>
                <a:gd name="connsiteX677" fmla="*/ 377502 w 2992697"/>
                <a:gd name="connsiteY677" fmla="*/ 175091 h 1030680"/>
                <a:gd name="connsiteX678" fmla="*/ 368189 w 2992697"/>
                <a:gd name="connsiteY678" fmla="*/ 175091 h 1030680"/>
                <a:gd name="connsiteX679" fmla="*/ 364153 w 2992697"/>
                <a:gd name="connsiteY679" fmla="*/ 177265 h 1030680"/>
                <a:gd name="connsiteX680" fmla="*/ 361048 w 2992697"/>
                <a:gd name="connsiteY680" fmla="*/ 178196 h 1030680"/>
                <a:gd name="connsiteX681" fmla="*/ 358875 w 2992697"/>
                <a:gd name="connsiteY681" fmla="*/ 178196 h 1030680"/>
                <a:gd name="connsiteX682" fmla="*/ 356702 w 2992697"/>
                <a:gd name="connsiteY682" fmla="*/ 178196 h 1030680"/>
                <a:gd name="connsiteX683" fmla="*/ 355771 w 2992697"/>
                <a:gd name="connsiteY683" fmla="*/ 178196 h 1030680"/>
                <a:gd name="connsiteX684" fmla="*/ 353598 w 2992697"/>
                <a:gd name="connsiteY684" fmla="*/ 177265 h 1030680"/>
                <a:gd name="connsiteX685" fmla="*/ 351425 w 2992697"/>
                <a:gd name="connsiteY685" fmla="*/ 175091 h 1030680"/>
                <a:gd name="connsiteX686" fmla="*/ 348320 w 2992697"/>
                <a:gd name="connsiteY686" fmla="*/ 175091 h 1030680"/>
                <a:gd name="connsiteX687" fmla="*/ 344284 w 2992697"/>
                <a:gd name="connsiteY687" fmla="*/ 178196 h 1030680"/>
                <a:gd name="connsiteX688" fmla="*/ 339007 w 2992697"/>
                <a:gd name="connsiteY688" fmla="*/ 184405 h 1030680"/>
                <a:gd name="connsiteX689" fmla="*/ 333729 w 2992697"/>
                <a:gd name="connsiteY689" fmla="*/ 189682 h 1030680"/>
                <a:gd name="connsiteX690" fmla="*/ 329693 w 2992697"/>
                <a:gd name="connsiteY690" fmla="*/ 194960 h 1030680"/>
                <a:gd name="connsiteX691" fmla="*/ 324416 w 2992697"/>
                <a:gd name="connsiteY691" fmla="*/ 198064 h 1030680"/>
                <a:gd name="connsiteX692" fmla="*/ 304547 w 2992697"/>
                <a:gd name="connsiteY692" fmla="*/ 204273 h 1030680"/>
                <a:gd name="connsiteX693" fmla="*/ 285610 w 2992697"/>
                <a:gd name="connsiteY693" fmla="*/ 204273 h 1030680"/>
                <a:gd name="connsiteX694" fmla="*/ 267915 w 2992697"/>
                <a:gd name="connsiteY694" fmla="*/ 199927 h 1030680"/>
                <a:gd name="connsiteX695" fmla="*/ 251151 w 2992697"/>
                <a:gd name="connsiteY695" fmla="*/ 192476 h 1030680"/>
                <a:gd name="connsiteX696" fmla="*/ 248978 w 2992697"/>
                <a:gd name="connsiteY696" fmla="*/ 192476 h 1030680"/>
                <a:gd name="connsiteX697" fmla="*/ 245873 w 2992697"/>
                <a:gd name="connsiteY697" fmla="*/ 194650 h 1030680"/>
                <a:gd name="connsiteX698" fmla="*/ 240595 w 2992697"/>
                <a:gd name="connsiteY698" fmla="*/ 196823 h 1030680"/>
                <a:gd name="connsiteX699" fmla="*/ 236560 w 2992697"/>
                <a:gd name="connsiteY699" fmla="*/ 197754 h 1030680"/>
                <a:gd name="connsiteX700" fmla="*/ 233455 w 2992697"/>
                <a:gd name="connsiteY700" fmla="*/ 199927 h 1030680"/>
                <a:gd name="connsiteX701" fmla="*/ 227246 w 2992697"/>
                <a:gd name="connsiteY701" fmla="*/ 202100 h 1030680"/>
                <a:gd name="connsiteX702" fmla="*/ 224142 w 2992697"/>
                <a:gd name="connsiteY702" fmla="*/ 192476 h 1030680"/>
                <a:gd name="connsiteX703" fmla="*/ 227246 w 2992697"/>
                <a:gd name="connsiteY703" fmla="*/ 191545 h 1030680"/>
                <a:gd name="connsiteX704" fmla="*/ 227246 w 2992697"/>
                <a:gd name="connsiteY704" fmla="*/ 191545 h 1030680"/>
                <a:gd name="connsiteX705" fmla="*/ 229419 w 2992697"/>
                <a:gd name="connsiteY705" fmla="*/ 189372 h 1030680"/>
                <a:gd name="connsiteX706" fmla="*/ 231593 w 2992697"/>
                <a:gd name="connsiteY706" fmla="*/ 185026 h 1030680"/>
                <a:gd name="connsiteX707" fmla="*/ 221037 w 2992697"/>
                <a:gd name="connsiteY707" fmla="*/ 185026 h 1030680"/>
                <a:gd name="connsiteX708" fmla="*/ 217002 w 2992697"/>
                <a:gd name="connsiteY708" fmla="*/ 187199 h 1030680"/>
                <a:gd name="connsiteX709" fmla="*/ 211724 w 2992697"/>
                <a:gd name="connsiteY709" fmla="*/ 189372 h 1030680"/>
                <a:gd name="connsiteX710" fmla="*/ 206446 w 2992697"/>
                <a:gd name="connsiteY710" fmla="*/ 189372 h 1030680"/>
                <a:gd name="connsiteX711" fmla="*/ 200238 w 2992697"/>
                <a:gd name="connsiteY711" fmla="*/ 189372 h 1030680"/>
                <a:gd name="connsiteX712" fmla="*/ 197133 w 2992697"/>
                <a:gd name="connsiteY712" fmla="*/ 177885 h 1030680"/>
                <a:gd name="connsiteX713" fmla="*/ 200238 w 2992697"/>
                <a:gd name="connsiteY713" fmla="*/ 176954 h 1030680"/>
                <a:gd name="connsiteX714" fmla="*/ 202411 w 2992697"/>
                <a:gd name="connsiteY714" fmla="*/ 176954 h 1030680"/>
                <a:gd name="connsiteX715" fmla="*/ 204584 w 2992697"/>
                <a:gd name="connsiteY715" fmla="*/ 176954 h 1030680"/>
                <a:gd name="connsiteX716" fmla="*/ 206757 w 2992697"/>
                <a:gd name="connsiteY716" fmla="*/ 174781 h 1030680"/>
                <a:gd name="connsiteX717" fmla="*/ 207688 w 2992697"/>
                <a:gd name="connsiteY717" fmla="*/ 174781 h 1030680"/>
                <a:gd name="connsiteX718" fmla="*/ 184715 w 2992697"/>
                <a:gd name="connsiteY718" fmla="*/ 177885 h 1030680"/>
                <a:gd name="connsiteX719" fmla="*/ 182542 w 2992697"/>
                <a:gd name="connsiteY719" fmla="*/ 172608 h 1030680"/>
                <a:gd name="connsiteX720" fmla="*/ 178506 w 2992697"/>
                <a:gd name="connsiteY720" fmla="*/ 169503 h 1030680"/>
                <a:gd name="connsiteX721" fmla="*/ 177575 w 2992697"/>
                <a:gd name="connsiteY721" fmla="*/ 167330 h 1030680"/>
                <a:gd name="connsiteX722" fmla="*/ 175402 w 2992697"/>
                <a:gd name="connsiteY722" fmla="*/ 162984 h 1030680"/>
                <a:gd name="connsiteX723" fmla="*/ 171366 w 2992697"/>
                <a:gd name="connsiteY723" fmla="*/ 157706 h 1030680"/>
                <a:gd name="connsiteX724" fmla="*/ 177575 w 2992697"/>
                <a:gd name="connsiteY724" fmla="*/ 155533 h 1030680"/>
                <a:gd name="connsiteX725" fmla="*/ 180679 w 2992697"/>
                <a:gd name="connsiteY725" fmla="*/ 155533 h 1030680"/>
                <a:gd name="connsiteX726" fmla="*/ 182853 w 2992697"/>
                <a:gd name="connsiteY726" fmla="*/ 155533 h 1030680"/>
                <a:gd name="connsiteX727" fmla="*/ 185026 w 2992697"/>
                <a:gd name="connsiteY727" fmla="*/ 155533 h 1030680"/>
                <a:gd name="connsiteX728" fmla="*/ 185026 w 2992697"/>
                <a:gd name="connsiteY728" fmla="*/ 155223 h 1030680"/>
                <a:gd name="connsiteX729" fmla="*/ 185957 w 2992697"/>
                <a:gd name="connsiteY729" fmla="*/ 153050 h 1030680"/>
                <a:gd name="connsiteX730" fmla="*/ 188130 w 2992697"/>
                <a:gd name="connsiteY730" fmla="*/ 148704 h 1030680"/>
                <a:gd name="connsiteX731" fmla="*/ 180679 w 2992697"/>
                <a:gd name="connsiteY731" fmla="*/ 147772 h 1030680"/>
                <a:gd name="connsiteX732" fmla="*/ 173229 w 2992697"/>
                <a:gd name="connsiteY732" fmla="*/ 145599 h 1030680"/>
                <a:gd name="connsiteX733" fmla="*/ 170124 w 2992697"/>
                <a:gd name="connsiteY733" fmla="*/ 141253 h 1030680"/>
                <a:gd name="connsiteX734" fmla="*/ 163915 w 2992697"/>
                <a:gd name="connsiteY734" fmla="*/ 138148 h 1030680"/>
                <a:gd name="connsiteX735" fmla="*/ 167951 w 2992697"/>
                <a:gd name="connsiteY735" fmla="*/ 138148 h 1030680"/>
                <a:gd name="connsiteX736" fmla="*/ 167951 w 2992697"/>
                <a:gd name="connsiteY736" fmla="*/ 132871 h 1030680"/>
                <a:gd name="connsiteX737" fmla="*/ 185647 w 2992697"/>
                <a:gd name="connsiteY737" fmla="*/ 135975 h 1030680"/>
                <a:gd name="connsiteX738" fmla="*/ 194960 w 2992697"/>
                <a:gd name="connsiteY738" fmla="*/ 133802 h 1030680"/>
                <a:gd name="connsiteX739" fmla="*/ 202411 w 2992697"/>
                <a:gd name="connsiteY739" fmla="*/ 130698 h 1030680"/>
                <a:gd name="connsiteX740" fmla="*/ 206446 w 2992697"/>
                <a:gd name="connsiteY740" fmla="*/ 125420 h 1030680"/>
                <a:gd name="connsiteX741" fmla="*/ 211724 w 2992697"/>
                <a:gd name="connsiteY741" fmla="*/ 117969 h 1030680"/>
                <a:gd name="connsiteX742" fmla="*/ 221037 w 2992697"/>
                <a:gd name="connsiteY742" fmla="*/ 113623 h 1030680"/>
                <a:gd name="connsiteX743" fmla="*/ 231593 w 2992697"/>
                <a:gd name="connsiteY743" fmla="*/ 110519 h 1030680"/>
                <a:gd name="connsiteX744" fmla="*/ 239043 w 2992697"/>
                <a:gd name="connsiteY744" fmla="*/ 113623 h 1030680"/>
                <a:gd name="connsiteX745" fmla="*/ 248357 w 2992697"/>
                <a:gd name="connsiteY745" fmla="*/ 117969 h 1030680"/>
                <a:gd name="connsiteX746" fmla="*/ 255807 w 2992697"/>
                <a:gd name="connsiteY746" fmla="*/ 118901 h 1030680"/>
                <a:gd name="connsiteX747" fmla="*/ 264189 w 2992697"/>
                <a:gd name="connsiteY747" fmla="*/ 117969 h 1030680"/>
                <a:gd name="connsiteX748" fmla="*/ 261085 w 2992697"/>
                <a:gd name="connsiteY748" fmla="*/ 115796 h 1030680"/>
                <a:gd name="connsiteX749" fmla="*/ 257049 w 2992697"/>
                <a:gd name="connsiteY749" fmla="*/ 113623 h 1030680"/>
                <a:gd name="connsiteX750" fmla="*/ 256118 w 2992697"/>
                <a:gd name="connsiteY750" fmla="*/ 113623 h 1030680"/>
                <a:gd name="connsiteX751" fmla="*/ 256118 w 2992697"/>
                <a:gd name="connsiteY751" fmla="*/ 111760 h 1030680"/>
                <a:gd name="connsiteX752" fmla="*/ 253945 w 2992697"/>
                <a:gd name="connsiteY752" fmla="*/ 110829 h 1030680"/>
                <a:gd name="connsiteX753" fmla="*/ 253945 w 2992697"/>
                <a:gd name="connsiteY753" fmla="*/ 106483 h 1030680"/>
                <a:gd name="connsiteX754" fmla="*/ 251772 w 2992697"/>
                <a:gd name="connsiteY754" fmla="*/ 101205 h 1030680"/>
                <a:gd name="connsiteX755" fmla="*/ 257049 w 2992697"/>
                <a:gd name="connsiteY755" fmla="*/ 99032 h 1030680"/>
                <a:gd name="connsiteX756" fmla="*/ 261085 w 2992697"/>
                <a:gd name="connsiteY756" fmla="*/ 96859 h 1030680"/>
                <a:gd name="connsiteX757" fmla="*/ 264189 w 2992697"/>
                <a:gd name="connsiteY757" fmla="*/ 96859 h 1030680"/>
                <a:gd name="connsiteX758" fmla="*/ 266363 w 2992697"/>
                <a:gd name="connsiteY758" fmla="*/ 95928 h 1030680"/>
                <a:gd name="connsiteX759" fmla="*/ 270398 w 2992697"/>
                <a:gd name="connsiteY759" fmla="*/ 93755 h 1030680"/>
                <a:gd name="connsiteX760" fmla="*/ 277849 w 2992697"/>
                <a:gd name="connsiteY760" fmla="*/ 93755 h 1030680"/>
                <a:gd name="connsiteX761" fmla="*/ 280953 w 2992697"/>
                <a:gd name="connsiteY761" fmla="*/ 95928 h 1030680"/>
                <a:gd name="connsiteX762" fmla="*/ 284989 w 2992697"/>
                <a:gd name="connsiteY762" fmla="*/ 99032 h 1030680"/>
                <a:gd name="connsiteX763" fmla="*/ 288094 w 2992697"/>
                <a:gd name="connsiteY763" fmla="*/ 101205 h 1030680"/>
                <a:gd name="connsiteX764" fmla="*/ 288094 w 2992697"/>
                <a:gd name="connsiteY764" fmla="*/ 96859 h 1030680"/>
                <a:gd name="connsiteX765" fmla="*/ 285921 w 2992697"/>
                <a:gd name="connsiteY765" fmla="*/ 95928 h 1030680"/>
                <a:gd name="connsiteX766" fmla="*/ 285921 w 2992697"/>
                <a:gd name="connsiteY766" fmla="*/ 93755 h 1030680"/>
                <a:gd name="connsiteX767" fmla="*/ 285921 w 2992697"/>
                <a:gd name="connsiteY767" fmla="*/ 93755 h 1030680"/>
                <a:gd name="connsiteX768" fmla="*/ 285921 w 2992697"/>
                <a:gd name="connsiteY768" fmla="*/ 91582 h 1030680"/>
                <a:gd name="connsiteX769" fmla="*/ 284989 w 2992697"/>
                <a:gd name="connsiteY769" fmla="*/ 88477 h 1030680"/>
                <a:gd name="connsiteX770" fmla="*/ 290267 w 2992697"/>
                <a:gd name="connsiteY770" fmla="*/ 86304 h 1030680"/>
                <a:gd name="connsiteX771" fmla="*/ 293371 w 2992697"/>
                <a:gd name="connsiteY771" fmla="*/ 84131 h 1030680"/>
                <a:gd name="connsiteX772" fmla="*/ 299580 w 2992697"/>
                <a:gd name="connsiteY772" fmla="*/ 81026 h 1030680"/>
                <a:gd name="connsiteX773" fmla="*/ 302685 w 2992697"/>
                <a:gd name="connsiteY773" fmla="*/ 76680 h 1030680"/>
                <a:gd name="connsiteX774" fmla="*/ 304858 w 2992697"/>
                <a:gd name="connsiteY774" fmla="*/ 76680 h 1030680"/>
                <a:gd name="connsiteX775" fmla="*/ 312308 w 2992697"/>
                <a:gd name="connsiteY775" fmla="*/ 76680 h 1030680"/>
                <a:gd name="connsiteX776" fmla="*/ 317586 w 2992697"/>
                <a:gd name="connsiteY776" fmla="*/ 78853 h 1030680"/>
                <a:gd name="connsiteX777" fmla="*/ 321622 w 2992697"/>
                <a:gd name="connsiteY777" fmla="*/ 83199 h 1030680"/>
                <a:gd name="connsiteX778" fmla="*/ 327831 w 2992697"/>
                <a:gd name="connsiteY778" fmla="*/ 83199 h 1030680"/>
                <a:gd name="connsiteX779" fmla="*/ 337144 w 2992697"/>
                <a:gd name="connsiteY779" fmla="*/ 81026 h 1030680"/>
                <a:gd name="connsiteX780" fmla="*/ 341180 w 2992697"/>
                <a:gd name="connsiteY780" fmla="*/ 68298 h 1030680"/>
                <a:gd name="connsiteX781" fmla="*/ 346458 w 2992697"/>
                <a:gd name="connsiteY781" fmla="*/ 66125 h 1030680"/>
                <a:gd name="connsiteX782" fmla="*/ 351735 w 2992697"/>
                <a:gd name="connsiteY782" fmla="*/ 66125 h 1030680"/>
                <a:gd name="connsiteX783" fmla="*/ 357013 w 2992697"/>
                <a:gd name="connsiteY783" fmla="*/ 66125 h 1030680"/>
                <a:gd name="connsiteX784" fmla="*/ 361048 w 2992697"/>
                <a:gd name="connsiteY784" fmla="*/ 68298 h 1030680"/>
                <a:gd name="connsiteX785" fmla="*/ 364153 w 2992697"/>
                <a:gd name="connsiteY785" fmla="*/ 68298 h 1030680"/>
                <a:gd name="connsiteX786" fmla="*/ 371604 w 2992697"/>
                <a:gd name="connsiteY786" fmla="*/ 56812 h 1030680"/>
                <a:gd name="connsiteX787" fmla="*/ 383090 w 2992697"/>
                <a:gd name="connsiteY787" fmla="*/ 54638 h 1030680"/>
                <a:gd name="connsiteX788" fmla="*/ 390541 w 2992697"/>
                <a:gd name="connsiteY788" fmla="*/ 58985 h 1030680"/>
                <a:gd name="connsiteX789" fmla="*/ 397992 w 2992697"/>
                <a:gd name="connsiteY789" fmla="*/ 62089 h 1030680"/>
                <a:gd name="connsiteX790" fmla="*/ 405442 w 2992697"/>
                <a:gd name="connsiteY790" fmla="*/ 64262 h 1030680"/>
                <a:gd name="connsiteX791" fmla="*/ 414756 w 2992697"/>
                <a:gd name="connsiteY791" fmla="*/ 61158 h 1030680"/>
                <a:gd name="connsiteX792" fmla="*/ 427173 w 2992697"/>
                <a:gd name="connsiteY792" fmla="*/ 53707 h 1030680"/>
                <a:gd name="connsiteX793" fmla="*/ 439281 w 2992697"/>
                <a:gd name="connsiteY793" fmla="*/ 47498 h 1030680"/>
                <a:gd name="connsiteX794" fmla="*/ 439281 w 2992697"/>
                <a:gd name="connsiteY794" fmla="*/ 47498 h 1030680"/>
                <a:gd name="connsiteX795" fmla="*/ 439281 w 2992697"/>
                <a:gd name="connsiteY795" fmla="*/ 47498 h 1030680"/>
                <a:gd name="connsiteX796" fmla="*/ 2195472 w 2992697"/>
                <a:gd name="connsiteY796" fmla="*/ 44394 h 1030680"/>
                <a:gd name="connsiteX797" fmla="*/ 2202923 w 2992697"/>
                <a:gd name="connsiteY797" fmla="*/ 46567 h 1030680"/>
                <a:gd name="connsiteX798" fmla="*/ 2210374 w 2992697"/>
                <a:gd name="connsiteY798" fmla="*/ 49671 h 1030680"/>
                <a:gd name="connsiteX799" fmla="*/ 2213478 w 2992697"/>
                <a:gd name="connsiteY799" fmla="*/ 54018 h 1030680"/>
                <a:gd name="connsiteX800" fmla="*/ 2218756 w 2992697"/>
                <a:gd name="connsiteY800" fmla="*/ 57122 h 1030680"/>
                <a:gd name="connsiteX801" fmla="*/ 2224965 w 2992697"/>
                <a:gd name="connsiteY801" fmla="*/ 61468 h 1030680"/>
                <a:gd name="connsiteX802" fmla="*/ 2220929 w 2992697"/>
                <a:gd name="connsiteY802" fmla="*/ 72023 h 1030680"/>
                <a:gd name="connsiteX803" fmla="*/ 2198888 w 2992697"/>
                <a:gd name="connsiteY803" fmla="*/ 84752 h 1030680"/>
                <a:gd name="connsiteX804" fmla="*/ 2182123 w 2992697"/>
                <a:gd name="connsiteY804" fmla="*/ 99653 h 1030680"/>
                <a:gd name="connsiteX805" fmla="*/ 2167532 w 2992697"/>
                <a:gd name="connsiteY805" fmla="*/ 118590 h 1030680"/>
                <a:gd name="connsiteX806" fmla="*/ 2164428 w 2992697"/>
                <a:gd name="connsiteY806" fmla="*/ 118590 h 1030680"/>
                <a:gd name="connsiteX807" fmla="*/ 2164428 w 2992697"/>
                <a:gd name="connsiteY807" fmla="*/ 114244 h 1030680"/>
                <a:gd name="connsiteX808" fmla="*/ 2159150 w 2992697"/>
                <a:gd name="connsiteY808" fmla="*/ 111140 h 1030680"/>
                <a:gd name="connsiteX809" fmla="*/ 2155115 w 2992697"/>
                <a:gd name="connsiteY809" fmla="*/ 106793 h 1030680"/>
                <a:gd name="connsiteX810" fmla="*/ 2152942 w 2992697"/>
                <a:gd name="connsiteY810" fmla="*/ 103689 h 1030680"/>
                <a:gd name="connsiteX811" fmla="*/ 2149837 w 2992697"/>
                <a:gd name="connsiteY811" fmla="*/ 99343 h 1030680"/>
                <a:gd name="connsiteX812" fmla="*/ 2147664 w 2992697"/>
                <a:gd name="connsiteY812" fmla="*/ 94065 h 1030680"/>
                <a:gd name="connsiteX813" fmla="*/ 2151700 w 2992697"/>
                <a:gd name="connsiteY813" fmla="*/ 86614 h 1030680"/>
                <a:gd name="connsiteX814" fmla="*/ 2152631 w 2992697"/>
                <a:gd name="connsiteY814" fmla="*/ 81337 h 1030680"/>
                <a:gd name="connsiteX815" fmla="*/ 2154804 w 2992697"/>
                <a:gd name="connsiteY815" fmla="*/ 71713 h 1030680"/>
                <a:gd name="connsiteX816" fmla="*/ 2127795 w 2992697"/>
                <a:gd name="connsiteY816" fmla="*/ 71713 h 1030680"/>
                <a:gd name="connsiteX817" fmla="*/ 2127795 w 2992697"/>
                <a:gd name="connsiteY817" fmla="*/ 64262 h 1030680"/>
                <a:gd name="connsiteX818" fmla="*/ 2142386 w 2992697"/>
                <a:gd name="connsiteY818" fmla="*/ 58985 h 1030680"/>
                <a:gd name="connsiteX819" fmla="*/ 2156977 w 2992697"/>
                <a:gd name="connsiteY819" fmla="*/ 54638 h 1030680"/>
                <a:gd name="connsiteX820" fmla="*/ 2174673 w 2992697"/>
                <a:gd name="connsiteY820" fmla="*/ 51534 h 1030680"/>
                <a:gd name="connsiteX821" fmla="*/ 2176846 w 2992697"/>
                <a:gd name="connsiteY821" fmla="*/ 56812 h 1030680"/>
                <a:gd name="connsiteX822" fmla="*/ 2179019 w 2992697"/>
                <a:gd name="connsiteY822" fmla="*/ 58985 h 1030680"/>
                <a:gd name="connsiteX823" fmla="*/ 2179019 w 2992697"/>
                <a:gd name="connsiteY823" fmla="*/ 61158 h 1030680"/>
                <a:gd name="connsiteX824" fmla="*/ 2181192 w 2992697"/>
                <a:gd name="connsiteY824" fmla="*/ 61158 h 1030680"/>
                <a:gd name="connsiteX825" fmla="*/ 2181192 w 2992697"/>
                <a:gd name="connsiteY825" fmla="*/ 62089 h 1030680"/>
                <a:gd name="connsiteX826" fmla="*/ 2184297 w 2992697"/>
                <a:gd name="connsiteY826" fmla="*/ 64262 h 1030680"/>
                <a:gd name="connsiteX827" fmla="*/ 2186470 w 2992697"/>
                <a:gd name="connsiteY827" fmla="*/ 58985 h 1030680"/>
                <a:gd name="connsiteX828" fmla="*/ 2188643 w 2992697"/>
                <a:gd name="connsiteY828" fmla="*/ 54638 h 1030680"/>
                <a:gd name="connsiteX829" fmla="*/ 2189574 w 2992697"/>
                <a:gd name="connsiteY829" fmla="*/ 51534 h 1030680"/>
                <a:gd name="connsiteX830" fmla="*/ 2193610 w 2992697"/>
                <a:gd name="connsiteY830" fmla="*/ 47188 h 1030680"/>
                <a:gd name="connsiteX831" fmla="*/ 2195472 w 2992697"/>
                <a:gd name="connsiteY831" fmla="*/ 44394 h 1030680"/>
                <a:gd name="connsiteX832" fmla="*/ 2195472 w 2992697"/>
                <a:gd name="connsiteY832" fmla="*/ 44394 h 1030680"/>
                <a:gd name="connsiteX833" fmla="*/ 2195472 w 2992697"/>
                <a:gd name="connsiteY833" fmla="*/ 44394 h 1030680"/>
                <a:gd name="connsiteX834" fmla="*/ 2240487 w 2992697"/>
                <a:gd name="connsiteY834" fmla="*/ 24215 h 1030680"/>
                <a:gd name="connsiteX835" fmla="*/ 2244523 w 2992697"/>
                <a:gd name="connsiteY835" fmla="*/ 25146 h 1030680"/>
                <a:gd name="connsiteX836" fmla="*/ 2245454 w 2992697"/>
                <a:gd name="connsiteY836" fmla="*/ 25146 h 1030680"/>
                <a:gd name="connsiteX837" fmla="*/ 2247628 w 2992697"/>
                <a:gd name="connsiteY837" fmla="*/ 27319 h 1030680"/>
                <a:gd name="connsiteX838" fmla="*/ 2247628 w 2992697"/>
                <a:gd name="connsiteY838" fmla="*/ 27319 h 1030680"/>
                <a:gd name="connsiteX839" fmla="*/ 2249800 w 2992697"/>
                <a:gd name="connsiteY839" fmla="*/ 29492 h 1030680"/>
                <a:gd name="connsiteX840" fmla="*/ 2251974 w 2992697"/>
                <a:gd name="connsiteY840" fmla="*/ 32597 h 1030680"/>
                <a:gd name="connsiteX841" fmla="*/ 2255078 w 2992697"/>
                <a:gd name="connsiteY841" fmla="*/ 38806 h 1030680"/>
                <a:gd name="connsiteX842" fmla="*/ 2259114 w 2992697"/>
                <a:gd name="connsiteY842" fmla="*/ 44083 h 1030680"/>
                <a:gd name="connsiteX843" fmla="*/ 2260045 w 2992697"/>
                <a:gd name="connsiteY843" fmla="*/ 51534 h 1030680"/>
                <a:gd name="connsiteX844" fmla="*/ 2251663 w 2992697"/>
                <a:gd name="connsiteY844" fmla="*/ 51534 h 1030680"/>
                <a:gd name="connsiteX845" fmla="*/ 2251663 w 2992697"/>
                <a:gd name="connsiteY845" fmla="*/ 47188 h 1030680"/>
                <a:gd name="connsiteX846" fmla="*/ 2247628 w 2992697"/>
                <a:gd name="connsiteY846" fmla="*/ 44083 h 1030680"/>
                <a:gd name="connsiteX847" fmla="*/ 2244523 w 2992697"/>
                <a:gd name="connsiteY847" fmla="*/ 39737 h 1030680"/>
                <a:gd name="connsiteX848" fmla="*/ 2242350 w 2992697"/>
                <a:gd name="connsiteY848" fmla="*/ 36633 h 1030680"/>
                <a:gd name="connsiteX849" fmla="*/ 2240177 w 2992697"/>
                <a:gd name="connsiteY849" fmla="*/ 31355 h 1030680"/>
                <a:gd name="connsiteX850" fmla="*/ 2240177 w 2992697"/>
                <a:gd name="connsiteY850" fmla="*/ 24215 h 1030680"/>
                <a:gd name="connsiteX851" fmla="*/ 2240487 w 2992697"/>
                <a:gd name="connsiteY851" fmla="*/ 24215 h 1030680"/>
                <a:gd name="connsiteX852" fmla="*/ 2240487 w 2992697"/>
                <a:gd name="connsiteY852" fmla="*/ 24215 h 1030680"/>
                <a:gd name="connsiteX853" fmla="*/ 984113 w 2992697"/>
                <a:gd name="connsiteY853" fmla="*/ 20179 h 1030680"/>
                <a:gd name="connsiteX854" fmla="*/ 1009259 w 2992697"/>
                <a:gd name="connsiteY854" fmla="*/ 20179 h 1030680"/>
                <a:gd name="connsiteX855" fmla="*/ 1035337 w 2992697"/>
                <a:gd name="connsiteY855" fmla="*/ 24525 h 1030680"/>
                <a:gd name="connsiteX856" fmla="*/ 1058310 w 2992697"/>
                <a:gd name="connsiteY856" fmla="*/ 27630 h 1030680"/>
                <a:gd name="connsiteX857" fmla="*/ 1079110 w 2992697"/>
                <a:gd name="connsiteY857" fmla="*/ 32907 h 1030680"/>
                <a:gd name="connsiteX858" fmla="*/ 1109223 w 2992697"/>
                <a:gd name="connsiteY858" fmla="*/ 27630 h 1030680"/>
                <a:gd name="connsiteX859" fmla="*/ 1113259 w 2992697"/>
                <a:gd name="connsiteY859" fmla="*/ 31976 h 1030680"/>
                <a:gd name="connsiteX860" fmla="*/ 1116363 w 2992697"/>
                <a:gd name="connsiteY860" fmla="*/ 32907 h 1030680"/>
                <a:gd name="connsiteX861" fmla="*/ 1120399 w 2992697"/>
                <a:gd name="connsiteY861" fmla="*/ 39116 h 1030680"/>
                <a:gd name="connsiteX862" fmla="*/ 1122572 w 2992697"/>
                <a:gd name="connsiteY862" fmla="*/ 42221 h 1030680"/>
                <a:gd name="connsiteX863" fmla="*/ 1125676 w 2992697"/>
                <a:gd name="connsiteY863" fmla="*/ 44394 h 1030680"/>
                <a:gd name="connsiteX864" fmla="*/ 1143372 w 2992697"/>
                <a:gd name="connsiteY864" fmla="*/ 51844 h 1030680"/>
                <a:gd name="connsiteX865" fmla="*/ 1164172 w 2992697"/>
                <a:gd name="connsiteY865" fmla="*/ 57122 h 1030680"/>
                <a:gd name="connsiteX866" fmla="*/ 1181867 w 2992697"/>
                <a:gd name="connsiteY866" fmla="*/ 61468 h 1030680"/>
                <a:gd name="connsiteX867" fmla="*/ 1181867 w 2992697"/>
                <a:gd name="connsiteY867" fmla="*/ 68919 h 1030680"/>
                <a:gd name="connsiteX868" fmla="*/ 1152685 w 2992697"/>
                <a:gd name="connsiteY868" fmla="*/ 68919 h 1030680"/>
                <a:gd name="connsiteX869" fmla="*/ 1140267 w 2992697"/>
                <a:gd name="connsiteY869" fmla="*/ 62710 h 1030680"/>
                <a:gd name="connsiteX870" fmla="*/ 1125676 w 2992697"/>
                <a:gd name="connsiteY870" fmla="*/ 62710 h 1030680"/>
                <a:gd name="connsiteX871" fmla="*/ 1108912 w 2992697"/>
                <a:gd name="connsiteY871" fmla="*/ 64883 h 1030680"/>
                <a:gd name="connsiteX872" fmla="*/ 1093390 w 2992697"/>
                <a:gd name="connsiteY872" fmla="*/ 69229 h 1030680"/>
                <a:gd name="connsiteX873" fmla="*/ 1093390 w 2992697"/>
                <a:gd name="connsiteY873" fmla="*/ 77611 h 1030680"/>
                <a:gd name="connsiteX874" fmla="*/ 1113259 w 2992697"/>
                <a:gd name="connsiteY874" fmla="*/ 77611 h 1030680"/>
                <a:gd name="connsiteX875" fmla="*/ 1127850 w 2992697"/>
                <a:gd name="connsiteY875" fmla="*/ 74507 h 1030680"/>
                <a:gd name="connsiteX876" fmla="*/ 1145545 w 2992697"/>
                <a:gd name="connsiteY876" fmla="*/ 72334 h 1030680"/>
                <a:gd name="connsiteX877" fmla="*/ 1167587 w 2992697"/>
                <a:gd name="connsiteY877" fmla="*/ 72334 h 1030680"/>
                <a:gd name="connsiteX878" fmla="*/ 1189628 w 2992697"/>
                <a:gd name="connsiteY878" fmla="*/ 72334 h 1030680"/>
                <a:gd name="connsiteX879" fmla="*/ 1206392 w 2992697"/>
                <a:gd name="connsiteY879" fmla="*/ 72334 h 1030680"/>
                <a:gd name="connsiteX880" fmla="*/ 1220983 w 2992697"/>
                <a:gd name="connsiteY880" fmla="*/ 87235 h 1030680"/>
                <a:gd name="connsiteX881" fmla="*/ 1238679 w 2992697"/>
                <a:gd name="connsiteY881" fmla="*/ 97790 h 1030680"/>
                <a:gd name="connsiteX882" fmla="*/ 1233401 w 2992697"/>
                <a:gd name="connsiteY882" fmla="*/ 109277 h 1030680"/>
                <a:gd name="connsiteX883" fmla="*/ 1222846 w 2992697"/>
                <a:gd name="connsiteY883" fmla="*/ 116728 h 1030680"/>
                <a:gd name="connsiteX884" fmla="*/ 1213533 w 2992697"/>
                <a:gd name="connsiteY884" fmla="*/ 122005 h 1030680"/>
                <a:gd name="connsiteX885" fmla="*/ 1201115 w 2992697"/>
                <a:gd name="connsiteY885" fmla="*/ 126351 h 1030680"/>
                <a:gd name="connsiteX886" fmla="*/ 1182178 w 2992697"/>
                <a:gd name="connsiteY886" fmla="*/ 126351 h 1030680"/>
                <a:gd name="connsiteX887" fmla="*/ 1165413 w 2992697"/>
                <a:gd name="connsiteY887" fmla="*/ 131629 h 1030680"/>
                <a:gd name="connsiteX888" fmla="*/ 1147718 w 2992697"/>
                <a:gd name="connsiteY888" fmla="*/ 131629 h 1030680"/>
                <a:gd name="connsiteX889" fmla="*/ 1127850 w 2992697"/>
                <a:gd name="connsiteY889" fmla="*/ 129456 h 1030680"/>
                <a:gd name="connsiteX890" fmla="*/ 1108912 w 2992697"/>
                <a:gd name="connsiteY890" fmla="*/ 127283 h 1030680"/>
                <a:gd name="connsiteX891" fmla="*/ 1091527 w 2992697"/>
                <a:gd name="connsiteY891" fmla="*/ 127283 h 1030680"/>
                <a:gd name="connsiteX892" fmla="*/ 1076936 w 2992697"/>
                <a:gd name="connsiteY892" fmla="*/ 131629 h 1030680"/>
                <a:gd name="connsiteX893" fmla="*/ 1065450 w 2992697"/>
                <a:gd name="connsiteY893" fmla="*/ 142184 h 1030680"/>
                <a:gd name="connsiteX894" fmla="*/ 1109223 w 2992697"/>
                <a:gd name="connsiteY894" fmla="*/ 142184 h 1030680"/>
                <a:gd name="connsiteX895" fmla="*/ 1122882 w 2992697"/>
                <a:gd name="connsiteY895" fmla="*/ 139080 h 1030680"/>
                <a:gd name="connsiteX896" fmla="*/ 1138405 w 2992697"/>
                <a:gd name="connsiteY896" fmla="*/ 136907 h 1030680"/>
                <a:gd name="connsiteX897" fmla="*/ 1157342 w 2992697"/>
                <a:gd name="connsiteY897" fmla="*/ 139080 h 1030680"/>
                <a:gd name="connsiteX898" fmla="*/ 1169760 w 2992697"/>
                <a:gd name="connsiteY898" fmla="*/ 142184 h 1030680"/>
                <a:gd name="connsiteX899" fmla="*/ 1172864 w 2992697"/>
                <a:gd name="connsiteY899" fmla="*/ 155844 h 1030680"/>
                <a:gd name="connsiteX900" fmla="*/ 1179073 w 2992697"/>
                <a:gd name="connsiteY900" fmla="*/ 153671 h 1030680"/>
                <a:gd name="connsiteX901" fmla="*/ 1187455 w 2992697"/>
                <a:gd name="connsiteY901" fmla="*/ 148393 h 1030680"/>
                <a:gd name="connsiteX902" fmla="*/ 1198942 w 2992697"/>
                <a:gd name="connsiteY902" fmla="*/ 144047 h 1030680"/>
                <a:gd name="connsiteX903" fmla="*/ 1209497 w 2992697"/>
                <a:gd name="connsiteY903" fmla="*/ 141874 h 1030680"/>
                <a:gd name="connsiteX904" fmla="*/ 1211670 w 2992697"/>
                <a:gd name="connsiteY904" fmla="*/ 148083 h 1030680"/>
                <a:gd name="connsiteX905" fmla="*/ 1213843 w 2992697"/>
                <a:gd name="connsiteY905" fmla="*/ 151187 h 1030680"/>
                <a:gd name="connsiteX906" fmla="*/ 1216016 w 2992697"/>
                <a:gd name="connsiteY906" fmla="*/ 153360 h 1030680"/>
                <a:gd name="connsiteX907" fmla="*/ 1219121 w 2992697"/>
                <a:gd name="connsiteY907" fmla="*/ 155533 h 1030680"/>
                <a:gd name="connsiteX908" fmla="*/ 1223156 w 2992697"/>
                <a:gd name="connsiteY908" fmla="*/ 158638 h 1030680"/>
                <a:gd name="connsiteX909" fmla="*/ 1206392 w 2992697"/>
                <a:gd name="connsiteY909" fmla="*/ 189993 h 1030680"/>
                <a:gd name="connsiteX910" fmla="*/ 1213843 w 2992697"/>
                <a:gd name="connsiteY910" fmla="*/ 189993 h 1030680"/>
                <a:gd name="connsiteX911" fmla="*/ 1226261 w 2992697"/>
                <a:gd name="connsiteY911" fmla="*/ 182542 h 1030680"/>
                <a:gd name="connsiteX912" fmla="*/ 1243025 w 2992697"/>
                <a:gd name="connsiteY912" fmla="*/ 172918 h 1030680"/>
                <a:gd name="connsiteX913" fmla="*/ 1262893 w 2992697"/>
                <a:gd name="connsiteY913" fmla="*/ 165468 h 1030680"/>
                <a:gd name="connsiteX914" fmla="*/ 1284935 w 2992697"/>
                <a:gd name="connsiteY914" fmla="*/ 158017 h 1030680"/>
                <a:gd name="connsiteX915" fmla="*/ 1308839 w 2992697"/>
                <a:gd name="connsiteY915" fmla="*/ 152739 h 1030680"/>
                <a:gd name="connsiteX916" fmla="*/ 1329639 w 2992697"/>
                <a:gd name="connsiteY916" fmla="*/ 152739 h 1030680"/>
                <a:gd name="connsiteX917" fmla="*/ 1350439 w 2992697"/>
                <a:gd name="connsiteY917" fmla="*/ 154912 h 1030680"/>
                <a:gd name="connsiteX918" fmla="*/ 1365030 w 2992697"/>
                <a:gd name="connsiteY918" fmla="*/ 163294 h 1030680"/>
                <a:gd name="connsiteX919" fmla="*/ 1373412 w 2992697"/>
                <a:gd name="connsiteY919" fmla="*/ 178196 h 1030680"/>
                <a:gd name="connsiteX920" fmla="*/ 1379621 w 2992697"/>
                <a:gd name="connsiteY920" fmla="*/ 178196 h 1030680"/>
                <a:gd name="connsiteX921" fmla="*/ 1379621 w 2992697"/>
                <a:gd name="connsiteY921" fmla="*/ 180369 h 1030680"/>
                <a:gd name="connsiteX922" fmla="*/ 1379621 w 2992697"/>
                <a:gd name="connsiteY922" fmla="*/ 180369 h 1030680"/>
                <a:gd name="connsiteX923" fmla="*/ 1377448 w 2992697"/>
                <a:gd name="connsiteY923" fmla="*/ 182542 h 1030680"/>
                <a:gd name="connsiteX924" fmla="*/ 1375275 w 2992697"/>
                <a:gd name="connsiteY924" fmla="*/ 182542 h 1030680"/>
                <a:gd name="connsiteX925" fmla="*/ 1375275 w 2992697"/>
                <a:gd name="connsiteY925" fmla="*/ 182542 h 1030680"/>
                <a:gd name="connsiteX926" fmla="*/ 1373102 w 2992697"/>
                <a:gd name="connsiteY926" fmla="*/ 182542 h 1030680"/>
                <a:gd name="connsiteX927" fmla="*/ 1369997 w 2992697"/>
                <a:gd name="connsiteY927" fmla="*/ 185647 h 1030680"/>
                <a:gd name="connsiteX928" fmla="*/ 1364720 w 2992697"/>
                <a:gd name="connsiteY928" fmla="*/ 187820 h 1030680"/>
                <a:gd name="connsiteX929" fmla="*/ 1358511 w 2992697"/>
                <a:gd name="connsiteY929" fmla="*/ 189993 h 1030680"/>
                <a:gd name="connsiteX930" fmla="*/ 1351060 w 2992697"/>
                <a:gd name="connsiteY930" fmla="*/ 192166 h 1030680"/>
                <a:gd name="connsiteX931" fmla="*/ 1345783 w 2992697"/>
                <a:gd name="connsiteY931" fmla="*/ 193097 h 1030680"/>
                <a:gd name="connsiteX932" fmla="*/ 1333365 w 2992697"/>
                <a:gd name="connsiteY932" fmla="*/ 213276 h 1030680"/>
                <a:gd name="connsiteX933" fmla="*/ 1309460 w 2992697"/>
                <a:gd name="connsiteY933" fmla="*/ 228178 h 1030680"/>
                <a:gd name="connsiteX934" fmla="*/ 1282452 w 2992697"/>
                <a:gd name="connsiteY934" fmla="*/ 237801 h 1030680"/>
                <a:gd name="connsiteX935" fmla="*/ 1250165 w 2992697"/>
                <a:gd name="connsiteY935" fmla="*/ 243079 h 1030680"/>
                <a:gd name="connsiteX936" fmla="*/ 1250165 w 2992697"/>
                <a:gd name="connsiteY936" fmla="*/ 249288 h 1030680"/>
                <a:gd name="connsiteX937" fmla="*/ 1250165 w 2992697"/>
                <a:gd name="connsiteY937" fmla="*/ 252392 h 1030680"/>
                <a:gd name="connsiteX938" fmla="*/ 1250165 w 2992697"/>
                <a:gd name="connsiteY938" fmla="*/ 254566 h 1030680"/>
                <a:gd name="connsiteX939" fmla="*/ 1247992 w 2992697"/>
                <a:gd name="connsiteY939" fmla="*/ 256739 h 1030680"/>
                <a:gd name="connsiteX940" fmla="*/ 1250165 w 2992697"/>
                <a:gd name="connsiteY940" fmla="*/ 257670 h 1030680"/>
                <a:gd name="connsiteX941" fmla="*/ 1250165 w 2992697"/>
                <a:gd name="connsiteY941" fmla="*/ 259843 h 1030680"/>
                <a:gd name="connsiteX942" fmla="*/ 1253270 w 2992697"/>
                <a:gd name="connsiteY942" fmla="*/ 264189 h 1030680"/>
                <a:gd name="connsiteX943" fmla="*/ 1258547 w 2992697"/>
                <a:gd name="connsiteY943" fmla="*/ 267294 h 1030680"/>
                <a:gd name="connsiteX944" fmla="*/ 1262583 w 2992697"/>
                <a:gd name="connsiteY944" fmla="*/ 269467 h 1030680"/>
                <a:gd name="connsiteX945" fmla="*/ 1265687 w 2992697"/>
                <a:gd name="connsiteY945" fmla="*/ 272571 h 1030680"/>
                <a:gd name="connsiteX946" fmla="*/ 1269723 w 2992697"/>
                <a:gd name="connsiteY946" fmla="*/ 274745 h 1030680"/>
                <a:gd name="connsiteX947" fmla="*/ 1272828 w 2992697"/>
                <a:gd name="connsiteY947" fmla="*/ 280022 h 1030680"/>
                <a:gd name="connsiteX948" fmla="*/ 1269723 w 2992697"/>
                <a:gd name="connsiteY948" fmla="*/ 287473 h 1030680"/>
                <a:gd name="connsiteX949" fmla="*/ 1265687 w 2992697"/>
                <a:gd name="connsiteY949" fmla="*/ 304237 h 1030680"/>
                <a:gd name="connsiteX950" fmla="*/ 1262583 w 2992697"/>
                <a:gd name="connsiteY950" fmla="*/ 324416 h 1030680"/>
                <a:gd name="connsiteX951" fmla="*/ 1258547 w 2992697"/>
                <a:gd name="connsiteY951" fmla="*/ 344595 h 1030680"/>
                <a:gd name="connsiteX952" fmla="*/ 1258547 w 2992697"/>
                <a:gd name="connsiteY952" fmla="*/ 361359 h 1030680"/>
                <a:gd name="connsiteX953" fmla="*/ 1262583 w 2992697"/>
                <a:gd name="connsiteY953" fmla="*/ 359186 h 1030680"/>
                <a:gd name="connsiteX954" fmla="*/ 1265687 w 2992697"/>
                <a:gd name="connsiteY954" fmla="*/ 359186 h 1030680"/>
                <a:gd name="connsiteX955" fmla="*/ 1267861 w 2992697"/>
                <a:gd name="connsiteY955" fmla="*/ 359186 h 1030680"/>
                <a:gd name="connsiteX956" fmla="*/ 1271896 w 2992697"/>
                <a:gd name="connsiteY956" fmla="*/ 359186 h 1030680"/>
                <a:gd name="connsiteX957" fmla="*/ 1272828 w 2992697"/>
                <a:gd name="connsiteY957" fmla="*/ 359186 h 1030680"/>
                <a:gd name="connsiteX958" fmla="*/ 1279037 w 2992697"/>
                <a:gd name="connsiteY958" fmla="*/ 361359 h 1030680"/>
                <a:gd name="connsiteX959" fmla="*/ 1276864 w 2992697"/>
                <a:gd name="connsiteY959" fmla="*/ 366636 h 1030680"/>
                <a:gd name="connsiteX960" fmla="*/ 1276864 w 2992697"/>
                <a:gd name="connsiteY960" fmla="*/ 368810 h 1030680"/>
                <a:gd name="connsiteX961" fmla="*/ 1276864 w 2992697"/>
                <a:gd name="connsiteY961" fmla="*/ 373156 h 1030680"/>
                <a:gd name="connsiteX962" fmla="*/ 1276864 w 2992697"/>
                <a:gd name="connsiteY962" fmla="*/ 374087 h 1030680"/>
                <a:gd name="connsiteX963" fmla="*/ 1276864 w 2992697"/>
                <a:gd name="connsiteY963" fmla="*/ 378433 h 1030680"/>
                <a:gd name="connsiteX964" fmla="*/ 1279037 w 2992697"/>
                <a:gd name="connsiteY964" fmla="*/ 385884 h 1030680"/>
                <a:gd name="connsiteX965" fmla="*/ 1272828 w 2992697"/>
                <a:gd name="connsiteY965" fmla="*/ 385884 h 1030680"/>
                <a:gd name="connsiteX966" fmla="*/ 1272828 w 2992697"/>
                <a:gd name="connsiteY966" fmla="*/ 388989 h 1030680"/>
                <a:gd name="connsiteX967" fmla="*/ 1269723 w 2992697"/>
                <a:gd name="connsiteY967" fmla="*/ 388057 h 1030680"/>
                <a:gd name="connsiteX968" fmla="*/ 1265687 w 2992697"/>
                <a:gd name="connsiteY968" fmla="*/ 383711 h 1030680"/>
                <a:gd name="connsiteX969" fmla="*/ 1264756 w 2992697"/>
                <a:gd name="connsiteY969" fmla="*/ 381538 h 1030680"/>
                <a:gd name="connsiteX970" fmla="*/ 1260720 w 2992697"/>
                <a:gd name="connsiteY970" fmla="*/ 380607 h 1030680"/>
                <a:gd name="connsiteX971" fmla="*/ 1257616 w 2992697"/>
                <a:gd name="connsiteY971" fmla="*/ 378433 h 1030680"/>
                <a:gd name="connsiteX972" fmla="*/ 1250165 w 2992697"/>
                <a:gd name="connsiteY972" fmla="*/ 378433 h 1030680"/>
                <a:gd name="connsiteX973" fmla="*/ 1246129 w 2992697"/>
                <a:gd name="connsiteY973" fmla="*/ 380607 h 1030680"/>
                <a:gd name="connsiteX974" fmla="*/ 1243025 w 2992697"/>
                <a:gd name="connsiteY974" fmla="*/ 381538 h 1030680"/>
                <a:gd name="connsiteX975" fmla="*/ 1238989 w 2992697"/>
                <a:gd name="connsiteY975" fmla="*/ 383711 h 1030680"/>
                <a:gd name="connsiteX976" fmla="*/ 1236816 w 2992697"/>
                <a:gd name="connsiteY976" fmla="*/ 385884 h 1030680"/>
                <a:gd name="connsiteX977" fmla="*/ 1233711 w 2992697"/>
                <a:gd name="connsiteY977" fmla="*/ 388057 h 1030680"/>
                <a:gd name="connsiteX978" fmla="*/ 1231538 w 2992697"/>
                <a:gd name="connsiteY978" fmla="*/ 391162 h 1030680"/>
                <a:gd name="connsiteX979" fmla="*/ 1229365 w 2992697"/>
                <a:gd name="connsiteY979" fmla="*/ 398612 h 1030680"/>
                <a:gd name="connsiteX980" fmla="*/ 1253270 w 2992697"/>
                <a:gd name="connsiteY980" fmla="*/ 406063 h 1030680"/>
                <a:gd name="connsiteX981" fmla="*/ 1258547 w 2992697"/>
                <a:gd name="connsiteY981" fmla="*/ 438660 h 1030680"/>
                <a:gd name="connsiteX982" fmla="*/ 1253270 w 2992697"/>
                <a:gd name="connsiteY982" fmla="*/ 438660 h 1030680"/>
                <a:gd name="connsiteX983" fmla="*/ 1250165 w 2992697"/>
                <a:gd name="connsiteY983" fmla="*/ 438660 h 1030680"/>
                <a:gd name="connsiteX984" fmla="*/ 1246129 w 2992697"/>
                <a:gd name="connsiteY984" fmla="*/ 440833 h 1030680"/>
                <a:gd name="connsiteX985" fmla="*/ 1243025 w 2992697"/>
                <a:gd name="connsiteY985" fmla="*/ 443006 h 1030680"/>
                <a:gd name="connsiteX986" fmla="*/ 1243025 w 2992697"/>
                <a:gd name="connsiteY986" fmla="*/ 450457 h 1030680"/>
                <a:gd name="connsiteX987" fmla="*/ 1251407 w 2992697"/>
                <a:gd name="connsiteY987" fmla="*/ 455734 h 1030680"/>
                <a:gd name="connsiteX988" fmla="*/ 1257616 w 2992697"/>
                <a:gd name="connsiteY988" fmla="*/ 463185 h 1030680"/>
                <a:gd name="connsiteX989" fmla="*/ 1260720 w 2992697"/>
                <a:gd name="connsiteY989" fmla="*/ 472809 h 1030680"/>
                <a:gd name="connsiteX990" fmla="*/ 1262893 w 2992697"/>
                <a:gd name="connsiteY990" fmla="*/ 487710 h 1030680"/>
                <a:gd name="connsiteX991" fmla="*/ 1253580 w 2992697"/>
                <a:gd name="connsiteY991" fmla="*/ 487710 h 1030680"/>
                <a:gd name="connsiteX992" fmla="*/ 1251407 w 2992697"/>
                <a:gd name="connsiteY992" fmla="*/ 487710 h 1030680"/>
                <a:gd name="connsiteX993" fmla="*/ 1246129 w 2992697"/>
                <a:gd name="connsiteY993" fmla="*/ 485537 h 1030680"/>
                <a:gd name="connsiteX994" fmla="*/ 1243025 w 2992697"/>
                <a:gd name="connsiteY994" fmla="*/ 487710 h 1030680"/>
                <a:gd name="connsiteX995" fmla="*/ 1236816 w 2992697"/>
                <a:gd name="connsiteY995" fmla="*/ 487710 h 1030680"/>
                <a:gd name="connsiteX996" fmla="*/ 1233711 w 2992697"/>
                <a:gd name="connsiteY996" fmla="*/ 490815 h 1030680"/>
                <a:gd name="connsiteX997" fmla="*/ 1229676 w 2992697"/>
                <a:gd name="connsiteY997" fmla="*/ 495161 h 1030680"/>
                <a:gd name="connsiteX998" fmla="*/ 1235885 w 2992697"/>
                <a:gd name="connsiteY998" fmla="*/ 498266 h 1030680"/>
                <a:gd name="connsiteX999" fmla="*/ 1238989 w 2992697"/>
                <a:gd name="connsiteY999" fmla="*/ 500439 h 1030680"/>
                <a:gd name="connsiteX1000" fmla="*/ 1241162 w 2992697"/>
                <a:gd name="connsiteY1000" fmla="*/ 502612 h 1030680"/>
                <a:gd name="connsiteX1001" fmla="*/ 1243335 w 2992697"/>
                <a:gd name="connsiteY1001" fmla="*/ 503543 h 1030680"/>
                <a:gd name="connsiteX1002" fmla="*/ 1244267 w 2992697"/>
                <a:gd name="connsiteY1002" fmla="*/ 509752 h 1030680"/>
                <a:gd name="connsiteX1003" fmla="*/ 1246440 w 2992697"/>
                <a:gd name="connsiteY1003" fmla="*/ 515030 h 1030680"/>
                <a:gd name="connsiteX1004" fmla="*/ 1244267 w 2992697"/>
                <a:gd name="connsiteY1004" fmla="*/ 517203 h 1030680"/>
                <a:gd name="connsiteX1005" fmla="*/ 1244267 w 2992697"/>
                <a:gd name="connsiteY1005" fmla="*/ 518134 h 1030680"/>
                <a:gd name="connsiteX1006" fmla="*/ 1244267 w 2992697"/>
                <a:gd name="connsiteY1006" fmla="*/ 518134 h 1030680"/>
                <a:gd name="connsiteX1007" fmla="*/ 1243335 w 2992697"/>
                <a:gd name="connsiteY1007" fmla="*/ 520307 h 1030680"/>
                <a:gd name="connsiteX1008" fmla="*/ 1243335 w 2992697"/>
                <a:gd name="connsiteY1008" fmla="*/ 524653 h 1030680"/>
                <a:gd name="connsiteX1009" fmla="*/ 1228124 w 2992697"/>
                <a:gd name="connsiteY1009" fmla="*/ 524653 h 1030680"/>
                <a:gd name="connsiteX1010" fmla="*/ 1213533 w 2992697"/>
                <a:gd name="connsiteY1010" fmla="*/ 527758 h 1030680"/>
                <a:gd name="connsiteX1011" fmla="*/ 1202046 w 2992697"/>
                <a:gd name="connsiteY1011" fmla="*/ 532104 h 1030680"/>
                <a:gd name="connsiteX1012" fmla="*/ 1206082 w 2992697"/>
                <a:gd name="connsiteY1012" fmla="*/ 532104 h 1030680"/>
                <a:gd name="connsiteX1013" fmla="*/ 1211359 w 2992697"/>
                <a:gd name="connsiteY1013" fmla="*/ 535209 h 1030680"/>
                <a:gd name="connsiteX1014" fmla="*/ 1215395 w 2992697"/>
                <a:gd name="connsiteY1014" fmla="*/ 537382 h 1030680"/>
                <a:gd name="connsiteX1015" fmla="*/ 1218500 w 2992697"/>
                <a:gd name="connsiteY1015" fmla="*/ 537382 h 1030680"/>
                <a:gd name="connsiteX1016" fmla="*/ 1222536 w 2992697"/>
                <a:gd name="connsiteY1016" fmla="*/ 539555 h 1030680"/>
                <a:gd name="connsiteX1017" fmla="*/ 1225640 w 2992697"/>
                <a:gd name="connsiteY1017" fmla="*/ 542659 h 1030680"/>
                <a:gd name="connsiteX1018" fmla="*/ 1228744 w 2992697"/>
                <a:gd name="connsiteY1018" fmla="*/ 547937 h 1030680"/>
                <a:gd name="connsiteX1019" fmla="*/ 1222536 w 2992697"/>
                <a:gd name="connsiteY1019" fmla="*/ 557561 h 1030680"/>
                <a:gd name="connsiteX1020" fmla="*/ 1218500 w 2992697"/>
                <a:gd name="connsiteY1020" fmla="*/ 569047 h 1030680"/>
                <a:gd name="connsiteX1021" fmla="*/ 1213222 w 2992697"/>
                <a:gd name="connsiteY1021" fmla="*/ 581775 h 1030680"/>
                <a:gd name="connsiteX1022" fmla="*/ 1211049 w 2992697"/>
                <a:gd name="connsiteY1022" fmla="*/ 576498 h 1030680"/>
                <a:gd name="connsiteX1023" fmla="*/ 1207945 w 2992697"/>
                <a:gd name="connsiteY1023" fmla="*/ 572152 h 1030680"/>
                <a:gd name="connsiteX1024" fmla="*/ 1205771 w 2992697"/>
                <a:gd name="connsiteY1024" fmla="*/ 569979 h 1030680"/>
                <a:gd name="connsiteX1025" fmla="*/ 1201736 w 2992697"/>
                <a:gd name="connsiteY1025" fmla="*/ 569979 h 1030680"/>
                <a:gd name="connsiteX1026" fmla="*/ 1196458 w 2992697"/>
                <a:gd name="connsiteY1026" fmla="*/ 569047 h 1030680"/>
                <a:gd name="connsiteX1027" fmla="*/ 1189007 w 2992697"/>
                <a:gd name="connsiteY1027" fmla="*/ 569047 h 1030680"/>
                <a:gd name="connsiteX1028" fmla="*/ 1189007 w 2992697"/>
                <a:gd name="connsiteY1028" fmla="*/ 572152 h 1030680"/>
                <a:gd name="connsiteX1029" fmla="*/ 1193043 w 2992697"/>
                <a:gd name="connsiteY1029" fmla="*/ 572152 h 1030680"/>
                <a:gd name="connsiteX1030" fmla="*/ 1205461 w 2992697"/>
                <a:gd name="connsiteY1030" fmla="*/ 584880 h 1030680"/>
                <a:gd name="connsiteX1031" fmla="*/ 1216016 w 2992697"/>
                <a:gd name="connsiteY1031" fmla="*/ 599781 h 1030680"/>
                <a:gd name="connsiteX1032" fmla="*/ 1222225 w 2992697"/>
                <a:gd name="connsiteY1032" fmla="*/ 618719 h 1030680"/>
                <a:gd name="connsiteX1033" fmla="*/ 1225329 w 2992697"/>
                <a:gd name="connsiteY1033" fmla="*/ 640760 h 1030680"/>
                <a:gd name="connsiteX1034" fmla="*/ 1222225 w 2992697"/>
                <a:gd name="connsiteY1034" fmla="*/ 640760 h 1030680"/>
                <a:gd name="connsiteX1035" fmla="*/ 1222225 w 2992697"/>
                <a:gd name="connsiteY1035" fmla="*/ 646038 h 1030680"/>
                <a:gd name="connsiteX1036" fmla="*/ 1193043 w 2992697"/>
                <a:gd name="connsiteY1036" fmla="*/ 649142 h 1030680"/>
                <a:gd name="connsiteX1037" fmla="*/ 1193043 w 2992697"/>
                <a:gd name="connsiteY1037" fmla="*/ 628963 h 1030680"/>
                <a:gd name="connsiteX1038" fmla="*/ 1189007 w 2992697"/>
                <a:gd name="connsiteY1038" fmla="*/ 625859 h 1030680"/>
                <a:gd name="connsiteX1039" fmla="*/ 1185903 w 2992697"/>
                <a:gd name="connsiteY1039" fmla="*/ 623686 h 1030680"/>
                <a:gd name="connsiteX1040" fmla="*/ 1183730 w 2992697"/>
                <a:gd name="connsiteY1040" fmla="*/ 621513 h 1030680"/>
                <a:gd name="connsiteX1041" fmla="*/ 1178452 w 2992697"/>
                <a:gd name="connsiteY1041" fmla="*/ 618408 h 1030680"/>
                <a:gd name="connsiteX1042" fmla="*/ 1172243 w 2992697"/>
                <a:gd name="connsiteY1042" fmla="*/ 616235 h 1030680"/>
                <a:gd name="connsiteX1043" fmla="*/ 1163861 w 2992697"/>
                <a:gd name="connsiteY1043" fmla="*/ 621513 h 1030680"/>
                <a:gd name="connsiteX1044" fmla="*/ 1152375 w 2992697"/>
                <a:gd name="connsiteY1044" fmla="*/ 625859 h 1030680"/>
                <a:gd name="connsiteX1045" fmla="*/ 1139957 w 2992697"/>
                <a:gd name="connsiteY1045" fmla="*/ 626790 h 1030680"/>
                <a:gd name="connsiteX1046" fmla="*/ 1128470 w 2992697"/>
                <a:gd name="connsiteY1046" fmla="*/ 631136 h 1030680"/>
                <a:gd name="connsiteX1047" fmla="*/ 1122262 w 2992697"/>
                <a:gd name="connsiteY1047" fmla="*/ 636414 h 1030680"/>
                <a:gd name="connsiteX1048" fmla="*/ 1128470 w 2992697"/>
                <a:gd name="connsiteY1048" fmla="*/ 636414 h 1030680"/>
                <a:gd name="connsiteX1049" fmla="*/ 1137784 w 2992697"/>
                <a:gd name="connsiteY1049" fmla="*/ 636414 h 1030680"/>
                <a:gd name="connsiteX1050" fmla="*/ 1152375 w 2992697"/>
                <a:gd name="connsiteY1050" fmla="*/ 634241 h 1030680"/>
                <a:gd name="connsiteX1051" fmla="*/ 1169139 w 2992697"/>
                <a:gd name="connsiteY1051" fmla="*/ 633309 h 1030680"/>
                <a:gd name="connsiteX1052" fmla="*/ 1169139 w 2992697"/>
                <a:gd name="connsiteY1052" fmla="*/ 640760 h 1030680"/>
                <a:gd name="connsiteX1053" fmla="*/ 1132506 w 2992697"/>
                <a:gd name="connsiteY1053" fmla="*/ 653488 h 1030680"/>
                <a:gd name="connsiteX1054" fmla="*/ 1132506 w 2992697"/>
                <a:gd name="connsiteY1054" fmla="*/ 656593 h 1030680"/>
                <a:gd name="connsiteX1055" fmla="*/ 1141820 w 2992697"/>
                <a:gd name="connsiteY1055" fmla="*/ 656593 h 1030680"/>
                <a:gd name="connsiteX1056" fmla="*/ 1147097 w 2992697"/>
                <a:gd name="connsiteY1056" fmla="*/ 655662 h 1030680"/>
                <a:gd name="connsiteX1057" fmla="*/ 1154548 w 2992697"/>
                <a:gd name="connsiteY1057" fmla="*/ 653488 h 1030680"/>
                <a:gd name="connsiteX1058" fmla="*/ 1161999 w 2992697"/>
                <a:gd name="connsiteY1058" fmla="*/ 651315 h 1030680"/>
                <a:gd name="connsiteX1059" fmla="*/ 1169449 w 2992697"/>
                <a:gd name="connsiteY1059" fmla="*/ 649142 h 1030680"/>
                <a:gd name="connsiteX1060" fmla="*/ 1171622 w 2992697"/>
                <a:gd name="connsiteY1060" fmla="*/ 658766 h 1030680"/>
                <a:gd name="connsiteX1061" fmla="*/ 1179073 w 2992697"/>
                <a:gd name="connsiteY1061" fmla="*/ 663112 h 1030680"/>
                <a:gd name="connsiteX1062" fmla="*/ 1186524 w 2992697"/>
                <a:gd name="connsiteY1062" fmla="*/ 664044 h 1030680"/>
                <a:gd name="connsiteX1063" fmla="*/ 1198942 w 2992697"/>
                <a:gd name="connsiteY1063" fmla="*/ 663112 h 1030680"/>
                <a:gd name="connsiteX1064" fmla="*/ 1213533 w 2992697"/>
                <a:gd name="connsiteY1064" fmla="*/ 663112 h 1030680"/>
                <a:gd name="connsiteX1065" fmla="*/ 1213533 w 2992697"/>
                <a:gd name="connsiteY1065" fmla="*/ 666217 h 1030680"/>
                <a:gd name="connsiteX1066" fmla="*/ 1209497 w 2992697"/>
                <a:gd name="connsiteY1066" fmla="*/ 666217 h 1030680"/>
                <a:gd name="connsiteX1067" fmla="*/ 1189628 w 2992697"/>
                <a:gd name="connsiteY1067" fmla="*/ 685154 h 1030680"/>
                <a:gd name="connsiteX1068" fmla="*/ 1167587 w 2992697"/>
                <a:gd name="connsiteY1068" fmla="*/ 703160 h 1030680"/>
                <a:gd name="connsiteX1069" fmla="*/ 1145545 w 2992697"/>
                <a:gd name="connsiteY1069" fmla="*/ 718061 h 1030680"/>
                <a:gd name="connsiteX1070" fmla="*/ 1120399 w 2992697"/>
                <a:gd name="connsiteY1070" fmla="*/ 730789 h 1030680"/>
                <a:gd name="connsiteX1071" fmla="*/ 1093390 w 2992697"/>
                <a:gd name="connsiteY1071" fmla="*/ 736067 h 1030680"/>
                <a:gd name="connsiteX1072" fmla="*/ 1062035 w 2992697"/>
                <a:gd name="connsiteY1072" fmla="*/ 735136 h 1030680"/>
                <a:gd name="connsiteX1073" fmla="*/ 1062035 w 2992697"/>
                <a:gd name="connsiteY1073" fmla="*/ 740413 h 1030680"/>
                <a:gd name="connsiteX1074" fmla="*/ 1062035 w 2992697"/>
                <a:gd name="connsiteY1074" fmla="*/ 745691 h 1030680"/>
                <a:gd name="connsiteX1075" fmla="*/ 1059862 w 2992697"/>
                <a:gd name="connsiteY1075" fmla="*/ 750037 h 1030680"/>
                <a:gd name="connsiteX1076" fmla="*/ 1057689 w 2992697"/>
                <a:gd name="connsiteY1076" fmla="*/ 750968 h 1030680"/>
                <a:gd name="connsiteX1077" fmla="*/ 1056757 w 2992697"/>
                <a:gd name="connsiteY1077" fmla="*/ 750968 h 1030680"/>
                <a:gd name="connsiteX1078" fmla="*/ 1054584 w 2992697"/>
                <a:gd name="connsiteY1078" fmla="*/ 753142 h 1030680"/>
                <a:gd name="connsiteX1079" fmla="*/ 1050548 w 2992697"/>
                <a:gd name="connsiteY1079" fmla="*/ 755315 h 1030680"/>
                <a:gd name="connsiteX1080" fmla="*/ 1047444 w 2992697"/>
                <a:gd name="connsiteY1080" fmla="*/ 757488 h 1030680"/>
                <a:gd name="connsiteX1081" fmla="*/ 1045271 w 2992697"/>
                <a:gd name="connsiteY1081" fmla="*/ 758419 h 1030680"/>
                <a:gd name="connsiteX1082" fmla="*/ 1042166 w 2992697"/>
                <a:gd name="connsiteY1082" fmla="*/ 762765 h 1030680"/>
                <a:gd name="connsiteX1083" fmla="*/ 1038131 w 2992697"/>
                <a:gd name="connsiteY1083" fmla="*/ 773321 h 1030680"/>
                <a:gd name="connsiteX1084" fmla="*/ 1035957 w 2992697"/>
                <a:gd name="connsiteY1084" fmla="*/ 786980 h 1030680"/>
                <a:gd name="connsiteX1085" fmla="*/ 1032853 w 2992697"/>
                <a:gd name="connsiteY1085" fmla="*/ 795362 h 1030680"/>
                <a:gd name="connsiteX1086" fmla="*/ 1023540 w 2992697"/>
                <a:gd name="connsiteY1086" fmla="*/ 804986 h 1030680"/>
                <a:gd name="connsiteX1087" fmla="*/ 1008017 w 2992697"/>
                <a:gd name="connsiteY1087" fmla="*/ 815541 h 1030680"/>
                <a:gd name="connsiteX1088" fmla="*/ 987218 w 2992697"/>
                <a:gd name="connsiteY1088" fmla="*/ 825165 h 1030680"/>
                <a:gd name="connsiteX1089" fmla="*/ 969522 w 2992697"/>
                <a:gd name="connsiteY1089" fmla="*/ 832616 h 1030680"/>
                <a:gd name="connsiteX1090" fmla="*/ 952758 w 2992697"/>
                <a:gd name="connsiteY1090" fmla="*/ 836962 h 1030680"/>
                <a:gd name="connsiteX1091" fmla="*/ 952758 w 2992697"/>
                <a:gd name="connsiteY1091" fmla="*/ 832616 h 1030680"/>
                <a:gd name="connsiteX1092" fmla="*/ 952758 w 2992697"/>
                <a:gd name="connsiteY1092" fmla="*/ 829511 h 1030680"/>
                <a:gd name="connsiteX1093" fmla="*/ 950585 w 2992697"/>
                <a:gd name="connsiteY1093" fmla="*/ 829511 h 1030680"/>
                <a:gd name="connsiteX1094" fmla="*/ 950585 w 2992697"/>
                <a:gd name="connsiteY1094" fmla="*/ 827338 h 1030680"/>
                <a:gd name="connsiteX1095" fmla="*/ 949654 w 2992697"/>
                <a:gd name="connsiteY1095" fmla="*/ 825165 h 1030680"/>
                <a:gd name="connsiteX1096" fmla="*/ 947480 w 2992697"/>
                <a:gd name="connsiteY1096" fmla="*/ 840066 h 1030680"/>
                <a:gd name="connsiteX1097" fmla="*/ 942203 w 2992697"/>
                <a:gd name="connsiteY1097" fmla="*/ 852795 h 1030680"/>
                <a:gd name="connsiteX1098" fmla="*/ 938167 w 2992697"/>
                <a:gd name="connsiteY1098" fmla="*/ 864281 h 1030680"/>
                <a:gd name="connsiteX1099" fmla="*/ 932890 w 2992697"/>
                <a:gd name="connsiteY1099" fmla="*/ 874836 h 1030680"/>
                <a:gd name="connsiteX1100" fmla="*/ 928854 w 2992697"/>
                <a:gd name="connsiteY1100" fmla="*/ 889738 h 1030680"/>
                <a:gd name="connsiteX1101" fmla="*/ 932890 w 2992697"/>
                <a:gd name="connsiteY1101" fmla="*/ 891911 h 1030680"/>
                <a:gd name="connsiteX1102" fmla="*/ 932890 w 2992697"/>
                <a:gd name="connsiteY1102" fmla="*/ 894084 h 1030680"/>
                <a:gd name="connsiteX1103" fmla="*/ 935063 w 2992697"/>
                <a:gd name="connsiteY1103" fmla="*/ 894084 h 1030680"/>
                <a:gd name="connsiteX1104" fmla="*/ 935063 w 2992697"/>
                <a:gd name="connsiteY1104" fmla="*/ 894084 h 1030680"/>
                <a:gd name="connsiteX1105" fmla="*/ 935063 w 2992697"/>
                <a:gd name="connsiteY1105" fmla="*/ 896257 h 1030680"/>
                <a:gd name="connsiteX1106" fmla="*/ 932890 w 2992697"/>
                <a:gd name="connsiteY1106" fmla="*/ 897188 h 1030680"/>
                <a:gd name="connsiteX1107" fmla="*/ 928854 w 2992697"/>
                <a:gd name="connsiteY1107" fmla="*/ 901535 h 1030680"/>
                <a:gd name="connsiteX1108" fmla="*/ 925749 w 2992697"/>
                <a:gd name="connsiteY1108" fmla="*/ 903708 h 1030680"/>
                <a:gd name="connsiteX1109" fmla="*/ 922645 w 2992697"/>
                <a:gd name="connsiteY1109" fmla="*/ 906812 h 1030680"/>
                <a:gd name="connsiteX1110" fmla="*/ 918609 w 2992697"/>
                <a:gd name="connsiteY1110" fmla="*/ 908985 h 1030680"/>
                <a:gd name="connsiteX1111" fmla="*/ 916436 w 2992697"/>
                <a:gd name="connsiteY1111" fmla="*/ 912090 h 1030680"/>
                <a:gd name="connsiteX1112" fmla="*/ 913331 w 2992697"/>
                <a:gd name="connsiteY1112" fmla="*/ 917367 h 1030680"/>
                <a:gd name="connsiteX1113" fmla="*/ 905881 w 2992697"/>
                <a:gd name="connsiteY1113" fmla="*/ 938478 h 1030680"/>
                <a:gd name="connsiteX1114" fmla="*/ 900603 w 2992697"/>
                <a:gd name="connsiteY1114" fmla="*/ 960519 h 1030680"/>
                <a:gd name="connsiteX1115" fmla="*/ 898430 w 2992697"/>
                <a:gd name="connsiteY1115" fmla="*/ 985976 h 1030680"/>
                <a:gd name="connsiteX1116" fmla="*/ 894394 w 2992697"/>
                <a:gd name="connsiteY1116" fmla="*/ 1010191 h 1030680"/>
                <a:gd name="connsiteX1117" fmla="*/ 889117 w 2992697"/>
                <a:gd name="connsiteY1117" fmla="*/ 1032232 h 1030680"/>
                <a:gd name="connsiteX1118" fmla="*/ 886012 w 2992697"/>
                <a:gd name="connsiteY1118" fmla="*/ 1030059 h 1030680"/>
                <a:gd name="connsiteX1119" fmla="*/ 886012 w 2992697"/>
                <a:gd name="connsiteY1119" fmla="*/ 1030059 h 1030680"/>
                <a:gd name="connsiteX1120" fmla="*/ 883839 w 2992697"/>
                <a:gd name="connsiteY1120" fmla="*/ 1030059 h 1030680"/>
                <a:gd name="connsiteX1121" fmla="*/ 883839 w 2992697"/>
                <a:gd name="connsiteY1121" fmla="*/ 1027886 h 1030680"/>
                <a:gd name="connsiteX1122" fmla="*/ 881666 w 2992697"/>
                <a:gd name="connsiteY1122" fmla="*/ 1027886 h 1030680"/>
                <a:gd name="connsiteX1123" fmla="*/ 876388 w 2992697"/>
                <a:gd name="connsiteY1123" fmla="*/ 1024782 h 1030680"/>
                <a:gd name="connsiteX1124" fmla="*/ 867075 w 2992697"/>
                <a:gd name="connsiteY1124" fmla="*/ 1017331 h 1030680"/>
                <a:gd name="connsiteX1125" fmla="*/ 852484 w 2992697"/>
                <a:gd name="connsiteY1125" fmla="*/ 1005844 h 1030680"/>
                <a:gd name="connsiteX1126" fmla="*/ 835720 w 2992697"/>
                <a:gd name="connsiteY1126" fmla="*/ 996221 h 1030680"/>
                <a:gd name="connsiteX1127" fmla="*/ 820198 w 2992697"/>
                <a:gd name="connsiteY1127" fmla="*/ 985665 h 1030680"/>
                <a:gd name="connsiteX1128" fmla="*/ 807780 w 2992697"/>
                <a:gd name="connsiteY1128" fmla="*/ 976042 h 1030680"/>
                <a:gd name="connsiteX1129" fmla="*/ 796294 w 2992697"/>
                <a:gd name="connsiteY1129" fmla="*/ 970764 h 1030680"/>
                <a:gd name="connsiteX1130" fmla="*/ 793189 w 2992697"/>
                <a:gd name="connsiteY1130" fmla="*/ 968591 h 1030680"/>
                <a:gd name="connsiteX1131" fmla="*/ 789153 w 2992697"/>
                <a:gd name="connsiteY1131" fmla="*/ 928543 h 1030680"/>
                <a:gd name="connsiteX1132" fmla="*/ 786980 w 2992697"/>
                <a:gd name="connsiteY1132" fmla="*/ 924197 h 1030680"/>
                <a:gd name="connsiteX1133" fmla="*/ 781703 w 2992697"/>
                <a:gd name="connsiteY1133" fmla="*/ 921093 h 1030680"/>
                <a:gd name="connsiteX1134" fmla="*/ 778598 w 2992697"/>
                <a:gd name="connsiteY1134" fmla="*/ 918920 h 1030680"/>
                <a:gd name="connsiteX1135" fmla="*/ 772389 w 2992697"/>
                <a:gd name="connsiteY1135" fmla="*/ 914573 h 1030680"/>
                <a:gd name="connsiteX1136" fmla="*/ 769285 w 2992697"/>
                <a:gd name="connsiteY1136" fmla="*/ 911469 h 1030680"/>
                <a:gd name="connsiteX1137" fmla="*/ 772389 w 2992697"/>
                <a:gd name="connsiteY1137" fmla="*/ 909296 h 1030680"/>
                <a:gd name="connsiteX1138" fmla="*/ 772389 w 2992697"/>
                <a:gd name="connsiteY1138" fmla="*/ 907123 h 1030680"/>
                <a:gd name="connsiteX1139" fmla="*/ 774562 w 2992697"/>
                <a:gd name="connsiteY1139" fmla="*/ 906191 h 1030680"/>
                <a:gd name="connsiteX1140" fmla="*/ 774562 w 2992697"/>
                <a:gd name="connsiteY1140" fmla="*/ 906191 h 1030680"/>
                <a:gd name="connsiteX1141" fmla="*/ 776735 w 2992697"/>
                <a:gd name="connsiteY1141" fmla="*/ 901845 h 1030680"/>
                <a:gd name="connsiteX1142" fmla="*/ 778908 w 2992697"/>
                <a:gd name="connsiteY1142" fmla="*/ 898741 h 1030680"/>
                <a:gd name="connsiteX1143" fmla="*/ 769595 w 2992697"/>
                <a:gd name="connsiteY1143" fmla="*/ 898741 h 1030680"/>
                <a:gd name="connsiteX1144" fmla="*/ 764317 w 2992697"/>
                <a:gd name="connsiteY1144" fmla="*/ 898741 h 1030680"/>
                <a:gd name="connsiteX1145" fmla="*/ 760282 w 2992697"/>
                <a:gd name="connsiteY1145" fmla="*/ 898741 h 1030680"/>
                <a:gd name="connsiteX1146" fmla="*/ 758109 w 2992697"/>
                <a:gd name="connsiteY1146" fmla="*/ 896567 h 1030680"/>
                <a:gd name="connsiteX1147" fmla="*/ 757177 w 2992697"/>
                <a:gd name="connsiteY1147" fmla="*/ 893463 h 1030680"/>
                <a:gd name="connsiteX1148" fmla="*/ 753141 w 2992697"/>
                <a:gd name="connsiteY1148" fmla="*/ 887254 h 1030680"/>
                <a:gd name="connsiteX1149" fmla="*/ 750968 w 2992697"/>
                <a:gd name="connsiteY1149" fmla="*/ 884150 h 1030680"/>
                <a:gd name="connsiteX1150" fmla="*/ 750968 w 2992697"/>
                <a:gd name="connsiteY1150" fmla="*/ 879803 h 1030680"/>
                <a:gd name="connsiteX1151" fmla="*/ 750968 w 2992697"/>
                <a:gd name="connsiteY1151" fmla="*/ 878872 h 1030680"/>
                <a:gd name="connsiteX1152" fmla="*/ 750968 w 2992697"/>
                <a:gd name="connsiteY1152" fmla="*/ 874526 h 1030680"/>
                <a:gd name="connsiteX1153" fmla="*/ 753141 w 2992697"/>
                <a:gd name="connsiteY1153" fmla="*/ 871421 h 1030680"/>
                <a:gd name="connsiteX1154" fmla="*/ 753141 w 2992697"/>
                <a:gd name="connsiteY1154" fmla="*/ 867075 h 1030680"/>
                <a:gd name="connsiteX1155" fmla="*/ 742586 w 2992697"/>
                <a:gd name="connsiteY1155" fmla="*/ 867075 h 1030680"/>
                <a:gd name="connsiteX1156" fmla="*/ 742586 w 2992697"/>
                <a:gd name="connsiteY1156" fmla="*/ 861798 h 1030680"/>
                <a:gd name="connsiteX1157" fmla="*/ 743518 w 2992697"/>
                <a:gd name="connsiteY1157" fmla="*/ 856520 h 1030680"/>
                <a:gd name="connsiteX1158" fmla="*/ 745691 w 2992697"/>
                <a:gd name="connsiteY1158" fmla="*/ 854347 h 1030680"/>
                <a:gd name="connsiteX1159" fmla="*/ 745691 w 2992697"/>
                <a:gd name="connsiteY1159" fmla="*/ 850622 h 1030680"/>
                <a:gd name="connsiteX1160" fmla="*/ 747864 w 2992697"/>
                <a:gd name="connsiteY1160" fmla="*/ 847517 h 1030680"/>
                <a:gd name="connsiteX1161" fmla="*/ 750037 w 2992697"/>
                <a:gd name="connsiteY1161" fmla="*/ 842239 h 1030680"/>
                <a:gd name="connsiteX1162" fmla="*/ 743828 w 2992697"/>
                <a:gd name="connsiteY1162" fmla="*/ 842239 h 1030680"/>
                <a:gd name="connsiteX1163" fmla="*/ 737619 w 2992697"/>
                <a:gd name="connsiteY1163" fmla="*/ 842239 h 1030680"/>
                <a:gd name="connsiteX1164" fmla="*/ 734515 w 2992697"/>
                <a:gd name="connsiteY1164" fmla="*/ 840066 h 1030680"/>
                <a:gd name="connsiteX1165" fmla="*/ 728306 w 2992697"/>
                <a:gd name="connsiteY1165" fmla="*/ 837893 h 1030680"/>
                <a:gd name="connsiteX1166" fmla="*/ 727375 w 2992697"/>
                <a:gd name="connsiteY1166" fmla="*/ 810574 h 1030680"/>
                <a:gd name="connsiteX1167" fmla="*/ 725201 w 2992697"/>
                <a:gd name="connsiteY1167" fmla="*/ 785117 h 1030680"/>
                <a:gd name="connsiteX1168" fmla="*/ 725201 w 2992697"/>
                <a:gd name="connsiteY1168" fmla="*/ 760903 h 1030680"/>
                <a:gd name="connsiteX1169" fmla="*/ 732652 w 2992697"/>
                <a:gd name="connsiteY1169" fmla="*/ 736688 h 1030680"/>
                <a:gd name="connsiteX1170" fmla="*/ 740103 w 2992697"/>
                <a:gd name="connsiteY1170" fmla="*/ 726133 h 1030680"/>
                <a:gd name="connsiteX1171" fmla="*/ 749416 w 2992697"/>
                <a:gd name="connsiteY1171" fmla="*/ 718682 h 1030680"/>
                <a:gd name="connsiteX1172" fmla="*/ 756867 w 2992697"/>
                <a:gd name="connsiteY1172" fmla="*/ 712473 h 1030680"/>
                <a:gd name="connsiteX1173" fmla="*/ 762144 w 2992697"/>
                <a:gd name="connsiteY1173" fmla="*/ 704091 h 1030680"/>
                <a:gd name="connsiteX1174" fmla="*/ 767422 w 2992697"/>
                <a:gd name="connsiteY1174" fmla="*/ 692605 h 1030680"/>
                <a:gd name="connsiteX1175" fmla="*/ 769595 w 2992697"/>
                <a:gd name="connsiteY1175" fmla="*/ 672426 h 1030680"/>
                <a:gd name="connsiteX1176" fmla="*/ 765559 w 2992697"/>
                <a:gd name="connsiteY1176" fmla="*/ 672426 h 1030680"/>
                <a:gd name="connsiteX1177" fmla="*/ 762455 w 2992697"/>
                <a:gd name="connsiteY1177" fmla="*/ 676772 h 1030680"/>
                <a:gd name="connsiteX1178" fmla="*/ 758419 w 2992697"/>
                <a:gd name="connsiteY1178" fmla="*/ 677703 h 1030680"/>
                <a:gd name="connsiteX1179" fmla="*/ 757488 w 2992697"/>
                <a:gd name="connsiteY1179" fmla="*/ 677703 h 1030680"/>
                <a:gd name="connsiteX1180" fmla="*/ 753452 w 2992697"/>
                <a:gd name="connsiteY1180" fmla="*/ 677703 h 1030680"/>
                <a:gd name="connsiteX1181" fmla="*/ 750347 w 2992697"/>
                <a:gd name="connsiteY1181" fmla="*/ 676772 h 1030680"/>
                <a:gd name="connsiteX1182" fmla="*/ 735757 w 2992697"/>
                <a:gd name="connsiteY1182" fmla="*/ 672426 h 1030680"/>
                <a:gd name="connsiteX1183" fmla="*/ 724270 w 2992697"/>
                <a:gd name="connsiteY1183" fmla="*/ 664975 h 1030680"/>
                <a:gd name="connsiteX1184" fmla="*/ 716819 w 2992697"/>
                <a:gd name="connsiteY1184" fmla="*/ 654420 h 1030680"/>
                <a:gd name="connsiteX1185" fmla="*/ 713715 w 2992697"/>
                <a:gd name="connsiteY1185" fmla="*/ 635483 h 1030680"/>
                <a:gd name="connsiteX1186" fmla="*/ 718992 w 2992697"/>
                <a:gd name="connsiteY1186" fmla="*/ 635483 h 1030680"/>
                <a:gd name="connsiteX1187" fmla="*/ 718992 w 2992697"/>
                <a:gd name="connsiteY1187" fmla="*/ 632378 h 1030680"/>
                <a:gd name="connsiteX1188" fmla="*/ 728306 w 2992697"/>
                <a:gd name="connsiteY1188" fmla="*/ 637656 h 1030680"/>
                <a:gd name="connsiteX1189" fmla="*/ 738861 w 2992697"/>
                <a:gd name="connsiteY1189" fmla="*/ 645106 h 1030680"/>
                <a:gd name="connsiteX1190" fmla="*/ 748174 w 2992697"/>
                <a:gd name="connsiteY1190" fmla="*/ 648211 h 1030680"/>
                <a:gd name="connsiteX1191" fmla="*/ 758729 w 2992697"/>
                <a:gd name="connsiteY1191" fmla="*/ 648211 h 1030680"/>
                <a:gd name="connsiteX1192" fmla="*/ 758729 w 2992697"/>
                <a:gd name="connsiteY1192" fmla="*/ 647280 h 1030680"/>
                <a:gd name="connsiteX1193" fmla="*/ 760903 w 2992697"/>
                <a:gd name="connsiteY1193" fmla="*/ 645106 h 1030680"/>
                <a:gd name="connsiteX1194" fmla="*/ 760903 w 2992697"/>
                <a:gd name="connsiteY1194" fmla="*/ 645106 h 1030680"/>
                <a:gd name="connsiteX1195" fmla="*/ 760903 w 2992697"/>
                <a:gd name="connsiteY1195" fmla="*/ 642623 h 1030680"/>
                <a:gd name="connsiteX1196" fmla="*/ 763076 w 2992697"/>
                <a:gd name="connsiteY1196" fmla="*/ 639518 h 1030680"/>
                <a:gd name="connsiteX1197" fmla="*/ 743207 w 2992697"/>
                <a:gd name="connsiteY1197" fmla="*/ 624617 h 1030680"/>
                <a:gd name="connsiteX1198" fmla="*/ 726443 w 2992697"/>
                <a:gd name="connsiteY1198" fmla="*/ 603507 h 1030680"/>
                <a:gd name="connsiteX1199" fmla="*/ 721166 w 2992697"/>
                <a:gd name="connsiteY1199" fmla="*/ 605680 h 1030680"/>
                <a:gd name="connsiteX1200" fmla="*/ 717130 w 2992697"/>
                <a:gd name="connsiteY1200" fmla="*/ 607853 h 1030680"/>
                <a:gd name="connsiteX1201" fmla="*/ 711852 w 2992697"/>
                <a:gd name="connsiteY1201" fmla="*/ 610026 h 1030680"/>
                <a:gd name="connsiteX1202" fmla="*/ 706575 w 2992697"/>
                <a:gd name="connsiteY1202" fmla="*/ 610957 h 1030680"/>
                <a:gd name="connsiteX1203" fmla="*/ 702539 w 2992697"/>
                <a:gd name="connsiteY1203" fmla="*/ 607853 h 1030680"/>
                <a:gd name="connsiteX1204" fmla="*/ 701608 w 2992697"/>
                <a:gd name="connsiteY1204" fmla="*/ 605680 h 1030680"/>
                <a:gd name="connsiteX1205" fmla="*/ 699434 w 2992697"/>
                <a:gd name="connsiteY1205" fmla="*/ 602575 h 1030680"/>
                <a:gd name="connsiteX1206" fmla="*/ 697261 w 2992697"/>
                <a:gd name="connsiteY1206" fmla="*/ 600402 h 1030680"/>
                <a:gd name="connsiteX1207" fmla="*/ 694157 w 2992697"/>
                <a:gd name="connsiteY1207" fmla="*/ 595125 h 1030680"/>
                <a:gd name="connsiteX1208" fmla="*/ 704712 w 2992697"/>
                <a:gd name="connsiteY1208" fmla="*/ 583638 h 1030680"/>
                <a:gd name="connsiteX1209" fmla="*/ 706885 w 2992697"/>
                <a:gd name="connsiteY1209" fmla="*/ 567805 h 1030680"/>
                <a:gd name="connsiteX1210" fmla="*/ 704712 w 2992697"/>
                <a:gd name="connsiteY1210" fmla="*/ 546695 h 1030680"/>
                <a:gd name="connsiteX1211" fmla="*/ 699434 w 2992697"/>
                <a:gd name="connsiteY1211" fmla="*/ 524653 h 1030680"/>
                <a:gd name="connsiteX1212" fmla="*/ 690121 w 2992697"/>
                <a:gd name="connsiteY1212" fmla="*/ 501370 h 1030680"/>
                <a:gd name="connsiteX1213" fmla="*/ 679566 w 2992697"/>
                <a:gd name="connsiteY1213" fmla="*/ 479328 h 1030680"/>
                <a:gd name="connsiteX1214" fmla="*/ 665906 w 2992697"/>
                <a:gd name="connsiteY1214" fmla="*/ 459149 h 1030680"/>
                <a:gd name="connsiteX1215" fmla="*/ 655351 w 2992697"/>
                <a:gd name="connsiteY1215" fmla="*/ 440212 h 1030680"/>
                <a:gd name="connsiteX1216" fmla="*/ 646038 w 2992697"/>
                <a:gd name="connsiteY1216" fmla="*/ 425311 h 1030680"/>
                <a:gd name="connsiteX1217" fmla="*/ 623996 w 2992697"/>
                <a:gd name="connsiteY1217" fmla="*/ 410409 h 1030680"/>
                <a:gd name="connsiteX1218" fmla="*/ 598850 w 2992697"/>
                <a:gd name="connsiteY1218" fmla="*/ 405132 h 1030680"/>
                <a:gd name="connsiteX1219" fmla="*/ 572772 w 2992697"/>
                <a:gd name="connsiteY1219" fmla="*/ 405132 h 1030680"/>
                <a:gd name="connsiteX1220" fmla="*/ 543591 w 2992697"/>
                <a:gd name="connsiteY1220" fmla="*/ 405132 h 1030680"/>
                <a:gd name="connsiteX1221" fmla="*/ 515340 w 2992697"/>
                <a:gd name="connsiteY1221" fmla="*/ 407305 h 1030680"/>
                <a:gd name="connsiteX1222" fmla="*/ 486158 w 2992697"/>
                <a:gd name="connsiteY1222" fmla="*/ 405132 h 1030680"/>
                <a:gd name="connsiteX1223" fmla="*/ 486158 w 2992697"/>
                <a:gd name="connsiteY1223" fmla="*/ 399854 h 1030680"/>
                <a:gd name="connsiteX1224" fmla="*/ 486158 w 2992697"/>
                <a:gd name="connsiteY1224" fmla="*/ 395508 h 1030680"/>
                <a:gd name="connsiteX1225" fmla="*/ 487089 w 2992697"/>
                <a:gd name="connsiteY1225" fmla="*/ 394577 h 1030680"/>
                <a:gd name="connsiteX1226" fmla="*/ 487089 w 2992697"/>
                <a:gd name="connsiteY1226" fmla="*/ 392404 h 1030680"/>
                <a:gd name="connsiteX1227" fmla="*/ 487089 w 2992697"/>
                <a:gd name="connsiteY1227" fmla="*/ 390230 h 1030680"/>
                <a:gd name="connsiteX1228" fmla="*/ 486158 w 2992697"/>
                <a:gd name="connsiteY1228" fmla="*/ 388057 h 1030680"/>
                <a:gd name="connsiteX1229" fmla="*/ 474672 w 2992697"/>
                <a:gd name="connsiteY1229" fmla="*/ 382780 h 1030680"/>
                <a:gd name="connsiteX1230" fmla="*/ 464116 w 2992697"/>
                <a:gd name="connsiteY1230" fmla="*/ 379675 h 1030680"/>
                <a:gd name="connsiteX1231" fmla="*/ 452630 w 2992697"/>
                <a:gd name="connsiteY1231" fmla="*/ 372225 h 1030680"/>
                <a:gd name="connsiteX1232" fmla="*/ 461943 w 2992697"/>
                <a:gd name="connsiteY1232" fmla="*/ 372225 h 1030680"/>
                <a:gd name="connsiteX1233" fmla="*/ 472499 w 2992697"/>
                <a:gd name="connsiteY1233" fmla="*/ 367878 h 1030680"/>
                <a:gd name="connsiteX1234" fmla="*/ 487089 w 2992697"/>
                <a:gd name="connsiteY1234" fmla="*/ 364774 h 1030680"/>
                <a:gd name="connsiteX1235" fmla="*/ 503854 w 2992697"/>
                <a:gd name="connsiteY1235" fmla="*/ 362601 h 1030680"/>
                <a:gd name="connsiteX1236" fmla="*/ 516271 w 2992697"/>
                <a:gd name="connsiteY1236" fmla="*/ 358254 h 1030680"/>
                <a:gd name="connsiteX1237" fmla="*/ 525585 w 2992697"/>
                <a:gd name="connsiteY1237" fmla="*/ 350804 h 1030680"/>
                <a:gd name="connsiteX1238" fmla="*/ 481812 w 2992697"/>
                <a:gd name="connsiteY1238" fmla="*/ 350804 h 1030680"/>
                <a:gd name="connsiteX1239" fmla="*/ 471257 w 2992697"/>
                <a:gd name="connsiteY1239" fmla="*/ 347699 h 1030680"/>
                <a:gd name="connsiteX1240" fmla="*/ 461943 w 2992697"/>
                <a:gd name="connsiteY1240" fmla="*/ 347699 h 1030680"/>
                <a:gd name="connsiteX1241" fmla="*/ 450457 w 2992697"/>
                <a:gd name="connsiteY1241" fmla="*/ 345526 h 1030680"/>
                <a:gd name="connsiteX1242" fmla="*/ 442075 w 2992697"/>
                <a:gd name="connsiteY1242" fmla="*/ 343353 h 1030680"/>
                <a:gd name="connsiteX1243" fmla="*/ 432761 w 2992697"/>
                <a:gd name="connsiteY1243" fmla="*/ 340249 h 1030680"/>
                <a:gd name="connsiteX1244" fmla="*/ 427484 w 2992697"/>
                <a:gd name="connsiteY1244" fmla="*/ 330625 h 1030680"/>
                <a:gd name="connsiteX1245" fmla="*/ 425311 w 2992697"/>
                <a:gd name="connsiteY1245" fmla="*/ 315723 h 1030680"/>
                <a:gd name="connsiteX1246" fmla="*/ 447352 w 2992697"/>
                <a:gd name="connsiteY1246" fmla="*/ 312619 h 1030680"/>
                <a:gd name="connsiteX1247" fmla="*/ 467221 w 2992697"/>
                <a:gd name="connsiteY1247" fmla="*/ 305168 h 1030680"/>
                <a:gd name="connsiteX1248" fmla="*/ 483985 w 2992697"/>
                <a:gd name="connsiteY1248" fmla="*/ 297718 h 1030680"/>
                <a:gd name="connsiteX1249" fmla="*/ 501680 w 2992697"/>
                <a:gd name="connsiteY1249" fmla="*/ 290267 h 1030680"/>
                <a:gd name="connsiteX1250" fmla="*/ 538313 w 2992697"/>
                <a:gd name="connsiteY1250" fmla="*/ 290267 h 1030680"/>
                <a:gd name="connsiteX1251" fmla="*/ 552904 w 2992697"/>
                <a:gd name="connsiteY1251" fmla="*/ 241837 h 1030680"/>
                <a:gd name="connsiteX1252" fmla="*/ 518444 w 2992697"/>
                <a:gd name="connsiteY1252" fmla="*/ 241837 h 1030680"/>
                <a:gd name="connsiteX1253" fmla="*/ 509131 w 2992697"/>
                <a:gd name="connsiteY1253" fmla="*/ 229109 h 1030680"/>
                <a:gd name="connsiteX1254" fmla="*/ 520618 w 2992697"/>
                <a:gd name="connsiteY1254" fmla="*/ 221658 h 1030680"/>
                <a:gd name="connsiteX1255" fmla="*/ 529000 w 2992697"/>
                <a:gd name="connsiteY1255" fmla="*/ 214208 h 1030680"/>
                <a:gd name="connsiteX1256" fmla="*/ 540486 w 2992697"/>
                <a:gd name="connsiteY1256" fmla="*/ 208930 h 1030680"/>
                <a:gd name="connsiteX1257" fmla="*/ 552904 w 2992697"/>
                <a:gd name="connsiteY1257" fmla="*/ 204584 h 1030680"/>
                <a:gd name="connsiteX1258" fmla="*/ 552904 w 2992697"/>
                <a:gd name="connsiteY1258" fmla="*/ 191856 h 1030680"/>
                <a:gd name="connsiteX1259" fmla="*/ 567495 w 2992697"/>
                <a:gd name="connsiteY1259" fmla="*/ 184405 h 1030680"/>
                <a:gd name="connsiteX1260" fmla="*/ 574946 w 2992697"/>
                <a:gd name="connsiteY1260" fmla="*/ 176023 h 1030680"/>
                <a:gd name="connsiteX1261" fmla="*/ 582396 w 2992697"/>
                <a:gd name="connsiteY1261" fmla="*/ 164536 h 1030680"/>
                <a:gd name="connsiteX1262" fmla="*/ 593883 w 2992697"/>
                <a:gd name="connsiteY1262" fmla="*/ 157086 h 1030680"/>
                <a:gd name="connsiteX1263" fmla="*/ 606301 w 2992697"/>
                <a:gd name="connsiteY1263" fmla="*/ 151808 h 1030680"/>
                <a:gd name="connsiteX1264" fmla="*/ 616856 w 2992697"/>
                <a:gd name="connsiteY1264" fmla="*/ 151808 h 1030680"/>
                <a:gd name="connsiteX1265" fmla="*/ 626169 w 2992697"/>
                <a:gd name="connsiteY1265" fmla="*/ 154912 h 1030680"/>
                <a:gd name="connsiteX1266" fmla="*/ 638587 w 2992697"/>
                <a:gd name="connsiteY1266" fmla="*/ 153981 h 1030680"/>
                <a:gd name="connsiteX1267" fmla="*/ 629274 w 2992697"/>
                <a:gd name="connsiteY1267" fmla="*/ 149635 h 1030680"/>
                <a:gd name="connsiteX1268" fmla="*/ 623996 w 2992697"/>
                <a:gd name="connsiteY1268" fmla="*/ 147462 h 1030680"/>
                <a:gd name="connsiteX1269" fmla="*/ 618718 w 2992697"/>
                <a:gd name="connsiteY1269" fmla="*/ 146530 h 1030680"/>
                <a:gd name="connsiteX1270" fmla="*/ 613441 w 2992697"/>
                <a:gd name="connsiteY1270" fmla="*/ 140322 h 1030680"/>
                <a:gd name="connsiteX1271" fmla="*/ 631136 w 2992697"/>
                <a:gd name="connsiteY1271" fmla="*/ 137217 h 1030680"/>
                <a:gd name="connsiteX1272" fmla="*/ 647900 w 2992697"/>
                <a:gd name="connsiteY1272" fmla="*/ 131939 h 1030680"/>
                <a:gd name="connsiteX1273" fmla="*/ 662491 w 2992697"/>
                <a:gd name="connsiteY1273" fmla="*/ 127593 h 1030680"/>
                <a:gd name="connsiteX1274" fmla="*/ 679255 w 2992697"/>
                <a:gd name="connsiteY1274" fmla="*/ 124489 h 1030680"/>
                <a:gd name="connsiteX1275" fmla="*/ 680187 w 2992697"/>
                <a:gd name="connsiteY1275" fmla="*/ 131939 h 1030680"/>
                <a:gd name="connsiteX1276" fmla="*/ 682360 w 2992697"/>
                <a:gd name="connsiteY1276" fmla="*/ 135044 h 1030680"/>
                <a:gd name="connsiteX1277" fmla="*/ 684533 w 2992697"/>
                <a:gd name="connsiteY1277" fmla="*/ 140322 h 1030680"/>
                <a:gd name="connsiteX1278" fmla="*/ 686706 w 2992697"/>
                <a:gd name="connsiteY1278" fmla="*/ 144668 h 1030680"/>
                <a:gd name="connsiteX1279" fmla="*/ 691984 w 2992697"/>
                <a:gd name="connsiteY1279" fmla="*/ 146841 h 1030680"/>
                <a:gd name="connsiteX1280" fmla="*/ 699434 w 2992697"/>
                <a:gd name="connsiteY1280" fmla="*/ 147772 h 1030680"/>
                <a:gd name="connsiteX1281" fmla="*/ 699434 w 2992697"/>
                <a:gd name="connsiteY1281" fmla="*/ 142495 h 1030680"/>
                <a:gd name="connsiteX1282" fmla="*/ 702539 w 2992697"/>
                <a:gd name="connsiteY1282" fmla="*/ 137217 h 1030680"/>
                <a:gd name="connsiteX1283" fmla="*/ 704712 w 2992697"/>
                <a:gd name="connsiteY1283" fmla="*/ 129766 h 1030680"/>
                <a:gd name="connsiteX1284" fmla="*/ 706885 w 2992697"/>
                <a:gd name="connsiteY1284" fmla="*/ 124489 h 1030680"/>
                <a:gd name="connsiteX1285" fmla="*/ 709989 w 2992697"/>
                <a:gd name="connsiteY1285" fmla="*/ 129766 h 1030680"/>
                <a:gd name="connsiteX1286" fmla="*/ 716198 w 2992697"/>
                <a:gd name="connsiteY1286" fmla="*/ 135044 h 1030680"/>
                <a:gd name="connsiteX1287" fmla="*/ 719303 w 2992697"/>
                <a:gd name="connsiteY1287" fmla="*/ 139390 h 1030680"/>
                <a:gd name="connsiteX1288" fmla="*/ 726754 w 2992697"/>
                <a:gd name="connsiteY1288" fmla="*/ 142495 h 1030680"/>
                <a:gd name="connsiteX1289" fmla="*/ 734204 w 2992697"/>
                <a:gd name="connsiteY1289" fmla="*/ 144668 h 1030680"/>
                <a:gd name="connsiteX1290" fmla="*/ 730168 w 2992697"/>
                <a:gd name="connsiteY1290" fmla="*/ 120453 h 1030680"/>
                <a:gd name="connsiteX1291" fmla="*/ 743828 w 2992697"/>
                <a:gd name="connsiteY1291" fmla="*/ 117349 h 1030680"/>
                <a:gd name="connsiteX1292" fmla="*/ 754383 w 2992697"/>
                <a:gd name="connsiteY1292" fmla="*/ 113002 h 1030680"/>
                <a:gd name="connsiteX1293" fmla="*/ 771147 w 2992697"/>
                <a:gd name="connsiteY1293" fmla="*/ 117349 h 1030680"/>
                <a:gd name="connsiteX1294" fmla="*/ 788843 w 2992697"/>
                <a:gd name="connsiteY1294" fmla="*/ 124799 h 1030680"/>
                <a:gd name="connsiteX1295" fmla="*/ 807780 w 2992697"/>
                <a:gd name="connsiteY1295" fmla="*/ 135354 h 1030680"/>
                <a:gd name="connsiteX1296" fmla="*/ 827648 w 2992697"/>
                <a:gd name="connsiteY1296" fmla="*/ 144978 h 1030680"/>
                <a:gd name="connsiteX1297" fmla="*/ 844413 w 2992697"/>
                <a:gd name="connsiteY1297" fmla="*/ 152429 h 1030680"/>
                <a:gd name="connsiteX1298" fmla="*/ 859935 w 2992697"/>
                <a:gd name="connsiteY1298" fmla="*/ 157706 h 1030680"/>
                <a:gd name="connsiteX1299" fmla="*/ 859935 w 2992697"/>
                <a:gd name="connsiteY1299" fmla="*/ 154602 h 1030680"/>
                <a:gd name="connsiteX1300" fmla="*/ 849380 w 2992697"/>
                <a:gd name="connsiteY1300" fmla="*/ 144978 h 1030680"/>
                <a:gd name="connsiteX1301" fmla="*/ 841929 w 2992697"/>
                <a:gd name="connsiteY1301" fmla="*/ 137527 h 1030680"/>
                <a:gd name="connsiteX1302" fmla="*/ 837893 w 2992697"/>
                <a:gd name="connsiteY1302" fmla="*/ 127904 h 1030680"/>
                <a:gd name="connsiteX1303" fmla="*/ 844102 w 2992697"/>
                <a:gd name="connsiteY1303" fmla="*/ 117349 h 1030680"/>
                <a:gd name="connsiteX1304" fmla="*/ 840066 w 2992697"/>
                <a:gd name="connsiteY1304" fmla="*/ 113002 h 1030680"/>
                <a:gd name="connsiteX1305" fmla="*/ 834789 w 2992697"/>
                <a:gd name="connsiteY1305" fmla="*/ 107725 h 1030680"/>
                <a:gd name="connsiteX1306" fmla="*/ 829511 w 2992697"/>
                <a:gd name="connsiteY1306" fmla="*/ 103378 h 1030680"/>
                <a:gd name="connsiteX1307" fmla="*/ 824234 w 2992697"/>
                <a:gd name="connsiteY1307" fmla="*/ 100274 h 1030680"/>
                <a:gd name="connsiteX1308" fmla="*/ 820198 w 2992697"/>
                <a:gd name="connsiteY1308" fmla="*/ 95928 h 1030680"/>
                <a:gd name="connsiteX1309" fmla="*/ 824234 w 2992697"/>
                <a:gd name="connsiteY1309" fmla="*/ 87546 h 1030680"/>
                <a:gd name="connsiteX1310" fmla="*/ 834789 w 2992697"/>
                <a:gd name="connsiteY1310" fmla="*/ 90650 h 1030680"/>
                <a:gd name="connsiteX1311" fmla="*/ 849380 w 2992697"/>
                <a:gd name="connsiteY1311" fmla="*/ 92823 h 1030680"/>
                <a:gd name="connsiteX1312" fmla="*/ 861797 w 2992697"/>
                <a:gd name="connsiteY1312" fmla="*/ 90650 h 1030680"/>
                <a:gd name="connsiteX1313" fmla="*/ 871111 w 2992697"/>
                <a:gd name="connsiteY1313" fmla="*/ 83199 h 1030680"/>
                <a:gd name="connsiteX1314" fmla="*/ 827338 w 2992697"/>
                <a:gd name="connsiteY1314" fmla="*/ 83199 h 1030680"/>
                <a:gd name="connsiteX1315" fmla="*/ 827338 w 2992697"/>
                <a:gd name="connsiteY1315" fmla="*/ 80095 h 1030680"/>
                <a:gd name="connsiteX1316" fmla="*/ 824234 w 2992697"/>
                <a:gd name="connsiteY1316" fmla="*/ 80095 h 1030680"/>
                <a:gd name="connsiteX1317" fmla="*/ 824234 w 2992697"/>
                <a:gd name="connsiteY1317" fmla="*/ 75749 h 1030680"/>
                <a:gd name="connsiteX1318" fmla="*/ 829511 w 2992697"/>
                <a:gd name="connsiteY1318" fmla="*/ 72644 h 1030680"/>
                <a:gd name="connsiteX1319" fmla="*/ 834789 w 2992697"/>
                <a:gd name="connsiteY1319" fmla="*/ 68298 h 1030680"/>
                <a:gd name="connsiteX1320" fmla="*/ 840066 w 2992697"/>
                <a:gd name="connsiteY1320" fmla="*/ 65194 h 1030680"/>
                <a:gd name="connsiteX1321" fmla="*/ 845344 w 2992697"/>
                <a:gd name="connsiteY1321" fmla="*/ 60847 h 1030680"/>
                <a:gd name="connsiteX1322" fmla="*/ 851553 w 2992697"/>
                <a:gd name="connsiteY1322" fmla="*/ 59916 h 1030680"/>
                <a:gd name="connsiteX1323" fmla="*/ 874526 w 2992697"/>
                <a:gd name="connsiteY1323" fmla="*/ 63020 h 1030680"/>
                <a:gd name="connsiteX1324" fmla="*/ 880735 w 2992697"/>
                <a:gd name="connsiteY1324" fmla="*/ 46256 h 1030680"/>
                <a:gd name="connsiteX1325" fmla="*/ 907743 w 2992697"/>
                <a:gd name="connsiteY1325" fmla="*/ 50603 h 1030680"/>
                <a:gd name="connsiteX1326" fmla="*/ 909917 w 2992697"/>
                <a:gd name="connsiteY1326" fmla="*/ 50603 h 1030680"/>
                <a:gd name="connsiteX1327" fmla="*/ 910848 w 2992697"/>
                <a:gd name="connsiteY1327" fmla="*/ 46256 h 1030680"/>
                <a:gd name="connsiteX1328" fmla="*/ 913021 w 2992697"/>
                <a:gd name="connsiteY1328" fmla="*/ 45325 h 1030680"/>
                <a:gd name="connsiteX1329" fmla="*/ 915194 w 2992697"/>
                <a:gd name="connsiteY1329" fmla="*/ 40979 h 1030680"/>
                <a:gd name="connsiteX1330" fmla="*/ 920472 w 2992697"/>
                <a:gd name="connsiteY1330" fmla="*/ 38806 h 1030680"/>
                <a:gd name="connsiteX1331" fmla="*/ 924508 w 2992697"/>
                <a:gd name="connsiteY1331" fmla="*/ 45015 h 1030680"/>
                <a:gd name="connsiteX1332" fmla="*/ 929785 w 2992697"/>
                <a:gd name="connsiteY1332" fmla="*/ 50292 h 1030680"/>
                <a:gd name="connsiteX1333" fmla="*/ 935063 w 2992697"/>
                <a:gd name="connsiteY1333" fmla="*/ 55570 h 1030680"/>
                <a:gd name="connsiteX1334" fmla="*/ 935063 w 2992697"/>
                <a:gd name="connsiteY1334" fmla="*/ 45946 h 1030680"/>
                <a:gd name="connsiteX1335" fmla="*/ 937236 w 2992697"/>
                <a:gd name="connsiteY1335" fmla="*/ 45015 h 1030680"/>
                <a:gd name="connsiteX1336" fmla="*/ 937236 w 2992697"/>
                <a:gd name="connsiteY1336" fmla="*/ 42842 h 1030680"/>
                <a:gd name="connsiteX1337" fmla="*/ 937236 w 2992697"/>
                <a:gd name="connsiteY1337" fmla="*/ 40668 h 1030680"/>
                <a:gd name="connsiteX1338" fmla="*/ 937236 w 2992697"/>
                <a:gd name="connsiteY1338" fmla="*/ 38495 h 1030680"/>
                <a:gd name="connsiteX1339" fmla="*/ 938167 w 2992697"/>
                <a:gd name="connsiteY1339" fmla="*/ 35391 h 1030680"/>
                <a:gd name="connsiteX1340" fmla="*/ 940340 w 2992697"/>
                <a:gd name="connsiteY1340" fmla="*/ 33218 h 1030680"/>
                <a:gd name="connsiteX1341" fmla="*/ 944376 w 2992697"/>
                <a:gd name="connsiteY1341" fmla="*/ 31045 h 1030680"/>
                <a:gd name="connsiteX1342" fmla="*/ 962071 w 2992697"/>
                <a:gd name="connsiteY1342" fmla="*/ 22663 h 1030680"/>
                <a:gd name="connsiteX1343" fmla="*/ 984113 w 2992697"/>
                <a:gd name="connsiteY1343" fmla="*/ 20179 h 1030680"/>
                <a:gd name="connsiteX1344" fmla="*/ 984113 w 2992697"/>
                <a:gd name="connsiteY1344" fmla="*/ 20179 h 1030680"/>
                <a:gd name="connsiteX1345" fmla="*/ 984113 w 2992697"/>
                <a:gd name="connsiteY1345" fmla="*/ 20179 h 1030680"/>
                <a:gd name="connsiteX1346" fmla="*/ 2301024 w 2992697"/>
                <a:gd name="connsiteY1346" fmla="*/ 16764 h 1030680"/>
                <a:gd name="connsiteX1347" fmla="*/ 2311579 w 2992697"/>
                <a:gd name="connsiteY1347" fmla="*/ 19869 h 1030680"/>
                <a:gd name="connsiteX1348" fmla="*/ 2311579 w 2992697"/>
                <a:gd name="connsiteY1348" fmla="*/ 27319 h 1030680"/>
                <a:gd name="connsiteX1349" fmla="*/ 2296057 w 2992697"/>
                <a:gd name="connsiteY1349" fmla="*/ 27319 h 1030680"/>
                <a:gd name="connsiteX1350" fmla="*/ 2301024 w 2992697"/>
                <a:gd name="connsiteY1350" fmla="*/ 16764 h 1030680"/>
                <a:gd name="connsiteX1351" fmla="*/ 2301024 w 2992697"/>
                <a:gd name="connsiteY1351" fmla="*/ 16764 h 1030680"/>
                <a:gd name="connsiteX1352" fmla="*/ 2301024 w 2992697"/>
                <a:gd name="connsiteY1352" fmla="*/ 16764 h 1030680"/>
                <a:gd name="connsiteX1353" fmla="*/ 2792460 w 2992697"/>
                <a:gd name="connsiteY1353" fmla="*/ 0 h 1030680"/>
                <a:gd name="connsiteX1354" fmla="*/ 2797737 w 2992697"/>
                <a:gd name="connsiteY1354" fmla="*/ 3104 h 1030680"/>
                <a:gd name="connsiteX1355" fmla="*/ 2801773 w 2992697"/>
                <a:gd name="connsiteY1355" fmla="*/ 7451 h 1030680"/>
                <a:gd name="connsiteX1356" fmla="*/ 2803946 w 2992697"/>
                <a:gd name="connsiteY1356" fmla="*/ 10555 h 1030680"/>
                <a:gd name="connsiteX1357" fmla="*/ 2804878 w 2992697"/>
                <a:gd name="connsiteY1357" fmla="*/ 16764 h 1030680"/>
                <a:gd name="connsiteX1358" fmla="*/ 2807051 w 2992697"/>
                <a:gd name="connsiteY1358" fmla="*/ 19869 h 1030680"/>
                <a:gd name="connsiteX1359" fmla="*/ 2809224 w 2992697"/>
                <a:gd name="connsiteY1359" fmla="*/ 25146 h 1030680"/>
                <a:gd name="connsiteX1360" fmla="*/ 2812328 w 2992697"/>
                <a:gd name="connsiteY1360" fmla="*/ 27319 h 1030680"/>
                <a:gd name="connsiteX1361" fmla="*/ 2823815 w 2992697"/>
                <a:gd name="connsiteY1361" fmla="*/ 32597 h 1030680"/>
                <a:gd name="connsiteX1362" fmla="*/ 2834370 w 2992697"/>
                <a:gd name="connsiteY1362" fmla="*/ 34770 h 1030680"/>
                <a:gd name="connsiteX1363" fmla="*/ 2841821 w 2992697"/>
                <a:gd name="connsiteY1363" fmla="*/ 34770 h 1030680"/>
                <a:gd name="connsiteX1364" fmla="*/ 2847098 w 2992697"/>
                <a:gd name="connsiteY1364" fmla="*/ 39116 h 1030680"/>
                <a:gd name="connsiteX1365" fmla="*/ 2851134 w 2992697"/>
                <a:gd name="connsiteY1365" fmla="*/ 46567 h 1030680"/>
                <a:gd name="connsiteX1366" fmla="*/ 2853307 w 2992697"/>
                <a:gd name="connsiteY1366" fmla="*/ 61468 h 1030680"/>
                <a:gd name="connsiteX1367" fmla="*/ 2851134 w 2992697"/>
                <a:gd name="connsiteY1367" fmla="*/ 62400 h 1030680"/>
                <a:gd name="connsiteX1368" fmla="*/ 2851134 w 2992697"/>
                <a:gd name="connsiteY1368" fmla="*/ 62400 h 1030680"/>
                <a:gd name="connsiteX1369" fmla="*/ 2851134 w 2992697"/>
                <a:gd name="connsiteY1369" fmla="*/ 64573 h 1030680"/>
                <a:gd name="connsiteX1370" fmla="*/ 2851134 w 2992697"/>
                <a:gd name="connsiteY1370" fmla="*/ 66746 h 1030680"/>
                <a:gd name="connsiteX1371" fmla="*/ 2848961 w 2992697"/>
                <a:gd name="connsiteY1371" fmla="*/ 68919 h 1030680"/>
                <a:gd name="connsiteX1372" fmla="*/ 2825988 w 2992697"/>
                <a:gd name="connsiteY1372" fmla="*/ 68919 h 1030680"/>
                <a:gd name="connsiteX1373" fmla="*/ 2802084 w 2992697"/>
                <a:gd name="connsiteY1373" fmla="*/ 68919 h 1030680"/>
                <a:gd name="connsiteX1374" fmla="*/ 2782215 w 2992697"/>
                <a:gd name="connsiteY1374" fmla="*/ 77301 h 1030680"/>
                <a:gd name="connsiteX1375" fmla="*/ 2778179 w 2992697"/>
                <a:gd name="connsiteY1375" fmla="*/ 79474 h 1030680"/>
                <a:gd name="connsiteX1376" fmla="*/ 2776006 w 2992697"/>
                <a:gd name="connsiteY1376" fmla="*/ 83820 h 1030680"/>
                <a:gd name="connsiteX1377" fmla="*/ 2775075 w 2992697"/>
                <a:gd name="connsiteY1377" fmla="*/ 84752 h 1030680"/>
                <a:gd name="connsiteX1378" fmla="*/ 2772902 w 2992697"/>
                <a:gd name="connsiteY1378" fmla="*/ 86925 h 1030680"/>
                <a:gd name="connsiteX1379" fmla="*/ 2770729 w 2992697"/>
                <a:gd name="connsiteY1379" fmla="*/ 89098 h 1030680"/>
                <a:gd name="connsiteX1380" fmla="*/ 2767624 w 2992697"/>
                <a:gd name="connsiteY1380" fmla="*/ 91271 h 1030680"/>
                <a:gd name="connsiteX1381" fmla="*/ 2761415 w 2992697"/>
                <a:gd name="connsiteY1381" fmla="*/ 94376 h 1030680"/>
                <a:gd name="connsiteX1382" fmla="*/ 2758311 w 2992697"/>
                <a:gd name="connsiteY1382" fmla="*/ 89098 h 1030680"/>
                <a:gd name="connsiteX1383" fmla="*/ 2756137 w 2992697"/>
                <a:gd name="connsiteY1383" fmla="*/ 84752 h 1030680"/>
                <a:gd name="connsiteX1384" fmla="*/ 2753033 w 2992697"/>
                <a:gd name="connsiteY1384" fmla="*/ 81647 h 1030680"/>
                <a:gd name="connsiteX1385" fmla="*/ 2765451 w 2992697"/>
                <a:gd name="connsiteY1385" fmla="*/ 49982 h 1030680"/>
                <a:gd name="connsiteX1386" fmla="*/ 2777869 w 2992697"/>
                <a:gd name="connsiteY1386" fmla="*/ 24525 h 1030680"/>
                <a:gd name="connsiteX1387" fmla="*/ 2792460 w 2992697"/>
                <a:gd name="connsiteY1387" fmla="*/ 0 h 1030680"/>
                <a:gd name="connsiteX1388" fmla="*/ 2792460 w 2992697"/>
                <a:gd name="connsiteY1388" fmla="*/ 0 h 1030680"/>
                <a:gd name="connsiteX1389" fmla="*/ 2792460 w 2992697"/>
                <a:gd name="connsiteY1389" fmla="*/ 0 h 1030680"/>
                <a:gd name="connsiteX1390" fmla="*/ 2665177 w 2992697"/>
                <a:gd name="connsiteY1390" fmla="*/ 0 h 1030680"/>
                <a:gd name="connsiteX1391" fmla="*/ 2674490 w 2992697"/>
                <a:gd name="connsiteY1391" fmla="*/ 9624 h 1030680"/>
                <a:gd name="connsiteX1392" fmla="*/ 2679768 w 2992697"/>
                <a:gd name="connsiteY1392" fmla="*/ 20179 h 1030680"/>
                <a:gd name="connsiteX1393" fmla="*/ 2685046 w 2992697"/>
                <a:gd name="connsiteY1393" fmla="*/ 32907 h 1030680"/>
                <a:gd name="connsiteX1394" fmla="*/ 2675732 w 2992697"/>
                <a:gd name="connsiteY1394" fmla="*/ 32907 h 1030680"/>
                <a:gd name="connsiteX1395" fmla="*/ 2675732 w 2992697"/>
                <a:gd name="connsiteY1395" fmla="*/ 27319 h 1030680"/>
                <a:gd name="connsiteX1396" fmla="*/ 2672628 w 2992697"/>
                <a:gd name="connsiteY1396" fmla="*/ 24215 h 1030680"/>
                <a:gd name="connsiteX1397" fmla="*/ 2668592 w 2992697"/>
                <a:gd name="connsiteY1397" fmla="*/ 19869 h 1030680"/>
                <a:gd name="connsiteX1398" fmla="*/ 2667660 w 2992697"/>
                <a:gd name="connsiteY1398" fmla="*/ 14591 h 1030680"/>
                <a:gd name="connsiteX1399" fmla="*/ 2665487 w 2992697"/>
                <a:gd name="connsiteY1399" fmla="*/ 9313 h 1030680"/>
                <a:gd name="connsiteX1400" fmla="*/ 2665487 w 2992697"/>
                <a:gd name="connsiteY1400" fmla="*/ 0 h 1030680"/>
                <a:gd name="connsiteX1401" fmla="*/ 2665177 w 2992697"/>
                <a:gd name="connsiteY1401" fmla="*/ 0 h 1030680"/>
                <a:gd name="connsiteX1402" fmla="*/ 2665177 w 2992697"/>
                <a:gd name="connsiteY1402" fmla="*/ 0 h 103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Lst>
              <a:rect l="l" t="t" r="r" b="b"/>
              <a:pathLst>
                <a:path w="2992697" h="1030680">
                  <a:moveTo>
                    <a:pt x="7140" y="256428"/>
                  </a:moveTo>
                  <a:lnTo>
                    <a:pt x="26077" y="261706"/>
                  </a:lnTo>
                  <a:lnTo>
                    <a:pt x="38495" y="271330"/>
                  </a:lnTo>
                  <a:lnTo>
                    <a:pt x="49050" y="279712"/>
                  </a:lnTo>
                  <a:lnTo>
                    <a:pt x="60537" y="291198"/>
                  </a:lnTo>
                  <a:lnTo>
                    <a:pt x="71092" y="299580"/>
                  </a:lnTo>
                  <a:lnTo>
                    <a:pt x="71092" y="296476"/>
                  </a:lnTo>
                  <a:lnTo>
                    <a:pt x="77301" y="296476"/>
                  </a:lnTo>
                  <a:lnTo>
                    <a:pt x="77301" y="299580"/>
                  </a:lnTo>
                  <a:lnTo>
                    <a:pt x="78232" y="303926"/>
                  </a:lnTo>
                  <a:lnTo>
                    <a:pt x="82268" y="309204"/>
                  </a:lnTo>
                  <a:lnTo>
                    <a:pt x="84441" y="316655"/>
                  </a:lnTo>
                  <a:lnTo>
                    <a:pt x="76991" y="316655"/>
                  </a:lnTo>
                  <a:lnTo>
                    <a:pt x="72955" y="316655"/>
                  </a:lnTo>
                  <a:lnTo>
                    <a:pt x="72955" y="318828"/>
                  </a:lnTo>
                  <a:lnTo>
                    <a:pt x="70782" y="318828"/>
                  </a:lnTo>
                  <a:lnTo>
                    <a:pt x="67677" y="318828"/>
                  </a:lnTo>
                  <a:lnTo>
                    <a:pt x="63641" y="321001"/>
                  </a:lnTo>
                  <a:lnTo>
                    <a:pt x="49050" y="309514"/>
                  </a:lnTo>
                  <a:lnTo>
                    <a:pt x="34460" y="304237"/>
                  </a:lnTo>
                  <a:lnTo>
                    <a:pt x="16764" y="299891"/>
                  </a:lnTo>
                  <a:lnTo>
                    <a:pt x="0" y="291509"/>
                  </a:lnTo>
                  <a:lnTo>
                    <a:pt x="6209" y="286231"/>
                  </a:lnTo>
                  <a:lnTo>
                    <a:pt x="7140" y="280022"/>
                  </a:lnTo>
                  <a:lnTo>
                    <a:pt x="6209" y="274745"/>
                  </a:lnTo>
                  <a:lnTo>
                    <a:pt x="6209" y="266983"/>
                  </a:lnTo>
                  <a:lnTo>
                    <a:pt x="7140" y="256428"/>
                  </a:lnTo>
                  <a:lnTo>
                    <a:pt x="7140" y="256428"/>
                  </a:lnTo>
                  <a:lnTo>
                    <a:pt x="7140" y="256428"/>
                  </a:lnTo>
                  <a:close/>
                  <a:moveTo>
                    <a:pt x="1275001" y="248978"/>
                  </a:moveTo>
                  <a:lnTo>
                    <a:pt x="1279037" y="248978"/>
                  </a:lnTo>
                  <a:lnTo>
                    <a:pt x="1282141" y="249909"/>
                  </a:lnTo>
                  <a:lnTo>
                    <a:pt x="1284314" y="252082"/>
                  </a:lnTo>
                  <a:lnTo>
                    <a:pt x="1286487" y="254255"/>
                  </a:lnTo>
                  <a:lnTo>
                    <a:pt x="1287419" y="256428"/>
                  </a:lnTo>
                  <a:lnTo>
                    <a:pt x="1287419" y="257670"/>
                  </a:lnTo>
                  <a:lnTo>
                    <a:pt x="1287419" y="259843"/>
                  </a:lnTo>
                  <a:lnTo>
                    <a:pt x="1289592" y="264189"/>
                  </a:lnTo>
                  <a:lnTo>
                    <a:pt x="1282141" y="264189"/>
                  </a:lnTo>
                  <a:lnTo>
                    <a:pt x="1279037" y="265121"/>
                  </a:lnTo>
                  <a:lnTo>
                    <a:pt x="1275001" y="265121"/>
                  </a:lnTo>
                  <a:lnTo>
                    <a:pt x="1271896" y="267294"/>
                  </a:lnTo>
                  <a:lnTo>
                    <a:pt x="1265687" y="267294"/>
                  </a:lnTo>
                  <a:lnTo>
                    <a:pt x="1265687" y="264189"/>
                  </a:lnTo>
                  <a:lnTo>
                    <a:pt x="1262583" y="264189"/>
                  </a:lnTo>
                  <a:lnTo>
                    <a:pt x="1262583" y="250530"/>
                  </a:lnTo>
                  <a:lnTo>
                    <a:pt x="1267861" y="250530"/>
                  </a:lnTo>
                  <a:lnTo>
                    <a:pt x="1273138" y="249598"/>
                  </a:lnTo>
                  <a:lnTo>
                    <a:pt x="1275001" y="249598"/>
                  </a:lnTo>
                  <a:lnTo>
                    <a:pt x="1275001" y="248978"/>
                  </a:lnTo>
                  <a:lnTo>
                    <a:pt x="1275001" y="248978"/>
                  </a:lnTo>
                  <a:close/>
                  <a:moveTo>
                    <a:pt x="63641" y="239664"/>
                  </a:moveTo>
                  <a:lnTo>
                    <a:pt x="80405" y="239664"/>
                  </a:lnTo>
                  <a:lnTo>
                    <a:pt x="80405" y="242769"/>
                  </a:lnTo>
                  <a:lnTo>
                    <a:pt x="77301" y="242769"/>
                  </a:lnTo>
                  <a:lnTo>
                    <a:pt x="73265" y="242769"/>
                  </a:lnTo>
                  <a:lnTo>
                    <a:pt x="71092" y="244942"/>
                  </a:lnTo>
                  <a:lnTo>
                    <a:pt x="70161" y="244942"/>
                  </a:lnTo>
                  <a:lnTo>
                    <a:pt x="70161" y="244942"/>
                  </a:lnTo>
                  <a:lnTo>
                    <a:pt x="67988" y="244942"/>
                  </a:lnTo>
                  <a:lnTo>
                    <a:pt x="65815" y="242769"/>
                  </a:lnTo>
                  <a:lnTo>
                    <a:pt x="63641" y="239664"/>
                  </a:lnTo>
                  <a:lnTo>
                    <a:pt x="63641" y="239664"/>
                  </a:lnTo>
                  <a:lnTo>
                    <a:pt x="63641" y="239664"/>
                  </a:lnTo>
                  <a:close/>
                  <a:moveTo>
                    <a:pt x="1790651" y="213276"/>
                  </a:moveTo>
                  <a:lnTo>
                    <a:pt x="1803069" y="213276"/>
                  </a:lnTo>
                  <a:lnTo>
                    <a:pt x="1807105" y="228178"/>
                  </a:lnTo>
                  <a:lnTo>
                    <a:pt x="1810209" y="237801"/>
                  </a:lnTo>
                  <a:lnTo>
                    <a:pt x="1817660" y="242148"/>
                  </a:lnTo>
                  <a:lnTo>
                    <a:pt x="1830078" y="247425"/>
                  </a:lnTo>
                  <a:lnTo>
                    <a:pt x="1824800" y="269467"/>
                  </a:lnTo>
                  <a:lnTo>
                    <a:pt x="1817350" y="291509"/>
                  </a:lnTo>
                  <a:lnTo>
                    <a:pt x="1806794" y="307341"/>
                  </a:lnTo>
                  <a:lnTo>
                    <a:pt x="1806794" y="287162"/>
                  </a:lnTo>
                  <a:lnTo>
                    <a:pt x="1782890" y="287162"/>
                  </a:lnTo>
                  <a:lnTo>
                    <a:pt x="1785063" y="263879"/>
                  </a:lnTo>
                  <a:lnTo>
                    <a:pt x="1787236" y="241837"/>
                  </a:lnTo>
                  <a:lnTo>
                    <a:pt x="1790651" y="213276"/>
                  </a:lnTo>
                  <a:lnTo>
                    <a:pt x="1790651" y="213276"/>
                  </a:lnTo>
                  <a:lnTo>
                    <a:pt x="1790651" y="213276"/>
                  </a:lnTo>
                  <a:close/>
                  <a:moveTo>
                    <a:pt x="2941784" y="165778"/>
                  </a:moveTo>
                  <a:lnTo>
                    <a:pt x="2945820" y="165778"/>
                  </a:lnTo>
                  <a:lnTo>
                    <a:pt x="2945820" y="170124"/>
                  </a:lnTo>
                  <a:lnTo>
                    <a:pt x="2946751" y="175402"/>
                  </a:lnTo>
                  <a:lnTo>
                    <a:pt x="2948925" y="177575"/>
                  </a:lnTo>
                  <a:lnTo>
                    <a:pt x="2951098" y="180679"/>
                  </a:lnTo>
                  <a:lnTo>
                    <a:pt x="2953271" y="182853"/>
                  </a:lnTo>
                  <a:lnTo>
                    <a:pt x="2956375" y="185957"/>
                  </a:lnTo>
                  <a:lnTo>
                    <a:pt x="2960411" y="182853"/>
                  </a:lnTo>
                  <a:lnTo>
                    <a:pt x="2961342" y="178506"/>
                  </a:lnTo>
                  <a:lnTo>
                    <a:pt x="2963515" y="177575"/>
                  </a:lnTo>
                  <a:lnTo>
                    <a:pt x="2967551" y="177575"/>
                  </a:lnTo>
                  <a:lnTo>
                    <a:pt x="2972829" y="175402"/>
                  </a:lnTo>
                  <a:lnTo>
                    <a:pt x="2975933" y="185957"/>
                  </a:lnTo>
                  <a:lnTo>
                    <a:pt x="2982142" y="193408"/>
                  </a:lnTo>
                  <a:lnTo>
                    <a:pt x="2987420" y="200858"/>
                  </a:lnTo>
                  <a:lnTo>
                    <a:pt x="2990524" y="210482"/>
                  </a:lnTo>
                  <a:lnTo>
                    <a:pt x="2992697" y="223211"/>
                  </a:lnTo>
                  <a:lnTo>
                    <a:pt x="2992697" y="225384"/>
                  </a:lnTo>
                  <a:lnTo>
                    <a:pt x="2990524" y="227557"/>
                  </a:lnTo>
                  <a:lnTo>
                    <a:pt x="2990524" y="228488"/>
                  </a:lnTo>
                  <a:lnTo>
                    <a:pt x="2990524" y="230661"/>
                  </a:lnTo>
                  <a:lnTo>
                    <a:pt x="2990524" y="232834"/>
                  </a:lnTo>
                  <a:lnTo>
                    <a:pt x="2989593" y="235939"/>
                  </a:lnTo>
                  <a:lnTo>
                    <a:pt x="2978106" y="243390"/>
                  </a:lnTo>
                  <a:lnTo>
                    <a:pt x="2961342" y="250840"/>
                  </a:lnTo>
                  <a:lnTo>
                    <a:pt x="2941474" y="255186"/>
                  </a:lnTo>
                  <a:lnTo>
                    <a:pt x="2921605" y="258291"/>
                  </a:lnTo>
                  <a:lnTo>
                    <a:pt x="2904841" y="260464"/>
                  </a:lnTo>
                  <a:lnTo>
                    <a:pt x="2907014" y="250840"/>
                  </a:lnTo>
                  <a:lnTo>
                    <a:pt x="2909187" y="247736"/>
                  </a:lnTo>
                  <a:lnTo>
                    <a:pt x="2911360" y="243390"/>
                  </a:lnTo>
                  <a:lnTo>
                    <a:pt x="2912292" y="242458"/>
                  </a:lnTo>
                  <a:lnTo>
                    <a:pt x="2914465" y="242458"/>
                  </a:lnTo>
                  <a:lnTo>
                    <a:pt x="2918501" y="240285"/>
                  </a:lnTo>
                  <a:lnTo>
                    <a:pt x="2919432" y="240285"/>
                  </a:lnTo>
                  <a:lnTo>
                    <a:pt x="2921605" y="238112"/>
                  </a:lnTo>
                  <a:lnTo>
                    <a:pt x="2925641" y="235939"/>
                  </a:lnTo>
                  <a:lnTo>
                    <a:pt x="2930919" y="221037"/>
                  </a:lnTo>
                  <a:lnTo>
                    <a:pt x="2930919" y="206136"/>
                  </a:lnTo>
                  <a:lnTo>
                    <a:pt x="2928746" y="192476"/>
                  </a:lnTo>
                  <a:lnTo>
                    <a:pt x="2931850" y="180990"/>
                  </a:lnTo>
                  <a:lnTo>
                    <a:pt x="2941163" y="170435"/>
                  </a:lnTo>
                  <a:lnTo>
                    <a:pt x="2941163" y="165778"/>
                  </a:lnTo>
                  <a:lnTo>
                    <a:pt x="2941784" y="165778"/>
                  </a:lnTo>
                  <a:lnTo>
                    <a:pt x="2941784" y="165778"/>
                  </a:lnTo>
                  <a:close/>
                  <a:moveTo>
                    <a:pt x="148083" y="158327"/>
                  </a:moveTo>
                  <a:lnTo>
                    <a:pt x="167951" y="180369"/>
                  </a:lnTo>
                  <a:lnTo>
                    <a:pt x="193097" y="197133"/>
                  </a:lnTo>
                  <a:lnTo>
                    <a:pt x="224452" y="209861"/>
                  </a:lnTo>
                  <a:lnTo>
                    <a:pt x="226625" y="227867"/>
                  </a:lnTo>
                  <a:lnTo>
                    <a:pt x="231903" y="241527"/>
                  </a:lnTo>
                  <a:lnTo>
                    <a:pt x="237181" y="248978"/>
                  </a:lnTo>
                  <a:lnTo>
                    <a:pt x="244631" y="256428"/>
                  </a:lnTo>
                  <a:lnTo>
                    <a:pt x="252082" y="266983"/>
                  </a:lnTo>
                  <a:lnTo>
                    <a:pt x="239664" y="269157"/>
                  </a:lnTo>
                  <a:lnTo>
                    <a:pt x="227246" y="271330"/>
                  </a:lnTo>
                  <a:lnTo>
                    <a:pt x="215760" y="276607"/>
                  </a:lnTo>
                  <a:lnTo>
                    <a:pt x="208309" y="284058"/>
                  </a:lnTo>
                  <a:lnTo>
                    <a:pt x="207378" y="287162"/>
                  </a:lnTo>
                  <a:lnTo>
                    <a:pt x="205205" y="291509"/>
                  </a:lnTo>
                  <a:lnTo>
                    <a:pt x="203032" y="294613"/>
                  </a:lnTo>
                  <a:lnTo>
                    <a:pt x="200858" y="296786"/>
                  </a:lnTo>
                  <a:lnTo>
                    <a:pt x="197754" y="299891"/>
                  </a:lnTo>
                  <a:lnTo>
                    <a:pt x="186267" y="302064"/>
                  </a:lnTo>
                  <a:lnTo>
                    <a:pt x="170745" y="304237"/>
                  </a:lnTo>
                  <a:lnTo>
                    <a:pt x="151808" y="302064"/>
                  </a:lnTo>
                  <a:lnTo>
                    <a:pt x="137217" y="299891"/>
                  </a:lnTo>
                  <a:lnTo>
                    <a:pt x="134113" y="289335"/>
                  </a:lnTo>
                  <a:lnTo>
                    <a:pt x="131939" y="281885"/>
                  </a:lnTo>
                  <a:lnTo>
                    <a:pt x="129766" y="276607"/>
                  </a:lnTo>
                  <a:lnTo>
                    <a:pt x="124489" y="266983"/>
                  </a:lnTo>
                  <a:lnTo>
                    <a:pt x="148393" y="259533"/>
                  </a:lnTo>
                  <a:lnTo>
                    <a:pt x="148393" y="256428"/>
                  </a:lnTo>
                  <a:lnTo>
                    <a:pt x="129456" y="254255"/>
                  </a:lnTo>
                  <a:lnTo>
                    <a:pt x="117038" y="249909"/>
                  </a:lnTo>
                  <a:lnTo>
                    <a:pt x="107725" y="242458"/>
                  </a:lnTo>
                  <a:lnTo>
                    <a:pt x="106793" y="237181"/>
                  </a:lnTo>
                  <a:lnTo>
                    <a:pt x="102758" y="231903"/>
                  </a:lnTo>
                  <a:lnTo>
                    <a:pt x="100584" y="226625"/>
                  </a:lnTo>
                  <a:lnTo>
                    <a:pt x="100584" y="220417"/>
                  </a:lnTo>
                  <a:lnTo>
                    <a:pt x="100584" y="217312"/>
                  </a:lnTo>
                  <a:lnTo>
                    <a:pt x="100584" y="212966"/>
                  </a:lnTo>
                  <a:lnTo>
                    <a:pt x="102758" y="212966"/>
                  </a:lnTo>
                  <a:lnTo>
                    <a:pt x="104931" y="212034"/>
                  </a:lnTo>
                  <a:lnTo>
                    <a:pt x="107104" y="212034"/>
                  </a:lnTo>
                  <a:lnTo>
                    <a:pt x="108035" y="212034"/>
                  </a:lnTo>
                  <a:lnTo>
                    <a:pt x="112071" y="209861"/>
                  </a:lnTo>
                  <a:lnTo>
                    <a:pt x="113623" y="204894"/>
                  </a:lnTo>
                  <a:lnTo>
                    <a:pt x="113623" y="198685"/>
                  </a:lnTo>
                  <a:lnTo>
                    <a:pt x="113623" y="195581"/>
                  </a:lnTo>
                  <a:lnTo>
                    <a:pt x="114554" y="193408"/>
                  </a:lnTo>
                  <a:lnTo>
                    <a:pt x="116728" y="190303"/>
                  </a:lnTo>
                  <a:lnTo>
                    <a:pt x="118901" y="190303"/>
                  </a:lnTo>
                  <a:lnTo>
                    <a:pt x="121074" y="188130"/>
                  </a:lnTo>
                  <a:lnTo>
                    <a:pt x="122005" y="188130"/>
                  </a:lnTo>
                  <a:lnTo>
                    <a:pt x="124178" y="188130"/>
                  </a:lnTo>
                  <a:lnTo>
                    <a:pt x="127283" y="185957"/>
                  </a:lnTo>
                  <a:lnTo>
                    <a:pt x="129456" y="178506"/>
                  </a:lnTo>
                  <a:lnTo>
                    <a:pt x="131629" y="173229"/>
                  </a:lnTo>
                  <a:lnTo>
                    <a:pt x="133802" y="167951"/>
                  </a:lnTo>
                  <a:lnTo>
                    <a:pt x="136907" y="162674"/>
                  </a:lnTo>
                  <a:lnTo>
                    <a:pt x="139080" y="160500"/>
                  </a:lnTo>
                  <a:lnTo>
                    <a:pt x="141253" y="160500"/>
                  </a:lnTo>
                  <a:lnTo>
                    <a:pt x="142184" y="158327"/>
                  </a:lnTo>
                  <a:lnTo>
                    <a:pt x="144357" y="158327"/>
                  </a:lnTo>
                  <a:lnTo>
                    <a:pt x="148083" y="158327"/>
                  </a:lnTo>
                  <a:lnTo>
                    <a:pt x="148083" y="158327"/>
                  </a:lnTo>
                  <a:lnTo>
                    <a:pt x="148083" y="158327"/>
                  </a:lnTo>
                  <a:close/>
                  <a:moveTo>
                    <a:pt x="1222846" y="138148"/>
                  </a:moveTo>
                  <a:lnTo>
                    <a:pt x="1228124" y="140322"/>
                  </a:lnTo>
                  <a:lnTo>
                    <a:pt x="1233401" y="141253"/>
                  </a:lnTo>
                  <a:lnTo>
                    <a:pt x="1236506" y="143426"/>
                  </a:lnTo>
                  <a:lnTo>
                    <a:pt x="1242714" y="145599"/>
                  </a:lnTo>
                  <a:lnTo>
                    <a:pt x="1242714" y="150877"/>
                  </a:lnTo>
                  <a:lnTo>
                    <a:pt x="1243646" y="155223"/>
                  </a:lnTo>
                  <a:lnTo>
                    <a:pt x="1243646" y="158327"/>
                  </a:lnTo>
                  <a:lnTo>
                    <a:pt x="1245819" y="162674"/>
                  </a:lnTo>
                  <a:lnTo>
                    <a:pt x="1233401" y="162674"/>
                  </a:lnTo>
                  <a:lnTo>
                    <a:pt x="1231228" y="158327"/>
                  </a:lnTo>
                  <a:lnTo>
                    <a:pt x="1229055" y="155223"/>
                  </a:lnTo>
                  <a:lnTo>
                    <a:pt x="1225950" y="150877"/>
                  </a:lnTo>
                  <a:lnTo>
                    <a:pt x="1223777" y="148704"/>
                  </a:lnTo>
                  <a:lnTo>
                    <a:pt x="1223777" y="143426"/>
                  </a:lnTo>
                  <a:lnTo>
                    <a:pt x="1222846" y="138148"/>
                  </a:lnTo>
                  <a:lnTo>
                    <a:pt x="1222846" y="138148"/>
                  </a:lnTo>
                  <a:lnTo>
                    <a:pt x="1222846" y="138148"/>
                  </a:lnTo>
                  <a:close/>
                  <a:moveTo>
                    <a:pt x="1730114" y="113934"/>
                  </a:moveTo>
                  <a:lnTo>
                    <a:pt x="1736323" y="123557"/>
                  </a:lnTo>
                  <a:lnTo>
                    <a:pt x="1741601" y="141563"/>
                  </a:lnTo>
                  <a:lnTo>
                    <a:pt x="1749051" y="158327"/>
                  </a:lnTo>
                  <a:lnTo>
                    <a:pt x="1758365" y="175091"/>
                  </a:lnTo>
                  <a:lnTo>
                    <a:pt x="1763642" y="182542"/>
                  </a:lnTo>
                  <a:lnTo>
                    <a:pt x="1766747" y="178196"/>
                  </a:lnTo>
                  <a:lnTo>
                    <a:pt x="1768920" y="177265"/>
                  </a:lnTo>
                  <a:lnTo>
                    <a:pt x="1772956" y="177265"/>
                  </a:lnTo>
                  <a:lnTo>
                    <a:pt x="1776060" y="175091"/>
                  </a:lnTo>
                  <a:lnTo>
                    <a:pt x="1783511" y="175091"/>
                  </a:lnTo>
                  <a:lnTo>
                    <a:pt x="1783511" y="178196"/>
                  </a:lnTo>
                  <a:lnTo>
                    <a:pt x="1787547" y="178196"/>
                  </a:lnTo>
                  <a:lnTo>
                    <a:pt x="1787547" y="189682"/>
                  </a:lnTo>
                  <a:lnTo>
                    <a:pt x="1759296" y="192787"/>
                  </a:lnTo>
                  <a:lnTo>
                    <a:pt x="1756192" y="222279"/>
                  </a:lnTo>
                  <a:lnTo>
                    <a:pt x="1746878" y="246494"/>
                  </a:lnTo>
                  <a:lnTo>
                    <a:pt x="1739428" y="270709"/>
                  </a:lnTo>
                  <a:lnTo>
                    <a:pt x="1736323" y="290888"/>
                  </a:lnTo>
                  <a:lnTo>
                    <a:pt x="1734150" y="311067"/>
                  </a:lnTo>
                  <a:lnTo>
                    <a:pt x="1734150" y="327831"/>
                  </a:lnTo>
                  <a:lnTo>
                    <a:pt x="1730114" y="343664"/>
                  </a:lnTo>
                  <a:lnTo>
                    <a:pt x="1727010" y="343664"/>
                  </a:lnTo>
                  <a:lnTo>
                    <a:pt x="1727010" y="340559"/>
                  </a:lnTo>
                  <a:lnTo>
                    <a:pt x="1721732" y="333108"/>
                  </a:lnTo>
                  <a:lnTo>
                    <a:pt x="1712419" y="323485"/>
                  </a:lnTo>
                  <a:lnTo>
                    <a:pt x="1701864" y="310756"/>
                  </a:lnTo>
                  <a:lnTo>
                    <a:pt x="1692550" y="298028"/>
                  </a:lnTo>
                  <a:lnTo>
                    <a:pt x="1685100" y="285300"/>
                  </a:lnTo>
                  <a:lnTo>
                    <a:pt x="1681064" y="273813"/>
                  </a:lnTo>
                  <a:lnTo>
                    <a:pt x="1683237" y="266363"/>
                  </a:lnTo>
                  <a:lnTo>
                    <a:pt x="1687273" y="264189"/>
                  </a:lnTo>
                  <a:lnTo>
                    <a:pt x="1690377" y="264189"/>
                  </a:lnTo>
                  <a:lnTo>
                    <a:pt x="1692550" y="264189"/>
                  </a:lnTo>
                  <a:lnTo>
                    <a:pt x="1694723" y="264189"/>
                  </a:lnTo>
                  <a:lnTo>
                    <a:pt x="1695655" y="264189"/>
                  </a:lnTo>
                  <a:lnTo>
                    <a:pt x="1697828" y="264189"/>
                  </a:lnTo>
                  <a:lnTo>
                    <a:pt x="1700001" y="263879"/>
                  </a:lnTo>
                  <a:lnTo>
                    <a:pt x="1703106" y="259533"/>
                  </a:lnTo>
                  <a:lnTo>
                    <a:pt x="1700001" y="259533"/>
                  </a:lnTo>
                  <a:lnTo>
                    <a:pt x="1700001" y="256428"/>
                  </a:lnTo>
                  <a:lnTo>
                    <a:pt x="1683237" y="254255"/>
                  </a:lnTo>
                  <a:lnTo>
                    <a:pt x="1673924" y="248978"/>
                  </a:lnTo>
                  <a:lnTo>
                    <a:pt x="1666473" y="239354"/>
                  </a:lnTo>
                  <a:lnTo>
                    <a:pt x="1673924" y="237181"/>
                  </a:lnTo>
                  <a:lnTo>
                    <a:pt x="1680132" y="235007"/>
                  </a:lnTo>
                  <a:lnTo>
                    <a:pt x="1683237" y="234076"/>
                  </a:lnTo>
                  <a:lnTo>
                    <a:pt x="1687273" y="231903"/>
                  </a:lnTo>
                  <a:lnTo>
                    <a:pt x="1690377" y="229730"/>
                  </a:lnTo>
                  <a:lnTo>
                    <a:pt x="1694413" y="226625"/>
                  </a:lnTo>
                  <a:lnTo>
                    <a:pt x="1694413" y="222279"/>
                  </a:lnTo>
                  <a:lnTo>
                    <a:pt x="1679822" y="222279"/>
                  </a:lnTo>
                  <a:lnTo>
                    <a:pt x="1675786" y="224452"/>
                  </a:lnTo>
                  <a:lnTo>
                    <a:pt x="1672682" y="224452"/>
                  </a:lnTo>
                  <a:lnTo>
                    <a:pt x="1668646" y="226625"/>
                  </a:lnTo>
                  <a:lnTo>
                    <a:pt x="1663369" y="226625"/>
                  </a:lnTo>
                  <a:lnTo>
                    <a:pt x="1654055" y="209861"/>
                  </a:lnTo>
                  <a:lnTo>
                    <a:pt x="1643500" y="193097"/>
                  </a:lnTo>
                  <a:lnTo>
                    <a:pt x="1644431" y="187820"/>
                  </a:lnTo>
                  <a:lnTo>
                    <a:pt x="1644431" y="184715"/>
                  </a:lnTo>
                  <a:lnTo>
                    <a:pt x="1646604" y="182542"/>
                  </a:lnTo>
                  <a:lnTo>
                    <a:pt x="1648778" y="178196"/>
                  </a:lnTo>
                  <a:lnTo>
                    <a:pt x="1648778" y="175091"/>
                  </a:lnTo>
                  <a:lnTo>
                    <a:pt x="1650951" y="169814"/>
                  </a:lnTo>
                  <a:lnTo>
                    <a:pt x="1646915" y="169814"/>
                  </a:lnTo>
                  <a:lnTo>
                    <a:pt x="1646915" y="165468"/>
                  </a:lnTo>
                  <a:lnTo>
                    <a:pt x="1643810" y="167641"/>
                  </a:lnTo>
                  <a:lnTo>
                    <a:pt x="1641637" y="167641"/>
                  </a:lnTo>
                  <a:lnTo>
                    <a:pt x="1639464" y="167641"/>
                  </a:lnTo>
                  <a:lnTo>
                    <a:pt x="1639464" y="167641"/>
                  </a:lnTo>
                  <a:lnTo>
                    <a:pt x="1637291" y="167641"/>
                  </a:lnTo>
                  <a:lnTo>
                    <a:pt x="1637291" y="165468"/>
                  </a:lnTo>
                  <a:lnTo>
                    <a:pt x="1634187" y="162363"/>
                  </a:lnTo>
                  <a:lnTo>
                    <a:pt x="1632013" y="158017"/>
                  </a:lnTo>
                  <a:lnTo>
                    <a:pt x="1629840" y="154912"/>
                  </a:lnTo>
                  <a:lnTo>
                    <a:pt x="1628909" y="152739"/>
                  </a:lnTo>
                  <a:lnTo>
                    <a:pt x="1628909" y="147462"/>
                  </a:lnTo>
                  <a:lnTo>
                    <a:pt x="1626736" y="141253"/>
                  </a:lnTo>
                  <a:lnTo>
                    <a:pt x="1646604" y="128525"/>
                  </a:lnTo>
                  <a:lnTo>
                    <a:pt x="1666473" y="117969"/>
                  </a:lnTo>
                  <a:lnTo>
                    <a:pt x="1668646" y="123247"/>
                  </a:lnTo>
                  <a:lnTo>
                    <a:pt x="1670819" y="128525"/>
                  </a:lnTo>
                  <a:lnTo>
                    <a:pt x="1672992" y="130698"/>
                  </a:lnTo>
                  <a:lnTo>
                    <a:pt x="1676097" y="132871"/>
                  </a:lnTo>
                  <a:lnTo>
                    <a:pt x="1678270" y="132871"/>
                  </a:lnTo>
                  <a:lnTo>
                    <a:pt x="1680443" y="133802"/>
                  </a:lnTo>
                  <a:lnTo>
                    <a:pt x="1683547" y="135975"/>
                  </a:lnTo>
                  <a:lnTo>
                    <a:pt x="1687583" y="138148"/>
                  </a:lnTo>
                  <a:lnTo>
                    <a:pt x="1690688" y="148704"/>
                  </a:lnTo>
                  <a:lnTo>
                    <a:pt x="1692861" y="162363"/>
                  </a:lnTo>
                  <a:lnTo>
                    <a:pt x="1695034" y="175091"/>
                  </a:lnTo>
                  <a:lnTo>
                    <a:pt x="1703416" y="175091"/>
                  </a:lnTo>
                  <a:lnTo>
                    <a:pt x="1703416" y="165468"/>
                  </a:lnTo>
                  <a:lnTo>
                    <a:pt x="1700311" y="154912"/>
                  </a:lnTo>
                  <a:lnTo>
                    <a:pt x="1700311" y="141253"/>
                  </a:lnTo>
                  <a:lnTo>
                    <a:pt x="1703416" y="128525"/>
                  </a:lnTo>
                  <a:lnTo>
                    <a:pt x="1707452" y="117969"/>
                  </a:lnTo>
                  <a:lnTo>
                    <a:pt x="1730114" y="113934"/>
                  </a:lnTo>
                  <a:lnTo>
                    <a:pt x="1730114" y="113934"/>
                  </a:lnTo>
                  <a:lnTo>
                    <a:pt x="1730114" y="113934"/>
                  </a:lnTo>
                  <a:close/>
                  <a:moveTo>
                    <a:pt x="2755827" y="104620"/>
                  </a:moveTo>
                  <a:lnTo>
                    <a:pt x="2761105" y="108966"/>
                  </a:lnTo>
                  <a:lnTo>
                    <a:pt x="2765140" y="112071"/>
                  </a:lnTo>
                  <a:lnTo>
                    <a:pt x="2770418" y="112071"/>
                  </a:lnTo>
                  <a:lnTo>
                    <a:pt x="2775696" y="112071"/>
                  </a:lnTo>
                  <a:lnTo>
                    <a:pt x="2785009" y="114244"/>
                  </a:lnTo>
                  <a:lnTo>
                    <a:pt x="2782836" y="118590"/>
                  </a:lnTo>
                  <a:lnTo>
                    <a:pt x="2782836" y="119522"/>
                  </a:lnTo>
                  <a:lnTo>
                    <a:pt x="2782836" y="121695"/>
                  </a:lnTo>
                  <a:lnTo>
                    <a:pt x="2781905" y="123868"/>
                  </a:lnTo>
                  <a:lnTo>
                    <a:pt x="2781905" y="126041"/>
                  </a:lnTo>
                  <a:lnTo>
                    <a:pt x="2768245" y="133492"/>
                  </a:lnTo>
                  <a:lnTo>
                    <a:pt x="2750550" y="136596"/>
                  </a:lnTo>
                  <a:lnTo>
                    <a:pt x="2731613" y="138769"/>
                  </a:lnTo>
                  <a:lnTo>
                    <a:pt x="2730681" y="134423"/>
                  </a:lnTo>
                  <a:lnTo>
                    <a:pt x="2730681" y="131319"/>
                  </a:lnTo>
                  <a:lnTo>
                    <a:pt x="2728508" y="126972"/>
                  </a:lnTo>
                  <a:lnTo>
                    <a:pt x="2728508" y="121695"/>
                  </a:lnTo>
                  <a:lnTo>
                    <a:pt x="2733786" y="118590"/>
                  </a:lnTo>
                  <a:lnTo>
                    <a:pt x="2737821" y="114244"/>
                  </a:lnTo>
                  <a:lnTo>
                    <a:pt x="2740926" y="112071"/>
                  </a:lnTo>
                  <a:lnTo>
                    <a:pt x="2744961" y="108966"/>
                  </a:lnTo>
                  <a:lnTo>
                    <a:pt x="2748066" y="106793"/>
                  </a:lnTo>
                  <a:lnTo>
                    <a:pt x="2755827" y="104620"/>
                  </a:lnTo>
                  <a:lnTo>
                    <a:pt x="2755827" y="104620"/>
                  </a:lnTo>
                  <a:lnTo>
                    <a:pt x="2755827" y="104620"/>
                  </a:lnTo>
                  <a:close/>
                  <a:moveTo>
                    <a:pt x="2195472" y="104620"/>
                  </a:moveTo>
                  <a:lnTo>
                    <a:pt x="2210063" y="106793"/>
                  </a:lnTo>
                  <a:lnTo>
                    <a:pt x="2220619" y="112071"/>
                  </a:lnTo>
                  <a:lnTo>
                    <a:pt x="2231174" y="118280"/>
                  </a:lnTo>
                  <a:lnTo>
                    <a:pt x="2228069" y="121384"/>
                  </a:lnTo>
                  <a:lnTo>
                    <a:pt x="2225896" y="126662"/>
                  </a:lnTo>
                  <a:lnTo>
                    <a:pt x="2222792" y="128835"/>
                  </a:lnTo>
                  <a:lnTo>
                    <a:pt x="2217514" y="131008"/>
                  </a:lnTo>
                  <a:lnTo>
                    <a:pt x="2211305" y="133181"/>
                  </a:lnTo>
                  <a:lnTo>
                    <a:pt x="2203855" y="133181"/>
                  </a:lnTo>
                  <a:lnTo>
                    <a:pt x="2198577" y="136286"/>
                  </a:lnTo>
                  <a:lnTo>
                    <a:pt x="2193300" y="136286"/>
                  </a:lnTo>
                  <a:lnTo>
                    <a:pt x="2188022" y="138459"/>
                  </a:lnTo>
                  <a:lnTo>
                    <a:pt x="2180571" y="138459"/>
                  </a:lnTo>
                  <a:lnTo>
                    <a:pt x="2180571" y="126972"/>
                  </a:lnTo>
                  <a:lnTo>
                    <a:pt x="2181502" y="119522"/>
                  </a:lnTo>
                  <a:lnTo>
                    <a:pt x="2188953" y="114244"/>
                  </a:lnTo>
                  <a:lnTo>
                    <a:pt x="2195472" y="104620"/>
                  </a:lnTo>
                  <a:lnTo>
                    <a:pt x="2195472" y="104620"/>
                  </a:lnTo>
                  <a:lnTo>
                    <a:pt x="2195472" y="104620"/>
                  </a:lnTo>
                  <a:close/>
                  <a:moveTo>
                    <a:pt x="798156" y="104620"/>
                  </a:moveTo>
                  <a:lnTo>
                    <a:pt x="812747" y="104620"/>
                  </a:lnTo>
                  <a:lnTo>
                    <a:pt x="815852" y="114244"/>
                  </a:lnTo>
                  <a:lnTo>
                    <a:pt x="819887" y="119522"/>
                  </a:lnTo>
                  <a:lnTo>
                    <a:pt x="822992" y="126972"/>
                  </a:lnTo>
                  <a:lnTo>
                    <a:pt x="825165" y="138459"/>
                  </a:lnTo>
                  <a:lnTo>
                    <a:pt x="822060" y="138459"/>
                  </a:lnTo>
                  <a:lnTo>
                    <a:pt x="810574" y="131008"/>
                  </a:lnTo>
                  <a:lnTo>
                    <a:pt x="803123" y="123557"/>
                  </a:lnTo>
                  <a:lnTo>
                    <a:pt x="797846" y="116107"/>
                  </a:lnTo>
                  <a:lnTo>
                    <a:pt x="797846" y="104620"/>
                  </a:lnTo>
                  <a:lnTo>
                    <a:pt x="798156" y="104620"/>
                  </a:lnTo>
                  <a:lnTo>
                    <a:pt x="798156" y="104620"/>
                  </a:lnTo>
                  <a:close/>
                  <a:moveTo>
                    <a:pt x="2852997" y="81337"/>
                  </a:moveTo>
                  <a:lnTo>
                    <a:pt x="2856101" y="81337"/>
                  </a:lnTo>
                  <a:lnTo>
                    <a:pt x="2860137" y="83510"/>
                  </a:lnTo>
                  <a:lnTo>
                    <a:pt x="2861068" y="83510"/>
                  </a:lnTo>
                  <a:lnTo>
                    <a:pt x="2863241" y="83510"/>
                  </a:lnTo>
                  <a:lnTo>
                    <a:pt x="2865415" y="84441"/>
                  </a:lnTo>
                  <a:lnTo>
                    <a:pt x="2861379" y="88788"/>
                  </a:lnTo>
                  <a:lnTo>
                    <a:pt x="2858274" y="91892"/>
                  </a:lnTo>
                  <a:lnTo>
                    <a:pt x="2856101" y="97170"/>
                  </a:lnTo>
                  <a:lnTo>
                    <a:pt x="2853928" y="101516"/>
                  </a:lnTo>
                  <a:lnTo>
                    <a:pt x="2852997" y="108966"/>
                  </a:lnTo>
                  <a:lnTo>
                    <a:pt x="2856101" y="108966"/>
                  </a:lnTo>
                  <a:lnTo>
                    <a:pt x="2860137" y="103689"/>
                  </a:lnTo>
                  <a:lnTo>
                    <a:pt x="2863241" y="99343"/>
                  </a:lnTo>
                  <a:lnTo>
                    <a:pt x="2867277" y="96238"/>
                  </a:lnTo>
                  <a:lnTo>
                    <a:pt x="2872555" y="94065"/>
                  </a:lnTo>
                  <a:lnTo>
                    <a:pt x="2883110" y="104620"/>
                  </a:lnTo>
                  <a:lnTo>
                    <a:pt x="2896770" y="114244"/>
                  </a:lnTo>
                  <a:lnTo>
                    <a:pt x="2905151" y="121695"/>
                  </a:lnTo>
                  <a:lnTo>
                    <a:pt x="2905151" y="145910"/>
                  </a:lnTo>
                  <a:lnTo>
                    <a:pt x="2911360" y="151187"/>
                  </a:lnTo>
                  <a:lnTo>
                    <a:pt x="2916638" y="155533"/>
                  </a:lnTo>
                  <a:lnTo>
                    <a:pt x="2921916" y="156465"/>
                  </a:lnTo>
                  <a:lnTo>
                    <a:pt x="2925952" y="163915"/>
                  </a:lnTo>
                  <a:lnTo>
                    <a:pt x="2929056" y="178817"/>
                  </a:lnTo>
                  <a:lnTo>
                    <a:pt x="2921605" y="188441"/>
                  </a:lnTo>
                  <a:lnTo>
                    <a:pt x="2918501" y="198064"/>
                  </a:lnTo>
                  <a:lnTo>
                    <a:pt x="2911050" y="203342"/>
                  </a:lnTo>
                  <a:lnTo>
                    <a:pt x="2901737" y="205515"/>
                  </a:lnTo>
                  <a:lnTo>
                    <a:pt x="2884972" y="206446"/>
                  </a:lnTo>
                  <a:lnTo>
                    <a:pt x="2872555" y="195891"/>
                  </a:lnTo>
                  <a:lnTo>
                    <a:pt x="2853618" y="186267"/>
                  </a:lnTo>
                  <a:lnTo>
                    <a:pt x="2833749" y="180990"/>
                  </a:lnTo>
                  <a:lnTo>
                    <a:pt x="2813881" y="173539"/>
                  </a:lnTo>
                  <a:lnTo>
                    <a:pt x="2796185" y="166089"/>
                  </a:lnTo>
                  <a:lnTo>
                    <a:pt x="2784699" y="155533"/>
                  </a:lnTo>
                  <a:lnTo>
                    <a:pt x="2792149" y="151187"/>
                  </a:lnTo>
                  <a:lnTo>
                    <a:pt x="2797427" y="148083"/>
                  </a:lnTo>
                  <a:lnTo>
                    <a:pt x="2801463" y="143736"/>
                  </a:lnTo>
                  <a:lnTo>
                    <a:pt x="2803636" y="138459"/>
                  </a:lnTo>
                  <a:lnTo>
                    <a:pt x="2804567" y="128835"/>
                  </a:lnTo>
                  <a:lnTo>
                    <a:pt x="2803636" y="125731"/>
                  </a:lnTo>
                  <a:lnTo>
                    <a:pt x="2801463" y="119522"/>
                  </a:lnTo>
                  <a:lnTo>
                    <a:pt x="2801463" y="111760"/>
                  </a:lnTo>
                  <a:lnTo>
                    <a:pt x="2801463" y="104310"/>
                  </a:lnTo>
                  <a:lnTo>
                    <a:pt x="2801463" y="103378"/>
                  </a:lnTo>
                  <a:lnTo>
                    <a:pt x="2803636" y="103378"/>
                  </a:lnTo>
                  <a:lnTo>
                    <a:pt x="2803636" y="103378"/>
                  </a:lnTo>
                  <a:lnTo>
                    <a:pt x="2803636" y="103378"/>
                  </a:lnTo>
                  <a:lnTo>
                    <a:pt x="2803636" y="103378"/>
                  </a:lnTo>
                  <a:lnTo>
                    <a:pt x="2804567" y="101205"/>
                  </a:lnTo>
                  <a:lnTo>
                    <a:pt x="2821331" y="96859"/>
                  </a:lnTo>
                  <a:lnTo>
                    <a:pt x="2839027" y="88477"/>
                  </a:lnTo>
                  <a:lnTo>
                    <a:pt x="2852997" y="81337"/>
                  </a:lnTo>
                  <a:lnTo>
                    <a:pt x="2852997" y="81337"/>
                  </a:lnTo>
                  <a:lnTo>
                    <a:pt x="2852997" y="81337"/>
                  </a:lnTo>
                  <a:close/>
                  <a:moveTo>
                    <a:pt x="2621404" y="76991"/>
                  </a:moveTo>
                  <a:lnTo>
                    <a:pt x="2631959" y="76991"/>
                  </a:lnTo>
                  <a:lnTo>
                    <a:pt x="2646550" y="91892"/>
                  </a:lnTo>
                  <a:lnTo>
                    <a:pt x="2665487" y="104620"/>
                  </a:lnTo>
                  <a:lnTo>
                    <a:pt x="2665487" y="108656"/>
                  </a:lnTo>
                  <a:lnTo>
                    <a:pt x="2661451" y="108656"/>
                  </a:lnTo>
                  <a:lnTo>
                    <a:pt x="2661451" y="113934"/>
                  </a:lnTo>
                  <a:lnTo>
                    <a:pt x="2643756" y="104310"/>
                  </a:lnTo>
                  <a:lnTo>
                    <a:pt x="2631338" y="91582"/>
                  </a:lnTo>
                  <a:lnTo>
                    <a:pt x="2621404" y="76991"/>
                  </a:lnTo>
                  <a:lnTo>
                    <a:pt x="2621404" y="76991"/>
                  </a:lnTo>
                  <a:lnTo>
                    <a:pt x="2621404" y="76991"/>
                  </a:lnTo>
                  <a:close/>
                  <a:moveTo>
                    <a:pt x="2255078" y="71713"/>
                  </a:moveTo>
                  <a:lnTo>
                    <a:pt x="2269669" y="76059"/>
                  </a:lnTo>
                  <a:lnTo>
                    <a:pt x="2281155" y="79164"/>
                  </a:lnTo>
                  <a:lnTo>
                    <a:pt x="2291711" y="84441"/>
                  </a:lnTo>
                  <a:lnTo>
                    <a:pt x="2291711" y="94065"/>
                  </a:lnTo>
                  <a:lnTo>
                    <a:pt x="2282397" y="96238"/>
                  </a:lnTo>
                  <a:lnTo>
                    <a:pt x="2274015" y="99343"/>
                  </a:lnTo>
                  <a:lnTo>
                    <a:pt x="2260356" y="101516"/>
                  </a:lnTo>
                  <a:lnTo>
                    <a:pt x="2255078" y="103689"/>
                  </a:lnTo>
                  <a:lnTo>
                    <a:pt x="2251974" y="104620"/>
                  </a:lnTo>
                  <a:lnTo>
                    <a:pt x="2245765" y="104620"/>
                  </a:lnTo>
                  <a:lnTo>
                    <a:pt x="2240487" y="104620"/>
                  </a:lnTo>
                  <a:lnTo>
                    <a:pt x="2240487" y="94065"/>
                  </a:lnTo>
                  <a:lnTo>
                    <a:pt x="2244523" y="88788"/>
                  </a:lnTo>
                  <a:lnTo>
                    <a:pt x="2249800" y="81337"/>
                  </a:lnTo>
                  <a:lnTo>
                    <a:pt x="2255078" y="71713"/>
                  </a:lnTo>
                  <a:lnTo>
                    <a:pt x="2255078" y="71713"/>
                  </a:lnTo>
                  <a:lnTo>
                    <a:pt x="2255078" y="71713"/>
                  </a:lnTo>
                  <a:close/>
                  <a:moveTo>
                    <a:pt x="1810520" y="61158"/>
                  </a:moveTo>
                  <a:lnTo>
                    <a:pt x="1810520" y="81337"/>
                  </a:lnTo>
                  <a:lnTo>
                    <a:pt x="1817970" y="81337"/>
                  </a:lnTo>
                  <a:lnTo>
                    <a:pt x="1822006" y="79164"/>
                  </a:lnTo>
                  <a:lnTo>
                    <a:pt x="1825111" y="79164"/>
                  </a:lnTo>
                  <a:lnTo>
                    <a:pt x="1829146" y="79164"/>
                  </a:lnTo>
                  <a:lnTo>
                    <a:pt x="1830078" y="79164"/>
                  </a:lnTo>
                  <a:lnTo>
                    <a:pt x="1834114" y="81337"/>
                  </a:lnTo>
                  <a:lnTo>
                    <a:pt x="1839391" y="84441"/>
                  </a:lnTo>
                  <a:lnTo>
                    <a:pt x="1839391" y="94065"/>
                  </a:lnTo>
                  <a:lnTo>
                    <a:pt x="1843427" y="96238"/>
                  </a:lnTo>
                  <a:lnTo>
                    <a:pt x="1848705" y="96238"/>
                  </a:lnTo>
                  <a:lnTo>
                    <a:pt x="1851809" y="94065"/>
                  </a:lnTo>
                  <a:lnTo>
                    <a:pt x="1858018" y="94065"/>
                  </a:lnTo>
                  <a:lnTo>
                    <a:pt x="1858949" y="91892"/>
                  </a:lnTo>
                  <a:lnTo>
                    <a:pt x="1862985" y="94065"/>
                  </a:lnTo>
                  <a:lnTo>
                    <a:pt x="1866090" y="97170"/>
                  </a:lnTo>
                  <a:lnTo>
                    <a:pt x="1870125" y="103378"/>
                  </a:lnTo>
                  <a:lnTo>
                    <a:pt x="1873230" y="108656"/>
                  </a:lnTo>
                  <a:lnTo>
                    <a:pt x="1867952" y="121384"/>
                  </a:lnTo>
                  <a:lnTo>
                    <a:pt x="1862675" y="134113"/>
                  </a:lnTo>
                  <a:lnTo>
                    <a:pt x="1858639" y="149014"/>
                  </a:lnTo>
                  <a:lnTo>
                    <a:pt x="1846221" y="149014"/>
                  </a:lnTo>
                  <a:lnTo>
                    <a:pt x="1836908" y="153360"/>
                  </a:lnTo>
                  <a:lnTo>
                    <a:pt x="1828526" y="158638"/>
                  </a:lnTo>
                  <a:lnTo>
                    <a:pt x="1813935" y="162984"/>
                  </a:lnTo>
                  <a:lnTo>
                    <a:pt x="1804621" y="155533"/>
                  </a:lnTo>
                  <a:lnTo>
                    <a:pt x="1792203" y="151187"/>
                  </a:lnTo>
                  <a:lnTo>
                    <a:pt x="1779786" y="145910"/>
                  </a:lnTo>
                  <a:lnTo>
                    <a:pt x="1777613" y="141563"/>
                  </a:lnTo>
                  <a:lnTo>
                    <a:pt x="1777613" y="138459"/>
                  </a:lnTo>
                  <a:lnTo>
                    <a:pt x="1775439" y="134113"/>
                  </a:lnTo>
                  <a:lnTo>
                    <a:pt x="1773266" y="128835"/>
                  </a:lnTo>
                  <a:lnTo>
                    <a:pt x="1767989" y="123557"/>
                  </a:lnTo>
                  <a:lnTo>
                    <a:pt x="1762711" y="118280"/>
                  </a:lnTo>
                  <a:lnTo>
                    <a:pt x="1758675" y="113934"/>
                  </a:lnTo>
                  <a:lnTo>
                    <a:pt x="1755571" y="106483"/>
                  </a:lnTo>
                  <a:lnTo>
                    <a:pt x="1753398" y="93755"/>
                  </a:lnTo>
                  <a:lnTo>
                    <a:pt x="1760848" y="84131"/>
                  </a:lnTo>
                  <a:lnTo>
                    <a:pt x="1766126" y="76680"/>
                  </a:lnTo>
                  <a:lnTo>
                    <a:pt x="1773577" y="76680"/>
                  </a:lnTo>
                  <a:lnTo>
                    <a:pt x="1779786" y="78853"/>
                  </a:lnTo>
                  <a:lnTo>
                    <a:pt x="1787236" y="81026"/>
                  </a:lnTo>
                  <a:lnTo>
                    <a:pt x="1794687" y="81026"/>
                  </a:lnTo>
                  <a:lnTo>
                    <a:pt x="1794687" y="68298"/>
                  </a:lnTo>
                  <a:lnTo>
                    <a:pt x="1797791" y="66125"/>
                  </a:lnTo>
                  <a:lnTo>
                    <a:pt x="1801827" y="63952"/>
                  </a:lnTo>
                  <a:lnTo>
                    <a:pt x="1802759" y="63952"/>
                  </a:lnTo>
                  <a:lnTo>
                    <a:pt x="1806794" y="61779"/>
                  </a:lnTo>
                  <a:lnTo>
                    <a:pt x="1810520" y="61158"/>
                  </a:lnTo>
                  <a:lnTo>
                    <a:pt x="1810520" y="61158"/>
                  </a:lnTo>
                  <a:lnTo>
                    <a:pt x="1810520" y="61158"/>
                  </a:lnTo>
                  <a:close/>
                  <a:moveTo>
                    <a:pt x="2281155" y="47498"/>
                  </a:moveTo>
                  <a:lnTo>
                    <a:pt x="2295747" y="47498"/>
                  </a:lnTo>
                  <a:lnTo>
                    <a:pt x="2304129" y="57122"/>
                  </a:lnTo>
                  <a:lnTo>
                    <a:pt x="2313442" y="62400"/>
                  </a:lnTo>
                  <a:lnTo>
                    <a:pt x="2320893" y="69850"/>
                  </a:lnTo>
                  <a:lnTo>
                    <a:pt x="2328343" y="81337"/>
                  </a:lnTo>
                  <a:lnTo>
                    <a:pt x="2311579" y="81337"/>
                  </a:lnTo>
                  <a:lnTo>
                    <a:pt x="2301024" y="69850"/>
                  </a:lnTo>
                  <a:lnTo>
                    <a:pt x="2289538" y="61468"/>
                  </a:lnTo>
                  <a:lnTo>
                    <a:pt x="2281155" y="47498"/>
                  </a:lnTo>
                  <a:lnTo>
                    <a:pt x="2281155" y="47498"/>
                  </a:lnTo>
                  <a:lnTo>
                    <a:pt x="2281155" y="47498"/>
                  </a:lnTo>
                  <a:close/>
                  <a:moveTo>
                    <a:pt x="439281" y="47498"/>
                  </a:moveTo>
                  <a:lnTo>
                    <a:pt x="451699" y="47498"/>
                  </a:lnTo>
                  <a:lnTo>
                    <a:pt x="456976" y="51844"/>
                  </a:lnTo>
                  <a:lnTo>
                    <a:pt x="461012" y="54949"/>
                  </a:lnTo>
                  <a:lnTo>
                    <a:pt x="463185" y="59295"/>
                  </a:lnTo>
                  <a:lnTo>
                    <a:pt x="466290" y="64573"/>
                  </a:lnTo>
                  <a:lnTo>
                    <a:pt x="468463" y="68919"/>
                  </a:lnTo>
                  <a:lnTo>
                    <a:pt x="477776" y="59295"/>
                  </a:lnTo>
                  <a:lnTo>
                    <a:pt x="488331" y="54949"/>
                  </a:lnTo>
                  <a:lnTo>
                    <a:pt x="505095" y="57122"/>
                  </a:lnTo>
                  <a:lnTo>
                    <a:pt x="505095" y="72023"/>
                  </a:lnTo>
                  <a:lnTo>
                    <a:pt x="528068" y="74197"/>
                  </a:lnTo>
                  <a:lnTo>
                    <a:pt x="548868" y="77301"/>
                  </a:lnTo>
                  <a:lnTo>
                    <a:pt x="566564" y="81647"/>
                  </a:lnTo>
                  <a:lnTo>
                    <a:pt x="586432" y="83820"/>
                  </a:lnTo>
                  <a:lnTo>
                    <a:pt x="608474" y="81647"/>
                  </a:lnTo>
                  <a:lnTo>
                    <a:pt x="608474" y="94376"/>
                  </a:lnTo>
                  <a:lnTo>
                    <a:pt x="612510" y="94376"/>
                  </a:lnTo>
                  <a:lnTo>
                    <a:pt x="615614" y="94376"/>
                  </a:lnTo>
                  <a:lnTo>
                    <a:pt x="617787" y="94376"/>
                  </a:lnTo>
                  <a:lnTo>
                    <a:pt x="619960" y="96549"/>
                  </a:lnTo>
                  <a:lnTo>
                    <a:pt x="622133" y="97480"/>
                  </a:lnTo>
                  <a:lnTo>
                    <a:pt x="618098" y="97480"/>
                  </a:lnTo>
                  <a:lnTo>
                    <a:pt x="601023" y="108656"/>
                  </a:lnTo>
                  <a:lnTo>
                    <a:pt x="581155" y="121384"/>
                  </a:lnTo>
                  <a:lnTo>
                    <a:pt x="557250" y="132871"/>
                  </a:lnTo>
                  <a:lnTo>
                    <a:pt x="535209" y="145599"/>
                  </a:lnTo>
                  <a:lnTo>
                    <a:pt x="519686" y="156154"/>
                  </a:lnTo>
                  <a:lnTo>
                    <a:pt x="508200" y="165778"/>
                  </a:lnTo>
                  <a:lnTo>
                    <a:pt x="524964" y="165778"/>
                  </a:lnTo>
                  <a:lnTo>
                    <a:pt x="530241" y="162674"/>
                  </a:lnTo>
                  <a:lnTo>
                    <a:pt x="535519" y="160500"/>
                  </a:lnTo>
                  <a:lnTo>
                    <a:pt x="541728" y="158327"/>
                  </a:lnTo>
                  <a:lnTo>
                    <a:pt x="549179" y="158327"/>
                  </a:lnTo>
                  <a:lnTo>
                    <a:pt x="549179" y="162674"/>
                  </a:lnTo>
                  <a:lnTo>
                    <a:pt x="527137" y="178506"/>
                  </a:lnTo>
                  <a:lnTo>
                    <a:pt x="508200" y="195270"/>
                  </a:lnTo>
                  <a:lnTo>
                    <a:pt x="492677" y="212034"/>
                  </a:lnTo>
                  <a:lnTo>
                    <a:pt x="473740" y="226936"/>
                  </a:lnTo>
                  <a:lnTo>
                    <a:pt x="453872" y="239664"/>
                  </a:lnTo>
                  <a:lnTo>
                    <a:pt x="427794" y="247115"/>
                  </a:lnTo>
                  <a:lnTo>
                    <a:pt x="427794" y="259843"/>
                  </a:lnTo>
                  <a:lnTo>
                    <a:pt x="415377" y="262016"/>
                  </a:lnTo>
                  <a:lnTo>
                    <a:pt x="400786" y="267294"/>
                  </a:lnTo>
                  <a:lnTo>
                    <a:pt x="392403" y="274745"/>
                  </a:lnTo>
                  <a:lnTo>
                    <a:pt x="397681" y="279091"/>
                  </a:lnTo>
                  <a:lnTo>
                    <a:pt x="400786" y="282195"/>
                  </a:lnTo>
                  <a:lnTo>
                    <a:pt x="402959" y="284368"/>
                  </a:lnTo>
                  <a:lnTo>
                    <a:pt x="402959" y="287473"/>
                  </a:lnTo>
                  <a:lnTo>
                    <a:pt x="402959" y="291819"/>
                  </a:lnTo>
                  <a:lnTo>
                    <a:pt x="400786" y="297097"/>
                  </a:lnTo>
                  <a:lnTo>
                    <a:pt x="400786" y="304547"/>
                  </a:lnTo>
                  <a:lnTo>
                    <a:pt x="361048" y="307652"/>
                  </a:lnTo>
                  <a:lnTo>
                    <a:pt x="361048" y="311998"/>
                  </a:lnTo>
                  <a:lnTo>
                    <a:pt x="366326" y="314171"/>
                  </a:lnTo>
                  <a:lnTo>
                    <a:pt x="368499" y="314171"/>
                  </a:lnTo>
                  <a:lnTo>
                    <a:pt x="371604" y="314171"/>
                  </a:lnTo>
                  <a:lnTo>
                    <a:pt x="371604" y="314171"/>
                  </a:lnTo>
                  <a:lnTo>
                    <a:pt x="373777" y="315103"/>
                  </a:lnTo>
                  <a:lnTo>
                    <a:pt x="373777" y="317276"/>
                  </a:lnTo>
                  <a:lnTo>
                    <a:pt x="377813" y="321622"/>
                  </a:lnTo>
                  <a:lnTo>
                    <a:pt x="371604" y="321622"/>
                  </a:lnTo>
                  <a:lnTo>
                    <a:pt x="363222" y="324726"/>
                  </a:lnTo>
                  <a:lnTo>
                    <a:pt x="351735" y="329073"/>
                  </a:lnTo>
                  <a:lnTo>
                    <a:pt x="341180" y="332177"/>
                  </a:lnTo>
                  <a:lnTo>
                    <a:pt x="344284" y="334350"/>
                  </a:lnTo>
                  <a:lnTo>
                    <a:pt x="346458" y="334350"/>
                  </a:lnTo>
                  <a:lnTo>
                    <a:pt x="348631" y="334350"/>
                  </a:lnTo>
                  <a:lnTo>
                    <a:pt x="349562" y="336523"/>
                  </a:lnTo>
                  <a:lnTo>
                    <a:pt x="351735" y="336523"/>
                  </a:lnTo>
                  <a:lnTo>
                    <a:pt x="349562" y="339628"/>
                  </a:lnTo>
                  <a:lnTo>
                    <a:pt x="348631" y="343974"/>
                  </a:lnTo>
                  <a:lnTo>
                    <a:pt x="346458" y="344905"/>
                  </a:lnTo>
                  <a:lnTo>
                    <a:pt x="348631" y="347078"/>
                  </a:lnTo>
                  <a:lnTo>
                    <a:pt x="348631" y="349252"/>
                  </a:lnTo>
                  <a:lnTo>
                    <a:pt x="349562" y="352356"/>
                  </a:lnTo>
                  <a:lnTo>
                    <a:pt x="351735" y="356702"/>
                  </a:lnTo>
                  <a:lnTo>
                    <a:pt x="344284" y="358875"/>
                  </a:lnTo>
                  <a:lnTo>
                    <a:pt x="339007" y="358875"/>
                  </a:lnTo>
                  <a:lnTo>
                    <a:pt x="333729" y="358875"/>
                  </a:lnTo>
                  <a:lnTo>
                    <a:pt x="327520" y="361980"/>
                  </a:lnTo>
                  <a:lnTo>
                    <a:pt x="346458" y="361980"/>
                  </a:lnTo>
                  <a:lnTo>
                    <a:pt x="361048" y="366326"/>
                  </a:lnTo>
                  <a:lnTo>
                    <a:pt x="361048" y="373777"/>
                  </a:lnTo>
                  <a:lnTo>
                    <a:pt x="337144" y="373777"/>
                  </a:lnTo>
                  <a:lnTo>
                    <a:pt x="334971" y="379054"/>
                  </a:lnTo>
                  <a:lnTo>
                    <a:pt x="334971" y="381227"/>
                  </a:lnTo>
                  <a:lnTo>
                    <a:pt x="334971" y="382159"/>
                  </a:lnTo>
                  <a:lnTo>
                    <a:pt x="334040" y="384332"/>
                  </a:lnTo>
                  <a:lnTo>
                    <a:pt x="331867" y="386505"/>
                  </a:lnTo>
                  <a:lnTo>
                    <a:pt x="322553" y="389609"/>
                  </a:lnTo>
                  <a:lnTo>
                    <a:pt x="310135" y="389609"/>
                  </a:lnTo>
                  <a:lnTo>
                    <a:pt x="297717" y="389609"/>
                  </a:lnTo>
                  <a:lnTo>
                    <a:pt x="285300" y="382159"/>
                  </a:lnTo>
                  <a:lnTo>
                    <a:pt x="268536" y="382159"/>
                  </a:lnTo>
                  <a:lnTo>
                    <a:pt x="251772" y="384332"/>
                  </a:lnTo>
                  <a:lnTo>
                    <a:pt x="234076" y="386505"/>
                  </a:lnTo>
                  <a:lnTo>
                    <a:pt x="217312" y="384332"/>
                  </a:lnTo>
                  <a:lnTo>
                    <a:pt x="200548" y="379054"/>
                  </a:lnTo>
                  <a:lnTo>
                    <a:pt x="199617" y="376881"/>
                  </a:lnTo>
                  <a:lnTo>
                    <a:pt x="199617" y="374708"/>
                  </a:lnTo>
                  <a:lnTo>
                    <a:pt x="197444" y="374708"/>
                  </a:lnTo>
                  <a:lnTo>
                    <a:pt x="197444" y="372535"/>
                  </a:lnTo>
                  <a:lnTo>
                    <a:pt x="197444" y="368189"/>
                  </a:lnTo>
                  <a:lnTo>
                    <a:pt x="200548" y="368189"/>
                  </a:lnTo>
                  <a:lnTo>
                    <a:pt x="202721" y="365084"/>
                  </a:lnTo>
                  <a:lnTo>
                    <a:pt x="206757" y="360738"/>
                  </a:lnTo>
                  <a:lnTo>
                    <a:pt x="207688" y="358565"/>
                  </a:lnTo>
                  <a:lnTo>
                    <a:pt x="211724" y="357634"/>
                  </a:lnTo>
                  <a:lnTo>
                    <a:pt x="213897" y="353287"/>
                  </a:lnTo>
                  <a:lnTo>
                    <a:pt x="217002" y="348010"/>
                  </a:lnTo>
                  <a:lnTo>
                    <a:pt x="209551" y="345837"/>
                  </a:lnTo>
                  <a:lnTo>
                    <a:pt x="204273" y="342732"/>
                  </a:lnTo>
                  <a:lnTo>
                    <a:pt x="200238" y="336523"/>
                  </a:lnTo>
                  <a:lnTo>
                    <a:pt x="199306" y="331246"/>
                  </a:lnTo>
                  <a:lnTo>
                    <a:pt x="197133" y="323795"/>
                  </a:lnTo>
                  <a:lnTo>
                    <a:pt x="204584" y="323795"/>
                  </a:lnTo>
                  <a:lnTo>
                    <a:pt x="217002" y="320691"/>
                  </a:lnTo>
                  <a:lnTo>
                    <a:pt x="231593" y="323795"/>
                  </a:lnTo>
                  <a:lnTo>
                    <a:pt x="244010" y="329073"/>
                  </a:lnTo>
                  <a:lnTo>
                    <a:pt x="256428" y="335281"/>
                  </a:lnTo>
                  <a:lnTo>
                    <a:pt x="256428" y="327831"/>
                  </a:lnTo>
                  <a:lnTo>
                    <a:pt x="244010" y="321622"/>
                  </a:lnTo>
                  <a:lnTo>
                    <a:pt x="233455" y="316344"/>
                  </a:lnTo>
                  <a:lnTo>
                    <a:pt x="224142" y="306720"/>
                  </a:lnTo>
                  <a:lnTo>
                    <a:pt x="227246" y="306720"/>
                  </a:lnTo>
                  <a:lnTo>
                    <a:pt x="236560" y="293061"/>
                  </a:lnTo>
                  <a:lnTo>
                    <a:pt x="248046" y="283437"/>
                  </a:lnTo>
                  <a:lnTo>
                    <a:pt x="262637" y="275986"/>
                  </a:lnTo>
                  <a:lnTo>
                    <a:pt x="280333" y="270709"/>
                  </a:lnTo>
                  <a:lnTo>
                    <a:pt x="280333" y="266983"/>
                  </a:lnTo>
                  <a:lnTo>
                    <a:pt x="263568" y="261706"/>
                  </a:lnTo>
                  <a:lnTo>
                    <a:pt x="251151" y="252082"/>
                  </a:lnTo>
                  <a:lnTo>
                    <a:pt x="240595" y="239354"/>
                  </a:lnTo>
                  <a:lnTo>
                    <a:pt x="231282" y="226625"/>
                  </a:lnTo>
                  <a:lnTo>
                    <a:pt x="236560" y="224452"/>
                  </a:lnTo>
                  <a:lnTo>
                    <a:pt x="240595" y="224452"/>
                  </a:lnTo>
                  <a:lnTo>
                    <a:pt x="245873" y="222279"/>
                  </a:lnTo>
                  <a:lnTo>
                    <a:pt x="251151" y="222279"/>
                  </a:lnTo>
                  <a:lnTo>
                    <a:pt x="258601" y="227557"/>
                  </a:lnTo>
                  <a:lnTo>
                    <a:pt x="263879" y="233766"/>
                  </a:lnTo>
                  <a:lnTo>
                    <a:pt x="271330" y="239043"/>
                  </a:lnTo>
                  <a:lnTo>
                    <a:pt x="271330" y="234697"/>
                  </a:lnTo>
                  <a:lnTo>
                    <a:pt x="270398" y="231593"/>
                  </a:lnTo>
                  <a:lnTo>
                    <a:pt x="268225" y="231593"/>
                  </a:lnTo>
                  <a:lnTo>
                    <a:pt x="268225" y="229419"/>
                  </a:lnTo>
                  <a:lnTo>
                    <a:pt x="266052" y="227246"/>
                  </a:lnTo>
                  <a:lnTo>
                    <a:pt x="266052" y="226315"/>
                  </a:lnTo>
                  <a:lnTo>
                    <a:pt x="263879" y="221969"/>
                  </a:lnTo>
                  <a:lnTo>
                    <a:pt x="267915" y="221969"/>
                  </a:lnTo>
                  <a:lnTo>
                    <a:pt x="267915" y="218864"/>
                  </a:lnTo>
                  <a:lnTo>
                    <a:pt x="284679" y="212655"/>
                  </a:lnTo>
                  <a:lnTo>
                    <a:pt x="300201" y="209551"/>
                  </a:lnTo>
                  <a:lnTo>
                    <a:pt x="316965" y="207378"/>
                  </a:lnTo>
                  <a:lnTo>
                    <a:pt x="336834" y="209551"/>
                  </a:lnTo>
                  <a:lnTo>
                    <a:pt x="327520" y="198064"/>
                  </a:lnTo>
                  <a:lnTo>
                    <a:pt x="339007" y="194960"/>
                  </a:lnTo>
                  <a:lnTo>
                    <a:pt x="351425" y="189682"/>
                  </a:lnTo>
                  <a:lnTo>
                    <a:pt x="363842" y="184405"/>
                  </a:lnTo>
                  <a:lnTo>
                    <a:pt x="371293" y="178196"/>
                  </a:lnTo>
                  <a:lnTo>
                    <a:pt x="377502" y="178196"/>
                  </a:lnTo>
                  <a:lnTo>
                    <a:pt x="377502" y="175091"/>
                  </a:lnTo>
                  <a:lnTo>
                    <a:pt x="368189" y="175091"/>
                  </a:lnTo>
                  <a:lnTo>
                    <a:pt x="364153" y="177265"/>
                  </a:lnTo>
                  <a:lnTo>
                    <a:pt x="361048" y="178196"/>
                  </a:lnTo>
                  <a:lnTo>
                    <a:pt x="358875" y="178196"/>
                  </a:lnTo>
                  <a:lnTo>
                    <a:pt x="356702" y="178196"/>
                  </a:lnTo>
                  <a:lnTo>
                    <a:pt x="355771" y="178196"/>
                  </a:lnTo>
                  <a:lnTo>
                    <a:pt x="353598" y="177265"/>
                  </a:lnTo>
                  <a:lnTo>
                    <a:pt x="351425" y="175091"/>
                  </a:lnTo>
                  <a:lnTo>
                    <a:pt x="348320" y="175091"/>
                  </a:lnTo>
                  <a:lnTo>
                    <a:pt x="344284" y="178196"/>
                  </a:lnTo>
                  <a:lnTo>
                    <a:pt x="339007" y="184405"/>
                  </a:lnTo>
                  <a:lnTo>
                    <a:pt x="333729" y="189682"/>
                  </a:lnTo>
                  <a:lnTo>
                    <a:pt x="329693" y="194960"/>
                  </a:lnTo>
                  <a:lnTo>
                    <a:pt x="324416" y="198064"/>
                  </a:lnTo>
                  <a:lnTo>
                    <a:pt x="304547" y="204273"/>
                  </a:lnTo>
                  <a:lnTo>
                    <a:pt x="285610" y="204273"/>
                  </a:lnTo>
                  <a:lnTo>
                    <a:pt x="267915" y="199927"/>
                  </a:lnTo>
                  <a:lnTo>
                    <a:pt x="251151" y="192476"/>
                  </a:lnTo>
                  <a:lnTo>
                    <a:pt x="248978" y="192476"/>
                  </a:lnTo>
                  <a:lnTo>
                    <a:pt x="245873" y="194650"/>
                  </a:lnTo>
                  <a:lnTo>
                    <a:pt x="240595" y="196823"/>
                  </a:lnTo>
                  <a:lnTo>
                    <a:pt x="236560" y="197754"/>
                  </a:lnTo>
                  <a:lnTo>
                    <a:pt x="233455" y="199927"/>
                  </a:lnTo>
                  <a:lnTo>
                    <a:pt x="227246" y="202100"/>
                  </a:lnTo>
                  <a:lnTo>
                    <a:pt x="224142" y="192476"/>
                  </a:lnTo>
                  <a:lnTo>
                    <a:pt x="227246" y="191545"/>
                  </a:lnTo>
                  <a:lnTo>
                    <a:pt x="227246" y="191545"/>
                  </a:lnTo>
                  <a:lnTo>
                    <a:pt x="229419" y="189372"/>
                  </a:lnTo>
                  <a:lnTo>
                    <a:pt x="231593" y="185026"/>
                  </a:lnTo>
                  <a:lnTo>
                    <a:pt x="221037" y="185026"/>
                  </a:lnTo>
                  <a:lnTo>
                    <a:pt x="217002" y="187199"/>
                  </a:lnTo>
                  <a:lnTo>
                    <a:pt x="211724" y="189372"/>
                  </a:lnTo>
                  <a:lnTo>
                    <a:pt x="206446" y="189372"/>
                  </a:lnTo>
                  <a:lnTo>
                    <a:pt x="200238" y="189372"/>
                  </a:lnTo>
                  <a:lnTo>
                    <a:pt x="197133" y="177885"/>
                  </a:lnTo>
                  <a:lnTo>
                    <a:pt x="200238" y="176954"/>
                  </a:lnTo>
                  <a:lnTo>
                    <a:pt x="202411" y="176954"/>
                  </a:lnTo>
                  <a:lnTo>
                    <a:pt x="204584" y="176954"/>
                  </a:lnTo>
                  <a:lnTo>
                    <a:pt x="206757" y="174781"/>
                  </a:lnTo>
                  <a:lnTo>
                    <a:pt x="207688" y="174781"/>
                  </a:lnTo>
                  <a:lnTo>
                    <a:pt x="184715" y="177885"/>
                  </a:lnTo>
                  <a:lnTo>
                    <a:pt x="182542" y="172608"/>
                  </a:lnTo>
                  <a:lnTo>
                    <a:pt x="178506" y="169503"/>
                  </a:lnTo>
                  <a:lnTo>
                    <a:pt x="177575" y="167330"/>
                  </a:lnTo>
                  <a:lnTo>
                    <a:pt x="175402" y="162984"/>
                  </a:lnTo>
                  <a:lnTo>
                    <a:pt x="171366" y="157706"/>
                  </a:lnTo>
                  <a:lnTo>
                    <a:pt x="177575" y="155533"/>
                  </a:lnTo>
                  <a:lnTo>
                    <a:pt x="180679" y="155533"/>
                  </a:lnTo>
                  <a:lnTo>
                    <a:pt x="182853" y="155533"/>
                  </a:lnTo>
                  <a:lnTo>
                    <a:pt x="185026" y="155533"/>
                  </a:lnTo>
                  <a:lnTo>
                    <a:pt x="185026" y="155223"/>
                  </a:lnTo>
                  <a:lnTo>
                    <a:pt x="185957" y="153050"/>
                  </a:lnTo>
                  <a:lnTo>
                    <a:pt x="188130" y="148704"/>
                  </a:lnTo>
                  <a:lnTo>
                    <a:pt x="180679" y="147772"/>
                  </a:lnTo>
                  <a:lnTo>
                    <a:pt x="173229" y="145599"/>
                  </a:lnTo>
                  <a:lnTo>
                    <a:pt x="170124" y="141253"/>
                  </a:lnTo>
                  <a:lnTo>
                    <a:pt x="163915" y="138148"/>
                  </a:lnTo>
                  <a:lnTo>
                    <a:pt x="167951" y="138148"/>
                  </a:lnTo>
                  <a:lnTo>
                    <a:pt x="167951" y="132871"/>
                  </a:lnTo>
                  <a:lnTo>
                    <a:pt x="185647" y="135975"/>
                  </a:lnTo>
                  <a:lnTo>
                    <a:pt x="194960" y="133802"/>
                  </a:lnTo>
                  <a:lnTo>
                    <a:pt x="202411" y="130698"/>
                  </a:lnTo>
                  <a:lnTo>
                    <a:pt x="206446" y="125420"/>
                  </a:lnTo>
                  <a:lnTo>
                    <a:pt x="211724" y="117969"/>
                  </a:lnTo>
                  <a:lnTo>
                    <a:pt x="221037" y="113623"/>
                  </a:lnTo>
                  <a:lnTo>
                    <a:pt x="231593" y="110519"/>
                  </a:lnTo>
                  <a:lnTo>
                    <a:pt x="239043" y="113623"/>
                  </a:lnTo>
                  <a:lnTo>
                    <a:pt x="248357" y="117969"/>
                  </a:lnTo>
                  <a:lnTo>
                    <a:pt x="255807" y="118901"/>
                  </a:lnTo>
                  <a:lnTo>
                    <a:pt x="264189" y="117969"/>
                  </a:lnTo>
                  <a:lnTo>
                    <a:pt x="261085" y="115796"/>
                  </a:lnTo>
                  <a:lnTo>
                    <a:pt x="257049" y="113623"/>
                  </a:lnTo>
                  <a:lnTo>
                    <a:pt x="256118" y="113623"/>
                  </a:lnTo>
                  <a:lnTo>
                    <a:pt x="256118" y="111760"/>
                  </a:lnTo>
                  <a:lnTo>
                    <a:pt x="253945" y="110829"/>
                  </a:lnTo>
                  <a:lnTo>
                    <a:pt x="253945" y="106483"/>
                  </a:lnTo>
                  <a:lnTo>
                    <a:pt x="251772" y="101205"/>
                  </a:lnTo>
                  <a:lnTo>
                    <a:pt x="257049" y="99032"/>
                  </a:lnTo>
                  <a:lnTo>
                    <a:pt x="261085" y="96859"/>
                  </a:lnTo>
                  <a:lnTo>
                    <a:pt x="264189" y="96859"/>
                  </a:lnTo>
                  <a:lnTo>
                    <a:pt x="266363" y="95928"/>
                  </a:lnTo>
                  <a:lnTo>
                    <a:pt x="270398" y="93755"/>
                  </a:lnTo>
                  <a:lnTo>
                    <a:pt x="277849" y="93755"/>
                  </a:lnTo>
                  <a:lnTo>
                    <a:pt x="280953" y="95928"/>
                  </a:lnTo>
                  <a:lnTo>
                    <a:pt x="284989" y="99032"/>
                  </a:lnTo>
                  <a:lnTo>
                    <a:pt x="288094" y="101205"/>
                  </a:lnTo>
                  <a:lnTo>
                    <a:pt x="288094" y="96859"/>
                  </a:lnTo>
                  <a:lnTo>
                    <a:pt x="285921" y="95928"/>
                  </a:lnTo>
                  <a:lnTo>
                    <a:pt x="285921" y="93755"/>
                  </a:lnTo>
                  <a:lnTo>
                    <a:pt x="285921" y="93755"/>
                  </a:lnTo>
                  <a:lnTo>
                    <a:pt x="285921" y="91582"/>
                  </a:lnTo>
                  <a:lnTo>
                    <a:pt x="284989" y="88477"/>
                  </a:lnTo>
                  <a:lnTo>
                    <a:pt x="290267" y="86304"/>
                  </a:lnTo>
                  <a:lnTo>
                    <a:pt x="293371" y="84131"/>
                  </a:lnTo>
                  <a:lnTo>
                    <a:pt x="299580" y="81026"/>
                  </a:lnTo>
                  <a:lnTo>
                    <a:pt x="302685" y="76680"/>
                  </a:lnTo>
                  <a:lnTo>
                    <a:pt x="304858" y="76680"/>
                  </a:lnTo>
                  <a:lnTo>
                    <a:pt x="312308" y="76680"/>
                  </a:lnTo>
                  <a:lnTo>
                    <a:pt x="317586" y="78853"/>
                  </a:lnTo>
                  <a:lnTo>
                    <a:pt x="321622" y="83199"/>
                  </a:lnTo>
                  <a:lnTo>
                    <a:pt x="327831" y="83199"/>
                  </a:lnTo>
                  <a:lnTo>
                    <a:pt x="337144" y="81026"/>
                  </a:lnTo>
                  <a:lnTo>
                    <a:pt x="341180" y="68298"/>
                  </a:lnTo>
                  <a:lnTo>
                    <a:pt x="346458" y="66125"/>
                  </a:lnTo>
                  <a:lnTo>
                    <a:pt x="351735" y="66125"/>
                  </a:lnTo>
                  <a:lnTo>
                    <a:pt x="357013" y="66125"/>
                  </a:lnTo>
                  <a:lnTo>
                    <a:pt x="361048" y="68298"/>
                  </a:lnTo>
                  <a:lnTo>
                    <a:pt x="364153" y="68298"/>
                  </a:lnTo>
                  <a:lnTo>
                    <a:pt x="371604" y="56812"/>
                  </a:lnTo>
                  <a:lnTo>
                    <a:pt x="383090" y="54638"/>
                  </a:lnTo>
                  <a:lnTo>
                    <a:pt x="390541" y="58985"/>
                  </a:lnTo>
                  <a:lnTo>
                    <a:pt x="397992" y="62089"/>
                  </a:lnTo>
                  <a:lnTo>
                    <a:pt x="405442" y="64262"/>
                  </a:lnTo>
                  <a:lnTo>
                    <a:pt x="414756" y="61158"/>
                  </a:lnTo>
                  <a:lnTo>
                    <a:pt x="427173" y="53707"/>
                  </a:lnTo>
                  <a:lnTo>
                    <a:pt x="439281" y="47498"/>
                  </a:lnTo>
                  <a:lnTo>
                    <a:pt x="439281" y="47498"/>
                  </a:lnTo>
                  <a:lnTo>
                    <a:pt x="439281" y="47498"/>
                  </a:lnTo>
                  <a:close/>
                  <a:moveTo>
                    <a:pt x="2195472" y="44394"/>
                  </a:moveTo>
                  <a:lnTo>
                    <a:pt x="2202923" y="46567"/>
                  </a:lnTo>
                  <a:lnTo>
                    <a:pt x="2210374" y="49671"/>
                  </a:lnTo>
                  <a:lnTo>
                    <a:pt x="2213478" y="54018"/>
                  </a:lnTo>
                  <a:lnTo>
                    <a:pt x="2218756" y="57122"/>
                  </a:lnTo>
                  <a:lnTo>
                    <a:pt x="2224965" y="61468"/>
                  </a:lnTo>
                  <a:lnTo>
                    <a:pt x="2220929" y="72023"/>
                  </a:lnTo>
                  <a:lnTo>
                    <a:pt x="2198888" y="84752"/>
                  </a:lnTo>
                  <a:lnTo>
                    <a:pt x="2182123" y="99653"/>
                  </a:lnTo>
                  <a:lnTo>
                    <a:pt x="2167532" y="118590"/>
                  </a:lnTo>
                  <a:lnTo>
                    <a:pt x="2164428" y="118590"/>
                  </a:lnTo>
                  <a:lnTo>
                    <a:pt x="2164428" y="114244"/>
                  </a:lnTo>
                  <a:lnTo>
                    <a:pt x="2159150" y="111140"/>
                  </a:lnTo>
                  <a:lnTo>
                    <a:pt x="2155115" y="106793"/>
                  </a:lnTo>
                  <a:lnTo>
                    <a:pt x="2152942" y="103689"/>
                  </a:lnTo>
                  <a:lnTo>
                    <a:pt x="2149837" y="99343"/>
                  </a:lnTo>
                  <a:lnTo>
                    <a:pt x="2147664" y="94065"/>
                  </a:lnTo>
                  <a:lnTo>
                    <a:pt x="2151700" y="86614"/>
                  </a:lnTo>
                  <a:lnTo>
                    <a:pt x="2152631" y="81337"/>
                  </a:lnTo>
                  <a:lnTo>
                    <a:pt x="2154804" y="71713"/>
                  </a:lnTo>
                  <a:lnTo>
                    <a:pt x="2127795" y="71713"/>
                  </a:lnTo>
                  <a:lnTo>
                    <a:pt x="2127795" y="64262"/>
                  </a:lnTo>
                  <a:lnTo>
                    <a:pt x="2142386" y="58985"/>
                  </a:lnTo>
                  <a:lnTo>
                    <a:pt x="2156977" y="54638"/>
                  </a:lnTo>
                  <a:lnTo>
                    <a:pt x="2174673" y="51534"/>
                  </a:lnTo>
                  <a:lnTo>
                    <a:pt x="2176846" y="56812"/>
                  </a:lnTo>
                  <a:lnTo>
                    <a:pt x="2179019" y="58985"/>
                  </a:lnTo>
                  <a:lnTo>
                    <a:pt x="2179019" y="61158"/>
                  </a:lnTo>
                  <a:lnTo>
                    <a:pt x="2181192" y="61158"/>
                  </a:lnTo>
                  <a:lnTo>
                    <a:pt x="2181192" y="62089"/>
                  </a:lnTo>
                  <a:lnTo>
                    <a:pt x="2184297" y="64262"/>
                  </a:lnTo>
                  <a:lnTo>
                    <a:pt x="2186470" y="58985"/>
                  </a:lnTo>
                  <a:lnTo>
                    <a:pt x="2188643" y="54638"/>
                  </a:lnTo>
                  <a:lnTo>
                    <a:pt x="2189574" y="51534"/>
                  </a:lnTo>
                  <a:lnTo>
                    <a:pt x="2193610" y="47188"/>
                  </a:lnTo>
                  <a:lnTo>
                    <a:pt x="2195472" y="44394"/>
                  </a:lnTo>
                  <a:lnTo>
                    <a:pt x="2195472" y="44394"/>
                  </a:lnTo>
                  <a:lnTo>
                    <a:pt x="2195472" y="44394"/>
                  </a:lnTo>
                  <a:close/>
                  <a:moveTo>
                    <a:pt x="2240487" y="24215"/>
                  </a:moveTo>
                  <a:lnTo>
                    <a:pt x="2244523" y="25146"/>
                  </a:lnTo>
                  <a:lnTo>
                    <a:pt x="2245454" y="25146"/>
                  </a:lnTo>
                  <a:lnTo>
                    <a:pt x="2247628" y="27319"/>
                  </a:lnTo>
                  <a:lnTo>
                    <a:pt x="2247628" y="27319"/>
                  </a:lnTo>
                  <a:lnTo>
                    <a:pt x="2249800" y="29492"/>
                  </a:lnTo>
                  <a:lnTo>
                    <a:pt x="2251974" y="32597"/>
                  </a:lnTo>
                  <a:lnTo>
                    <a:pt x="2255078" y="38806"/>
                  </a:lnTo>
                  <a:lnTo>
                    <a:pt x="2259114" y="44083"/>
                  </a:lnTo>
                  <a:lnTo>
                    <a:pt x="2260045" y="51534"/>
                  </a:lnTo>
                  <a:lnTo>
                    <a:pt x="2251663" y="51534"/>
                  </a:lnTo>
                  <a:lnTo>
                    <a:pt x="2251663" y="47188"/>
                  </a:lnTo>
                  <a:lnTo>
                    <a:pt x="2247628" y="44083"/>
                  </a:lnTo>
                  <a:lnTo>
                    <a:pt x="2244523" y="39737"/>
                  </a:lnTo>
                  <a:lnTo>
                    <a:pt x="2242350" y="36633"/>
                  </a:lnTo>
                  <a:lnTo>
                    <a:pt x="2240177" y="31355"/>
                  </a:lnTo>
                  <a:lnTo>
                    <a:pt x="2240177" y="24215"/>
                  </a:lnTo>
                  <a:lnTo>
                    <a:pt x="2240487" y="24215"/>
                  </a:lnTo>
                  <a:lnTo>
                    <a:pt x="2240487" y="24215"/>
                  </a:lnTo>
                  <a:close/>
                  <a:moveTo>
                    <a:pt x="984113" y="20179"/>
                  </a:moveTo>
                  <a:lnTo>
                    <a:pt x="1009259" y="20179"/>
                  </a:lnTo>
                  <a:lnTo>
                    <a:pt x="1035337" y="24525"/>
                  </a:lnTo>
                  <a:lnTo>
                    <a:pt x="1058310" y="27630"/>
                  </a:lnTo>
                  <a:lnTo>
                    <a:pt x="1079110" y="32907"/>
                  </a:lnTo>
                  <a:lnTo>
                    <a:pt x="1109223" y="27630"/>
                  </a:lnTo>
                  <a:lnTo>
                    <a:pt x="1113259" y="31976"/>
                  </a:lnTo>
                  <a:lnTo>
                    <a:pt x="1116363" y="32907"/>
                  </a:lnTo>
                  <a:lnTo>
                    <a:pt x="1120399" y="39116"/>
                  </a:lnTo>
                  <a:lnTo>
                    <a:pt x="1122572" y="42221"/>
                  </a:lnTo>
                  <a:lnTo>
                    <a:pt x="1125676" y="44394"/>
                  </a:lnTo>
                  <a:lnTo>
                    <a:pt x="1143372" y="51844"/>
                  </a:lnTo>
                  <a:lnTo>
                    <a:pt x="1164172" y="57122"/>
                  </a:lnTo>
                  <a:lnTo>
                    <a:pt x="1181867" y="61468"/>
                  </a:lnTo>
                  <a:lnTo>
                    <a:pt x="1181867" y="68919"/>
                  </a:lnTo>
                  <a:lnTo>
                    <a:pt x="1152685" y="68919"/>
                  </a:lnTo>
                  <a:lnTo>
                    <a:pt x="1140267" y="62710"/>
                  </a:lnTo>
                  <a:lnTo>
                    <a:pt x="1125676" y="62710"/>
                  </a:lnTo>
                  <a:lnTo>
                    <a:pt x="1108912" y="64883"/>
                  </a:lnTo>
                  <a:lnTo>
                    <a:pt x="1093390" y="69229"/>
                  </a:lnTo>
                  <a:lnTo>
                    <a:pt x="1093390" y="77611"/>
                  </a:lnTo>
                  <a:lnTo>
                    <a:pt x="1113259" y="77611"/>
                  </a:lnTo>
                  <a:lnTo>
                    <a:pt x="1127850" y="74507"/>
                  </a:lnTo>
                  <a:lnTo>
                    <a:pt x="1145545" y="72334"/>
                  </a:lnTo>
                  <a:lnTo>
                    <a:pt x="1167587" y="72334"/>
                  </a:lnTo>
                  <a:lnTo>
                    <a:pt x="1189628" y="72334"/>
                  </a:lnTo>
                  <a:lnTo>
                    <a:pt x="1206392" y="72334"/>
                  </a:lnTo>
                  <a:lnTo>
                    <a:pt x="1220983" y="87235"/>
                  </a:lnTo>
                  <a:lnTo>
                    <a:pt x="1238679" y="97790"/>
                  </a:lnTo>
                  <a:lnTo>
                    <a:pt x="1233401" y="109277"/>
                  </a:lnTo>
                  <a:lnTo>
                    <a:pt x="1222846" y="116728"/>
                  </a:lnTo>
                  <a:lnTo>
                    <a:pt x="1213533" y="122005"/>
                  </a:lnTo>
                  <a:lnTo>
                    <a:pt x="1201115" y="126351"/>
                  </a:lnTo>
                  <a:lnTo>
                    <a:pt x="1182178" y="126351"/>
                  </a:lnTo>
                  <a:lnTo>
                    <a:pt x="1165413" y="131629"/>
                  </a:lnTo>
                  <a:lnTo>
                    <a:pt x="1147718" y="131629"/>
                  </a:lnTo>
                  <a:lnTo>
                    <a:pt x="1127850" y="129456"/>
                  </a:lnTo>
                  <a:lnTo>
                    <a:pt x="1108912" y="127283"/>
                  </a:lnTo>
                  <a:lnTo>
                    <a:pt x="1091527" y="127283"/>
                  </a:lnTo>
                  <a:lnTo>
                    <a:pt x="1076936" y="131629"/>
                  </a:lnTo>
                  <a:lnTo>
                    <a:pt x="1065450" y="142184"/>
                  </a:lnTo>
                  <a:lnTo>
                    <a:pt x="1109223" y="142184"/>
                  </a:lnTo>
                  <a:lnTo>
                    <a:pt x="1122882" y="139080"/>
                  </a:lnTo>
                  <a:lnTo>
                    <a:pt x="1138405" y="136907"/>
                  </a:lnTo>
                  <a:lnTo>
                    <a:pt x="1157342" y="139080"/>
                  </a:lnTo>
                  <a:lnTo>
                    <a:pt x="1169760" y="142184"/>
                  </a:lnTo>
                  <a:lnTo>
                    <a:pt x="1172864" y="155844"/>
                  </a:lnTo>
                  <a:lnTo>
                    <a:pt x="1179073" y="153671"/>
                  </a:lnTo>
                  <a:lnTo>
                    <a:pt x="1187455" y="148393"/>
                  </a:lnTo>
                  <a:lnTo>
                    <a:pt x="1198942" y="144047"/>
                  </a:lnTo>
                  <a:lnTo>
                    <a:pt x="1209497" y="141874"/>
                  </a:lnTo>
                  <a:lnTo>
                    <a:pt x="1211670" y="148083"/>
                  </a:lnTo>
                  <a:lnTo>
                    <a:pt x="1213843" y="151187"/>
                  </a:lnTo>
                  <a:lnTo>
                    <a:pt x="1216016" y="153360"/>
                  </a:lnTo>
                  <a:lnTo>
                    <a:pt x="1219121" y="155533"/>
                  </a:lnTo>
                  <a:lnTo>
                    <a:pt x="1223156" y="158638"/>
                  </a:lnTo>
                  <a:lnTo>
                    <a:pt x="1206392" y="189993"/>
                  </a:lnTo>
                  <a:lnTo>
                    <a:pt x="1213843" y="189993"/>
                  </a:lnTo>
                  <a:lnTo>
                    <a:pt x="1226261" y="182542"/>
                  </a:lnTo>
                  <a:lnTo>
                    <a:pt x="1243025" y="172918"/>
                  </a:lnTo>
                  <a:lnTo>
                    <a:pt x="1262893" y="165468"/>
                  </a:lnTo>
                  <a:lnTo>
                    <a:pt x="1284935" y="158017"/>
                  </a:lnTo>
                  <a:lnTo>
                    <a:pt x="1308839" y="152739"/>
                  </a:lnTo>
                  <a:lnTo>
                    <a:pt x="1329639" y="152739"/>
                  </a:lnTo>
                  <a:lnTo>
                    <a:pt x="1350439" y="154912"/>
                  </a:lnTo>
                  <a:lnTo>
                    <a:pt x="1365030" y="163294"/>
                  </a:lnTo>
                  <a:lnTo>
                    <a:pt x="1373412" y="178196"/>
                  </a:lnTo>
                  <a:lnTo>
                    <a:pt x="1379621" y="178196"/>
                  </a:lnTo>
                  <a:lnTo>
                    <a:pt x="1379621" y="180369"/>
                  </a:lnTo>
                  <a:lnTo>
                    <a:pt x="1379621" y="180369"/>
                  </a:lnTo>
                  <a:lnTo>
                    <a:pt x="1377448" y="182542"/>
                  </a:lnTo>
                  <a:lnTo>
                    <a:pt x="1375275" y="182542"/>
                  </a:lnTo>
                  <a:lnTo>
                    <a:pt x="1375275" y="182542"/>
                  </a:lnTo>
                  <a:lnTo>
                    <a:pt x="1373102" y="182542"/>
                  </a:lnTo>
                  <a:lnTo>
                    <a:pt x="1369997" y="185647"/>
                  </a:lnTo>
                  <a:lnTo>
                    <a:pt x="1364720" y="187820"/>
                  </a:lnTo>
                  <a:lnTo>
                    <a:pt x="1358511" y="189993"/>
                  </a:lnTo>
                  <a:lnTo>
                    <a:pt x="1351060" y="192166"/>
                  </a:lnTo>
                  <a:lnTo>
                    <a:pt x="1345783" y="193097"/>
                  </a:lnTo>
                  <a:lnTo>
                    <a:pt x="1333365" y="213276"/>
                  </a:lnTo>
                  <a:lnTo>
                    <a:pt x="1309460" y="228178"/>
                  </a:lnTo>
                  <a:lnTo>
                    <a:pt x="1282452" y="237801"/>
                  </a:lnTo>
                  <a:lnTo>
                    <a:pt x="1250165" y="243079"/>
                  </a:lnTo>
                  <a:lnTo>
                    <a:pt x="1250165" y="249288"/>
                  </a:lnTo>
                  <a:lnTo>
                    <a:pt x="1250165" y="252392"/>
                  </a:lnTo>
                  <a:lnTo>
                    <a:pt x="1250165" y="254566"/>
                  </a:lnTo>
                  <a:lnTo>
                    <a:pt x="1247992" y="256739"/>
                  </a:lnTo>
                  <a:lnTo>
                    <a:pt x="1250165" y="257670"/>
                  </a:lnTo>
                  <a:lnTo>
                    <a:pt x="1250165" y="259843"/>
                  </a:lnTo>
                  <a:lnTo>
                    <a:pt x="1253270" y="264189"/>
                  </a:lnTo>
                  <a:lnTo>
                    <a:pt x="1258547" y="267294"/>
                  </a:lnTo>
                  <a:lnTo>
                    <a:pt x="1262583" y="269467"/>
                  </a:lnTo>
                  <a:lnTo>
                    <a:pt x="1265687" y="272571"/>
                  </a:lnTo>
                  <a:lnTo>
                    <a:pt x="1269723" y="274745"/>
                  </a:lnTo>
                  <a:lnTo>
                    <a:pt x="1272828" y="280022"/>
                  </a:lnTo>
                  <a:lnTo>
                    <a:pt x="1269723" y="287473"/>
                  </a:lnTo>
                  <a:lnTo>
                    <a:pt x="1265687" y="304237"/>
                  </a:lnTo>
                  <a:lnTo>
                    <a:pt x="1262583" y="324416"/>
                  </a:lnTo>
                  <a:lnTo>
                    <a:pt x="1258547" y="344595"/>
                  </a:lnTo>
                  <a:lnTo>
                    <a:pt x="1258547" y="361359"/>
                  </a:lnTo>
                  <a:lnTo>
                    <a:pt x="1262583" y="359186"/>
                  </a:lnTo>
                  <a:lnTo>
                    <a:pt x="1265687" y="359186"/>
                  </a:lnTo>
                  <a:lnTo>
                    <a:pt x="1267861" y="359186"/>
                  </a:lnTo>
                  <a:lnTo>
                    <a:pt x="1271896" y="359186"/>
                  </a:lnTo>
                  <a:lnTo>
                    <a:pt x="1272828" y="359186"/>
                  </a:lnTo>
                  <a:lnTo>
                    <a:pt x="1279037" y="361359"/>
                  </a:lnTo>
                  <a:lnTo>
                    <a:pt x="1276864" y="366636"/>
                  </a:lnTo>
                  <a:lnTo>
                    <a:pt x="1276864" y="368810"/>
                  </a:lnTo>
                  <a:lnTo>
                    <a:pt x="1276864" y="373156"/>
                  </a:lnTo>
                  <a:lnTo>
                    <a:pt x="1276864" y="374087"/>
                  </a:lnTo>
                  <a:lnTo>
                    <a:pt x="1276864" y="378433"/>
                  </a:lnTo>
                  <a:lnTo>
                    <a:pt x="1279037" y="385884"/>
                  </a:lnTo>
                  <a:lnTo>
                    <a:pt x="1272828" y="385884"/>
                  </a:lnTo>
                  <a:lnTo>
                    <a:pt x="1272828" y="388989"/>
                  </a:lnTo>
                  <a:lnTo>
                    <a:pt x="1269723" y="388057"/>
                  </a:lnTo>
                  <a:lnTo>
                    <a:pt x="1265687" y="383711"/>
                  </a:lnTo>
                  <a:lnTo>
                    <a:pt x="1264756" y="381538"/>
                  </a:lnTo>
                  <a:lnTo>
                    <a:pt x="1260720" y="380607"/>
                  </a:lnTo>
                  <a:lnTo>
                    <a:pt x="1257616" y="378433"/>
                  </a:lnTo>
                  <a:lnTo>
                    <a:pt x="1250165" y="378433"/>
                  </a:lnTo>
                  <a:lnTo>
                    <a:pt x="1246129" y="380607"/>
                  </a:lnTo>
                  <a:lnTo>
                    <a:pt x="1243025" y="381538"/>
                  </a:lnTo>
                  <a:lnTo>
                    <a:pt x="1238989" y="383711"/>
                  </a:lnTo>
                  <a:lnTo>
                    <a:pt x="1236816" y="385884"/>
                  </a:lnTo>
                  <a:lnTo>
                    <a:pt x="1233711" y="388057"/>
                  </a:lnTo>
                  <a:lnTo>
                    <a:pt x="1231538" y="391162"/>
                  </a:lnTo>
                  <a:lnTo>
                    <a:pt x="1229365" y="398612"/>
                  </a:lnTo>
                  <a:lnTo>
                    <a:pt x="1253270" y="406063"/>
                  </a:lnTo>
                  <a:lnTo>
                    <a:pt x="1258547" y="438660"/>
                  </a:lnTo>
                  <a:lnTo>
                    <a:pt x="1253270" y="438660"/>
                  </a:lnTo>
                  <a:lnTo>
                    <a:pt x="1250165" y="438660"/>
                  </a:lnTo>
                  <a:lnTo>
                    <a:pt x="1246129" y="440833"/>
                  </a:lnTo>
                  <a:lnTo>
                    <a:pt x="1243025" y="443006"/>
                  </a:lnTo>
                  <a:lnTo>
                    <a:pt x="1243025" y="450457"/>
                  </a:lnTo>
                  <a:lnTo>
                    <a:pt x="1251407" y="455734"/>
                  </a:lnTo>
                  <a:lnTo>
                    <a:pt x="1257616" y="463185"/>
                  </a:lnTo>
                  <a:lnTo>
                    <a:pt x="1260720" y="472809"/>
                  </a:lnTo>
                  <a:lnTo>
                    <a:pt x="1262893" y="487710"/>
                  </a:lnTo>
                  <a:lnTo>
                    <a:pt x="1253580" y="487710"/>
                  </a:lnTo>
                  <a:lnTo>
                    <a:pt x="1251407" y="487710"/>
                  </a:lnTo>
                  <a:lnTo>
                    <a:pt x="1246129" y="485537"/>
                  </a:lnTo>
                  <a:lnTo>
                    <a:pt x="1243025" y="487710"/>
                  </a:lnTo>
                  <a:lnTo>
                    <a:pt x="1236816" y="487710"/>
                  </a:lnTo>
                  <a:lnTo>
                    <a:pt x="1233711" y="490815"/>
                  </a:lnTo>
                  <a:lnTo>
                    <a:pt x="1229676" y="495161"/>
                  </a:lnTo>
                  <a:lnTo>
                    <a:pt x="1235885" y="498266"/>
                  </a:lnTo>
                  <a:lnTo>
                    <a:pt x="1238989" y="500439"/>
                  </a:lnTo>
                  <a:lnTo>
                    <a:pt x="1241162" y="502612"/>
                  </a:lnTo>
                  <a:lnTo>
                    <a:pt x="1243335" y="503543"/>
                  </a:lnTo>
                  <a:lnTo>
                    <a:pt x="1244267" y="509752"/>
                  </a:lnTo>
                  <a:lnTo>
                    <a:pt x="1246440" y="515030"/>
                  </a:lnTo>
                  <a:lnTo>
                    <a:pt x="1244267" y="517203"/>
                  </a:lnTo>
                  <a:lnTo>
                    <a:pt x="1244267" y="518134"/>
                  </a:lnTo>
                  <a:lnTo>
                    <a:pt x="1244267" y="518134"/>
                  </a:lnTo>
                  <a:lnTo>
                    <a:pt x="1243335" y="520307"/>
                  </a:lnTo>
                  <a:lnTo>
                    <a:pt x="1243335" y="524653"/>
                  </a:lnTo>
                  <a:lnTo>
                    <a:pt x="1228124" y="524653"/>
                  </a:lnTo>
                  <a:lnTo>
                    <a:pt x="1213533" y="527758"/>
                  </a:lnTo>
                  <a:lnTo>
                    <a:pt x="1202046" y="532104"/>
                  </a:lnTo>
                  <a:lnTo>
                    <a:pt x="1206082" y="532104"/>
                  </a:lnTo>
                  <a:lnTo>
                    <a:pt x="1211359" y="535209"/>
                  </a:lnTo>
                  <a:lnTo>
                    <a:pt x="1215395" y="537382"/>
                  </a:lnTo>
                  <a:lnTo>
                    <a:pt x="1218500" y="537382"/>
                  </a:lnTo>
                  <a:lnTo>
                    <a:pt x="1222536" y="539555"/>
                  </a:lnTo>
                  <a:lnTo>
                    <a:pt x="1225640" y="542659"/>
                  </a:lnTo>
                  <a:lnTo>
                    <a:pt x="1228744" y="547937"/>
                  </a:lnTo>
                  <a:lnTo>
                    <a:pt x="1222536" y="557561"/>
                  </a:lnTo>
                  <a:lnTo>
                    <a:pt x="1218500" y="569047"/>
                  </a:lnTo>
                  <a:lnTo>
                    <a:pt x="1213222" y="581775"/>
                  </a:lnTo>
                  <a:lnTo>
                    <a:pt x="1211049" y="576498"/>
                  </a:lnTo>
                  <a:lnTo>
                    <a:pt x="1207945" y="572152"/>
                  </a:lnTo>
                  <a:lnTo>
                    <a:pt x="1205771" y="569979"/>
                  </a:lnTo>
                  <a:lnTo>
                    <a:pt x="1201736" y="569979"/>
                  </a:lnTo>
                  <a:lnTo>
                    <a:pt x="1196458" y="569047"/>
                  </a:lnTo>
                  <a:lnTo>
                    <a:pt x="1189007" y="569047"/>
                  </a:lnTo>
                  <a:lnTo>
                    <a:pt x="1189007" y="572152"/>
                  </a:lnTo>
                  <a:lnTo>
                    <a:pt x="1193043" y="572152"/>
                  </a:lnTo>
                  <a:lnTo>
                    <a:pt x="1205461" y="584880"/>
                  </a:lnTo>
                  <a:lnTo>
                    <a:pt x="1216016" y="599781"/>
                  </a:lnTo>
                  <a:lnTo>
                    <a:pt x="1222225" y="618719"/>
                  </a:lnTo>
                  <a:lnTo>
                    <a:pt x="1225329" y="640760"/>
                  </a:lnTo>
                  <a:lnTo>
                    <a:pt x="1222225" y="640760"/>
                  </a:lnTo>
                  <a:lnTo>
                    <a:pt x="1222225" y="646038"/>
                  </a:lnTo>
                  <a:lnTo>
                    <a:pt x="1193043" y="649142"/>
                  </a:lnTo>
                  <a:lnTo>
                    <a:pt x="1193043" y="628963"/>
                  </a:lnTo>
                  <a:lnTo>
                    <a:pt x="1189007" y="625859"/>
                  </a:lnTo>
                  <a:lnTo>
                    <a:pt x="1185903" y="623686"/>
                  </a:lnTo>
                  <a:lnTo>
                    <a:pt x="1183730" y="621513"/>
                  </a:lnTo>
                  <a:lnTo>
                    <a:pt x="1178452" y="618408"/>
                  </a:lnTo>
                  <a:lnTo>
                    <a:pt x="1172243" y="616235"/>
                  </a:lnTo>
                  <a:lnTo>
                    <a:pt x="1163861" y="621513"/>
                  </a:lnTo>
                  <a:lnTo>
                    <a:pt x="1152375" y="625859"/>
                  </a:lnTo>
                  <a:lnTo>
                    <a:pt x="1139957" y="626790"/>
                  </a:lnTo>
                  <a:lnTo>
                    <a:pt x="1128470" y="631136"/>
                  </a:lnTo>
                  <a:lnTo>
                    <a:pt x="1122262" y="636414"/>
                  </a:lnTo>
                  <a:lnTo>
                    <a:pt x="1128470" y="636414"/>
                  </a:lnTo>
                  <a:lnTo>
                    <a:pt x="1137784" y="636414"/>
                  </a:lnTo>
                  <a:lnTo>
                    <a:pt x="1152375" y="634241"/>
                  </a:lnTo>
                  <a:lnTo>
                    <a:pt x="1169139" y="633309"/>
                  </a:lnTo>
                  <a:lnTo>
                    <a:pt x="1169139" y="640760"/>
                  </a:lnTo>
                  <a:lnTo>
                    <a:pt x="1132506" y="653488"/>
                  </a:lnTo>
                  <a:lnTo>
                    <a:pt x="1132506" y="656593"/>
                  </a:lnTo>
                  <a:lnTo>
                    <a:pt x="1141820" y="656593"/>
                  </a:lnTo>
                  <a:lnTo>
                    <a:pt x="1147097" y="655662"/>
                  </a:lnTo>
                  <a:lnTo>
                    <a:pt x="1154548" y="653488"/>
                  </a:lnTo>
                  <a:lnTo>
                    <a:pt x="1161999" y="651315"/>
                  </a:lnTo>
                  <a:lnTo>
                    <a:pt x="1169449" y="649142"/>
                  </a:lnTo>
                  <a:lnTo>
                    <a:pt x="1171622" y="658766"/>
                  </a:lnTo>
                  <a:lnTo>
                    <a:pt x="1179073" y="663112"/>
                  </a:lnTo>
                  <a:lnTo>
                    <a:pt x="1186524" y="664044"/>
                  </a:lnTo>
                  <a:lnTo>
                    <a:pt x="1198942" y="663112"/>
                  </a:lnTo>
                  <a:lnTo>
                    <a:pt x="1213533" y="663112"/>
                  </a:lnTo>
                  <a:lnTo>
                    <a:pt x="1213533" y="666217"/>
                  </a:lnTo>
                  <a:lnTo>
                    <a:pt x="1209497" y="666217"/>
                  </a:lnTo>
                  <a:lnTo>
                    <a:pt x="1189628" y="685154"/>
                  </a:lnTo>
                  <a:lnTo>
                    <a:pt x="1167587" y="703160"/>
                  </a:lnTo>
                  <a:lnTo>
                    <a:pt x="1145545" y="718061"/>
                  </a:lnTo>
                  <a:lnTo>
                    <a:pt x="1120399" y="730789"/>
                  </a:lnTo>
                  <a:lnTo>
                    <a:pt x="1093390" y="736067"/>
                  </a:lnTo>
                  <a:lnTo>
                    <a:pt x="1062035" y="735136"/>
                  </a:lnTo>
                  <a:lnTo>
                    <a:pt x="1062035" y="740413"/>
                  </a:lnTo>
                  <a:lnTo>
                    <a:pt x="1062035" y="745691"/>
                  </a:lnTo>
                  <a:lnTo>
                    <a:pt x="1059862" y="750037"/>
                  </a:lnTo>
                  <a:lnTo>
                    <a:pt x="1057689" y="750968"/>
                  </a:lnTo>
                  <a:lnTo>
                    <a:pt x="1056757" y="750968"/>
                  </a:lnTo>
                  <a:lnTo>
                    <a:pt x="1054584" y="753142"/>
                  </a:lnTo>
                  <a:lnTo>
                    <a:pt x="1050548" y="755315"/>
                  </a:lnTo>
                  <a:lnTo>
                    <a:pt x="1047444" y="757488"/>
                  </a:lnTo>
                  <a:lnTo>
                    <a:pt x="1045271" y="758419"/>
                  </a:lnTo>
                  <a:lnTo>
                    <a:pt x="1042166" y="762765"/>
                  </a:lnTo>
                  <a:lnTo>
                    <a:pt x="1038131" y="773321"/>
                  </a:lnTo>
                  <a:lnTo>
                    <a:pt x="1035957" y="786980"/>
                  </a:lnTo>
                  <a:lnTo>
                    <a:pt x="1032853" y="795362"/>
                  </a:lnTo>
                  <a:lnTo>
                    <a:pt x="1023540" y="804986"/>
                  </a:lnTo>
                  <a:lnTo>
                    <a:pt x="1008017" y="815541"/>
                  </a:lnTo>
                  <a:lnTo>
                    <a:pt x="987218" y="825165"/>
                  </a:lnTo>
                  <a:lnTo>
                    <a:pt x="969522" y="832616"/>
                  </a:lnTo>
                  <a:lnTo>
                    <a:pt x="952758" y="836962"/>
                  </a:lnTo>
                  <a:lnTo>
                    <a:pt x="952758" y="832616"/>
                  </a:lnTo>
                  <a:lnTo>
                    <a:pt x="952758" y="829511"/>
                  </a:lnTo>
                  <a:lnTo>
                    <a:pt x="950585" y="829511"/>
                  </a:lnTo>
                  <a:lnTo>
                    <a:pt x="950585" y="827338"/>
                  </a:lnTo>
                  <a:lnTo>
                    <a:pt x="949654" y="825165"/>
                  </a:lnTo>
                  <a:lnTo>
                    <a:pt x="947480" y="840066"/>
                  </a:lnTo>
                  <a:lnTo>
                    <a:pt x="942203" y="852795"/>
                  </a:lnTo>
                  <a:lnTo>
                    <a:pt x="938167" y="864281"/>
                  </a:lnTo>
                  <a:lnTo>
                    <a:pt x="932890" y="874836"/>
                  </a:lnTo>
                  <a:lnTo>
                    <a:pt x="928854" y="889738"/>
                  </a:lnTo>
                  <a:lnTo>
                    <a:pt x="932890" y="891911"/>
                  </a:lnTo>
                  <a:lnTo>
                    <a:pt x="932890" y="894084"/>
                  </a:lnTo>
                  <a:lnTo>
                    <a:pt x="935063" y="894084"/>
                  </a:lnTo>
                  <a:lnTo>
                    <a:pt x="935063" y="894084"/>
                  </a:lnTo>
                  <a:lnTo>
                    <a:pt x="935063" y="896257"/>
                  </a:lnTo>
                  <a:lnTo>
                    <a:pt x="932890" y="897188"/>
                  </a:lnTo>
                  <a:lnTo>
                    <a:pt x="928854" y="901535"/>
                  </a:lnTo>
                  <a:lnTo>
                    <a:pt x="925749" y="903708"/>
                  </a:lnTo>
                  <a:lnTo>
                    <a:pt x="922645" y="906812"/>
                  </a:lnTo>
                  <a:lnTo>
                    <a:pt x="918609" y="908985"/>
                  </a:lnTo>
                  <a:lnTo>
                    <a:pt x="916436" y="912090"/>
                  </a:lnTo>
                  <a:lnTo>
                    <a:pt x="913331" y="917367"/>
                  </a:lnTo>
                  <a:lnTo>
                    <a:pt x="905881" y="938478"/>
                  </a:lnTo>
                  <a:lnTo>
                    <a:pt x="900603" y="960519"/>
                  </a:lnTo>
                  <a:lnTo>
                    <a:pt x="898430" y="985976"/>
                  </a:lnTo>
                  <a:lnTo>
                    <a:pt x="894394" y="1010191"/>
                  </a:lnTo>
                  <a:lnTo>
                    <a:pt x="889117" y="1032232"/>
                  </a:lnTo>
                  <a:lnTo>
                    <a:pt x="886012" y="1030059"/>
                  </a:lnTo>
                  <a:lnTo>
                    <a:pt x="886012" y="1030059"/>
                  </a:lnTo>
                  <a:lnTo>
                    <a:pt x="883839" y="1030059"/>
                  </a:lnTo>
                  <a:lnTo>
                    <a:pt x="883839" y="1027886"/>
                  </a:lnTo>
                  <a:lnTo>
                    <a:pt x="881666" y="1027886"/>
                  </a:lnTo>
                  <a:lnTo>
                    <a:pt x="876388" y="1024782"/>
                  </a:lnTo>
                  <a:lnTo>
                    <a:pt x="867075" y="1017331"/>
                  </a:lnTo>
                  <a:lnTo>
                    <a:pt x="852484" y="1005844"/>
                  </a:lnTo>
                  <a:lnTo>
                    <a:pt x="835720" y="996221"/>
                  </a:lnTo>
                  <a:lnTo>
                    <a:pt x="820198" y="985665"/>
                  </a:lnTo>
                  <a:lnTo>
                    <a:pt x="807780" y="976042"/>
                  </a:lnTo>
                  <a:lnTo>
                    <a:pt x="796294" y="970764"/>
                  </a:lnTo>
                  <a:lnTo>
                    <a:pt x="793189" y="968591"/>
                  </a:lnTo>
                  <a:lnTo>
                    <a:pt x="789153" y="928543"/>
                  </a:lnTo>
                  <a:lnTo>
                    <a:pt x="786980" y="924197"/>
                  </a:lnTo>
                  <a:lnTo>
                    <a:pt x="781703" y="921093"/>
                  </a:lnTo>
                  <a:lnTo>
                    <a:pt x="778598" y="918920"/>
                  </a:lnTo>
                  <a:lnTo>
                    <a:pt x="772389" y="914573"/>
                  </a:lnTo>
                  <a:lnTo>
                    <a:pt x="769285" y="911469"/>
                  </a:lnTo>
                  <a:lnTo>
                    <a:pt x="772389" y="909296"/>
                  </a:lnTo>
                  <a:lnTo>
                    <a:pt x="772389" y="907123"/>
                  </a:lnTo>
                  <a:lnTo>
                    <a:pt x="774562" y="906191"/>
                  </a:lnTo>
                  <a:lnTo>
                    <a:pt x="774562" y="906191"/>
                  </a:lnTo>
                  <a:lnTo>
                    <a:pt x="776735" y="901845"/>
                  </a:lnTo>
                  <a:lnTo>
                    <a:pt x="778908" y="898741"/>
                  </a:lnTo>
                  <a:lnTo>
                    <a:pt x="769595" y="898741"/>
                  </a:lnTo>
                  <a:lnTo>
                    <a:pt x="764317" y="898741"/>
                  </a:lnTo>
                  <a:lnTo>
                    <a:pt x="760282" y="898741"/>
                  </a:lnTo>
                  <a:lnTo>
                    <a:pt x="758109" y="896567"/>
                  </a:lnTo>
                  <a:lnTo>
                    <a:pt x="757177" y="893463"/>
                  </a:lnTo>
                  <a:lnTo>
                    <a:pt x="753141" y="887254"/>
                  </a:lnTo>
                  <a:lnTo>
                    <a:pt x="750968" y="884150"/>
                  </a:lnTo>
                  <a:lnTo>
                    <a:pt x="750968" y="879803"/>
                  </a:lnTo>
                  <a:lnTo>
                    <a:pt x="750968" y="878872"/>
                  </a:lnTo>
                  <a:lnTo>
                    <a:pt x="750968" y="874526"/>
                  </a:lnTo>
                  <a:lnTo>
                    <a:pt x="753141" y="871421"/>
                  </a:lnTo>
                  <a:lnTo>
                    <a:pt x="753141" y="867075"/>
                  </a:lnTo>
                  <a:lnTo>
                    <a:pt x="742586" y="867075"/>
                  </a:lnTo>
                  <a:lnTo>
                    <a:pt x="742586" y="861798"/>
                  </a:lnTo>
                  <a:lnTo>
                    <a:pt x="743518" y="856520"/>
                  </a:lnTo>
                  <a:lnTo>
                    <a:pt x="745691" y="854347"/>
                  </a:lnTo>
                  <a:lnTo>
                    <a:pt x="745691" y="850622"/>
                  </a:lnTo>
                  <a:lnTo>
                    <a:pt x="747864" y="847517"/>
                  </a:lnTo>
                  <a:lnTo>
                    <a:pt x="750037" y="842239"/>
                  </a:lnTo>
                  <a:lnTo>
                    <a:pt x="743828" y="842239"/>
                  </a:lnTo>
                  <a:lnTo>
                    <a:pt x="737619" y="842239"/>
                  </a:lnTo>
                  <a:lnTo>
                    <a:pt x="734515" y="840066"/>
                  </a:lnTo>
                  <a:lnTo>
                    <a:pt x="728306" y="837893"/>
                  </a:lnTo>
                  <a:lnTo>
                    <a:pt x="727375" y="810574"/>
                  </a:lnTo>
                  <a:lnTo>
                    <a:pt x="725201" y="785117"/>
                  </a:lnTo>
                  <a:lnTo>
                    <a:pt x="725201" y="760903"/>
                  </a:lnTo>
                  <a:lnTo>
                    <a:pt x="732652" y="736688"/>
                  </a:lnTo>
                  <a:lnTo>
                    <a:pt x="740103" y="726133"/>
                  </a:lnTo>
                  <a:lnTo>
                    <a:pt x="749416" y="718682"/>
                  </a:lnTo>
                  <a:lnTo>
                    <a:pt x="756867" y="712473"/>
                  </a:lnTo>
                  <a:lnTo>
                    <a:pt x="762144" y="704091"/>
                  </a:lnTo>
                  <a:lnTo>
                    <a:pt x="767422" y="692605"/>
                  </a:lnTo>
                  <a:lnTo>
                    <a:pt x="769595" y="672426"/>
                  </a:lnTo>
                  <a:lnTo>
                    <a:pt x="765559" y="672426"/>
                  </a:lnTo>
                  <a:lnTo>
                    <a:pt x="762455" y="676772"/>
                  </a:lnTo>
                  <a:lnTo>
                    <a:pt x="758419" y="677703"/>
                  </a:lnTo>
                  <a:lnTo>
                    <a:pt x="757488" y="677703"/>
                  </a:lnTo>
                  <a:lnTo>
                    <a:pt x="753452" y="677703"/>
                  </a:lnTo>
                  <a:lnTo>
                    <a:pt x="750347" y="676772"/>
                  </a:lnTo>
                  <a:lnTo>
                    <a:pt x="735757" y="672426"/>
                  </a:lnTo>
                  <a:lnTo>
                    <a:pt x="724270" y="664975"/>
                  </a:lnTo>
                  <a:lnTo>
                    <a:pt x="716819" y="654420"/>
                  </a:lnTo>
                  <a:lnTo>
                    <a:pt x="713715" y="635483"/>
                  </a:lnTo>
                  <a:lnTo>
                    <a:pt x="718992" y="635483"/>
                  </a:lnTo>
                  <a:lnTo>
                    <a:pt x="718992" y="632378"/>
                  </a:lnTo>
                  <a:lnTo>
                    <a:pt x="728306" y="637656"/>
                  </a:lnTo>
                  <a:lnTo>
                    <a:pt x="738861" y="645106"/>
                  </a:lnTo>
                  <a:lnTo>
                    <a:pt x="748174" y="648211"/>
                  </a:lnTo>
                  <a:lnTo>
                    <a:pt x="758729" y="648211"/>
                  </a:lnTo>
                  <a:lnTo>
                    <a:pt x="758729" y="647280"/>
                  </a:lnTo>
                  <a:lnTo>
                    <a:pt x="760903" y="645106"/>
                  </a:lnTo>
                  <a:lnTo>
                    <a:pt x="760903" y="645106"/>
                  </a:lnTo>
                  <a:lnTo>
                    <a:pt x="760903" y="642623"/>
                  </a:lnTo>
                  <a:lnTo>
                    <a:pt x="763076" y="639518"/>
                  </a:lnTo>
                  <a:lnTo>
                    <a:pt x="743207" y="624617"/>
                  </a:lnTo>
                  <a:lnTo>
                    <a:pt x="726443" y="603507"/>
                  </a:lnTo>
                  <a:lnTo>
                    <a:pt x="721166" y="605680"/>
                  </a:lnTo>
                  <a:lnTo>
                    <a:pt x="717130" y="607853"/>
                  </a:lnTo>
                  <a:lnTo>
                    <a:pt x="711852" y="610026"/>
                  </a:lnTo>
                  <a:lnTo>
                    <a:pt x="706575" y="610957"/>
                  </a:lnTo>
                  <a:lnTo>
                    <a:pt x="702539" y="607853"/>
                  </a:lnTo>
                  <a:lnTo>
                    <a:pt x="701608" y="605680"/>
                  </a:lnTo>
                  <a:lnTo>
                    <a:pt x="699434" y="602575"/>
                  </a:lnTo>
                  <a:lnTo>
                    <a:pt x="697261" y="600402"/>
                  </a:lnTo>
                  <a:lnTo>
                    <a:pt x="694157" y="595125"/>
                  </a:lnTo>
                  <a:lnTo>
                    <a:pt x="704712" y="583638"/>
                  </a:lnTo>
                  <a:lnTo>
                    <a:pt x="706885" y="567805"/>
                  </a:lnTo>
                  <a:lnTo>
                    <a:pt x="704712" y="546695"/>
                  </a:lnTo>
                  <a:lnTo>
                    <a:pt x="699434" y="524653"/>
                  </a:lnTo>
                  <a:lnTo>
                    <a:pt x="690121" y="501370"/>
                  </a:lnTo>
                  <a:lnTo>
                    <a:pt x="679566" y="479328"/>
                  </a:lnTo>
                  <a:lnTo>
                    <a:pt x="665906" y="459149"/>
                  </a:lnTo>
                  <a:lnTo>
                    <a:pt x="655351" y="440212"/>
                  </a:lnTo>
                  <a:lnTo>
                    <a:pt x="646038" y="425311"/>
                  </a:lnTo>
                  <a:lnTo>
                    <a:pt x="623996" y="410409"/>
                  </a:lnTo>
                  <a:lnTo>
                    <a:pt x="598850" y="405132"/>
                  </a:lnTo>
                  <a:lnTo>
                    <a:pt x="572772" y="405132"/>
                  </a:lnTo>
                  <a:lnTo>
                    <a:pt x="543591" y="405132"/>
                  </a:lnTo>
                  <a:lnTo>
                    <a:pt x="515340" y="407305"/>
                  </a:lnTo>
                  <a:lnTo>
                    <a:pt x="486158" y="405132"/>
                  </a:lnTo>
                  <a:lnTo>
                    <a:pt x="486158" y="399854"/>
                  </a:lnTo>
                  <a:lnTo>
                    <a:pt x="486158" y="395508"/>
                  </a:lnTo>
                  <a:lnTo>
                    <a:pt x="487089" y="394577"/>
                  </a:lnTo>
                  <a:lnTo>
                    <a:pt x="487089" y="392404"/>
                  </a:lnTo>
                  <a:lnTo>
                    <a:pt x="487089" y="390230"/>
                  </a:lnTo>
                  <a:lnTo>
                    <a:pt x="486158" y="388057"/>
                  </a:lnTo>
                  <a:lnTo>
                    <a:pt x="474672" y="382780"/>
                  </a:lnTo>
                  <a:lnTo>
                    <a:pt x="464116" y="379675"/>
                  </a:lnTo>
                  <a:lnTo>
                    <a:pt x="452630" y="372225"/>
                  </a:lnTo>
                  <a:lnTo>
                    <a:pt x="461943" y="372225"/>
                  </a:lnTo>
                  <a:lnTo>
                    <a:pt x="472499" y="367878"/>
                  </a:lnTo>
                  <a:lnTo>
                    <a:pt x="487089" y="364774"/>
                  </a:lnTo>
                  <a:lnTo>
                    <a:pt x="503854" y="362601"/>
                  </a:lnTo>
                  <a:lnTo>
                    <a:pt x="516271" y="358254"/>
                  </a:lnTo>
                  <a:lnTo>
                    <a:pt x="525585" y="350804"/>
                  </a:lnTo>
                  <a:lnTo>
                    <a:pt x="481812" y="350804"/>
                  </a:lnTo>
                  <a:lnTo>
                    <a:pt x="471257" y="347699"/>
                  </a:lnTo>
                  <a:lnTo>
                    <a:pt x="461943" y="347699"/>
                  </a:lnTo>
                  <a:lnTo>
                    <a:pt x="450457" y="345526"/>
                  </a:lnTo>
                  <a:lnTo>
                    <a:pt x="442075" y="343353"/>
                  </a:lnTo>
                  <a:lnTo>
                    <a:pt x="432761" y="340249"/>
                  </a:lnTo>
                  <a:lnTo>
                    <a:pt x="427484" y="330625"/>
                  </a:lnTo>
                  <a:lnTo>
                    <a:pt x="425311" y="315723"/>
                  </a:lnTo>
                  <a:lnTo>
                    <a:pt x="447352" y="312619"/>
                  </a:lnTo>
                  <a:lnTo>
                    <a:pt x="467221" y="305168"/>
                  </a:lnTo>
                  <a:lnTo>
                    <a:pt x="483985" y="297718"/>
                  </a:lnTo>
                  <a:lnTo>
                    <a:pt x="501680" y="290267"/>
                  </a:lnTo>
                  <a:lnTo>
                    <a:pt x="538313" y="290267"/>
                  </a:lnTo>
                  <a:lnTo>
                    <a:pt x="552904" y="241837"/>
                  </a:lnTo>
                  <a:lnTo>
                    <a:pt x="518444" y="241837"/>
                  </a:lnTo>
                  <a:lnTo>
                    <a:pt x="509131" y="229109"/>
                  </a:lnTo>
                  <a:lnTo>
                    <a:pt x="520618" y="221658"/>
                  </a:lnTo>
                  <a:lnTo>
                    <a:pt x="529000" y="214208"/>
                  </a:lnTo>
                  <a:lnTo>
                    <a:pt x="540486" y="208930"/>
                  </a:lnTo>
                  <a:lnTo>
                    <a:pt x="552904" y="204584"/>
                  </a:lnTo>
                  <a:lnTo>
                    <a:pt x="552904" y="191856"/>
                  </a:lnTo>
                  <a:lnTo>
                    <a:pt x="567495" y="184405"/>
                  </a:lnTo>
                  <a:lnTo>
                    <a:pt x="574946" y="176023"/>
                  </a:lnTo>
                  <a:lnTo>
                    <a:pt x="582396" y="164536"/>
                  </a:lnTo>
                  <a:lnTo>
                    <a:pt x="593883" y="157086"/>
                  </a:lnTo>
                  <a:lnTo>
                    <a:pt x="606301" y="151808"/>
                  </a:lnTo>
                  <a:lnTo>
                    <a:pt x="616856" y="151808"/>
                  </a:lnTo>
                  <a:lnTo>
                    <a:pt x="626169" y="154912"/>
                  </a:lnTo>
                  <a:lnTo>
                    <a:pt x="638587" y="153981"/>
                  </a:lnTo>
                  <a:lnTo>
                    <a:pt x="629274" y="149635"/>
                  </a:lnTo>
                  <a:lnTo>
                    <a:pt x="623996" y="147462"/>
                  </a:lnTo>
                  <a:lnTo>
                    <a:pt x="618718" y="146530"/>
                  </a:lnTo>
                  <a:lnTo>
                    <a:pt x="613441" y="140322"/>
                  </a:lnTo>
                  <a:lnTo>
                    <a:pt x="631136" y="137217"/>
                  </a:lnTo>
                  <a:lnTo>
                    <a:pt x="647900" y="131939"/>
                  </a:lnTo>
                  <a:lnTo>
                    <a:pt x="662491" y="127593"/>
                  </a:lnTo>
                  <a:lnTo>
                    <a:pt x="679255" y="124489"/>
                  </a:lnTo>
                  <a:lnTo>
                    <a:pt x="680187" y="131939"/>
                  </a:lnTo>
                  <a:lnTo>
                    <a:pt x="682360" y="135044"/>
                  </a:lnTo>
                  <a:lnTo>
                    <a:pt x="684533" y="140322"/>
                  </a:lnTo>
                  <a:lnTo>
                    <a:pt x="686706" y="144668"/>
                  </a:lnTo>
                  <a:lnTo>
                    <a:pt x="691984" y="146841"/>
                  </a:lnTo>
                  <a:lnTo>
                    <a:pt x="699434" y="147772"/>
                  </a:lnTo>
                  <a:lnTo>
                    <a:pt x="699434" y="142495"/>
                  </a:lnTo>
                  <a:lnTo>
                    <a:pt x="702539" y="137217"/>
                  </a:lnTo>
                  <a:lnTo>
                    <a:pt x="704712" y="129766"/>
                  </a:lnTo>
                  <a:lnTo>
                    <a:pt x="706885" y="124489"/>
                  </a:lnTo>
                  <a:lnTo>
                    <a:pt x="709989" y="129766"/>
                  </a:lnTo>
                  <a:lnTo>
                    <a:pt x="716198" y="135044"/>
                  </a:lnTo>
                  <a:lnTo>
                    <a:pt x="719303" y="139390"/>
                  </a:lnTo>
                  <a:lnTo>
                    <a:pt x="726754" y="142495"/>
                  </a:lnTo>
                  <a:lnTo>
                    <a:pt x="734204" y="144668"/>
                  </a:lnTo>
                  <a:lnTo>
                    <a:pt x="730168" y="120453"/>
                  </a:lnTo>
                  <a:lnTo>
                    <a:pt x="743828" y="117349"/>
                  </a:lnTo>
                  <a:lnTo>
                    <a:pt x="754383" y="113002"/>
                  </a:lnTo>
                  <a:lnTo>
                    <a:pt x="771147" y="117349"/>
                  </a:lnTo>
                  <a:lnTo>
                    <a:pt x="788843" y="124799"/>
                  </a:lnTo>
                  <a:lnTo>
                    <a:pt x="807780" y="135354"/>
                  </a:lnTo>
                  <a:lnTo>
                    <a:pt x="827648" y="144978"/>
                  </a:lnTo>
                  <a:lnTo>
                    <a:pt x="844413" y="152429"/>
                  </a:lnTo>
                  <a:lnTo>
                    <a:pt x="859935" y="157706"/>
                  </a:lnTo>
                  <a:lnTo>
                    <a:pt x="859935" y="154602"/>
                  </a:lnTo>
                  <a:lnTo>
                    <a:pt x="849380" y="144978"/>
                  </a:lnTo>
                  <a:lnTo>
                    <a:pt x="841929" y="137527"/>
                  </a:lnTo>
                  <a:lnTo>
                    <a:pt x="837893" y="127904"/>
                  </a:lnTo>
                  <a:lnTo>
                    <a:pt x="844102" y="117349"/>
                  </a:lnTo>
                  <a:lnTo>
                    <a:pt x="840066" y="113002"/>
                  </a:lnTo>
                  <a:lnTo>
                    <a:pt x="834789" y="107725"/>
                  </a:lnTo>
                  <a:lnTo>
                    <a:pt x="829511" y="103378"/>
                  </a:lnTo>
                  <a:lnTo>
                    <a:pt x="824234" y="100274"/>
                  </a:lnTo>
                  <a:lnTo>
                    <a:pt x="820198" y="95928"/>
                  </a:lnTo>
                  <a:lnTo>
                    <a:pt x="824234" y="87546"/>
                  </a:lnTo>
                  <a:lnTo>
                    <a:pt x="834789" y="90650"/>
                  </a:lnTo>
                  <a:lnTo>
                    <a:pt x="849380" y="92823"/>
                  </a:lnTo>
                  <a:lnTo>
                    <a:pt x="861797" y="90650"/>
                  </a:lnTo>
                  <a:lnTo>
                    <a:pt x="871111" y="83199"/>
                  </a:lnTo>
                  <a:lnTo>
                    <a:pt x="827338" y="83199"/>
                  </a:lnTo>
                  <a:lnTo>
                    <a:pt x="827338" y="80095"/>
                  </a:lnTo>
                  <a:lnTo>
                    <a:pt x="824234" y="80095"/>
                  </a:lnTo>
                  <a:lnTo>
                    <a:pt x="824234" y="75749"/>
                  </a:lnTo>
                  <a:lnTo>
                    <a:pt x="829511" y="72644"/>
                  </a:lnTo>
                  <a:lnTo>
                    <a:pt x="834789" y="68298"/>
                  </a:lnTo>
                  <a:lnTo>
                    <a:pt x="840066" y="65194"/>
                  </a:lnTo>
                  <a:lnTo>
                    <a:pt x="845344" y="60847"/>
                  </a:lnTo>
                  <a:lnTo>
                    <a:pt x="851553" y="59916"/>
                  </a:lnTo>
                  <a:lnTo>
                    <a:pt x="874526" y="63020"/>
                  </a:lnTo>
                  <a:lnTo>
                    <a:pt x="880735" y="46256"/>
                  </a:lnTo>
                  <a:lnTo>
                    <a:pt x="907743" y="50603"/>
                  </a:lnTo>
                  <a:lnTo>
                    <a:pt x="909917" y="50603"/>
                  </a:lnTo>
                  <a:lnTo>
                    <a:pt x="910848" y="46256"/>
                  </a:lnTo>
                  <a:lnTo>
                    <a:pt x="913021" y="45325"/>
                  </a:lnTo>
                  <a:lnTo>
                    <a:pt x="915194" y="40979"/>
                  </a:lnTo>
                  <a:lnTo>
                    <a:pt x="920472" y="38806"/>
                  </a:lnTo>
                  <a:lnTo>
                    <a:pt x="924508" y="45015"/>
                  </a:lnTo>
                  <a:lnTo>
                    <a:pt x="929785" y="50292"/>
                  </a:lnTo>
                  <a:lnTo>
                    <a:pt x="935063" y="55570"/>
                  </a:lnTo>
                  <a:lnTo>
                    <a:pt x="935063" y="45946"/>
                  </a:lnTo>
                  <a:lnTo>
                    <a:pt x="937236" y="45015"/>
                  </a:lnTo>
                  <a:lnTo>
                    <a:pt x="937236" y="42842"/>
                  </a:lnTo>
                  <a:lnTo>
                    <a:pt x="937236" y="40668"/>
                  </a:lnTo>
                  <a:lnTo>
                    <a:pt x="937236" y="38495"/>
                  </a:lnTo>
                  <a:lnTo>
                    <a:pt x="938167" y="35391"/>
                  </a:lnTo>
                  <a:lnTo>
                    <a:pt x="940340" y="33218"/>
                  </a:lnTo>
                  <a:lnTo>
                    <a:pt x="944376" y="31045"/>
                  </a:lnTo>
                  <a:lnTo>
                    <a:pt x="962071" y="22663"/>
                  </a:lnTo>
                  <a:lnTo>
                    <a:pt x="984113" y="20179"/>
                  </a:lnTo>
                  <a:lnTo>
                    <a:pt x="984113" y="20179"/>
                  </a:lnTo>
                  <a:lnTo>
                    <a:pt x="984113" y="20179"/>
                  </a:lnTo>
                  <a:close/>
                  <a:moveTo>
                    <a:pt x="2301024" y="16764"/>
                  </a:moveTo>
                  <a:lnTo>
                    <a:pt x="2311579" y="19869"/>
                  </a:lnTo>
                  <a:lnTo>
                    <a:pt x="2311579" y="27319"/>
                  </a:lnTo>
                  <a:lnTo>
                    <a:pt x="2296057" y="27319"/>
                  </a:lnTo>
                  <a:lnTo>
                    <a:pt x="2301024" y="16764"/>
                  </a:lnTo>
                  <a:lnTo>
                    <a:pt x="2301024" y="16764"/>
                  </a:lnTo>
                  <a:lnTo>
                    <a:pt x="2301024" y="16764"/>
                  </a:lnTo>
                  <a:close/>
                  <a:moveTo>
                    <a:pt x="2792460" y="0"/>
                  </a:moveTo>
                  <a:lnTo>
                    <a:pt x="2797737" y="3104"/>
                  </a:lnTo>
                  <a:lnTo>
                    <a:pt x="2801773" y="7451"/>
                  </a:lnTo>
                  <a:lnTo>
                    <a:pt x="2803946" y="10555"/>
                  </a:lnTo>
                  <a:lnTo>
                    <a:pt x="2804878" y="16764"/>
                  </a:lnTo>
                  <a:lnTo>
                    <a:pt x="2807051" y="19869"/>
                  </a:lnTo>
                  <a:lnTo>
                    <a:pt x="2809224" y="25146"/>
                  </a:lnTo>
                  <a:lnTo>
                    <a:pt x="2812328" y="27319"/>
                  </a:lnTo>
                  <a:lnTo>
                    <a:pt x="2823815" y="32597"/>
                  </a:lnTo>
                  <a:lnTo>
                    <a:pt x="2834370" y="34770"/>
                  </a:lnTo>
                  <a:lnTo>
                    <a:pt x="2841821" y="34770"/>
                  </a:lnTo>
                  <a:lnTo>
                    <a:pt x="2847098" y="39116"/>
                  </a:lnTo>
                  <a:lnTo>
                    <a:pt x="2851134" y="46567"/>
                  </a:lnTo>
                  <a:lnTo>
                    <a:pt x="2853307" y="61468"/>
                  </a:lnTo>
                  <a:lnTo>
                    <a:pt x="2851134" y="62400"/>
                  </a:lnTo>
                  <a:lnTo>
                    <a:pt x="2851134" y="62400"/>
                  </a:lnTo>
                  <a:lnTo>
                    <a:pt x="2851134" y="64573"/>
                  </a:lnTo>
                  <a:lnTo>
                    <a:pt x="2851134" y="66746"/>
                  </a:lnTo>
                  <a:lnTo>
                    <a:pt x="2848961" y="68919"/>
                  </a:lnTo>
                  <a:lnTo>
                    <a:pt x="2825988" y="68919"/>
                  </a:lnTo>
                  <a:lnTo>
                    <a:pt x="2802084" y="68919"/>
                  </a:lnTo>
                  <a:lnTo>
                    <a:pt x="2782215" y="77301"/>
                  </a:lnTo>
                  <a:lnTo>
                    <a:pt x="2778179" y="79474"/>
                  </a:lnTo>
                  <a:lnTo>
                    <a:pt x="2776006" y="83820"/>
                  </a:lnTo>
                  <a:lnTo>
                    <a:pt x="2775075" y="84752"/>
                  </a:lnTo>
                  <a:lnTo>
                    <a:pt x="2772902" y="86925"/>
                  </a:lnTo>
                  <a:lnTo>
                    <a:pt x="2770729" y="89098"/>
                  </a:lnTo>
                  <a:lnTo>
                    <a:pt x="2767624" y="91271"/>
                  </a:lnTo>
                  <a:lnTo>
                    <a:pt x="2761415" y="94376"/>
                  </a:lnTo>
                  <a:lnTo>
                    <a:pt x="2758311" y="89098"/>
                  </a:lnTo>
                  <a:lnTo>
                    <a:pt x="2756137" y="84752"/>
                  </a:lnTo>
                  <a:lnTo>
                    <a:pt x="2753033" y="81647"/>
                  </a:lnTo>
                  <a:lnTo>
                    <a:pt x="2765451" y="49982"/>
                  </a:lnTo>
                  <a:lnTo>
                    <a:pt x="2777869" y="24525"/>
                  </a:lnTo>
                  <a:lnTo>
                    <a:pt x="2792460" y="0"/>
                  </a:lnTo>
                  <a:lnTo>
                    <a:pt x="2792460" y="0"/>
                  </a:lnTo>
                  <a:lnTo>
                    <a:pt x="2792460" y="0"/>
                  </a:lnTo>
                  <a:close/>
                  <a:moveTo>
                    <a:pt x="2665177" y="0"/>
                  </a:moveTo>
                  <a:lnTo>
                    <a:pt x="2674490" y="9624"/>
                  </a:lnTo>
                  <a:lnTo>
                    <a:pt x="2679768" y="20179"/>
                  </a:lnTo>
                  <a:lnTo>
                    <a:pt x="2685046" y="32907"/>
                  </a:lnTo>
                  <a:lnTo>
                    <a:pt x="2675732" y="32907"/>
                  </a:lnTo>
                  <a:lnTo>
                    <a:pt x="2675732" y="27319"/>
                  </a:lnTo>
                  <a:lnTo>
                    <a:pt x="2672628" y="24215"/>
                  </a:lnTo>
                  <a:lnTo>
                    <a:pt x="2668592" y="19869"/>
                  </a:lnTo>
                  <a:lnTo>
                    <a:pt x="2667660" y="14591"/>
                  </a:lnTo>
                  <a:lnTo>
                    <a:pt x="2665487" y="9313"/>
                  </a:lnTo>
                  <a:lnTo>
                    <a:pt x="2665487" y="0"/>
                  </a:lnTo>
                  <a:lnTo>
                    <a:pt x="2665177" y="0"/>
                  </a:lnTo>
                  <a:lnTo>
                    <a:pt x="2665177" y="0"/>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06" name="Freeform: Shape 305">
              <a:extLst>
                <a:ext uri="{FF2B5EF4-FFF2-40B4-BE49-F238E27FC236}">
                  <a16:creationId xmlns:a16="http://schemas.microsoft.com/office/drawing/2014/main" id="{2B569714-030C-4F4E-BEA4-65F779F62279}"/>
                </a:ext>
              </a:extLst>
            </p:cNvPr>
            <p:cNvSpPr/>
            <p:nvPr/>
          </p:nvSpPr>
          <p:spPr>
            <a:xfrm>
              <a:off x="3709769" y="4075070"/>
              <a:ext cx="34149" cy="15522"/>
            </a:xfrm>
            <a:custGeom>
              <a:avLst/>
              <a:gdLst>
                <a:gd name="connsiteX0" fmla="*/ 13660 w 34149"/>
                <a:gd name="connsiteY0" fmla="*/ 14591 h 15522"/>
                <a:gd name="connsiteX1" fmla="*/ 20800 w 34149"/>
                <a:gd name="connsiteY1" fmla="*/ 16764 h 15522"/>
                <a:gd name="connsiteX2" fmla="*/ 23904 w 34149"/>
                <a:gd name="connsiteY2" fmla="*/ 16764 h 15522"/>
                <a:gd name="connsiteX3" fmla="*/ 28251 w 34149"/>
                <a:gd name="connsiteY3" fmla="*/ 16764 h 15522"/>
                <a:gd name="connsiteX4" fmla="*/ 36633 w 34149"/>
                <a:gd name="connsiteY4" fmla="*/ 16764 h 15522"/>
                <a:gd name="connsiteX5" fmla="*/ 35391 w 34149"/>
                <a:gd name="connsiteY5" fmla="*/ 10555 h 15522"/>
                <a:gd name="connsiteX6" fmla="*/ 35391 w 34149"/>
                <a:gd name="connsiteY6" fmla="*/ 7140 h 15522"/>
                <a:gd name="connsiteX7" fmla="*/ 33528 w 34149"/>
                <a:gd name="connsiteY7" fmla="*/ 3104 h 15522"/>
                <a:gd name="connsiteX8" fmla="*/ 33528 w 34149"/>
                <a:gd name="connsiteY8" fmla="*/ 0 h 15522"/>
                <a:gd name="connsiteX9" fmla="*/ 0 w 34149"/>
                <a:gd name="connsiteY9" fmla="*/ 0 h 15522"/>
                <a:gd name="connsiteX10" fmla="*/ 0 w 34149"/>
                <a:gd name="connsiteY10" fmla="*/ 12418 h 15522"/>
                <a:gd name="connsiteX11" fmla="*/ 7451 w 34149"/>
                <a:gd name="connsiteY11" fmla="*/ 14591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49" h="15522">
                  <a:moveTo>
                    <a:pt x="13660" y="14591"/>
                  </a:moveTo>
                  <a:lnTo>
                    <a:pt x="20800" y="16764"/>
                  </a:lnTo>
                  <a:lnTo>
                    <a:pt x="23904" y="16764"/>
                  </a:lnTo>
                  <a:lnTo>
                    <a:pt x="28251" y="16764"/>
                  </a:lnTo>
                  <a:lnTo>
                    <a:pt x="36633" y="16764"/>
                  </a:lnTo>
                  <a:lnTo>
                    <a:pt x="35391" y="10555"/>
                  </a:lnTo>
                  <a:lnTo>
                    <a:pt x="35391" y="7140"/>
                  </a:lnTo>
                  <a:lnTo>
                    <a:pt x="33528" y="3104"/>
                  </a:lnTo>
                  <a:lnTo>
                    <a:pt x="33528" y="0"/>
                  </a:lnTo>
                  <a:lnTo>
                    <a:pt x="0" y="0"/>
                  </a:lnTo>
                  <a:lnTo>
                    <a:pt x="0" y="12418"/>
                  </a:lnTo>
                  <a:lnTo>
                    <a:pt x="7451" y="14591"/>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07" name="Freeform: Shape 306">
              <a:extLst>
                <a:ext uri="{FF2B5EF4-FFF2-40B4-BE49-F238E27FC236}">
                  <a16:creationId xmlns:a16="http://schemas.microsoft.com/office/drawing/2014/main" id="{BA49D7FE-FFB1-4706-ADBD-2D2A67CF5E58}"/>
                </a:ext>
              </a:extLst>
            </p:cNvPr>
            <p:cNvSpPr/>
            <p:nvPr/>
          </p:nvSpPr>
          <p:spPr>
            <a:xfrm>
              <a:off x="3530642" y="4043094"/>
              <a:ext cx="34149" cy="9313"/>
            </a:xfrm>
            <a:custGeom>
              <a:avLst/>
              <a:gdLst>
                <a:gd name="connsiteX0" fmla="*/ 22973 w 34149"/>
                <a:gd name="connsiteY0" fmla="*/ 11797 h 9313"/>
                <a:gd name="connsiteX1" fmla="*/ 32286 w 34149"/>
                <a:gd name="connsiteY1" fmla="*/ 7451 h 9313"/>
                <a:gd name="connsiteX2" fmla="*/ 36633 w 34149"/>
                <a:gd name="connsiteY2" fmla="*/ 7451 h 9313"/>
                <a:gd name="connsiteX3" fmla="*/ 30424 w 34149"/>
                <a:gd name="connsiteY3" fmla="*/ 4346 h 9313"/>
                <a:gd name="connsiteX4" fmla="*/ 22973 w 34149"/>
                <a:gd name="connsiteY4" fmla="*/ 2173 h 9313"/>
                <a:gd name="connsiteX5" fmla="*/ 15833 w 34149"/>
                <a:gd name="connsiteY5" fmla="*/ 0 h 9313"/>
                <a:gd name="connsiteX6" fmla="*/ 12728 w 34149"/>
                <a:gd name="connsiteY6" fmla="*/ 2173 h 9313"/>
                <a:gd name="connsiteX7" fmla="*/ 7451 w 34149"/>
                <a:gd name="connsiteY7" fmla="*/ 4346 h 9313"/>
                <a:gd name="connsiteX8" fmla="*/ 3104 w 34149"/>
                <a:gd name="connsiteY8" fmla="*/ 7451 h 9313"/>
                <a:gd name="connsiteX9" fmla="*/ 0 w 34149"/>
                <a:gd name="connsiteY9" fmla="*/ 7451 h 9313"/>
                <a:gd name="connsiteX10" fmla="*/ 0 w 34149"/>
                <a:gd name="connsiteY10" fmla="*/ 11797 h 9313"/>
                <a:gd name="connsiteX11" fmla="*/ 12728 w 34149"/>
                <a:gd name="connsiteY11" fmla="*/ 11797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49" h="9313">
                  <a:moveTo>
                    <a:pt x="22973" y="11797"/>
                  </a:moveTo>
                  <a:lnTo>
                    <a:pt x="32286" y="7451"/>
                  </a:lnTo>
                  <a:lnTo>
                    <a:pt x="36633" y="7451"/>
                  </a:lnTo>
                  <a:lnTo>
                    <a:pt x="30424" y="4346"/>
                  </a:lnTo>
                  <a:lnTo>
                    <a:pt x="22973" y="2173"/>
                  </a:lnTo>
                  <a:lnTo>
                    <a:pt x="15833" y="0"/>
                  </a:lnTo>
                  <a:lnTo>
                    <a:pt x="12728" y="2173"/>
                  </a:lnTo>
                  <a:lnTo>
                    <a:pt x="7451" y="4346"/>
                  </a:lnTo>
                  <a:lnTo>
                    <a:pt x="3104" y="7451"/>
                  </a:lnTo>
                  <a:lnTo>
                    <a:pt x="0" y="7451"/>
                  </a:lnTo>
                  <a:lnTo>
                    <a:pt x="0" y="11797"/>
                  </a:lnTo>
                  <a:lnTo>
                    <a:pt x="12728" y="11797"/>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08" name="Freeform: Shape 307">
              <a:extLst>
                <a:ext uri="{FF2B5EF4-FFF2-40B4-BE49-F238E27FC236}">
                  <a16:creationId xmlns:a16="http://schemas.microsoft.com/office/drawing/2014/main" id="{8119191E-31ED-4745-AFEF-E5D027719B61}"/>
                </a:ext>
              </a:extLst>
            </p:cNvPr>
            <p:cNvSpPr/>
            <p:nvPr/>
          </p:nvSpPr>
          <p:spPr>
            <a:xfrm>
              <a:off x="3730569" y="4013602"/>
              <a:ext cx="37253" cy="40358"/>
            </a:xfrm>
            <a:custGeom>
              <a:avLst/>
              <a:gdLst>
                <a:gd name="connsiteX0" fmla="*/ 10555 w 37253"/>
                <a:gd name="connsiteY0" fmla="*/ 39116 h 40357"/>
                <a:gd name="connsiteX1" fmla="*/ 14591 w 37253"/>
                <a:gd name="connsiteY1" fmla="*/ 41289 h 40357"/>
                <a:gd name="connsiteX2" fmla="*/ 22042 w 37253"/>
                <a:gd name="connsiteY2" fmla="*/ 41289 h 40357"/>
                <a:gd name="connsiteX3" fmla="*/ 27319 w 37253"/>
                <a:gd name="connsiteY3" fmla="*/ 41289 h 40357"/>
                <a:gd name="connsiteX4" fmla="*/ 29182 w 37253"/>
                <a:gd name="connsiteY4" fmla="*/ 34770 h 40357"/>
                <a:gd name="connsiteX5" fmla="*/ 30424 w 37253"/>
                <a:gd name="connsiteY5" fmla="*/ 31665 h 40357"/>
                <a:gd name="connsiteX6" fmla="*/ 32286 w 37253"/>
                <a:gd name="connsiteY6" fmla="*/ 27630 h 40357"/>
                <a:gd name="connsiteX7" fmla="*/ 34460 w 37253"/>
                <a:gd name="connsiteY7" fmla="*/ 26388 h 40357"/>
                <a:gd name="connsiteX8" fmla="*/ 36633 w 37253"/>
                <a:gd name="connsiteY8" fmla="*/ 24215 h 40357"/>
                <a:gd name="connsiteX9" fmla="*/ 39737 w 37253"/>
                <a:gd name="connsiteY9" fmla="*/ 20179 h 40357"/>
                <a:gd name="connsiteX10" fmla="*/ 32286 w 37253"/>
                <a:gd name="connsiteY10" fmla="*/ 14901 h 40357"/>
                <a:gd name="connsiteX11" fmla="*/ 25146 w 37253"/>
                <a:gd name="connsiteY11" fmla="*/ 7451 h 40357"/>
                <a:gd name="connsiteX12" fmla="*/ 19869 w 37253"/>
                <a:gd name="connsiteY12" fmla="*/ 0 h 40357"/>
                <a:gd name="connsiteX13" fmla="*/ 3104 w 37253"/>
                <a:gd name="connsiteY13" fmla="*/ 0 h 40357"/>
                <a:gd name="connsiteX14" fmla="*/ 3104 w 37253"/>
                <a:gd name="connsiteY14" fmla="*/ 9624 h 40357"/>
                <a:gd name="connsiteX15" fmla="*/ 3104 w 37253"/>
                <a:gd name="connsiteY15" fmla="*/ 16764 h 40357"/>
                <a:gd name="connsiteX16" fmla="*/ 1242 w 37253"/>
                <a:gd name="connsiteY16" fmla="*/ 24215 h 40357"/>
                <a:gd name="connsiteX17" fmla="*/ 0 w 37253"/>
                <a:gd name="connsiteY17" fmla="*/ 29492 h 40357"/>
                <a:gd name="connsiteX18" fmla="*/ 0 w 37253"/>
                <a:gd name="connsiteY18" fmla="*/ 36943 h 40357"/>
                <a:gd name="connsiteX19" fmla="*/ 5278 w 37253"/>
                <a:gd name="connsiteY19" fmla="*/ 39116 h 4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253" h="40357">
                  <a:moveTo>
                    <a:pt x="10555" y="39116"/>
                  </a:moveTo>
                  <a:lnTo>
                    <a:pt x="14591" y="41289"/>
                  </a:lnTo>
                  <a:lnTo>
                    <a:pt x="22042" y="41289"/>
                  </a:lnTo>
                  <a:lnTo>
                    <a:pt x="27319" y="41289"/>
                  </a:lnTo>
                  <a:lnTo>
                    <a:pt x="29182" y="34770"/>
                  </a:lnTo>
                  <a:lnTo>
                    <a:pt x="30424" y="31665"/>
                  </a:lnTo>
                  <a:lnTo>
                    <a:pt x="32286" y="27630"/>
                  </a:lnTo>
                  <a:lnTo>
                    <a:pt x="34460" y="26388"/>
                  </a:lnTo>
                  <a:lnTo>
                    <a:pt x="36633" y="24215"/>
                  </a:lnTo>
                  <a:lnTo>
                    <a:pt x="39737" y="20179"/>
                  </a:lnTo>
                  <a:lnTo>
                    <a:pt x="32286" y="14901"/>
                  </a:lnTo>
                  <a:lnTo>
                    <a:pt x="25146" y="7451"/>
                  </a:lnTo>
                  <a:lnTo>
                    <a:pt x="19869" y="0"/>
                  </a:lnTo>
                  <a:lnTo>
                    <a:pt x="3104" y="0"/>
                  </a:lnTo>
                  <a:lnTo>
                    <a:pt x="3104" y="9624"/>
                  </a:lnTo>
                  <a:lnTo>
                    <a:pt x="3104" y="16764"/>
                  </a:lnTo>
                  <a:lnTo>
                    <a:pt x="1242" y="24215"/>
                  </a:lnTo>
                  <a:lnTo>
                    <a:pt x="0" y="29492"/>
                  </a:lnTo>
                  <a:lnTo>
                    <a:pt x="0" y="36943"/>
                  </a:lnTo>
                  <a:lnTo>
                    <a:pt x="5278" y="39116"/>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09" name="Freeform: Shape 308">
              <a:extLst>
                <a:ext uri="{FF2B5EF4-FFF2-40B4-BE49-F238E27FC236}">
                  <a16:creationId xmlns:a16="http://schemas.microsoft.com/office/drawing/2014/main" id="{5D44F8AB-D342-4507-B29B-B6C6BA7D0E93}"/>
                </a:ext>
              </a:extLst>
            </p:cNvPr>
            <p:cNvSpPr/>
            <p:nvPr/>
          </p:nvSpPr>
          <p:spPr>
            <a:xfrm>
              <a:off x="3457998" y="4104562"/>
              <a:ext cx="170745" cy="90029"/>
            </a:xfrm>
            <a:custGeom>
              <a:avLst/>
              <a:gdLst>
                <a:gd name="connsiteX0" fmla="*/ 170745 w 170745"/>
                <a:gd name="connsiteY0" fmla="*/ 30734 h 90029"/>
                <a:gd name="connsiteX1" fmla="*/ 170745 w 170745"/>
                <a:gd name="connsiteY1" fmla="*/ 29492 h 90029"/>
                <a:gd name="connsiteX2" fmla="*/ 168572 w 170745"/>
                <a:gd name="connsiteY2" fmla="*/ 27630 h 90029"/>
                <a:gd name="connsiteX3" fmla="*/ 165468 w 170745"/>
                <a:gd name="connsiteY3" fmla="*/ 25457 h 90029"/>
                <a:gd name="connsiteX4" fmla="*/ 163294 w 170745"/>
                <a:gd name="connsiteY4" fmla="*/ 25457 h 90029"/>
                <a:gd name="connsiteX5" fmla="*/ 161121 w 170745"/>
                <a:gd name="connsiteY5" fmla="*/ 25457 h 90029"/>
                <a:gd name="connsiteX6" fmla="*/ 159259 w 170745"/>
                <a:gd name="connsiteY6" fmla="*/ 27630 h 90029"/>
                <a:gd name="connsiteX7" fmla="*/ 156154 w 170745"/>
                <a:gd name="connsiteY7" fmla="*/ 30734 h 90029"/>
                <a:gd name="connsiteX8" fmla="*/ 148704 w 170745"/>
                <a:gd name="connsiteY8" fmla="*/ 30734 h 90029"/>
                <a:gd name="connsiteX9" fmla="*/ 143426 w 170745"/>
                <a:gd name="connsiteY9" fmla="*/ 30734 h 90029"/>
                <a:gd name="connsiteX10" fmla="*/ 137217 w 170745"/>
                <a:gd name="connsiteY10" fmla="*/ 29492 h 90029"/>
                <a:gd name="connsiteX11" fmla="*/ 132250 w 170745"/>
                <a:gd name="connsiteY11" fmla="*/ 27630 h 90029"/>
                <a:gd name="connsiteX12" fmla="*/ 128835 w 170745"/>
                <a:gd name="connsiteY12" fmla="*/ 27630 h 90029"/>
                <a:gd name="connsiteX13" fmla="*/ 128835 w 170745"/>
                <a:gd name="connsiteY13" fmla="*/ 23283 h 90029"/>
                <a:gd name="connsiteX14" fmla="*/ 132250 w 170745"/>
                <a:gd name="connsiteY14" fmla="*/ 23283 h 90029"/>
                <a:gd name="connsiteX15" fmla="*/ 132250 w 170745"/>
                <a:gd name="connsiteY15" fmla="*/ 17075 h 90029"/>
                <a:gd name="connsiteX16" fmla="*/ 130077 w 170745"/>
                <a:gd name="connsiteY16" fmla="*/ 12728 h 90029"/>
                <a:gd name="connsiteX17" fmla="*/ 130077 w 170745"/>
                <a:gd name="connsiteY17" fmla="*/ 9624 h 90029"/>
                <a:gd name="connsiteX18" fmla="*/ 128835 w 170745"/>
                <a:gd name="connsiteY18" fmla="*/ 5278 h 90029"/>
                <a:gd name="connsiteX19" fmla="*/ 126972 w 170745"/>
                <a:gd name="connsiteY19" fmla="*/ 3104 h 90029"/>
                <a:gd name="connsiteX20" fmla="*/ 124799 w 170745"/>
                <a:gd name="connsiteY20" fmla="*/ 0 h 90029"/>
                <a:gd name="connsiteX21" fmla="*/ 117659 w 170745"/>
                <a:gd name="connsiteY21" fmla="*/ 0 h 90029"/>
                <a:gd name="connsiteX22" fmla="*/ 112381 w 170745"/>
                <a:gd name="connsiteY22" fmla="*/ 0 h 90029"/>
                <a:gd name="connsiteX23" fmla="*/ 109277 w 170745"/>
                <a:gd name="connsiteY23" fmla="*/ 2173 h 90029"/>
                <a:gd name="connsiteX24" fmla="*/ 104931 w 170745"/>
                <a:gd name="connsiteY24" fmla="*/ 3104 h 90029"/>
                <a:gd name="connsiteX25" fmla="*/ 107104 w 170745"/>
                <a:gd name="connsiteY25" fmla="*/ 17075 h 90029"/>
                <a:gd name="connsiteX26" fmla="*/ 109277 w 170745"/>
                <a:gd name="connsiteY26" fmla="*/ 22352 h 90029"/>
                <a:gd name="connsiteX27" fmla="*/ 112381 w 170745"/>
                <a:gd name="connsiteY27" fmla="*/ 29492 h 90029"/>
                <a:gd name="connsiteX28" fmla="*/ 115486 w 170745"/>
                <a:gd name="connsiteY28" fmla="*/ 38185 h 90029"/>
                <a:gd name="connsiteX29" fmla="*/ 95617 w 170745"/>
                <a:gd name="connsiteY29" fmla="*/ 36943 h 90029"/>
                <a:gd name="connsiteX30" fmla="*/ 80095 w 170745"/>
                <a:gd name="connsiteY30" fmla="*/ 30734 h 90029"/>
                <a:gd name="connsiteX31" fmla="*/ 65504 w 170745"/>
                <a:gd name="connsiteY31" fmla="*/ 23283 h 90029"/>
                <a:gd name="connsiteX32" fmla="*/ 48740 w 170745"/>
                <a:gd name="connsiteY32" fmla="*/ 17075 h 90029"/>
                <a:gd name="connsiteX33" fmla="*/ 28871 w 170745"/>
                <a:gd name="connsiteY33" fmla="*/ 10555 h 90029"/>
                <a:gd name="connsiteX34" fmla="*/ 27009 w 170745"/>
                <a:gd name="connsiteY34" fmla="*/ 12728 h 90029"/>
                <a:gd name="connsiteX35" fmla="*/ 24836 w 170745"/>
                <a:gd name="connsiteY35" fmla="*/ 12728 h 90029"/>
                <a:gd name="connsiteX36" fmla="*/ 22663 w 170745"/>
                <a:gd name="connsiteY36" fmla="*/ 14901 h 90029"/>
                <a:gd name="connsiteX37" fmla="*/ 19558 w 170745"/>
                <a:gd name="connsiteY37" fmla="*/ 14901 h 90029"/>
                <a:gd name="connsiteX38" fmla="*/ 21731 w 170745"/>
                <a:gd name="connsiteY38" fmla="*/ 18006 h 90029"/>
                <a:gd name="connsiteX39" fmla="*/ 22663 w 170745"/>
                <a:gd name="connsiteY39" fmla="*/ 20179 h 90029"/>
                <a:gd name="connsiteX40" fmla="*/ 22663 w 170745"/>
                <a:gd name="connsiteY40" fmla="*/ 22352 h 90029"/>
                <a:gd name="connsiteX41" fmla="*/ 24836 w 170745"/>
                <a:gd name="connsiteY41" fmla="*/ 23283 h 90029"/>
                <a:gd name="connsiteX42" fmla="*/ 27009 w 170745"/>
                <a:gd name="connsiteY42" fmla="*/ 25457 h 90029"/>
                <a:gd name="connsiteX43" fmla="*/ 28871 w 170745"/>
                <a:gd name="connsiteY43" fmla="*/ 27630 h 90029"/>
                <a:gd name="connsiteX44" fmla="*/ 24836 w 170745"/>
                <a:gd name="connsiteY44" fmla="*/ 29492 h 90029"/>
                <a:gd name="connsiteX45" fmla="*/ 21731 w 170745"/>
                <a:gd name="connsiteY45" fmla="*/ 29492 h 90029"/>
                <a:gd name="connsiteX46" fmla="*/ 17695 w 170745"/>
                <a:gd name="connsiteY46" fmla="*/ 30734 h 90029"/>
                <a:gd name="connsiteX47" fmla="*/ 12418 w 170745"/>
                <a:gd name="connsiteY47" fmla="*/ 30734 h 90029"/>
                <a:gd name="connsiteX48" fmla="*/ 12418 w 170745"/>
                <a:gd name="connsiteY48" fmla="*/ 34770 h 90029"/>
                <a:gd name="connsiteX49" fmla="*/ 15522 w 170745"/>
                <a:gd name="connsiteY49" fmla="*/ 34770 h 90029"/>
                <a:gd name="connsiteX50" fmla="*/ 14280 w 170745"/>
                <a:gd name="connsiteY50" fmla="*/ 40047 h 90029"/>
                <a:gd name="connsiteX51" fmla="*/ 10245 w 170745"/>
                <a:gd name="connsiteY51" fmla="*/ 42221 h 90029"/>
                <a:gd name="connsiteX52" fmla="*/ 9313 w 170745"/>
                <a:gd name="connsiteY52" fmla="*/ 44394 h 90029"/>
                <a:gd name="connsiteX53" fmla="*/ 4967 w 170745"/>
                <a:gd name="connsiteY53" fmla="*/ 45636 h 90029"/>
                <a:gd name="connsiteX54" fmla="*/ 0 w 170745"/>
                <a:gd name="connsiteY54" fmla="*/ 47498 h 90029"/>
                <a:gd name="connsiteX55" fmla="*/ 0 w 170745"/>
                <a:gd name="connsiteY55" fmla="*/ 51844 h 90029"/>
                <a:gd name="connsiteX56" fmla="*/ 4967 w 170745"/>
                <a:gd name="connsiteY56" fmla="*/ 51844 h 90029"/>
                <a:gd name="connsiteX57" fmla="*/ 15522 w 170745"/>
                <a:gd name="connsiteY57" fmla="*/ 57122 h 90029"/>
                <a:gd name="connsiteX58" fmla="*/ 32286 w 170745"/>
                <a:gd name="connsiteY58" fmla="*/ 59295 h 90029"/>
                <a:gd name="connsiteX59" fmla="*/ 46567 w 170745"/>
                <a:gd name="connsiteY59" fmla="*/ 57122 h 90029"/>
                <a:gd name="connsiteX60" fmla="*/ 59295 w 170745"/>
                <a:gd name="connsiteY60" fmla="*/ 51844 h 90029"/>
                <a:gd name="connsiteX61" fmla="*/ 80095 w 170745"/>
                <a:gd name="connsiteY61" fmla="*/ 51844 h 90029"/>
                <a:gd name="connsiteX62" fmla="*/ 77922 w 170745"/>
                <a:gd name="connsiteY62" fmla="*/ 57122 h 90029"/>
                <a:gd name="connsiteX63" fmla="*/ 73886 w 170745"/>
                <a:gd name="connsiteY63" fmla="*/ 62400 h 90029"/>
                <a:gd name="connsiteX64" fmla="*/ 70782 w 170745"/>
                <a:gd name="connsiteY64" fmla="*/ 67677 h 90029"/>
                <a:gd name="connsiteX65" fmla="*/ 65504 w 170745"/>
                <a:gd name="connsiteY65" fmla="*/ 72023 h 90029"/>
                <a:gd name="connsiteX66" fmla="*/ 59295 w 170745"/>
                <a:gd name="connsiteY66" fmla="*/ 75128 h 90029"/>
                <a:gd name="connsiteX67" fmla="*/ 61158 w 170745"/>
                <a:gd name="connsiteY67" fmla="*/ 81337 h 90029"/>
                <a:gd name="connsiteX68" fmla="*/ 61158 w 170745"/>
                <a:gd name="connsiteY68" fmla="*/ 84752 h 90029"/>
                <a:gd name="connsiteX69" fmla="*/ 63331 w 170745"/>
                <a:gd name="connsiteY69" fmla="*/ 88787 h 90029"/>
                <a:gd name="connsiteX70" fmla="*/ 65504 w 170745"/>
                <a:gd name="connsiteY70" fmla="*/ 91892 h 90029"/>
                <a:gd name="connsiteX71" fmla="*/ 81026 w 170745"/>
                <a:gd name="connsiteY71" fmla="*/ 86614 h 90029"/>
                <a:gd name="connsiteX72" fmla="*/ 92513 w 170745"/>
                <a:gd name="connsiteY72" fmla="*/ 77301 h 90029"/>
                <a:gd name="connsiteX73" fmla="*/ 104931 w 170745"/>
                <a:gd name="connsiteY73" fmla="*/ 67677 h 90029"/>
                <a:gd name="connsiteX74" fmla="*/ 115486 w 170745"/>
                <a:gd name="connsiteY74" fmla="*/ 60226 h 90029"/>
                <a:gd name="connsiteX75" fmla="*/ 130077 w 170745"/>
                <a:gd name="connsiteY75" fmla="*/ 57122 h 90029"/>
                <a:gd name="connsiteX76" fmla="*/ 144668 w 170745"/>
                <a:gd name="connsiteY76" fmla="*/ 57122 h 90029"/>
                <a:gd name="connsiteX77" fmla="*/ 158017 w 170745"/>
                <a:gd name="connsiteY77" fmla="*/ 57122 h 90029"/>
                <a:gd name="connsiteX78" fmla="*/ 168572 w 170745"/>
                <a:gd name="connsiteY78" fmla="*/ 51844 h 90029"/>
                <a:gd name="connsiteX79" fmla="*/ 170745 w 170745"/>
                <a:gd name="connsiteY79" fmla="*/ 47498 h 90029"/>
                <a:gd name="connsiteX80" fmla="*/ 170745 w 170745"/>
                <a:gd name="connsiteY80" fmla="*/ 45636 h 90029"/>
                <a:gd name="connsiteX81" fmla="*/ 170745 w 170745"/>
                <a:gd name="connsiteY81" fmla="*/ 44394 h 90029"/>
                <a:gd name="connsiteX82" fmla="*/ 170745 w 170745"/>
                <a:gd name="connsiteY82" fmla="*/ 42221 h 90029"/>
                <a:gd name="connsiteX83" fmla="*/ 172608 w 170745"/>
                <a:gd name="connsiteY83" fmla="*/ 38185 h 90029"/>
                <a:gd name="connsiteX84" fmla="*/ 172608 w 170745"/>
                <a:gd name="connsiteY84" fmla="*/ 34770 h 90029"/>
                <a:gd name="connsiteX85" fmla="*/ 170745 w 170745"/>
                <a:gd name="connsiteY85" fmla="*/ 32907 h 90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70745" h="90029">
                  <a:moveTo>
                    <a:pt x="170745" y="30734"/>
                  </a:moveTo>
                  <a:lnTo>
                    <a:pt x="170745" y="29492"/>
                  </a:lnTo>
                  <a:lnTo>
                    <a:pt x="168572" y="27630"/>
                  </a:lnTo>
                  <a:lnTo>
                    <a:pt x="165468" y="25457"/>
                  </a:lnTo>
                  <a:lnTo>
                    <a:pt x="163294" y="25457"/>
                  </a:lnTo>
                  <a:lnTo>
                    <a:pt x="161121" y="25457"/>
                  </a:lnTo>
                  <a:lnTo>
                    <a:pt x="159259" y="27630"/>
                  </a:lnTo>
                  <a:lnTo>
                    <a:pt x="156154" y="30734"/>
                  </a:lnTo>
                  <a:lnTo>
                    <a:pt x="148704" y="30734"/>
                  </a:lnTo>
                  <a:lnTo>
                    <a:pt x="143426" y="30734"/>
                  </a:lnTo>
                  <a:lnTo>
                    <a:pt x="137217" y="29492"/>
                  </a:lnTo>
                  <a:lnTo>
                    <a:pt x="132250" y="27630"/>
                  </a:lnTo>
                  <a:lnTo>
                    <a:pt x="128835" y="27630"/>
                  </a:lnTo>
                  <a:lnTo>
                    <a:pt x="128835" y="23283"/>
                  </a:lnTo>
                  <a:lnTo>
                    <a:pt x="132250" y="23283"/>
                  </a:lnTo>
                  <a:lnTo>
                    <a:pt x="132250" y="17075"/>
                  </a:lnTo>
                  <a:lnTo>
                    <a:pt x="130077" y="12728"/>
                  </a:lnTo>
                  <a:lnTo>
                    <a:pt x="130077" y="9624"/>
                  </a:lnTo>
                  <a:lnTo>
                    <a:pt x="128835" y="5278"/>
                  </a:lnTo>
                  <a:lnTo>
                    <a:pt x="126972" y="3104"/>
                  </a:lnTo>
                  <a:lnTo>
                    <a:pt x="124799" y="0"/>
                  </a:lnTo>
                  <a:lnTo>
                    <a:pt x="117659" y="0"/>
                  </a:lnTo>
                  <a:lnTo>
                    <a:pt x="112381" y="0"/>
                  </a:lnTo>
                  <a:lnTo>
                    <a:pt x="109277" y="2173"/>
                  </a:lnTo>
                  <a:lnTo>
                    <a:pt x="104931" y="3104"/>
                  </a:lnTo>
                  <a:lnTo>
                    <a:pt x="107104" y="17075"/>
                  </a:lnTo>
                  <a:lnTo>
                    <a:pt x="109277" y="22352"/>
                  </a:lnTo>
                  <a:lnTo>
                    <a:pt x="112381" y="29492"/>
                  </a:lnTo>
                  <a:lnTo>
                    <a:pt x="115486" y="38185"/>
                  </a:lnTo>
                  <a:lnTo>
                    <a:pt x="95617" y="36943"/>
                  </a:lnTo>
                  <a:lnTo>
                    <a:pt x="80095" y="30734"/>
                  </a:lnTo>
                  <a:lnTo>
                    <a:pt x="65504" y="23283"/>
                  </a:lnTo>
                  <a:lnTo>
                    <a:pt x="48740" y="17075"/>
                  </a:lnTo>
                  <a:lnTo>
                    <a:pt x="28871" y="10555"/>
                  </a:lnTo>
                  <a:lnTo>
                    <a:pt x="27009" y="12728"/>
                  </a:lnTo>
                  <a:lnTo>
                    <a:pt x="24836" y="12728"/>
                  </a:lnTo>
                  <a:lnTo>
                    <a:pt x="22663" y="14901"/>
                  </a:lnTo>
                  <a:lnTo>
                    <a:pt x="19558" y="14901"/>
                  </a:lnTo>
                  <a:lnTo>
                    <a:pt x="21731" y="18006"/>
                  </a:lnTo>
                  <a:lnTo>
                    <a:pt x="22663" y="20179"/>
                  </a:lnTo>
                  <a:lnTo>
                    <a:pt x="22663" y="22352"/>
                  </a:lnTo>
                  <a:lnTo>
                    <a:pt x="24836" y="23283"/>
                  </a:lnTo>
                  <a:lnTo>
                    <a:pt x="27009" y="25457"/>
                  </a:lnTo>
                  <a:lnTo>
                    <a:pt x="28871" y="27630"/>
                  </a:lnTo>
                  <a:lnTo>
                    <a:pt x="24836" y="29492"/>
                  </a:lnTo>
                  <a:lnTo>
                    <a:pt x="21731" y="29492"/>
                  </a:lnTo>
                  <a:lnTo>
                    <a:pt x="17695" y="30734"/>
                  </a:lnTo>
                  <a:lnTo>
                    <a:pt x="12418" y="30734"/>
                  </a:lnTo>
                  <a:lnTo>
                    <a:pt x="12418" y="34770"/>
                  </a:lnTo>
                  <a:lnTo>
                    <a:pt x="15522" y="34770"/>
                  </a:lnTo>
                  <a:lnTo>
                    <a:pt x="14280" y="40047"/>
                  </a:lnTo>
                  <a:lnTo>
                    <a:pt x="10245" y="42221"/>
                  </a:lnTo>
                  <a:lnTo>
                    <a:pt x="9313" y="44394"/>
                  </a:lnTo>
                  <a:lnTo>
                    <a:pt x="4967" y="45636"/>
                  </a:lnTo>
                  <a:lnTo>
                    <a:pt x="0" y="47498"/>
                  </a:lnTo>
                  <a:lnTo>
                    <a:pt x="0" y="51844"/>
                  </a:lnTo>
                  <a:lnTo>
                    <a:pt x="4967" y="51844"/>
                  </a:lnTo>
                  <a:lnTo>
                    <a:pt x="15522" y="57122"/>
                  </a:lnTo>
                  <a:lnTo>
                    <a:pt x="32286" y="59295"/>
                  </a:lnTo>
                  <a:lnTo>
                    <a:pt x="46567" y="57122"/>
                  </a:lnTo>
                  <a:lnTo>
                    <a:pt x="59295" y="51844"/>
                  </a:lnTo>
                  <a:lnTo>
                    <a:pt x="80095" y="51844"/>
                  </a:lnTo>
                  <a:lnTo>
                    <a:pt x="77922" y="57122"/>
                  </a:lnTo>
                  <a:lnTo>
                    <a:pt x="73886" y="62400"/>
                  </a:lnTo>
                  <a:lnTo>
                    <a:pt x="70782" y="67677"/>
                  </a:lnTo>
                  <a:lnTo>
                    <a:pt x="65504" y="72023"/>
                  </a:lnTo>
                  <a:lnTo>
                    <a:pt x="59295" y="75128"/>
                  </a:lnTo>
                  <a:lnTo>
                    <a:pt x="61158" y="81337"/>
                  </a:lnTo>
                  <a:lnTo>
                    <a:pt x="61158" y="84752"/>
                  </a:lnTo>
                  <a:lnTo>
                    <a:pt x="63331" y="88787"/>
                  </a:lnTo>
                  <a:lnTo>
                    <a:pt x="65504" y="91892"/>
                  </a:lnTo>
                  <a:lnTo>
                    <a:pt x="81026" y="86614"/>
                  </a:lnTo>
                  <a:lnTo>
                    <a:pt x="92513" y="77301"/>
                  </a:lnTo>
                  <a:lnTo>
                    <a:pt x="104931" y="67677"/>
                  </a:lnTo>
                  <a:lnTo>
                    <a:pt x="115486" y="60226"/>
                  </a:lnTo>
                  <a:lnTo>
                    <a:pt x="130077" y="57122"/>
                  </a:lnTo>
                  <a:lnTo>
                    <a:pt x="144668" y="57122"/>
                  </a:lnTo>
                  <a:lnTo>
                    <a:pt x="158017" y="57122"/>
                  </a:lnTo>
                  <a:lnTo>
                    <a:pt x="168572" y="51844"/>
                  </a:lnTo>
                  <a:lnTo>
                    <a:pt x="170745" y="47498"/>
                  </a:lnTo>
                  <a:lnTo>
                    <a:pt x="170745" y="45636"/>
                  </a:lnTo>
                  <a:lnTo>
                    <a:pt x="170745" y="44394"/>
                  </a:lnTo>
                  <a:lnTo>
                    <a:pt x="170745" y="42221"/>
                  </a:lnTo>
                  <a:lnTo>
                    <a:pt x="172608" y="38185"/>
                  </a:lnTo>
                  <a:lnTo>
                    <a:pt x="172608" y="34770"/>
                  </a:lnTo>
                  <a:lnTo>
                    <a:pt x="170745" y="32907"/>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10" name="Freeform: Shape 309">
              <a:extLst>
                <a:ext uri="{FF2B5EF4-FFF2-40B4-BE49-F238E27FC236}">
                  <a16:creationId xmlns:a16="http://schemas.microsoft.com/office/drawing/2014/main" id="{121C20ED-A59F-47BD-9E5B-1F586EBB78EA}"/>
                </a:ext>
              </a:extLst>
            </p:cNvPr>
            <p:cNvSpPr/>
            <p:nvPr/>
          </p:nvSpPr>
          <p:spPr>
            <a:xfrm>
              <a:off x="3317366" y="4178759"/>
              <a:ext cx="139701" cy="152118"/>
            </a:xfrm>
            <a:custGeom>
              <a:avLst/>
              <a:gdLst>
                <a:gd name="connsiteX0" fmla="*/ 133181 w 139700"/>
                <a:gd name="connsiteY0" fmla="*/ 30424 h 152118"/>
                <a:gd name="connsiteX1" fmla="*/ 129145 w 139700"/>
                <a:gd name="connsiteY1" fmla="*/ 22042 h 152118"/>
                <a:gd name="connsiteX2" fmla="*/ 126041 w 139700"/>
                <a:gd name="connsiteY2" fmla="*/ 14591 h 152118"/>
                <a:gd name="connsiteX3" fmla="*/ 109277 w 139700"/>
                <a:gd name="connsiteY3" fmla="*/ 14591 h 152118"/>
                <a:gd name="connsiteX4" fmla="*/ 94686 w 139700"/>
                <a:gd name="connsiteY4" fmla="*/ 14591 h 152118"/>
                <a:gd name="connsiteX5" fmla="*/ 76991 w 139700"/>
                <a:gd name="connsiteY5" fmla="*/ 14591 h 152118"/>
                <a:gd name="connsiteX6" fmla="*/ 76991 w 139700"/>
                <a:gd name="connsiteY6" fmla="*/ 931 h 152118"/>
                <a:gd name="connsiteX7" fmla="*/ 62400 w 139700"/>
                <a:gd name="connsiteY7" fmla="*/ 0 h 152118"/>
                <a:gd name="connsiteX8" fmla="*/ 50913 w 139700"/>
                <a:gd name="connsiteY8" fmla="*/ 931 h 152118"/>
                <a:gd name="connsiteX9" fmla="*/ 42531 w 139700"/>
                <a:gd name="connsiteY9" fmla="*/ 5278 h 152118"/>
                <a:gd name="connsiteX10" fmla="*/ 31045 w 139700"/>
                <a:gd name="connsiteY10" fmla="*/ 7140 h 152118"/>
                <a:gd name="connsiteX11" fmla="*/ 16454 w 139700"/>
                <a:gd name="connsiteY11" fmla="*/ 10555 h 152118"/>
                <a:gd name="connsiteX12" fmla="*/ 18627 w 139700"/>
                <a:gd name="connsiteY12" fmla="*/ 17695 h 152118"/>
                <a:gd name="connsiteX13" fmla="*/ 20800 w 139700"/>
                <a:gd name="connsiteY13" fmla="*/ 25146 h 152118"/>
                <a:gd name="connsiteX14" fmla="*/ 21731 w 139700"/>
                <a:gd name="connsiteY14" fmla="*/ 29492 h 152118"/>
                <a:gd name="connsiteX15" fmla="*/ 23904 w 139700"/>
                <a:gd name="connsiteY15" fmla="*/ 34770 h 152118"/>
                <a:gd name="connsiteX16" fmla="*/ 29182 w 139700"/>
                <a:gd name="connsiteY16" fmla="*/ 37874 h 152118"/>
                <a:gd name="connsiteX17" fmla="*/ 21731 w 139700"/>
                <a:gd name="connsiteY17" fmla="*/ 60227 h 152118"/>
                <a:gd name="connsiteX18" fmla="*/ 13349 w 139700"/>
                <a:gd name="connsiteY18" fmla="*/ 80095 h 152118"/>
                <a:gd name="connsiteX19" fmla="*/ 0 w 139700"/>
                <a:gd name="connsiteY19" fmla="*/ 94996 h 152118"/>
                <a:gd name="connsiteX20" fmla="*/ 0 w 139700"/>
                <a:gd name="connsiteY20" fmla="*/ 106793 h 152118"/>
                <a:gd name="connsiteX21" fmla="*/ 6209 w 139700"/>
                <a:gd name="connsiteY21" fmla="*/ 106793 h 152118"/>
                <a:gd name="connsiteX22" fmla="*/ 7140 w 139700"/>
                <a:gd name="connsiteY22" fmla="*/ 106793 h 152118"/>
                <a:gd name="connsiteX23" fmla="*/ 9313 w 139700"/>
                <a:gd name="connsiteY23" fmla="*/ 106793 h 152118"/>
                <a:gd name="connsiteX24" fmla="*/ 11486 w 139700"/>
                <a:gd name="connsiteY24" fmla="*/ 106793 h 152118"/>
                <a:gd name="connsiteX25" fmla="*/ 13349 w 139700"/>
                <a:gd name="connsiteY25" fmla="*/ 106793 h 152118"/>
                <a:gd name="connsiteX26" fmla="*/ 16454 w 139700"/>
                <a:gd name="connsiteY26" fmla="*/ 109898 h 152118"/>
                <a:gd name="connsiteX27" fmla="*/ 18627 w 139700"/>
                <a:gd name="connsiteY27" fmla="*/ 112071 h 152118"/>
                <a:gd name="connsiteX28" fmla="*/ 18627 w 139700"/>
                <a:gd name="connsiteY28" fmla="*/ 114244 h 152118"/>
                <a:gd name="connsiteX29" fmla="*/ 20800 w 139700"/>
                <a:gd name="connsiteY29" fmla="*/ 116107 h 152118"/>
                <a:gd name="connsiteX30" fmla="*/ 20800 w 139700"/>
                <a:gd name="connsiteY30" fmla="*/ 117349 h 152118"/>
                <a:gd name="connsiteX31" fmla="*/ 20800 w 139700"/>
                <a:gd name="connsiteY31" fmla="*/ 123557 h 152118"/>
                <a:gd name="connsiteX32" fmla="*/ 33218 w 139700"/>
                <a:gd name="connsiteY32" fmla="*/ 123557 h 152118"/>
                <a:gd name="connsiteX33" fmla="*/ 33218 w 139700"/>
                <a:gd name="connsiteY33" fmla="*/ 126662 h 152118"/>
                <a:gd name="connsiteX34" fmla="*/ 31045 w 139700"/>
                <a:gd name="connsiteY34" fmla="*/ 131008 h 152118"/>
                <a:gd name="connsiteX35" fmla="*/ 31045 w 139700"/>
                <a:gd name="connsiteY35" fmla="*/ 131939 h 152118"/>
                <a:gd name="connsiteX36" fmla="*/ 31045 w 139700"/>
                <a:gd name="connsiteY36" fmla="*/ 134113 h 152118"/>
                <a:gd name="connsiteX37" fmla="*/ 29182 w 139700"/>
                <a:gd name="connsiteY37" fmla="*/ 136286 h 152118"/>
                <a:gd name="connsiteX38" fmla="*/ 31045 w 139700"/>
                <a:gd name="connsiteY38" fmla="*/ 139390 h 152118"/>
                <a:gd name="connsiteX39" fmla="*/ 31045 w 139700"/>
                <a:gd name="connsiteY39" fmla="*/ 143736 h 152118"/>
                <a:gd name="connsiteX40" fmla="*/ 33218 w 139700"/>
                <a:gd name="connsiteY40" fmla="*/ 145910 h 152118"/>
                <a:gd name="connsiteX41" fmla="*/ 35391 w 139700"/>
                <a:gd name="connsiteY41" fmla="*/ 149014 h 152118"/>
                <a:gd name="connsiteX42" fmla="*/ 36322 w 139700"/>
                <a:gd name="connsiteY42" fmla="*/ 152118 h 152118"/>
                <a:gd name="connsiteX43" fmla="*/ 54949 w 139700"/>
                <a:gd name="connsiteY43" fmla="*/ 146841 h 152118"/>
                <a:gd name="connsiteX44" fmla="*/ 69540 w 139700"/>
                <a:gd name="connsiteY44" fmla="*/ 141563 h 152118"/>
                <a:gd name="connsiteX45" fmla="*/ 85373 w 139700"/>
                <a:gd name="connsiteY45" fmla="*/ 139390 h 152118"/>
                <a:gd name="connsiteX46" fmla="*/ 82268 w 139700"/>
                <a:gd name="connsiteY46" fmla="*/ 123557 h 152118"/>
                <a:gd name="connsiteX47" fmla="*/ 84131 w 139700"/>
                <a:gd name="connsiteY47" fmla="*/ 106793 h 152118"/>
                <a:gd name="connsiteX48" fmla="*/ 91582 w 139700"/>
                <a:gd name="connsiteY48" fmla="*/ 91892 h 152118"/>
                <a:gd name="connsiteX49" fmla="*/ 99964 w 139700"/>
                <a:gd name="connsiteY49" fmla="*/ 74817 h 152118"/>
                <a:gd name="connsiteX50" fmla="*/ 114554 w 139700"/>
                <a:gd name="connsiteY50" fmla="*/ 69540 h 152118"/>
                <a:gd name="connsiteX51" fmla="*/ 129145 w 139700"/>
                <a:gd name="connsiteY51" fmla="*/ 64262 h 152118"/>
                <a:gd name="connsiteX52" fmla="*/ 140632 w 139700"/>
                <a:gd name="connsiteY52" fmla="*/ 50603 h 152118"/>
                <a:gd name="connsiteX53" fmla="*/ 140632 w 139700"/>
                <a:gd name="connsiteY53" fmla="*/ 47498 h 152118"/>
                <a:gd name="connsiteX54" fmla="*/ 136286 w 139700"/>
                <a:gd name="connsiteY54" fmla="*/ 40048 h 15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39700" h="152118">
                  <a:moveTo>
                    <a:pt x="133181" y="30424"/>
                  </a:moveTo>
                  <a:lnTo>
                    <a:pt x="129145" y="22042"/>
                  </a:lnTo>
                  <a:lnTo>
                    <a:pt x="126041" y="14591"/>
                  </a:lnTo>
                  <a:lnTo>
                    <a:pt x="109277" y="14591"/>
                  </a:lnTo>
                  <a:lnTo>
                    <a:pt x="94686" y="14591"/>
                  </a:lnTo>
                  <a:lnTo>
                    <a:pt x="76991" y="14591"/>
                  </a:lnTo>
                  <a:lnTo>
                    <a:pt x="76991" y="931"/>
                  </a:lnTo>
                  <a:lnTo>
                    <a:pt x="62400" y="0"/>
                  </a:lnTo>
                  <a:lnTo>
                    <a:pt x="50913" y="931"/>
                  </a:lnTo>
                  <a:lnTo>
                    <a:pt x="42531" y="5278"/>
                  </a:lnTo>
                  <a:lnTo>
                    <a:pt x="31045" y="7140"/>
                  </a:lnTo>
                  <a:lnTo>
                    <a:pt x="16454" y="10555"/>
                  </a:lnTo>
                  <a:lnTo>
                    <a:pt x="18627" y="17695"/>
                  </a:lnTo>
                  <a:lnTo>
                    <a:pt x="20800" y="25146"/>
                  </a:lnTo>
                  <a:lnTo>
                    <a:pt x="21731" y="29492"/>
                  </a:lnTo>
                  <a:lnTo>
                    <a:pt x="23904" y="34770"/>
                  </a:lnTo>
                  <a:lnTo>
                    <a:pt x="29182" y="37874"/>
                  </a:lnTo>
                  <a:lnTo>
                    <a:pt x="21731" y="60227"/>
                  </a:lnTo>
                  <a:lnTo>
                    <a:pt x="13349" y="80095"/>
                  </a:lnTo>
                  <a:lnTo>
                    <a:pt x="0" y="94996"/>
                  </a:lnTo>
                  <a:lnTo>
                    <a:pt x="0" y="106793"/>
                  </a:lnTo>
                  <a:lnTo>
                    <a:pt x="6209" y="106793"/>
                  </a:lnTo>
                  <a:lnTo>
                    <a:pt x="7140" y="106793"/>
                  </a:lnTo>
                  <a:lnTo>
                    <a:pt x="9313" y="106793"/>
                  </a:lnTo>
                  <a:lnTo>
                    <a:pt x="11486" y="106793"/>
                  </a:lnTo>
                  <a:lnTo>
                    <a:pt x="13349" y="106793"/>
                  </a:lnTo>
                  <a:lnTo>
                    <a:pt x="16454" y="109898"/>
                  </a:lnTo>
                  <a:lnTo>
                    <a:pt x="18627" y="112071"/>
                  </a:lnTo>
                  <a:lnTo>
                    <a:pt x="18627" y="114244"/>
                  </a:lnTo>
                  <a:lnTo>
                    <a:pt x="20800" y="116107"/>
                  </a:lnTo>
                  <a:lnTo>
                    <a:pt x="20800" y="117349"/>
                  </a:lnTo>
                  <a:lnTo>
                    <a:pt x="20800" y="123557"/>
                  </a:lnTo>
                  <a:lnTo>
                    <a:pt x="33218" y="123557"/>
                  </a:lnTo>
                  <a:lnTo>
                    <a:pt x="33218" y="126662"/>
                  </a:lnTo>
                  <a:lnTo>
                    <a:pt x="31045" y="131008"/>
                  </a:lnTo>
                  <a:lnTo>
                    <a:pt x="31045" y="131939"/>
                  </a:lnTo>
                  <a:lnTo>
                    <a:pt x="31045" y="134113"/>
                  </a:lnTo>
                  <a:lnTo>
                    <a:pt x="29182" y="136286"/>
                  </a:lnTo>
                  <a:lnTo>
                    <a:pt x="31045" y="139390"/>
                  </a:lnTo>
                  <a:lnTo>
                    <a:pt x="31045" y="143736"/>
                  </a:lnTo>
                  <a:lnTo>
                    <a:pt x="33218" y="145910"/>
                  </a:lnTo>
                  <a:lnTo>
                    <a:pt x="35391" y="149014"/>
                  </a:lnTo>
                  <a:lnTo>
                    <a:pt x="36322" y="152118"/>
                  </a:lnTo>
                  <a:lnTo>
                    <a:pt x="54949" y="146841"/>
                  </a:lnTo>
                  <a:lnTo>
                    <a:pt x="69540" y="141563"/>
                  </a:lnTo>
                  <a:lnTo>
                    <a:pt x="85373" y="139390"/>
                  </a:lnTo>
                  <a:lnTo>
                    <a:pt x="82268" y="123557"/>
                  </a:lnTo>
                  <a:lnTo>
                    <a:pt x="84131" y="106793"/>
                  </a:lnTo>
                  <a:lnTo>
                    <a:pt x="91582" y="91892"/>
                  </a:lnTo>
                  <a:lnTo>
                    <a:pt x="99964" y="74817"/>
                  </a:lnTo>
                  <a:lnTo>
                    <a:pt x="114554" y="69540"/>
                  </a:lnTo>
                  <a:lnTo>
                    <a:pt x="129145" y="64262"/>
                  </a:lnTo>
                  <a:lnTo>
                    <a:pt x="140632" y="50603"/>
                  </a:lnTo>
                  <a:lnTo>
                    <a:pt x="140632" y="47498"/>
                  </a:lnTo>
                  <a:lnTo>
                    <a:pt x="136286" y="40048"/>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11" name="Freeform: Shape 310">
              <a:extLst>
                <a:ext uri="{FF2B5EF4-FFF2-40B4-BE49-F238E27FC236}">
                  <a16:creationId xmlns:a16="http://schemas.microsoft.com/office/drawing/2014/main" id="{19FE4D6F-7F93-46D8-ABBC-8DCF11A201C8}"/>
                </a:ext>
              </a:extLst>
            </p:cNvPr>
            <p:cNvSpPr/>
            <p:nvPr/>
          </p:nvSpPr>
          <p:spPr>
            <a:xfrm>
              <a:off x="3770306" y="4054891"/>
              <a:ext cx="24836" cy="12418"/>
            </a:xfrm>
            <a:custGeom>
              <a:avLst/>
              <a:gdLst>
                <a:gd name="connsiteX0" fmla="*/ 3104 w 24835"/>
                <a:gd name="connsiteY0" fmla="*/ 12728 h 12417"/>
                <a:gd name="connsiteX1" fmla="*/ 27009 w 24835"/>
                <a:gd name="connsiteY1" fmla="*/ 7451 h 12417"/>
                <a:gd name="connsiteX2" fmla="*/ 27009 w 24835"/>
                <a:gd name="connsiteY2" fmla="*/ 0 h 12417"/>
                <a:gd name="connsiteX3" fmla="*/ 21731 w 24835"/>
                <a:gd name="connsiteY3" fmla="*/ 0 h 12417"/>
                <a:gd name="connsiteX4" fmla="*/ 17695 w 24835"/>
                <a:gd name="connsiteY4" fmla="*/ 0 h 12417"/>
                <a:gd name="connsiteX5" fmla="*/ 14591 w 24835"/>
                <a:gd name="connsiteY5" fmla="*/ 0 h 12417"/>
                <a:gd name="connsiteX6" fmla="*/ 12418 w 24835"/>
                <a:gd name="connsiteY6" fmla="*/ 0 h 12417"/>
                <a:gd name="connsiteX7" fmla="*/ 9313 w 24835"/>
                <a:gd name="connsiteY7" fmla="*/ 0 h 12417"/>
                <a:gd name="connsiteX8" fmla="*/ 5278 w 24835"/>
                <a:gd name="connsiteY8" fmla="*/ 0 h 12417"/>
                <a:gd name="connsiteX9" fmla="*/ 0 w 24835"/>
                <a:gd name="connsiteY9" fmla="*/ 0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35" h="12417">
                  <a:moveTo>
                    <a:pt x="3104" y="12728"/>
                  </a:moveTo>
                  <a:lnTo>
                    <a:pt x="27009" y="7451"/>
                  </a:lnTo>
                  <a:lnTo>
                    <a:pt x="27009" y="0"/>
                  </a:lnTo>
                  <a:lnTo>
                    <a:pt x="21731" y="0"/>
                  </a:lnTo>
                  <a:lnTo>
                    <a:pt x="17695" y="0"/>
                  </a:lnTo>
                  <a:lnTo>
                    <a:pt x="14591" y="0"/>
                  </a:lnTo>
                  <a:lnTo>
                    <a:pt x="12418" y="0"/>
                  </a:lnTo>
                  <a:lnTo>
                    <a:pt x="9313" y="0"/>
                  </a:lnTo>
                  <a:lnTo>
                    <a:pt x="5278" y="0"/>
                  </a:lnTo>
                  <a:lnTo>
                    <a:pt x="0" y="0"/>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12" name="Freeform: Shape 311">
              <a:extLst>
                <a:ext uri="{FF2B5EF4-FFF2-40B4-BE49-F238E27FC236}">
                  <a16:creationId xmlns:a16="http://schemas.microsoft.com/office/drawing/2014/main" id="{CB55F977-667B-4A42-A3E6-B55BBC3FF641}"/>
                </a:ext>
              </a:extLst>
            </p:cNvPr>
            <p:cNvSpPr/>
            <p:nvPr/>
          </p:nvSpPr>
          <p:spPr>
            <a:xfrm>
              <a:off x="3430679" y="4132192"/>
              <a:ext cx="12418" cy="6209"/>
            </a:xfrm>
            <a:custGeom>
              <a:avLst/>
              <a:gdLst>
                <a:gd name="connsiteX0" fmla="*/ 7451 w 12417"/>
                <a:gd name="connsiteY0" fmla="*/ 1863 h 6208"/>
                <a:gd name="connsiteX1" fmla="*/ 3104 w 12417"/>
                <a:gd name="connsiteY1" fmla="*/ 0 h 6208"/>
                <a:gd name="connsiteX2" fmla="*/ 0 w 12417"/>
                <a:gd name="connsiteY2" fmla="*/ 0 h 6208"/>
                <a:gd name="connsiteX3" fmla="*/ 0 w 12417"/>
                <a:gd name="connsiteY3" fmla="*/ 7140 h 6208"/>
                <a:gd name="connsiteX4" fmla="*/ 12728 w 12417"/>
                <a:gd name="connsiteY4" fmla="*/ 7140 h 6208"/>
                <a:gd name="connsiteX5" fmla="*/ 10555 w 12417"/>
                <a:gd name="connsiteY5" fmla="*/ 3104 h 6208"/>
                <a:gd name="connsiteX6" fmla="*/ 8382 w 12417"/>
                <a:gd name="connsiteY6" fmla="*/ 1863 h 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7" h="6208">
                  <a:moveTo>
                    <a:pt x="7451" y="1863"/>
                  </a:moveTo>
                  <a:lnTo>
                    <a:pt x="3104" y="0"/>
                  </a:lnTo>
                  <a:lnTo>
                    <a:pt x="0" y="0"/>
                  </a:lnTo>
                  <a:lnTo>
                    <a:pt x="0" y="7140"/>
                  </a:lnTo>
                  <a:lnTo>
                    <a:pt x="12728" y="7140"/>
                  </a:lnTo>
                  <a:lnTo>
                    <a:pt x="10555" y="3104"/>
                  </a:lnTo>
                  <a:lnTo>
                    <a:pt x="8382" y="1863"/>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13" name="Freeform: Shape 312">
              <a:extLst>
                <a:ext uri="{FF2B5EF4-FFF2-40B4-BE49-F238E27FC236}">
                  <a16:creationId xmlns:a16="http://schemas.microsoft.com/office/drawing/2014/main" id="{9AEEDF29-0A26-4821-84A3-29A11B2E1399}"/>
                </a:ext>
              </a:extLst>
            </p:cNvPr>
            <p:cNvSpPr/>
            <p:nvPr/>
          </p:nvSpPr>
          <p:spPr>
            <a:xfrm>
              <a:off x="3367348" y="4082210"/>
              <a:ext cx="96238" cy="58985"/>
            </a:xfrm>
            <a:custGeom>
              <a:avLst/>
              <a:gdLst>
                <a:gd name="connsiteX0" fmla="*/ 24836 w 96238"/>
                <a:gd name="connsiteY0" fmla="*/ 60537 h 58984"/>
                <a:gd name="connsiteX1" fmla="*/ 35391 w 96238"/>
                <a:gd name="connsiteY1" fmla="*/ 60537 h 58984"/>
                <a:gd name="connsiteX2" fmla="*/ 48740 w 96238"/>
                <a:gd name="connsiteY2" fmla="*/ 57122 h 58984"/>
                <a:gd name="connsiteX3" fmla="*/ 54018 w 96238"/>
                <a:gd name="connsiteY3" fmla="*/ 47809 h 58984"/>
                <a:gd name="connsiteX4" fmla="*/ 56191 w 96238"/>
                <a:gd name="connsiteY4" fmla="*/ 29803 h 58984"/>
                <a:gd name="connsiteX5" fmla="*/ 59295 w 96238"/>
                <a:gd name="connsiteY5" fmla="*/ 32907 h 58984"/>
                <a:gd name="connsiteX6" fmla="*/ 61468 w 96238"/>
                <a:gd name="connsiteY6" fmla="*/ 35080 h 58984"/>
                <a:gd name="connsiteX7" fmla="*/ 64573 w 96238"/>
                <a:gd name="connsiteY7" fmla="*/ 37253 h 58984"/>
                <a:gd name="connsiteX8" fmla="*/ 68608 w 96238"/>
                <a:gd name="connsiteY8" fmla="*/ 39427 h 58984"/>
                <a:gd name="connsiteX9" fmla="*/ 76059 w 96238"/>
                <a:gd name="connsiteY9" fmla="*/ 42531 h 58984"/>
                <a:gd name="connsiteX10" fmla="*/ 79164 w 96238"/>
                <a:gd name="connsiteY10" fmla="*/ 37253 h 58984"/>
                <a:gd name="connsiteX11" fmla="*/ 85373 w 96238"/>
                <a:gd name="connsiteY11" fmla="*/ 32907 h 58984"/>
                <a:gd name="connsiteX12" fmla="*/ 90650 w 96238"/>
                <a:gd name="connsiteY12" fmla="*/ 29803 h 58984"/>
                <a:gd name="connsiteX13" fmla="*/ 95617 w 96238"/>
                <a:gd name="connsiteY13" fmla="*/ 25457 h 58984"/>
                <a:gd name="connsiteX14" fmla="*/ 95617 w 96238"/>
                <a:gd name="connsiteY14" fmla="*/ 22352 h 58984"/>
                <a:gd name="connsiteX15" fmla="*/ 97790 w 96238"/>
                <a:gd name="connsiteY15" fmla="*/ 18006 h 58984"/>
                <a:gd name="connsiteX16" fmla="*/ 95617 w 96238"/>
                <a:gd name="connsiteY16" fmla="*/ 12728 h 58984"/>
                <a:gd name="connsiteX17" fmla="*/ 95617 w 96238"/>
                <a:gd name="connsiteY17" fmla="*/ 7451 h 58984"/>
                <a:gd name="connsiteX18" fmla="*/ 95617 w 96238"/>
                <a:gd name="connsiteY18" fmla="*/ 0 h 58984"/>
                <a:gd name="connsiteX19" fmla="*/ 66435 w 96238"/>
                <a:gd name="connsiteY19" fmla="*/ 7451 h 58984"/>
                <a:gd name="connsiteX20" fmla="*/ 41600 w 96238"/>
                <a:gd name="connsiteY20" fmla="*/ 18006 h 58984"/>
                <a:gd name="connsiteX21" fmla="*/ 19558 w 96238"/>
                <a:gd name="connsiteY21" fmla="*/ 31976 h 58984"/>
                <a:gd name="connsiteX22" fmla="*/ 0 w 96238"/>
                <a:gd name="connsiteY22" fmla="*/ 45636 h 58984"/>
                <a:gd name="connsiteX23" fmla="*/ 0 w 96238"/>
                <a:gd name="connsiteY23" fmla="*/ 60537 h 58984"/>
                <a:gd name="connsiteX24" fmla="*/ 13349 w 96238"/>
                <a:gd name="connsiteY24" fmla="*/ 60537 h 5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6238" h="58984">
                  <a:moveTo>
                    <a:pt x="24836" y="60537"/>
                  </a:moveTo>
                  <a:lnTo>
                    <a:pt x="35391" y="60537"/>
                  </a:lnTo>
                  <a:lnTo>
                    <a:pt x="48740" y="57122"/>
                  </a:lnTo>
                  <a:lnTo>
                    <a:pt x="54018" y="47809"/>
                  </a:lnTo>
                  <a:lnTo>
                    <a:pt x="56191" y="29803"/>
                  </a:lnTo>
                  <a:lnTo>
                    <a:pt x="59295" y="32907"/>
                  </a:lnTo>
                  <a:lnTo>
                    <a:pt x="61468" y="35080"/>
                  </a:lnTo>
                  <a:lnTo>
                    <a:pt x="64573" y="37253"/>
                  </a:lnTo>
                  <a:lnTo>
                    <a:pt x="68608" y="39427"/>
                  </a:lnTo>
                  <a:lnTo>
                    <a:pt x="76059" y="42531"/>
                  </a:lnTo>
                  <a:lnTo>
                    <a:pt x="79164" y="37253"/>
                  </a:lnTo>
                  <a:lnTo>
                    <a:pt x="85373" y="32907"/>
                  </a:lnTo>
                  <a:lnTo>
                    <a:pt x="90650" y="29803"/>
                  </a:lnTo>
                  <a:lnTo>
                    <a:pt x="95617" y="25457"/>
                  </a:lnTo>
                  <a:lnTo>
                    <a:pt x="95617" y="22352"/>
                  </a:lnTo>
                  <a:lnTo>
                    <a:pt x="97790" y="18006"/>
                  </a:lnTo>
                  <a:lnTo>
                    <a:pt x="95617" y="12728"/>
                  </a:lnTo>
                  <a:lnTo>
                    <a:pt x="95617" y="7451"/>
                  </a:lnTo>
                  <a:lnTo>
                    <a:pt x="95617" y="0"/>
                  </a:lnTo>
                  <a:lnTo>
                    <a:pt x="66435" y="7451"/>
                  </a:lnTo>
                  <a:lnTo>
                    <a:pt x="41600" y="18006"/>
                  </a:lnTo>
                  <a:lnTo>
                    <a:pt x="19558" y="31976"/>
                  </a:lnTo>
                  <a:lnTo>
                    <a:pt x="0" y="45636"/>
                  </a:lnTo>
                  <a:lnTo>
                    <a:pt x="0" y="60537"/>
                  </a:lnTo>
                  <a:lnTo>
                    <a:pt x="13349" y="60537"/>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14" name="Freeform: Shape 313">
              <a:extLst>
                <a:ext uri="{FF2B5EF4-FFF2-40B4-BE49-F238E27FC236}">
                  <a16:creationId xmlns:a16="http://schemas.microsoft.com/office/drawing/2014/main" id="{76E82DF2-947E-4FEB-B86D-A247C41BEA66}"/>
                </a:ext>
              </a:extLst>
            </p:cNvPr>
            <p:cNvSpPr/>
            <p:nvPr/>
          </p:nvSpPr>
          <p:spPr>
            <a:xfrm>
              <a:off x="3502702" y="4062342"/>
              <a:ext cx="43462" cy="27940"/>
            </a:xfrm>
            <a:custGeom>
              <a:avLst/>
              <a:gdLst>
                <a:gd name="connsiteX0" fmla="*/ 4036 w 43462"/>
                <a:gd name="connsiteY0" fmla="*/ 25146 h 27940"/>
                <a:gd name="connsiteX1" fmla="*/ 7140 w 43462"/>
                <a:gd name="connsiteY1" fmla="*/ 29492 h 27940"/>
                <a:gd name="connsiteX2" fmla="*/ 13349 w 43462"/>
                <a:gd name="connsiteY2" fmla="*/ 30734 h 27940"/>
                <a:gd name="connsiteX3" fmla="*/ 16454 w 43462"/>
                <a:gd name="connsiteY3" fmla="*/ 30734 h 27940"/>
                <a:gd name="connsiteX4" fmla="*/ 21731 w 43462"/>
                <a:gd name="connsiteY4" fmla="*/ 29492 h 27940"/>
                <a:gd name="connsiteX5" fmla="*/ 27940 w 43462"/>
                <a:gd name="connsiteY5" fmla="*/ 25146 h 27940"/>
                <a:gd name="connsiteX6" fmla="*/ 33218 w 43462"/>
                <a:gd name="connsiteY6" fmla="*/ 19869 h 27940"/>
                <a:gd name="connsiteX7" fmla="*/ 36322 w 43462"/>
                <a:gd name="connsiteY7" fmla="*/ 15833 h 27940"/>
                <a:gd name="connsiteX8" fmla="*/ 40668 w 43462"/>
                <a:gd name="connsiteY8" fmla="*/ 10555 h 27940"/>
                <a:gd name="connsiteX9" fmla="*/ 43773 w 43462"/>
                <a:gd name="connsiteY9" fmla="*/ 5278 h 27940"/>
                <a:gd name="connsiteX10" fmla="*/ 38495 w 43462"/>
                <a:gd name="connsiteY10" fmla="*/ 3104 h 27940"/>
                <a:gd name="connsiteX11" fmla="*/ 31045 w 43462"/>
                <a:gd name="connsiteY11" fmla="*/ 931 h 27940"/>
                <a:gd name="connsiteX12" fmla="*/ 23904 w 43462"/>
                <a:gd name="connsiteY12" fmla="*/ 931 h 27940"/>
                <a:gd name="connsiteX13" fmla="*/ 14591 w 43462"/>
                <a:gd name="connsiteY13" fmla="*/ 0 h 27940"/>
                <a:gd name="connsiteX14" fmla="*/ 7140 w 43462"/>
                <a:gd name="connsiteY14" fmla="*/ 7451 h 27940"/>
                <a:gd name="connsiteX15" fmla="*/ 0 w 43462"/>
                <a:gd name="connsiteY15" fmla="*/ 12728 h 27940"/>
                <a:gd name="connsiteX16" fmla="*/ 0 w 43462"/>
                <a:gd name="connsiteY16" fmla="*/ 18006 h 27940"/>
                <a:gd name="connsiteX17" fmla="*/ 1863 w 43462"/>
                <a:gd name="connsiteY17" fmla="*/ 22042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462" h="27940">
                  <a:moveTo>
                    <a:pt x="4036" y="25146"/>
                  </a:moveTo>
                  <a:lnTo>
                    <a:pt x="7140" y="29492"/>
                  </a:lnTo>
                  <a:lnTo>
                    <a:pt x="13349" y="30734"/>
                  </a:lnTo>
                  <a:lnTo>
                    <a:pt x="16454" y="30734"/>
                  </a:lnTo>
                  <a:lnTo>
                    <a:pt x="21731" y="29492"/>
                  </a:lnTo>
                  <a:lnTo>
                    <a:pt x="27940" y="25146"/>
                  </a:lnTo>
                  <a:lnTo>
                    <a:pt x="33218" y="19869"/>
                  </a:lnTo>
                  <a:lnTo>
                    <a:pt x="36322" y="15833"/>
                  </a:lnTo>
                  <a:lnTo>
                    <a:pt x="40668" y="10555"/>
                  </a:lnTo>
                  <a:lnTo>
                    <a:pt x="43773" y="5278"/>
                  </a:lnTo>
                  <a:lnTo>
                    <a:pt x="38495" y="3104"/>
                  </a:lnTo>
                  <a:lnTo>
                    <a:pt x="31045" y="931"/>
                  </a:lnTo>
                  <a:lnTo>
                    <a:pt x="23904" y="931"/>
                  </a:lnTo>
                  <a:lnTo>
                    <a:pt x="14591" y="0"/>
                  </a:lnTo>
                  <a:lnTo>
                    <a:pt x="7140" y="7451"/>
                  </a:lnTo>
                  <a:lnTo>
                    <a:pt x="0" y="12728"/>
                  </a:lnTo>
                  <a:lnTo>
                    <a:pt x="0" y="18006"/>
                  </a:lnTo>
                  <a:lnTo>
                    <a:pt x="1863" y="22042"/>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15" name="Freeform: Shape 314">
              <a:extLst>
                <a:ext uri="{FF2B5EF4-FFF2-40B4-BE49-F238E27FC236}">
                  <a16:creationId xmlns:a16="http://schemas.microsoft.com/office/drawing/2014/main" id="{BB1B81E0-58EC-4658-8D23-E6FE0466748D}"/>
                </a:ext>
              </a:extLst>
            </p:cNvPr>
            <p:cNvSpPr/>
            <p:nvPr/>
          </p:nvSpPr>
          <p:spPr>
            <a:xfrm>
              <a:off x="5862400" y="4041231"/>
              <a:ext cx="260774" cy="310446"/>
            </a:xfrm>
            <a:custGeom>
              <a:avLst/>
              <a:gdLst>
                <a:gd name="connsiteX0" fmla="*/ 16454 w 260774"/>
                <a:gd name="connsiteY0" fmla="*/ 264189 h 310445"/>
                <a:gd name="connsiteX1" fmla="*/ 24836 w 260774"/>
                <a:gd name="connsiteY1" fmla="*/ 273813 h 310445"/>
                <a:gd name="connsiteX2" fmla="*/ 34149 w 260774"/>
                <a:gd name="connsiteY2" fmla="*/ 286541 h 310445"/>
                <a:gd name="connsiteX3" fmla="*/ 39427 w 260774"/>
                <a:gd name="connsiteY3" fmla="*/ 301443 h 310445"/>
                <a:gd name="connsiteX4" fmla="*/ 56191 w 260774"/>
                <a:gd name="connsiteY4" fmla="*/ 304547 h 310445"/>
                <a:gd name="connsiteX5" fmla="*/ 70782 w 260774"/>
                <a:gd name="connsiteY5" fmla="*/ 310756 h 310445"/>
                <a:gd name="connsiteX6" fmla="*/ 74818 w 260774"/>
                <a:gd name="connsiteY6" fmla="*/ 301443 h 310445"/>
                <a:gd name="connsiteX7" fmla="*/ 80095 w 260774"/>
                <a:gd name="connsiteY7" fmla="*/ 301443 h 310445"/>
                <a:gd name="connsiteX8" fmla="*/ 80095 w 260774"/>
                <a:gd name="connsiteY8" fmla="*/ 297097 h 310445"/>
                <a:gd name="connsiteX9" fmla="*/ 68609 w 260774"/>
                <a:gd name="connsiteY9" fmla="*/ 288715 h 310445"/>
                <a:gd name="connsiteX10" fmla="*/ 60226 w 260774"/>
                <a:gd name="connsiteY10" fmla="*/ 276918 h 310445"/>
                <a:gd name="connsiteX11" fmla="*/ 53086 w 260774"/>
                <a:gd name="connsiteY11" fmla="*/ 266362 h 310445"/>
                <a:gd name="connsiteX12" fmla="*/ 50913 w 260774"/>
                <a:gd name="connsiteY12" fmla="*/ 257049 h 310445"/>
                <a:gd name="connsiteX13" fmla="*/ 56191 w 260774"/>
                <a:gd name="connsiteY13" fmla="*/ 229419 h 310445"/>
                <a:gd name="connsiteX14" fmla="*/ 67677 w 260774"/>
                <a:gd name="connsiteY14" fmla="*/ 199927 h 310445"/>
                <a:gd name="connsiteX15" fmla="*/ 83199 w 260774"/>
                <a:gd name="connsiteY15" fmla="*/ 170124 h 310445"/>
                <a:gd name="connsiteX16" fmla="*/ 104000 w 260774"/>
                <a:gd name="connsiteY16" fmla="*/ 140632 h 310445"/>
                <a:gd name="connsiteX17" fmla="*/ 124799 w 260774"/>
                <a:gd name="connsiteY17" fmla="*/ 115175 h 310445"/>
                <a:gd name="connsiteX18" fmla="*/ 145599 w 260774"/>
                <a:gd name="connsiteY18" fmla="*/ 92823 h 310445"/>
                <a:gd name="connsiteX19" fmla="*/ 163295 w 260774"/>
                <a:gd name="connsiteY19" fmla="*/ 78232 h 310445"/>
                <a:gd name="connsiteX20" fmla="*/ 180059 w 260774"/>
                <a:gd name="connsiteY20" fmla="*/ 70782 h 310445"/>
                <a:gd name="connsiteX21" fmla="*/ 197754 w 260774"/>
                <a:gd name="connsiteY21" fmla="*/ 63331 h 310445"/>
                <a:gd name="connsiteX22" fmla="*/ 217623 w 260774"/>
                <a:gd name="connsiteY22" fmla="*/ 55880 h 310445"/>
                <a:gd name="connsiteX23" fmla="*/ 234076 w 260774"/>
                <a:gd name="connsiteY23" fmla="*/ 46256 h 310445"/>
                <a:gd name="connsiteX24" fmla="*/ 248667 w 260774"/>
                <a:gd name="connsiteY24" fmla="*/ 35701 h 310445"/>
                <a:gd name="connsiteX25" fmla="*/ 260154 w 260774"/>
                <a:gd name="connsiteY25" fmla="*/ 21110 h 310445"/>
                <a:gd name="connsiteX26" fmla="*/ 261395 w 260774"/>
                <a:gd name="connsiteY26" fmla="*/ 18937 h 310445"/>
                <a:gd name="connsiteX27" fmla="*/ 261395 w 260774"/>
                <a:gd name="connsiteY27" fmla="*/ 16764 h 310445"/>
                <a:gd name="connsiteX28" fmla="*/ 263258 w 260774"/>
                <a:gd name="connsiteY28" fmla="*/ 13660 h 310445"/>
                <a:gd name="connsiteX29" fmla="*/ 260154 w 260774"/>
                <a:gd name="connsiteY29" fmla="*/ 9313 h 310445"/>
                <a:gd name="connsiteX30" fmla="*/ 258291 w 260774"/>
                <a:gd name="connsiteY30" fmla="*/ 6209 h 310445"/>
                <a:gd name="connsiteX31" fmla="*/ 253945 w 260774"/>
                <a:gd name="connsiteY31" fmla="*/ 1863 h 310445"/>
                <a:gd name="connsiteX32" fmla="*/ 236249 w 260774"/>
                <a:gd name="connsiteY32" fmla="*/ 0 h 310445"/>
                <a:gd name="connsiteX33" fmla="*/ 223832 w 260774"/>
                <a:gd name="connsiteY33" fmla="*/ 4036 h 310445"/>
                <a:gd name="connsiteX34" fmla="*/ 216381 w 260774"/>
                <a:gd name="connsiteY34" fmla="*/ 7140 h 310445"/>
                <a:gd name="connsiteX35" fmla="*/ 210172 w 260774"/>
                <a:gd name="connsiteY35" fmla="*/ 11486 h 310445"/>
                <a:gd name="connsiteX36" fmla="*/ 205205 w 260774"/>
                <a:gd name="connsiteY36" fmla="*/ 18937 h 310445"/>
                <a:gd name="connsiteX37" fmla="*/ 197754 w 260774"/>
                <a:gd name="connsiteY37" fmla="*/ 24215 h 310445"/>
                <a:gd name="connsiteX38" fmla="*/ 187199 w 260774"/>
                <a:gd name="connsiteY38" fmla="*/ 29492 h 310445"/>
                <a:gd name="connsiteX39" fmla="*/ 153981 w 260774"/>
                <a:gd name="connsiteY39" fmla="*/ 29492 h 310445"/>
                <a:gd name="connsiteX40" fmla="*/ 134113 w 260774"/>
                <a:gd name="connsiteY40" fmla="*/ 39116 h 310445"/>
                <a:gd name="connsiteX41" fmla="*/ 110208 w 260774"/>
                <a:gd name="connsiteY41" fmla="*/ 51844 h 310445"/>
                <a:gd name="connsiteX42" fmla="*/ 87235 w 260774"/>
                <a:gd name="connsiteY42" fmla="*/ 68609 h 310445"/>
                <a:gd name="connsiteX43" fmla="*/ 68609 w 260774"/>
                <a:gd name="connsiteY43" fmla="*/ 85683 h 310445"/>
                <a:gd name="connsiteX44" fmla="*/ 54017 w 260774"/>
                <a:gd name="connsiteY44" fmla="*/ 101516 h 310445"/>
                <a:gd name="connsiteX45" fmla="*/ 53086 w 260774"/>
                <a:gd name="connsiteY45" fmla="*/ 107725 h 310445"/>
                <a:gd name="connsiteX46" fmla="*/ 53086 w 260774"/>
                <a:gd name="connsiteY46" fmla="*/ 110829 h 310445"/>
                <a:gd name="connsiteX47" fmla="*/ 53086 w 260774"/>
                <a:gd name="connsiteY47" fmla="*/ 116107 h 310445"/>
                <a:gd name="connsiteX48" fmla="*/ 54017 w 260774"/>
                <a:gd name="connsiteY48" fmla="*/ 118280 h 310445"/>
                <a:gd name="connsiteX49" fmla="*/ 54017 w 260774"/>
                <a:gd name="connsiteY49" fmla="*/ 122626 h 310445"/>
                <a:gd name="connsiteX50" fmla="*/ 56191 w 260774"/>
                <a:gd name="connsiteY50" fmla="*/ 127904 h 310445"/>
                <a:gd name="connsiteX51" fmla="*/ 54017 w 260774"/>
                <a:gd name="connsiteY51" fmla="*/ 131008 h 310445"/>
                <a:gd name="connsiteX52" fmla="*/ 48740 w 260774"/>
                <a:gd name="connsiteY52" fmla="*/ 144668 h 310445"/>
                <a:gd name="connsiteX53" fmla="*/ 39427 w 260774"/>
                <a:gd name="connsiteY53" fmla="*/ 153360 h 310445"/>
                <a:gd name="connsiteX54" fmla="*/ 31045 w 260774"/>
                <a:gd name="connsiteY54" fmla="*/ 162674 h 310445"/>
                <a:gd name="connsiteX55" fmla="*/ 31045 w 260774"/>
                <a:gd name="connsiteY55" fmla="*/ 164847 h 310445"/>
                <a:gd name="connsiteX56" fmla="*/ 31045 w 260774"/>
                <a:gd name="connsiteY56" fmla="*/ 167020 h 310445"/>
                <a:gd name="connsiteX57" fmla="*/ 32286 w 260774"/>
                <a:gd name="connsiteY57" fmla="*/ 167020 h 310445"/>
                <a:gd name="connsiteX58" fmla="*/ 32286 w 260774"/>
                <a:gd name="connsiteY58" fmla="*/ 167951 h 310445"/>
                <a:gd name="connsiteX59" fmla="*/ 36322 w 260774"/>
                <a:gd name="connsiteY59" fmla="*/ 170124 h 310445"/>
                <a:gd name="connsiteX60" fmla="*/ 39427 w 260774"/>
                <a:gd name="connsiteY60" fmla="*/ 172297 h 310445"/>
                <a:gd name="connsiteX61" fmla="*/ 34149 w 260774"/>
                <a:gd name="connsiteY61" fmla="*/ 182853 h 310445"/>
                <a:gd name="connsiteX62" fmla="*/ 27009 w 260774"/>
                <a:gd name="connsiteY62" fmla="*/ 190303 h 310445"/>
                <a:gd name="connsiteX63" fmla="*/ 19558 w 260774"/>
                <a:gd name="connsiteY63" fmla="*/ 195581 h 310445"/>
                <a:gd name="connsiteX64" fmla="*/ 14591 w 260774"/>
                <a:gd name="connsiteY64" fmla="*/ 205205 h 310445"/>
                <a:gd name="connsiteX65" fmla="*/ 12418 w 260774"/>
                <a:gd name="connsiteY65" fmla="*/ 212345 h 310445"/>
                <a:gd name="connsiteX66" fmla="*/ 14591 w 260774"/>
                <a:gd name="connsiteY66" fmla="*/ 219796 h 310445"/>
                <a:gd name="connsiteX67" fmla="*/ 16454 w 260774"/>
                <a:gd name="connsiteY67" fmla="*/ 224142 h 310445"/>
                <a:gd name="connsiteX68" fmla="*/ 16454 w 260774"/>
                <a:gd name="connsiteY68" fmla="*/ 229419 h 310445"/>
                <a:gd name="connsiteX69" fmla="*/ 10245 w 260774"/>
                <a:gd name="connsiteY69" fmla="*/ 232524 h 310445"/>
                <a:gd name="connsiteX70" fmla="*/ 0 w 260774"/>
                <a:gd name="connsiteY70" fmla="*/ 239975 h 310445"/>
                <a:gd name="connsiteX71" fmla="*/ 7140 w 260774"/>
                <a:gd name="connsiteY71" fmla="*/ 254876 h 31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60774" h="310445">
                  <a:moveTo>
                    <a:pt x="16454" y="264189"/>
                  </a:moveTo>
                  <a:lnTo>
                    <a:pt x="24836" y="273813"/>
                  </a:lnTo>
                  <a:lnTo>
                    <a:pt x="34149" y="286541"/>
                  </a:lnTo>
                  <a:lnTo>
                    <a:pt x="39427" y="301443"/>
                  </a:lnTo>
                  <a:lnTo>
                    <a:pt x="56191" y="304547"/>
                  </a:lnTo>
                  <a:lnTo>
                    <a:pt x="70782" y="310756"/>
                  </a:lnTo>
                  <a:lnTo>
                    <a:pt x="74818" y="301443"/>
                  </a:lnTo>
                  <a:lnTo>
                    <a:pt x="80095" y="301443"/>
                  </a:lnTo>
                  <a:lnTo>
                    <a:pt x="80095" y="297097"/>
                  </a:lnTo>
                  <a:lnTo>
                    <a:pt x="68609" y="288715"/>
                  </a:lnTo>
                  <a:lnTo>
                    <a:pt x="60226" y="276918"/>
                  </a:lnTo>
                  <a:lnTo>
                    <a:pt x="53086" y="266362"/>
                  </a:lnTo>
                  <a:lnTo>
                    <a:pt x="50913" y="257049"/>
                  </a:lnTo>
                  <a:lnTo>
                    <a:pt x="56191" y="229419"/>
                  </a:lnTo>
                  <a:lnTo>
                    <a:pt x="67677" y="199927"/>
                  </a:lnTo>
                  <a:lnTo>
                    <a:pt x="83199" y="170124"/>
                  </a:lnTo>
                  <a:lnTo>
                    <a:pt x="104000" y="140632"/>
                  </a:lnTo>
                  <a:lnTo>
                    <a:pt x="124799" y="115175"/>
                  </a:lnTo>
                  <a:lnTo>
                    <a:pt x="145599" y="92823"/>
                  </a:lnTo>
                  <a:lnTo>
                    <a:pt x="163295" y="78232"/>
                  </a:lnTo>
                  <a:lnTo>
                    <a:pt x="180059" y="70782"/>
                  </a:lnTo>
                  <a:lnTo>
                    <a:pt x="197754" y="63331"/>
                  </a:lnTo>
                  <a:lnTo>
                    <a:pt x="217623" y="55880"/>
                  </a:lnTo>
                  <a:lnTo>
                    <a:pt x="234076" y="46256"/>
                  </a:lnTo>
                  <a:lnTo>
                    <a:pt x="248667" y="35701"/>
                  </a:lnTo>
                  <a:lnTo>
                    <a:pt x="260154" y="21110"/>
                  </a:lnTo>
                  <a:lnTo>
                    <a:pt x="261395" y="18937"/>
                  </a:lnTo>
                  <a:lnTo>
                    <a:pt x="261395" y="16764"/>
                  </a:lnTo>
                  <a:lnTo>
                    <a:pt x="263258" y="13660"/>
                  </a:lnTo>
                  <a:lnTo>
                    <a:pt x="260154" y="9313"/>
                  </a:lnTo>
                  <a:lnTo>
                    <a:pt x="258291" y="6209"/>
                  </a:lnTo>
                  <a:lnTo>
                    <a:pt x="253945" y="1863"/>
                  </a:lnTo>
                  <a:lnTo>
                    <a:pt x="236249" y="0"/>
                  </a:lnTo>
                  <a:lnTo>
                    <a:pt x="223832" y="4036"/>
                  </a:lnTo>
                  <a:lnTo>
                    <a:pt x="216381" y="7140"/>
                  </a:lnTo>
                  <a:lnTo>
                    <a:pt x="210172" y="11486"/>
                  </a:lnTo>
                  <a:lnTo>
                    <a:pt x="205205" y="18937"/>
                  </a:lnTo>
                  <a:lnTo>
                    <a:pt x="197754" y="24215"/>
                  </a:lnTo>
                  <a:lnTo>
                    <a:pt x="187199" y="29492"/>
                  </a:lnTo>
                  <a:lnTo>
                    <a:pt x="153981" y="29492"/>
                  </a:lnTo>
                  <a:lnTo>
                    <a:pt x="134113" y="39116"/>
                  </a:lnTo>
                  <a:lnTo>
                    <a:pt x="110208" y="51844"/>
                  </a:lnTo>
                  <a:lnTo>
                    <a:pt x="87235" y="68609"/>
                  </a:lnTo>
                  <a:lnTo>
                    <a:pt x="68609" y="85683"/>
                  </a:lnTo>
                  <a:lnTo>
                    <a:pt x="54017" y="101516"/>
                  </a:lnTo>
                  <a:lnTo>
                    <a:pt x="53086" y="107725"/>
                  </a:lnTo>
                  <a:lnTo>
                    <a:pt x="53086" y="110829"/>
                  </a:lnTo>
                  <a:lnTo>
                    <a:pt x="53086" y="116107"/>
                  </a:lnTo>
                  <a:lnTo>
                    <a:pt x="54017" y="118280"/>
                  </a:lnTo>
                  <a:lnTo>
                    <a:pt x="54017" y="122626"/>
                  </a:lnTo>
                  <a:lnTo>
                    <a:pt x="56191" y="127904"/>
                  </a:lnTo>
                  <a:lnTo>
                    <a:pt x="54017" y="131008"/>
                  </a:lnTo>
                  <a:lnTo>
                    <a:pt x="48740" y="144668"/>
                  </a:lnTo>
                  <a:lnTo>
                    <a:pt x="39427" y="153360"/>
                  </a:lnTo>
                  <a:lnTo>
                    <a:pt x="31045" y="162674"/>
                  </a:lnTo>
                  <a:lnTo>
                    <a:pt x="31045" y="164847"/>
                  </a:lnTo>
                  <a:lnTo>
                    <a:pt x="31045" y="167020"/>
                  </a:lnTo>
                  <a:lnTo>
                    <a:pt x="32286" y="167020"/>
                  </a:lnTo>
                  <a:lnTo>
                    <a:pt x="32286" y="167951"/>
                  </a:lnTo>
                  <a:lnTo>
                    <a:pt x="36322" y="170124"/>
                  </a:lnTo>
                  <a:lnTo>
                    <a:pt x="39427" y="172297"/>
                  </a:lnTo>
                  <a:lnTo>
                    <a:pt x="34149" y="182853"/>
                  </a:lnTo>
                  <a:lnTo>
                    <a:pt x="27009" y="190303"/>
                  </a:lnTo>
                  <a:lnTo>
                    <a:pt x="19558" y="195581"/>
                  </a:lnTo>
                  <a:lnTo>
                    <a:pt x="14591" y="205205"/>
                  </a:lnTo>
                  <a:lnTo>
                    <a:pt x="12418" y="212345"/>
                  </a:lnTo>
                  <a:lnTo>
                    <a:pt x="14591" y="219796"/>
                  </a:lnTo>
                  <a:lnTo>
                    <a:pt x="16454" y="224142"/>
                  </a:lnTo>
                  <a:lnTo>
                    <a:pt x="16454" y="229419"/>
                  </a:lnTo>
                  <a:lnTo>
                    <a:pt x="10245" y="232524"/>
                  </a:lnTo>
                  <a:lnTo>
                    <a:pt x="0" y="239975"/>
                  </a:lnTo>
                  <a:lnTo>
                    <a:pt x="7140" y="254876"/>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16" name="Freeform: Shape 315">
              <a:extLst>
                <a:ext uri="{FF2B5EF4-FFF2-40B4-BE49-F238E27FC236}">
                  <a16:creationId xmlns:a16="http://schemas.microsoft.com/office/drawing/2014/main" id="{51EE7BEE-6DCC-4A72-899A-B5E7CF51DFCC}"/>
                </a:ext>
              </a:extLst>
            </p:cNvPr>
            <p:cNvSpPr/>
            <p:nvPr/>
          </p:nvSpPr>
          <p:spPr>
            <a:xfrm>
              <a:off x="7125604" y="4179690"/>
              <a:ext cx="15522" cy="12418"/>
            </a:xfrm>
            <a:custGeom>
              <a:avLst/>
              <a:gdLst>
                <a:gd name="connsiteX0" fmla="*/ 0 w 15522"/>
                <a:gd name="connsiteY0" fmla="*/ 13660 h 12417"/>
                <a:gd name="connsiteX1" fmla="*/ 16454 w 15522"/>
                <a:gd name="connsiteY1" fmla="*/ 13660 h 12417"/>
                <a:gd name="connsiteX2" fmla="*/ 16454 w 15522"/>
                <a:gd name="connsiteY2" fmla="*/ 6209 h 12417"/>
                <a:gd name="connsiteX3" fmla="*/ 4036 w 15522"/>
                <a:gd name="connsiteY3" fmla="*/ 0 h 12417"/>
              </a:gdLst>
              <a:ahLst/>
              <a:cxnLst>
                <a:cxn ang="0">
                  <a:pos x="connsiteX0" y="connsiteY0"/>
                </a:cxn>
                <a:cxn ang="0">
                  <a:pos x="connsiteX1" y="connsiteY1"/>
                </a:cxn>
                <a:cxn ang="0">
                  <a:pos x="connsiteX2" y="connsiteY2"/>
                </a:cxn>
                <a:cxn ang="0">
                  <a:pos x="connsiteX3" y="connsiteY3"/>
                </a:cxn>
              </a:cxnLst>
              <a:rect l="l" t="t" r="r" b="b"/>
              <a:pathLst>
                <a:path w="15522" h="12417">
                  <a:moveTo>
                    <a:pt x="0" y="13660"/>
                  </a:moveTo>
                  <a:lnTo>
                    <a:pt x="16454" y="13660"/>
                  </a:lnTo>
                  <a:lnTo>
                    <a:pt x="16454" y="6209"/>
                  </a:lnTo>
                  <a:lnTo>
                    <a:pt x="4036" y="0"/>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17" name="Freeform: Shape 316">
              <a:extLst>
                <a:ext uri="{FF2B5EF4-FFF2-40B4-BE49-F238E27FC236}">
                  <a16:creationId xmlns:a16="http://schemas.microsoft.com/office/drawing/2014/main" id="{F9116173-5255-4593-B25C-F8A2444B0C51}"/>
                </a:ext>
              </a:extLst>
            </p:cNvPr>
            <p:cNvSpPr/>
            <p:nvPr/>
          </p:nvSpPr>
          <p:spPr>
            <a:xfrm>
              <a:off x="3826497" y="4062342"/>
              <a:ext cx="15522" cy="6209"/>
            </a:xfrm>
            <a:custGeom>
              <a:avLst/>
              <a:gdLst>
                <a:gd name="connsiteX0" fmla="*/ 0 w 15522"/>
                <a:gd name="connsiteY0" fmla="*/ 0 h 6208"/>
                <a:gd name="connsiteX1" fmla="*/ 16764 w 15522"/>
                <a:gd name="connsiteY1" fmla="*/ 0 h 6208"/>
                <a:gd name="connsiteX2" fmla="*/ 16764 w 15522"/>
                <a:gd name="connsiteY2" fmla="*/ 8382 h 6208"/>
                <a:gd name="connsiteX3" fmla="*/ 0 w 15522"/>
                <a:gd name="connsiteY3" fmla="*/ 8382 h 6208"/>
              </a:gdLst>
              <a:ahLst/>
              <a:cxnLst>
                <a:cxn ang="0">
                  <a:pos x="connsiteX0" y="connsiteY0"/>
                </a:cxn>
                <a:cxn ang="0">
                  <a:pos x="connsiteX1" y="connsiteY1"/>
                </a:cxn>
                <a:cxn ang="0">
                  <a:pos x="connsiteX2" y="connsiteY2"/>
                </a:cxn>
                <a:cxn ang="0">
                  <a:pos x="connsiteX3" y="connsiteY3"/>
                </a:cxn>
              </a:cxnLst>
              <a:rect l="l" t="t" r="r" b="b"/>
              <a:pathLst>
                <a:path w="15522" h="6208">
                  <a:moveTo>
                    <a:pt x="0" y="0"/>
                  </a:moveTo>
                  <a:lnTo>
                    <a:pt x="16764" y="0"/>
                  </a:lnTo>
                  <a:lnTo>
                    <a:pt x="16764" y="8382"/>
                  </a:lnTo>
                  <a:lnTo>
                    <a:pt x="0" y="8382"/>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18" name="Freeform: Shape 317">
              <a:extLst>
                <a:ext uri="{FF2B5EF4-FFF2-40B4-BE49-F238E27FC236}">
                  <a16:creationId xmlns:a16="http://schemas.microsoft.com/office/drawing/2014/main" id="{BD207928-6D0B-44D0-B962-B109C0907A59}"/>
                </a:ext>
              </a:extLst>
            </p:cNvPr>
            <p:cNvSpPr/>
            <p:nvPr/>
          </p:nvSpPr>
          <p:spPr>
            <a:xfrm>
              <a:off x="7212839" y="4119464"/>
              <a:ext cx="71403" cy="49671"/>
            </a:xfrm>
            <a:custGeom>
              <a:avLst/>
              <a:gdLst>
                <a:gd name="connsiteX0" fmla="*/ 27009 w 71402"/>
                <a:gd name="connsiteY0" fmla="*/ 37874 h 49671"/>
                <a:gd name="connsiteX1" fmla="*/ 49050 w 71402"/>
                <a:gd name="connsiteY1" fmla="*/ 45325 h 49671"/>
                <a:gd name="connsiteX2" fmla="*/ 72955 w 71402"/>
                <a:gd name="connsiteY2" fmla="*/ 49671 h 49671"/>
                <a:gd name="connsiteX3" fmla="*/ 68919 w 71402"/>
                <a:gd name="connsiteY3" fmla="*/ 32597 h 49671"/>
                <a:gd name="connsiteX4" fmla="*/ 61468 w 71402"/>
                <a:gd name="connsiteY4" fmla="*/ 19869 h 49671"/>
                <a:gd name="connsiteX5" fmla="*/ 51224 w 71402"/>
                <a:gd name="connsiteY5" fmla="*/ 10555 h 49671"/>
                <a:gd name="connsiteX6" fmla="*/ 36632 w 71402"/>
                <a:gd name="connsiteY6" fmla="*/ 5278 h 49671"/>
                <a:gd name="connsiteX7" fmla="*/ 19868 w 71402"/>
                <a:gd name="connsiteY7" fmla="*/ 2173 h 49671"/>
                <a:gd name="connsiteX8" fmla="*/ 3104 w 71402"/>
                <a:gd name="connsiteY8" fmla="*/ 0 h 49671"/>
                <a:gd name="connsiteX9" fmla="*/ 3104 w 71402"/>
                <a:gd name="connsiteY9" fmla="*/ 3104 h 49671"/>
                <a:gd name="connsiteX10" fmla="*/ 3104 w 71402"/>
                <a:gd name="connsiteY10" fmla="*/ 7451 h 49671"/>
                <a:gd name="connsiteX11" fmla="*/ 2173 w 71402"/>
                <a:gd name="connsiteY11" fmla="*/ 8382 h 49671"/>
                <a:gd name="connsiteX12" fmla="*/ 2173 w 71402"/>
                <a:gd name="connsiteY12" fmla="*/ 10555 h 49671"/>
                <a:gd name="connsiteX13" fmla="*/ 0 w 71402"/>
                <a:gd name="connsiteY13" fmla="*/ 12728 h 49671"/>
                <a:gd name="connsiteX14" fmla="*/ 10555 w 71402"/>
                <a:gd name="connsiteY14" fmla="*/ 27319 h 4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402" h="49671">
                  <a:moveTo>
                    <a:pt x="27009" y="37874"/>
                  </a:moveTo>
                  <a:lnTo>
                    <a:pt x="49050" y="45325"/>
                  </a:lnTo>
                  <a:lnTo>
                    <a:pt x="72955" y="49671"/>
                  </a:lnTo>
                  <a:lnTo>
                    <a:pt x="68919" y="32597"/>
                  </a:lnTo>
                  <a:lnTo>
                    <a:pt x="61468" y="19869"/>
                  </a:lnTo>
                  <a:lnTo>
                    <a:pt x="51224" y="10555"/>
                  </a:lnTo>
                  <a:lnTo>
                    <a:pt x="36632" y="5278"/>
                  </a:lnTo>
                  <a:lnTo>
                    <a:pt x="19868" y="2173"/>
                  </a:lnTo>
                  <a:lnTo>
                    <a:pt x="3104" y="0"/>
                  </a:lnTo>
                  <a:lnTo>
                    <a:pt x="3104" y="3104"/>
                  </a:lnTo>
                  <a:lnTo>
                    <a:pt x="3104" y="7451"/>
                  </a:lnTo>
                  <a:lnTo>
                    <a:pt x="2173" y="8382"/>
                  </a:lnTo>
                  <a:lnTo>
                    <a:pt x="2173" y="10555"/>
                  </a:lnTo>
                  <a:lnTo>
                    <a:pt x="0" y="12728"/>
                  </a:lnTo>
                  <a:lnTo>
                    <a:pt x="10555" y="27319"/>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19" name="Freeform: Shape 318">
              <a:extLst>
                <a:ext uri="{FF2B5EF4-FFF2-40B4-BE49-F238E27FC236}">
                  <a16:creationId xmlns:a16="http://schemas.microsoft.com/office/drawing/2014/main" id="{22D01EEB-A061-4C2C-A842-A870ABFC25DF}"/>
                </a:ext>
              </a:extLst>
            </p:cNvPr>
            <p:cNvSpPr/>
            <p:nvPr/>
          </p:nvSpPr>
          <p:spPr>
            <a:xfrm>
              <a:off x="7085867" y="4082210"/>
              <a:ext cx="108656" cy="80716"/>
            </a:xfrm>
            <a:custGeom>
              <a:avLst/>
              <a:gdLst>
                <a:gd name="connsiteX0" fmla="*/ 14591 w 108656"/>
                <a:gd name="connsiteY0" fmla="*/ 72023 h 80715"/>
                <a:gd name="connsiteX1" fmla="*/ 27009 w 108656"/>
                <a:gd name="connsiteY1" fmla="*/ 82579 h 80715"/>
                <a:gd name="connsiteX2" fmla="*/ 32286 w 108656"/>
                <a:gd name="connsiteY2" fmla="*/ 81647 h 80715"/>
                <a:gd name="connsiteX3" fmla="*/ 43773 w 108656"/>
                <a:gd name="connsiteY3" fmla="*/ 79474 h 80715"/>
                <a:gd name="connsiteX4" fmla="*/ 58364 w 108656"/>
                <a:gd name="connsiteY4" fmla="*/ 77301 h 80715"/>
                <a:gd name="connsiteX5" fmla="*/ 76059 w 108656"/>
                <a:gd name="connsiteY5" fmla="*/ 75128 h 80715"/>
                <a:gd name="connsiteX6" fmla="*/ 93754 w 108656"/>
                <a:gd name="connsiteY6" fmla="*/ 74197 h 80715"/>
                <a:gd name="connsiteX7" fmla="*/ 107414 w 108656"/>
                <a:gd name="connsiteY7" fmla="*/ 74197 h 80715"/>
                <a:gd name="connsiteX8" fmla="*/ 108346 w 108656"/>
                <a:gd name="connsiteY8" fmla="*/ 72023 h 80715"/>
                <a:gd name="connsiteX9" fmla="*/ 110519 w 108656"/>
                <a:gd name="connsiteY9" fmla="*/ 72023 h 80715"/>
                <a:gd name="connsiteX10" fmla="*/ 110519 w 108656"/>
                <a:gd name="connsiteY10" fmla="*/ 69850 h 80715"/>
                <a:gd name="connsiteX11" fmla="*/ 110519 w 108656"/>
                <a:gd name="connsiteY11" fmla="*/ 12728 h 80715"/>
                <a:gd name="connsiteX12" fmla="*/ 95928 w 108656"/>
                <a:gd name="connsiteY12" fmla="*/ 20179 h 80715"/>
                <a:gd name="connsiteX13" fmla="*/ 83199 w 108656"/>
                <a:gd name="connsiteY13" fmla="*/ 27630 h 80715"/>
                <a:gd name="connsiteX14" fmla="*/ 66746 w 108656"/>
                <a:gd name="connsiteY14" fmla="*/ 32907 h 80715"/>
                <a:gd name="connsiteX15" fmla="*/ 66746 w 108656"/>
                <a:gd name="connsiteY15" fmla="*/ 20179 h 80715"/>
                <a:gd name="connsiteX16" fmla="*/ 66746 w 108656"/>
                <a:gd name="connsiteY16" fmla="*/ 9624 h 80715"/>
                <a:gd name="connsiteX17" fmla="*/ 63641 w 108656"/>
                <a:gd name="connsiteY17" fmla="*/ 0 h 80715"/>
                <a:gd name="connsiteX18" fmla="*/ 54018 w 108656"/>
                <a:gd name="connsiteY18" fmla="*/ 0 h 80715"/>
                <a:gd name="connsiteX19" fmla="*/ 39737 w 108656"/>
                <a:gd name="connsiteY19" fmla="*/ 2173 h 80715"/>
                <a:gd name="connsiteX20" fmla="*/ 25146 w 108656"/>
                <a:gd name="connsiteY20" fmla="*/ 7451 h 80715"/>
                <a:gd name="connsiteX21" fmla="*/ 15522 w 108656"/>
                <a:gd name="connsiteY21" fmla="*/ 12728 h 80715"/>
                <a:gd name="connsiteX22" fmla="*/ 8382 w 108656"/>
                <a:gd name="connsiteY22" fmla="*/ 17075 h 80715"/>
                <a:gd name="connsiteX23" fmla="*/ 7451 w 108656"/>
                <a:gd name="connsiteY23" fmla="*/ 20179 h 80715"/>
                <a:gd name="connsiteX24" fmla="*/ 5277 w 108656"/>
                <a:gd name="connsiteY24" fmla="*/ 24525 h 80715"/>
                <a:gd name="connsiteX25" fmla="*/ 3104 w 108656"/>
                <a:gd name="connsiteY25" fmla="*/ 27630 h 80715"/>
                <a:gd name="connsiteX26" fmla="*/ 931 w 108656"/>
                <a:gd name="connsiteY26" fmla="*/ 31976 h 80715"/>
                <a:gd name="connsiteX27" fmla="*/ 0 w 108656"/>
                <a:gd name="connsiteY27" fmla="*/ 37253 h 80715"/>
                <a:gd name="connsiteX28" fmla="*/ 5277 w 108656"/>
                <a:gd name="connsiteY28" fmla="*/ 57122 h 80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8656" h="80715">
                  <a:moveTo>
                    <a:pt x="14591" y="72023"/>
                  </a:moveTo>
                  <a:lnTo>
                    <a:pt x="27009" y="82579"/>
                  </a:lnTo>
                  <a:lnTo>
                    <a:pt x="32286" y="81647"/>
                  </a:lnTo>
                  <a:lnTo>
                    <a:pt x="43773" y="79474"/>
                  </a:lnTo>
                  <a:lnTo>
                    <a:pt x="58364" y="77301"/>
                  </a:lnTo>
                  <a:lnTo>
                    <a:pt x="76059" y="75128"/>
                  </a:lnTo>
                  <a:lnTo>
                    <a:pt x="93754" y="74197"/>
                  </a:lnTo>
                  <a:lnTo>
                    <a:pt x="107414" y="74197"/>
                  </a:lnTo>
                  <a:lnTo>
                    <a:pt x="108346" y="72023"/>
                  </a:lnTo>
                  <a:lnTo>
                    <a:pt x="110519" y="72023"/>
                  </a:lnTo>
                  <a:lnTo>
                    <a:pt x="110519" y="69850"/>
                  </a:lnTo>
                  <a:lnTo>
                    <a:pt x="110519" y="12728"/>
                  </a:lnTo>
                  <a:lnTo>
                    <a:pt x="95928" y="20179"/>
                  </a:lnTo>
                  <a:lnTo>
                    <a:pt x="83199" y="27630"/>
                  </a:lnTo>
                  <a:lnTo>
                    <a:pt x="66746" y="32907"/>
                  </a:lnTo>
                  <a:lnTo>
                    <a:pt x="66746" y="20179"/>
                  </a:lnTo>
                  <a:lnTo>
                    <a:pt x="66746" y="9624"/>
                  </a:lnTo>
                  <a:lnTo>
                    <a:pt x="63641" y="0"/>
                  </a:lnTo>
                  <a:lnTo>
                    <a:pt x="54018" y="0"/>
                  </a:lnTo>
                  <a:lnTo>
                    <a:pt x="39737" y="2173"/>
                  </a:lnTo>
                  <a:lnTo>
                    <a:pt x="25146" y="7451"/>
                  </a:lnTo>
                  <a:lnTo>
                    <a:pt x="15522" y="12728"/>
                  </a:lnTo>
                  <a:lnTo>
                    <a:pt x="8382" y="17075"/>
                  </a:lnTo>
                  <a:lnTo>
                    <a:pt x="7451" y="20179"/>
                  </a:lnTo>
                  <a:lnTo>
                    <a:pt x="5277" y="24525"/>
                  </a:lnTo>
                  <a:lnTo>
                    <a:pt x="3104" y="27630"/>
                  </a:lnTo>
                  <a:lnTo>
                    <a:pt x="931" y="31976"/>
                  </a:lnTo>
                  <a:lnTo>
                    <a:pt x="0" y="37253"/>
                  </a:lnTo>
                  <a:lnTo>
                    <a:pt x="5277" y="57122"/>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20" name="Freeform: Shape 319">
              <a:extLst>
                <a:ext uri="{FF2B5EF4-FFF2-40B4-BE49-F238E27FC236}">
                  <a16:creationId xmlns:a16="http://schemas.microsoft.com/office/drawing/2014/main" id="{7E900995-F460-4ABF-A71A-C3379185F89C}"/>
                </a:ext>
              </a:extLst>
            </p:cNvPr>
            <p:cNvSpPr/>
            <p:nvPr/>
          </p:nvSpPr>
          <p:spPr>
            <a:xfrm>
              <a:off x="4090065" y="4082210"/>
              <a:ext cx="12418" cy="9313"/>
            </a:xfrm>
            <a:custGeom>
              <a:avLst/>
              <a:gdLst>
                <a:gd name="connsiteX0" fmla="*/ 4036 w 12417"/>
                <a:gd name="connsiteY0" fmla="*/ 9624 h 9313"/>
                <a:gd name="connsiteX1" fmla="*/ 7140 w 12417"/>
                <a:gd name="connsiteY1" fmla="*/ 9624 h 9313"/>
                <a:gd name="connsiteX2" fmla="*/ 12418 w 12417"/>
                <a:gd name="connsiteY2" fmla="*/ 9624 h 9313"/>
                <a:gd name="connsiteX3" fmla="*/ 12418 w 12417"/>
                <a:gd name="connsiteY3" fmla="*/ 5278 h 9313"/>
                <a:gd name="connsiteX4" fmla="*/ 0 w 12417"/>
                <a:gd name="connsiteY4" fmla="*/ 0 h 9313"/>
                <a:gd name="connsiteX5" fmla="*/ 0 w 12417"/>
                <a:gd name="connsiteY5" fmla="*/ 5278 h 9313"/>
                <a:gd name="connsiteX6" fmla="*/ 0 w 12417"/>
                <a:gd name="connsiteY6" fmla="*/ 7451 h 9313"/>
                <a:gd name="connsiteX7" fmla="*/ 1863 w 12417"/>
                <a:gd name="connsiteY7" fmla="*/ 9624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17" h="9313">
                  <a:moveTo>
                    <a:pt x="4036" y="9624"/>
                  </a:moveTo>
                  <a:lnTo>
                    <a:pt x="7140" y="9624"/>
                  </a:lnTo>
                  <a:lnTo>
                    <a:pt x="12418" y="9624"/>
                  </a:lnTo>
                  <a:lnTo>
                    <a:pt x="12418" y="5278"/>
                  </a:lnTo>
                  <a:lnTo>
                    <a:pt x="0" y="0"/>
                  </a:lnTo>
                  <a:lnTo>
                    <a:pt x="0" y="5278"/>
                  </a:lnTo>
                  <a:lnTo>
                    <a:pt x="0" y="7451"/>
                  </a:lnTo>
                  <a:lnTo>
                    <a:pt x="1863" y="9624"/>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21" name="Freeform: Shape 320">
              <a:extLst>
                <a:ext uri="{FF2B5EF4-FFF2-40B4-BE49-F238E27FC236}">
                  <a16:creationId xmlns:a16="http://schemas.microsoft.com/office/drawing/2014/main" id="{DC36A467-A637-4F66-A061-02B45AE59789}"/>
                </a:ext>
              </a:extLst>
            </p:cNvPr>
            <p:cNvSpPr/>
            <p:nvPr/>
          </p:nvSpPr>
          <p:spPr>
            <a:xfrm>
              <a:off x="6122554" y="4209183"/>
              <a:ext cx="12418" cy="12418"/>
            </a:xfrm>
            <a:custGeom>
              <a:avLst/>
              <a:gdLst>
                <a:gd name="connsiteX0" fmla="*/ 1242 w 12417"/>
                <a:gd name="connsiteY0" fmla="*/ 4346 h 12417"/>
                <a:gd name="connsiteX1" fmla="*/ 0 w 12417"/>
                <a:gd name="connsiteY1" fmla="*/ 6519 h 12417"/>
                <a:gd name="connsiteX2" fmla="*/ 0 w 12417"/>
                <a:gd name="connsiteY2" fmla="*/ 9624 h 12417"/>
                <a:gd name="connsiteX3" fmla="*/ 0 w 12417"/>
                <a:gd name="connsiteY3" fmla="*/ 14901 h 12417"/>
                <a:gd name="connsiteX4" fmla="*/ 3104 w 12417"/>
                <a:gd name="connsiteY4" fmla="*/ 14901 h 12417"/>
                <a:gd name="connsiteX5" fmla="*/ 5278 w 12417"/>
                <a:gd name="connsiteY5" fmla="*/ 14901 h 12417"/>
                <a:gd name="connsiteX6" fmla="*/ 7451 w 12417"/>
                <a:gd name="connsiteY6" fmla="*/ 14901 h 12417"/>
                <a:gd name="connsiteX7" fmla="*/ 8382 w 12417"/>
                <a:gd name="connsiteY7" fmla="*/ 13970 h 12417"/>
                <a:gd name="connsiteX8" fmla="*/ 10555 w 12417"/>
                <a:gd name="connsiteY8" fmla="*/ 11797 h 12417"/>
                <a:gd name="connsiteX9" fmla="*/ 14591 w 12417"/>
                <a:gd name="connsiteY9" fmla="*/ 11797 h 12417"/>
                <a:gd name="connsiteX10" fmla="*/ 14591 w 12417"/>
                <a:gd name="connsiteY10" fmla="*/ 4346 h 12417"/>
                <a:gd name="connsiteX11" fmla="*/ 3104 w 12417"/>
                <a:gd name="connsiteY11" fmla="*/ 0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17" h="12417">
                  <a:moveTo>
                    <a:pt x="1242" y="4346"/>
                  </a:moveTo>
                  <a:lnTo>
                    <a:pt x="0" y="6519"/>
                  </a:lnTo>
                  <a:lnTo>
                    <a:pt x="0" y="9624"/>
                  </a:lnTo>
                  <a:lnTo>
                    <a:pt x="0" y="14901"/>
                  </a:lnTo>
                  <a:lnTo>
                    <a:pt x="3104" y="14901"/>
                  </a:lnTo>
                  <a:lnTo>
                    <a:pt x="5278" y="14901"/>
                  </a:lnTo>
                  <a:lnTo>
                    <a:pt x="7451" y="14901"/>
                  </a:lnTo>
                  <a:lnTo>
                    <a:pt x="8382" y="13970"/>
                  </a:lnTo>
                  <a:lnTo>
                    <a:pt x="10555" y="11797"/>
                  </a:lnTo>
                  <a:lnTo>
                    <a:pt x="14591" y="11797"/>
                  </a:lnTo>
                  <a:lnTo>
                    <a:pt x="14591" y="4346"/>
                  </a:lnTo>
                  <a:lnTo>
                    <a:pt x="3104" y="0"/>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22" name="Freeform: Shape 321">
              <a:extLst>
                <a:ext uri="{FF2B5EF4-FFF2-40B4-BE49-F238E27FC236}">
                  <a16:creationId xmlns:a16="http://schemas.microsoft.com/office/drawing/2014/main" id="{E5175CF0-B706-4D27-B765-86FC5DBBB2C7}"/>
                </a:ext>
              </a:extLst>
            </p:cNvPr>
            <p:cNvSpPr/>
            <p:nvPr/>
          </p:nvSpPr>
          <p:spPr>
            <a:xfrm>
              <a:off x="4937582" y="4135296"/>
              <a:ext cx="15522" cy="6209"/>
            </a:xfrm>
            <a:custGeom>
              <a:avLst/>
              <a:gdLst>
                <a:gd name="connsiteX0" fmla="*/ 5277 w 15522"/>
                <a:gd name="connsiteY0" fmla="*/ 6209 h 6208"/>
                <a:gd name="connsiteX1" fmla="*/ 7451 w 15522"/>
                <a:gd name="connsiteY1" fmla="*/ 6209 h 6208"/>
                <a:gd name="connsiteX2" fmla="*/ 8382 w 15522"/>
                <a:gd name="connsiteY2" fmla="*/ 6209 h 6208"/>
                <a:gd name="connsiteX3" fmla="*/ 12418 w 15522"/>
                <a:gd name="connsiteY3" fmla="*/ 4036 h 6208"/>
                <a:gd name="connsiteX4" fmla="*/ 15522 w 15522"/>
                <a:gd name="connsiteY4" fmla="*/ 4036 h 6208"/>
                <a:gd name="connsiteX5" fmla="*/ 15522 w 15522"/>
                <a:gd name="connsiteY5" fmla="*/ 0 h 6208"/>
                <a:gd name="connsiteX6" fmla="*/ 0 w 15522"/>
                <a:gd name="connsiteY6" fmla="*/ 0 h 6208"/>
                <a:gd name="connsiteX7" fmla="*/ 3104 w 15522"/>
                <a:gd name="connsiteY7" fmla="*/ 4036 h 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522" h="6208">
                  <a:moveTo>
                    <a:pt x="5277" y="6209"/>
                  </a:moveTo>
                  <a:lnTo>
                    <a:pt x="7451" y="6209"/>
                  </a:lnTo>
                  <a:lnTo>
                    <a:pt x="8382" y="6209"/>
                  </a:lnTo>
                  <a:lnTo>
                    <a:pt x="12418" y="4036"/>
                  </a:lnTo>
                  <a:lnTo>
                    <a:pt x="15522" y="4036"/>
                  </a:lnTo>
                  <a:lnTo>
                    <a:pt x="15522" y="0"/>
                  </a:lnTo>
                  <a:lnTo>
                    <a:pt x="0" y="0"/>
                  </a:lnTo>
                  <a:lnTo>
                    <a:pt x="3104" y="4036"/>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23" name="Freeform: Shape 322">
              <a:extLst>
                <a:ext uri="{FF2B5EF4-FFF2-40B4-BE49-F238E27FC236}">
                  <a16:creationId xmlns:a16="http://schemas.microsoft.com/office/drawing/2014/main" id="{F1FD0C3A-2B6E-438C-9C54-870FFD93EC0A}"/>
                </a:ext>
              </a:extLst>
            </p:cNvPr>
            <p:cNvSpPr/>
            <p:nvPr/>
          </p:nvSpPr>
          <p:spPr>
            <a:xfrm>
              <a:off x="5256410" y="5105129"/>
              <a:ext cx="12418" cy="24836"/>
            </a:xfrm>
            <a:custGeom>
              <a:avLst/>
              <a:gdLst>
                <a:gd name="connsiteX0" fmla="*/ 9313 w 12417"/>
                <a:gd name="connsiteY0" fmla="*/ 22352 h 24835"/>
                <a:gd name="connsiteX1" fmla="*/ 10245 w 12417"/>
                <a:gd name="connsiteY1" fmla="*/ 18006 h 24835"/>
                <a:gd name="connsiteX2" fmla="*/ 10245 w 12417"/>
                <a:gd name="connsiteY2" fmla="*/ 12728 h 24835"/>
                <a:gd name="connsiteX3" fmla="*/ 10245 w 12417"/>
                <a:gd name="connsiteY3" fmla="*/ 7451 h 24835"/>
                <a:gd name="connsiteX4" fmla="*/ 12418 w 12417"/>
                <a:gd name="connsiteY4" fmla="*/ 0 h 24835"/>
                <a:gd name="connsiteX5" fmla="*/ 3104 w 12417"/>
                <a:gd name="connsiteY5" fmla="*/ 0 h 24835"/>
                <a:gd name="connsiteX6" fmla="*/ 2173 w 12417"/>
                <a:gd name="connsiteY6" fmla="*/ 5588 h 24835"/>
                <a:gd name="connsiteX7" fmla="*/ 2173 w 12417"/>
                <a:gd name="connsiteY7" fmla="*/ 12728 h 24835"/>
                <a:gd name="connsiteX8" fmla="*/ 0 w 12417"/>
                <a:gd name="connsiteY8" fmla="*/ 20179 h 24835"/>
                <a:gd name="connsiteX9" fmla="*/ 0 w 12417"/>
                <a:gd name="connsiteY9" fmla="*/ 27630 h 24835"/>
                <a:gd name="connsiteX10" fmla="*/ 7140 w 12417"/>
                <a:gd name="connsiteY10" fmla="*/ 27630 h 2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17" h="24835">
                  <a:moveTo>
                    <a:pt x="9313" y="22352"/>
                  </a:moveTo>
                  <a:lnTo>
                    <a:pt x="10245" y="18006"/>
                  </a:lnTo>
                  <a:lnTo>
                    <a:pt x="10245" y="12728"/>
                  </a:lnTo>
                  <a:lnTo>
                    <a:pt x="10245" y="7451"/>
                  </a:lnTo>
                  <a:lnTo>
                    <a:pt x="12418" y="0"/>
                  </a:lnTo>
                  <a:lnTo>
                    <a:pt x="3104" y="0"/>
                  </a:lnTo>
                  <a:lnTo>
                    <a:pt x="2173" y="5588"/>
                  </a:lnTo>
                  <a:lnTo>
                    <a:pt x="2173" y="12728"/>
                  </a:lnTo>
                  <a:lnTo>
                    <a:pt x="0" y="20179"/>
                  </a:lnTo>
                  <a:lnTo>
                    <a:pt x="0" y="27630"/>
                  </a:lnTo>
                  <a:lnTo>
                    <a:pt x="7140" y="27630"/>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24" name="Freeform: Shape 323">
              <a:extLst>
                <a:ext uri="{FF2B5EF4-FFF2-40B4-BE49-F238E27FC236}">
                  <a16:creationId xmlns:a16="http://schemas.microsoft.com/office/drawing/2014/main" id="{020DABC5-0C16-4F3B-81FB-380B35857DF5}"/>
                </a:ext>
              </a:extLst>
            </p:cNvPr>
            <p:cNvSpPr/>
            <p:nvPr/>
          </p:nvSpPr>
          <p:spPr>
            <a:xfrm>
              <a:off x="3850401" y="4200801"/>
              <a:ext cx="406684" cy="447042"/>
            </a:xfrm>
            <a:custGeom>
              <a:avLst/>
              <a:gdLst>
                <a:gd name="connsiteX0" fmla="*/ 395818 w 406683"/>
                <a:gd name="connsiteY0" fmla="*/ 287783 h 447041"/>
                <a:gd name="connsiteX1" fmla="*/ 392714 w 406683"/>
                <a:gd name="connsiteY1" fmla="*/ 285610 h 447041"/>
                <a:gd name="connsiteX2" fmla="*/ 387436 w 406683"/>
                <a:gd name="connsiteY2" fmla="*/ 283437 h 447041"/>
                <a:gd name="connsiteX3" fmla="*/ 383401 w 406683"/>
                <a:gd name="connsiteY3" fmla="*/ 282506 h 447041"/>
                <a:gd name="connsiteX4" fmla="*/ 381227 w 406683"/>
                <a:gd name="connsiteY4" fmla="*/ 280333 h 447041"/>
                <a:gd name="connsiteX5" fmla="*/ 381227 w 406683"/>
                <a:gd name="connsiteY5" fmla="*/ 278159 h 447041"/>
                <a:gd name="connsiteX6" fmla="*/ 381227 w 406683"/>
                <a:gd name="connsiteY6" fmla="*/ 275986 h 447041"/>
                <a:gd name="connsiteX7" fmla="*/ 383401 w 406683"/>
                <a:gd name="connsiteY7" fmla="*/ 275055 h 447041"/>
                <a:gd name="connsiteX8" fmla="*/ 381227 w 406683"/>
                <a:gd name="connsiteY8" fmla="*/ 270709 h 447041"/>
                <a:gd name="connsiteX9" fmla="*/ 379986 w 406683"/>
                <a:gd name="connsiteY9" fmla="*/ 268846 h 447041"/>
                <a:gd name="connsiteX10" fmla="*/ 375950 w 406683"/>
                <a:gd name="connsiteY10" fmla="*/ 265431 h 447041"/>
                <a:gd name="connsiteX11" fmla="*/ 372845 w 406683"/>
                <a:gd name="connsiteY11" fmla="*/ 263568 h 447041"/>
                <a:gd name="connsiteX12" fmla="*/ 366636 w 406683"/>
                <a:gd name="connsiteY12" fmla="*/ 261395 h 447041"/>
                <a:gd name="connsiteX13" fmla="*/ 363532 w 406683"/>
                <a:gd name="connsiteY13" fmla="*/ 258291 h 447041"/>
                <a:gd name="connsiteX14" fmla="*/ 359186 w 406683"/>
                <a:gd name="connsiteY14" fmla="*/ 256118 h 447041"/>
                <a:gd name="connsiteX15" fmla="*/ 358254 w 406683"/>
                <a:gd name="connsiteY15" fmla="*/ 253945 h 447041"/>
                <a:gd name="connsiteX16" fmla="*/ 358254 w 406683"/>
                <a:gd name="connsiteY16" fmla="*/ 252703 h 447041"/>
                <a:gd name="connsiteX17" fmla="*/ 356081 w 406683"/>
                <a:gd name="connsiteY17" fmla="*/ 250840 h 447041"/>
                <a:gd name="connsiteX18" fmla="*/ 356081 w 406683"/>
                <a:gd name="connsiteY18" fmla="*/ 248667 h 447041"/>
                <a:gd name="connsiteX19" fmla="*/ 356081 w 406683"/>
                <a:gd name="connsiteY19" fmla="*/ 243389 h 447041"/>
                <a:gd name="connsiteX20" fmla="*/ 341490 w 406683"/>
                <a:gd name="connsiteY20" fmla="*/ 238112 h 447041"/>
                <a:gd name="connsiteX21" fmla="*/ 330004 w 406683"/>
                <a:gd name="connsiteY21" fmla="*/ 228488 h 447041"/>
                <a:gd name="connsiteX22" fmla="*/ 322864 w 406683"/>
                <a:gd name="connsiteY22" fmla="*/ 215760 h 447041"/>
                <a:gd name="connsiteX23" fmla="*/ 325037 w 406683"/>
                <a:gd name="connsiteY23" fmla="*/ 211724 h 447041"/>
                <a:gd name="connsiteX24" fmla="*/ 326899 w 406683"/>
                <a:gd name="connsiteY24" fmla="*/ 206446 h 447041"/>
                <a:gd name="connsiteX25" fmla="*/ 330004 w 406683"/>
                <a:gd name="connsiteY25" fmla="*/ 203032 h 447041"/>
                <a:gd name="connsiteX26" fmla="*/ 336523 w 406683"/>
                <a:gd name="connsiteY26" fmla="*/ 195581 h 447041"/>
                <a:gd name="connsiteX27" fmla="*/ 326899 w 406683"/>
                <a:gd name="connsiteY27" fmla="*/ 184094 h 447041"/>
                <a:gd name="connsiteX28" fmla="*/ 319759 w 406683"/>
                <a:gd name="connsiteY28" fmla="*/ 171366 h 447041"/>
                <a:gd name="connsiteX29" fmla="*/ 310446 w 406683"/>
                <a:gd name="connsiteY29" fmla="*/ 158638 h 447041"/>
                <a:gd name="connsiteX30" fmla="*/ 302995 w 406683"/>
                <a:gd name="connsiteY30" fmla="*/ 147151 h 447041"/>
                <a:gd name="connsiteX31" fmla="*/ 290577 w 406683"/>
                <a:gd name="connsiteY31" fmla="*/ 139701 h 447041"/>
                <a:gd name="connsiteX32" fmla="*/ 275986 w 406683"/>
                <a:gd name="connsiteY32" fmla="*/ 134423 h 447041"/>
                <a:gd name="connsiteX33" fmla="*/ 275986 w 406683"/>
                <a:gd name="connsiteY33" fmla="*/ 121695 h 447041"/>
                <a:gd name="connsiteX34" fmla="*/ 259222 w 406683"/>
                <a:gd name="connsiteY34" fmla="*/ 106793 h 447041"/>
                <a:gd name="connsiteX35" fmla="*/ 244631 w 406683"/>
                <a:gd name="connsiteY35" fmla="*/ 90029 h 447041"/>
                <a:gd name="connsiteX36" fmla="*/ 226936 w 406683"/>
                <a:gd name="connsiteY36" fmla="*/ 77301 h 447041"/>
                <a:gd name="connsiteX37" fmla="*/ 222900 w 406683"/>
                <a:gd name="connsiteY37" fmla="*/ 75128 h 447041"/>
                <a:gd name="connsiteX38" fmla="*/ 219796 w 406683"/>
                <a:gd name="connsiteY38" fmla="*/ 75128 h 447041"/>
                <a:gd name="connsiteX39" fmla="*/ 214518 w 406683"/>
                <a:gd name="connsiteY39" fmla="*/ 75128 h 447041"/>
                <a:gd name="connsiteX40" fmla="*/ 209240 w 406683"/>
                <a:gd name="connsiteY40" fmla="*/ 75128 h 447041"/>
                <a:gd name="connsiteX41" fmla="*/ 203032 w 406683"/>
                <a:gd name="connsiteY41" fmla="*/ 75128 h 447041"/>
                <a:gd name="connsiteX42" fmla="*/ 199927 w 406683"/>
                <a:gd name="connsiteY42" fmla="*/ 72955 h 447041"/>
                <a:gd name="connsiteX43" fmla="*/ 192787 w 406683"/>
                <a:gd name="connsiteY43" fmla="*/ 64573 h 447041"/>
                <a:gd name="connsiteX44" fmla="*/ 187509 w 406683"/>
                <a:gd name="connsiteY44" fmla="*/ 50913 h 447041"/>
                <a:gd name="connsiteX45" fmla="*/ 180059 w 406683"/>
                <a:gd name="connsiteY45" fmla="*/ 36012 h 447041"/>
                <a:gd name="connsiteX46" fmla="*/ 172918 w 406683"/>
                <a:gd name="connsiteY46" fmla="*/ 23283 h 447041"/>
                <a:gd name="connsiteX47" fmla="*/ 166709 w 406683"/>
                <a:gd name="connsiteY47" fmla="*/ 22352 h 447041"/>
                <a:gd name="connsiteX48" fmla="*/ 161432 w 406683"/>
                <a:gd name="connsiteY48" fmla="*/ 20179 h 447041"/>
                <a:gd name="connsiteX49" fmla="*/ 156154 w 406683"/>
                <a:gd name="connsiteY49" fmla="*/ 18006 h 447041"/>
                <a:gd name="connsiteX50" fmla="*/ 152118 w 406683"/>
                <a:gd name="connsiteY50" fmla="*/ 15833 h 447041"/>
                <a:gd name="connsiteX51" fmla="*/ 146841 w 406683"/>
                <a:gd name="connsiteY51" fmla="*/ 12728 h 447041"/>
                <a:gd name="connsiteX52" fmla="*/ 141563 w 406683"/>
                <a:gd name="connsiteY52" fmla="*/ 12728 h 447041"/>
                <a:gd name="connsiteX53" fmla="*/ 137527 w 406683"/>
                <a:gd name="connsiteY53" fmla="*/ 14901 h 447041"/>
                <a:gd name="connsiteX54" fmla="*/ 136596 w 406683"/>
                <a:gd name="connsiteY54" fmla="*/ 14901 h 447041"/>
                <a:gd name="connsiteX55" fmla="*/ 132250 w 406683"/>
                <a:gd name="connsiteY55" fmla="*/ 15833 h 447041"/>
                <a:gd name="connsiteX56" fmla="*/ 136596 w 406683"/>
                <a:gd name="connsiteY56" fmla="*/ 28561 h 447041"/>
                <a:gd name="connsiteX57" fmla="*/ 139701 w 406683"/>
                <a:gd name="connsiteY57" fmla="*/ 38185 h 447041"/>
                <a:gd name="connsiteX58" fmla="*/ 141563 w 406683"/>
                <a:gd name="connsiteY58" fmla="*/ 49671 h 447041"/>
                <a:gd name="connsiteX59" fmla="*/ 143736 w 406683"/>
                <a:gd name="connsiteY59" fmla="*/ 65504 h 447041"/>
                <a:gd name="connsiteX60" fmla="*/ 154291 w 406683"/>
                <a:gd name="connsiteY60" fmla="*/ 62400 h 447041"/>
                <a:gd name="connsiteX61" fmla="*/ 161432 w 406683"/>
                <a:gd name="connsiteY61" fmla="*/ 57122 h 447041"/>
                <a:gd name="connsiteX62" fmla="*/ 166709 w 406683"/>
                <a:gd name="connsiteY62" fmla="*/ 52776 h 447041"/>
                <a:gd name="connsiteX63" fmla="*/ 176023 w 406683"/>
                <a:gd name="connsiteY63" fmla="*/ 49671 h 447041"/>
                <a:gd name="connsiteX64" fmla="*/ 176023 w 406683"/>
                <a:gd name="connsiteY64" fmla="*/ 52776 h 447041"/>
                <a:gd name="connsiteX65" fmla="*/ 180059 w 406683"/>
                <a:gd name="connsiteY65" fmla="*/ 52776 h 447041"/>
                <a:gd name="connsiteX66" fmla="*/ 176023 w 406683"/>
                <a:gd name="connsiteY66" fmla="*/ 54949 h 447041"/>
                <a:gd name="connsiteX67" fmla="*/ 172918 w 406683"/>
                <a:gd name="connsiteY67" fmla="*/ 58053 h 447041"/>
                <a:gd name="connsiteX68" fmla="*/ 166709 w 406683"/>
                <a:gd name="connsiteY68" fmla="*/ 60226 h 447041"/>
                <a:gd name="connsiteX69" fmla="*/ 163605 w 406683"/>
                <a:gd name="connsiteY69" fmla="*/ 62400 h 447041"/>
                <a:gd name="connsiteX70" fmla="*/ 159259 w 406683"/>
                <a:gd name="connsiteY70" fmla="*/ 65504 h 447041"/>
                <a:gd name="connsiteX71" fmla="*/ 158327 w 406683"/>
                <a:gd name="connsiteY71" fmla="*/ 69850 h 447041"/>
                <a:gd name="connsiteX72" fmla="*/ 156154 w 406683"/>
                <a:gd name="connsiteY72" fmla="*/ 75128 h 447041"/>
                <a:gd name="connsiteX73" fmla="*/ 154291 w 406683"/>
                <a:gd name="connsiteY73" fmla="*/ 80405 h 447041"/>
                <a:gd name="connsiteX74" fmla="*/ 152118 w 406683"/>
                <a:gd name="connsiteY74" fmla="*/ 84752 h 447041"/>
                <a:gd name="connsiteX75" fmla="*/ 150877 w 406683"/>
                <a:gd name="connsiteY75" fmla="*/ 86614 h 447041"/>
                <a:gd name="connsiteX76" fmla="*/ 149014 w 406683"/>
                <a:gd name="connsiteY76" fmla="*/ 87856 h 447041"/>
                <a:gd name="connsiteX77" fmla="*/ 146841 w 406683"/>
                <a:gd name="connsiteY77" fmla="*/ 87856 h 447041"/>
                <a:gd name="connsiteX78" fmla="*/ 143736 w 406683"/>
                <a:gd name="connsiteY78" fmla="*/ 90029 h 447041"/>
                <a:gd name="connsiteX79" fmla="*/ 143736 w 406683"/>
                <a:gd name="connsiteY79" fmla="*/ 82579 h 447041"/>
                <a:gd name="connsiteX80" fmla="*/ 141563 w 406683"/>
                <a:gd name="connsiteY80" fmla="*/ 69850 h 447041"/>
                <a:gd name="connsiteX81" fmla="*/ 139701 w 406683"/>
                <a:gd name="connsiteY81" fmla="*/ 58053 h 447041"/>
                <a:gd name="connsiteX82" fmla="*/ 139701 w 406683"/>
                <a:gd name="connsiteY82" fmla="*/ 52776 h 447041"/>
                <a:gd name="connsiteX83" fmla="*/ 126972 w 406683"/>
                <a:gd name="connsiteY83" fmla="*/ 49671 h 447041"/>
                <a:gd name="connsiteX84" fmla="*/ 119832 w 406683"/>
                <a:gd name="connsiteY84" fmla="*/ 38185 h 447041"/>
                <a:gd name="connsiteX85" fmla="*/ 112381 w 406683"/>
                <a:gd name="connsiteY85" fmla="*/ 25457 h 447041"/>
                <a:gd name="connsiteX86" fmla="*/ 107414 w 406683"/>
                <a:gd name="connsiteY86" fmla="*/ 12728 h 447041"/>
                <a:gd name="connsiteX87" fmla="*/ 80095 w 406683"/>
                <a:gd name="connsiteY87" fmla="*/ 12728 h 447041"/>
                <a:gd name="connsiteX88" fmla="*/ 80095 w 406683"/>
                <a:gd name="connsiteY88" fmla="*/ 57122 h 447041"/>
                <a:gd name="connsiteX89" fmla="*/ 73886 w 406683"/>
                <a:gd name="connsiteY89" fmla="*/ 57122 h 447041"/>
                <a:gd name="connsiteX90" fmla="*/ 70782 w 406683"/>
                <a:gd name="connsiteY90" fmla="*/ 54949 h 447041"/>
                <a:gd name="connsiteX91" fmla="*/ 66746 w 406683"/>
                <a:gd name="connsiteY91" fmla="*/ 54949 h 447041"/>
                <a:gd name="connsiteX92" fmla="*/ 63641 w 406683"/>
                <a:gd name="connsiteY92" fmla="*/ 52776 h 447041"/>
                <a:gd name="connsiteX93" fmla="*/ 56191 w 406683"/>
                <a:gd name="connsiteY93" fmla="*/ 38185 h 447041"/>
                <a:gd name="connsiteX94" fmla="*/ 54328 w 406683"/>
                <a:gd name="connsiteY94" fmla="*/ 22352 h 447041"/>
                <a:gd name="connsiteX95" fmla="*/ 56191 w 406683"/>
                <a:gd name="connsiteY95" fmla="*/ 3104 h 447041"/>
                <a:gd name="connsiteX96" fmla="*/ 52155 w 406683"/>
                <a:gd name="connsiteY96" fmla="*/ 3104 h 447041"/>
                <a:gd name="connsiteX97" fmla="*/ 52155 w 406683"/>
                <a:gd name="connsiteY97" fmla="*/ 0 h 447041"/>
                <a:gd name="connsiteX98" fmla="*/ 22973 w 406683"/>
                <a:gd name="connsiteY98" fmla="*/ 3104 h 447041"/>
                <a:gd name="connsiteX99" fmla="*/ 19869 w 406683"/>
                <a:gd name="connsiteY99" fmla="*/ 28561 h 447041"/>
                <a:gd name="connsiteX100" fmla="*/ 16764 w 406683"/>
                <a:gd name="connsiteY100" fmla="*/ 54949 h 447041"/>
                <a:gd name="connsiteX101" fmla="*/ 9313 w 406683"/>
                <a:gd name="connsiteY101" fmla="*/ 79474 h 447041"/>
                <a:gd name="connsiteX102" fmla="*/ 0 w 406683"/>
                <a:gd name="connsiteY102" fmla="*/ 97480 h 447041"/>
                <a:gd name="connsiteX103" fmla="*/ 3104 w 406683"/>
                <a:gd name="connsiteY103" fmla="*/ 104620 h 447041"/>
                <a:gd name="connsiteX104" fmla="*/ 7451 w 406683"/>
                <a:gd name="connsiteY104" fmla="*/ 109898 h 447041"/>
                <a:gd name="connsiteX105" fmla="*/ 12418 w 406683"/>
                <a:gd name="connsiteY105" fmla="*/ 114244 h 447041"/>
                <a:gd name="connsiteX106" fmla="*/ 19869 w 406683"/>
                <a:gd name="connsiteY106" fmla="*/ 116417 h 447041"/>
                <a:gd name="connsiteX107" fmla="*/ 27009 w 406683"/>
                <a:gd name="connsiteY107" fmla="*/ 117349 h 447041"/>
                <a:gd name="connsiteX108" fmla="*/ 27009 w 406683"/>
                <a:gd name="connsiteY108" fmla="*/ 121695 h 447041"/>
                <a:gd name="connsiteX109" fmla="*/ 27009 w 406683"/>
                <a:gd name="connsiteY109" fmla="*/ 123868 h 447041"/>
                <a:gd name="connsiteX110" fmla="*/ 25146 w 406683"/>
                <a:gd name="connsiteY110" fmla="*/ 123868 h 447041"/>
                <a:gd name="connsiteX111" fmla="*/ 25146 w 406683"/>
                <a:gd name="connsiteY111" fmla="*/ 124799 h 447041"/>
                <a:gd name="connsiteX112" fmla="*/ 22973 w 406683"/>
                <a:gd name="connsiteY112" fmla="*/ 126972 h 447041"/>
                <a:gd name="connsiteX113" fmla="*/ 30113 w 406683"/>
                <a:gd name="connsiteY113" fmla="*/ 141874 h 447041"/>
                <a:gd name="connsiteX114" fmla="*/ 41600 w 406683"/>
                <a:gd name="connsiteY114" fmla="*/ 151187 h 447041"/>
                <a:gd name="connsiteX115" fmla="*/ 56191 w 406683"/>
                <a:gd name="connsiteY115" fmla="*/ 156465 h 447041"/>
                <a:gd name="connsiteX116" fmla="*/ 72955 w 406683"/>
                <a:gd name="connsiteY116" fmla="*/ 161742 h 447041"/>
                <a:gd name="connsiteX117" fmla="*/ 90650 w 406683"/>
                <a:gd name="connsiteY117" fmla="*/ 166089 h 447041"/>
                <a:gd name="connsiteX118" fmla="*/ 107414 w 406683"/>
                <a:gd name="connsiteY118" fmla="*/ 171366 h 447041"/>
                <a:gd name="connsiteX119" fmla="*/ 119832 w 406683"/>
                <a:gd name="connsiteY119" fmla="*/ 178817 h 447041"/>
                <a:gd name="connsiteX120" fmla="*/ 132250 w 406683"/>
                <a:gd name="connsiteY120" fmla="*/ 174471 h 447041"/>
                <a:gd name="connsiteX121" fmla="*/ 139701 w 406683"/>
                <a:gd name="connsiteY121" fmla="*/ 169193 h 447041"/>
                <a:gd name="connsiteX122" fmla="*/ 144668 w 406683"/>
                <a:gd name="connsiteY122" fmla="*/ 163915 h 447041"/>
                <a:gd name="connsiteX123" fmla="*/ 150877 w 406683"/>
                <a:gd name="connsiteY123" fmla="*/ 158638 h 447041"/>
                <a:gd name="connsiteX124" fmla="*/ 159259 w 406683"/>
                <a:gd name="connsiteY124" fmla="*/ 154602 h 447041"/>
                <a:gd name="connsiteX125" fmla="*/ 168882 w 406683"/>
                <a:gd name="connsiteY125" fmla="*/ 156465 h 447041"/>
                <a:gd name="connsiteX126" fmla="*/ 178196 w 406683"/>
                <a:gd name="connsiteY126" fmla="*/ 163915 h 447041"/>
                <a:gd name="connsiteX127" fmla="*/ 188441 w 406683"/>
                <a:gd name="connsiteY127" fmla="*/ 171366 h 447041"/>
                <a:gd name="connsiteX128" fmla="*/ 203032 w 406683"/>
                <a:gd name="connsiteY128" fmla="*/ 174471 h 447041"/>
                <a:gd name="connsiteX129" fmla="*/ 212345 w 406683"/>
                <a:gd name="connsiteY129" fmla="*/ 218864 h 447041"/>
                <a:gd name="connsiteX130" fmla="*/ 219796 w 406683"/>
                <a:gd name="connsiteY130" fmla="*/ 228488 h 447041"/>
                <a:gd name="connsiteX131" fmla="*/ 230040 w 406683"/>
                <a:gd name="connsiteY131" fmla="*/ 235939 h 447041"/>
                <a:gd name="connsiteX132" fmla="*/ 239664 w 406683"/>
                <a:gd name="connsiteY132" fmla="*/ 243389 h 447041"/>
                <a:gd name="connsiteX133" fmla="*/ 246804 w 406683"/>
                <a:gd name="connsiteY133" fmla="*/ 256118 h 447041"/>
                <a:gd name="connsiteX134" fmla="*/ 248977 w 406683"/>
                <a:gd name="connsiteY134" fmla="*/ 265431 h 447041"/>
                <a:gd name="connsiteX135" fmla="*/ 246804 w 406683"/>
                <a:gd name="connsiteY135" fmla="*/ 278159 h 447041"/>
                <a:gd name="connsiteX136" fmla="*/ 243700 w 406683"/>
                <a:gd name="connsiteY136" fmla="*/ 295234 h 447041"/>
                <a:gd name="connsiteX137" fmla="*/ 237491 w 406683"/>
                <a:gd name="connsiteY137" fmla="*/ 311998 h 447041"/>
                <a:gd name="connsiteX138" fmla="*/ 232213 w 406683"/>
                <a:gd name="connsiteY138" fmla="*/ 326899 h 447041"/>
                <a:gd name="connsiteX139" fmla="*/ 226936 w 406683"/>
                <a:gd name="connsiteY139" fmla="*/ 337455 h 447041"/>
                <a:gd name="connsiteX140" fmla="*/ 209240 w 406683"/>
                <a:gd name="connsiteY140" fmla="*/ 342732 h 447041"/>
                <a:gd name="connsiteX141" fmla="*/ 188441 w 406683"/>
                <a:gd name="connsiteY141" fmla="*/ 348010 h 447041"/>
                <a:gd name="connsiteX142" fmla="*/ 172918 w 406683"/>
                <a:gd name="connsiteY142" fmla="*/ 354529 h 447041"/>
                <a:gd name="connsiteX143" fmla="*/ 172918 w 406683"/>
                <a:gd name="connsiteY143" fmla="*/ 361669 h 447041"/>
                <a:gd name="connsiteX144" fmla="*/ 172918 w 406683"/>
                <a:gd name="connsiteY144" fmla="*/ 367257 h 447041"/>
                <a:gd name="connsiteX145" fmla="*/ 173850 w 406683"/>
                <a:gd name="connsiteY145" fmla="*/ 372535 h 447041"/>
                <a:gd name="connsiteX146" fmla="*/ 176023 w 406683"/>
                <a:gd name="connsiteY146" fmla="*/ 377813 h 447041"/>
                <a:gd name="connsiteX147" fmla="*/ 197754 w 406683"/>
                <a:gd name="connsiteY147" fmla="*/ 376571 h 447041"/>
                <a:gd name="connsiteX148" fmla="*/ 216691 w 406683"/>
                <a:gd name="connsiteY148" fmla="*/ 370362 h 447041"/>
                <a:gd name="connsiteX149" fmla="*/ 232213 w 406683"/>
                <a:gd name="connsiteY149" fmla="*/ 361669 h 447041"/>
                <a:gd name="connsiteX150" fmla="*/ 243700 w 406683"/>
                <a:gd name="connsiteY150" fmla="*/ 372535 h 447041"/>
                <a:gd name="connsiteX151" fmla="*/ 254255 w 406683"/>
                <a:gd name="connsiteY151" fmla="*/ 387126 h 447041"/>
                <a:gd name="connsiteX152" fmla="*/ 261395 w 406683"/>
                <a:gd name="connsiteY152" fmla="*/ 402027 h 447041"/>
                <a:gd name="connsiteX153" fmla="*/ 268846 w 406683"/>
                <a:gd name="connsiteY153" fmla="*/ 418791 h 447041"/>
                <a:gd name="connsiteX154" fmla="*/ 280022 w 406683"/>
                <a:gd name="connsiteY154" fmla="*/ 429657 h 447041"/>
                <a:gd name="connsiteX155" fmla="*/ 292750 w 406683"/>
                <a:gd name="connsiteY155" fmla="*/ 436797 h 447041"/>
                <a:gd name="connsiteX156" fmla="*/ 310446 w 406683"/>
                <a:gd name="connsiteY156" fmla="*/ 441143 h 447041"/>
                <a:gd name="connsiteX157" fmla="*/ 326899 w 406683"/>
                <a:gd name="connsiteY157" fmla="*/ 444248 h 447041"/>
                <a:gd name="connsiteX158" fmla="*/ 339628 w 406683"/>
                <a:gd name="connsiteY158" fmla="*/ 449526 h 447041"/>
                <a:gd name="connsiteX159" fmla="*/ 343663 w 406683"/>
                <a:gd name="connsiteY159" fmla="*/ 449526 h 447041"/>
                <a:gd name="connsiteX160" fmla="*/ 336523 w 406683"/>
                <a:gd name="connsiteY160" fmla="*/ 433693 h 447041"/>
                <a:gd name="connsiteX161" fmla="*/ 326899 w 406683"/>
                <a:gd name="connsiteY161" fmla="*/ 420964 h 447041"/>
                <a:gd name="connsiteX162" fmla="*/ 316655 w 406683"/>
                <a:gd name="connsiteY162" fmla="*/ 406374 h 447041"/>
                <a:gd name="connsiteX163" fmla="*/ 319759 w 406683"/>
                <a:gd name="connsiteY163" fmla="*/ 406374 h 447041"/>
                <a:gd name="connsiteX164" fmla="*/ 322864 w 406683"/>
                <a:gd name="connsiteY164" fmla="*/ 407305 h 447041"/>
                <a:gd name="connsiteX165" fmla="*/ 330004 w 406683"/>
                <a:gd name="connsiteY165" fmla="*/ 411651 h 447041"/>
                <a:gd name="connsiteX166" fmla="*/ 339628 w 406683"/>
                <a:gd name="connsiteY166" fmla="*/ 416929 h 447041"/>
                <a:gd name="connsiteX167" fmla="*/ 348941 w 406683"/>
                <a:gd name="connsiteY167" fmla="*/ 422206 h 447041"/>
                <a:gd name="connsiteX168" fmla="*/ 356081 w 406683"/>
                <a:gd name="connsiteY168" fmla="*/ 426242 h 447041"/>
                <a:gd name="connsiteX169" fmla="*/ 359186 w 406683"/>
                <a:gd name="connsiteY169" fmla="*/ 424379 h 447041"/>
                <a:gd name="connsiteX170" fmla="*/ 361359 w 406683"/>
                <a:gd name="connsiteY170" fmla="*/ 422206 h 447041"/>
                <a:gd name="connsiteX171" fmla="*/ 363532 w 406683"/>
                <a:gd name="connsiteY171" fmla="*/ 420964 h 447041"/>
                <a:gd name="connsiteX172" fmla="*/ 363532 w 406683"/>
                <a:gd name="connsiteY172" fmla="*/ 418791 h 447041"/>
                <a:gd name="connsiteX173" fmla="*/ 365395 w 406683"/>
                <a:gd name="connsiteY173" fmla="*/ 416929 h 447041"/>
                <a:gd name="connsiteX174" fmla="*/ 366636 w 406683"/>
                <a:gd name="connsiteY174" fmla="*/ 414756 h 447041"/>
                <a:gd name="connsiteX175" fmla="*/ 365395 w 406683"/>
                <a:gd name="connsiteY175" fmla="*/ 394577 h 447041"/>
                <a:gd name="connsiteX176" fmla="*/ 359186 w 406683"/>
                <a:gd name="connsiteY176" fmla="*/ 379675 h 447041"/>
                <a:gd name="connsiteX177" fmla="*/ 352045 w 406683"/>
                <a:gd name="connsiteY177" fmla="*/ 365084 h 447041"/>
                <a:gd name="connsiteX178" fmla="*/ 339628 w 406683"/>
                <a:gd name="connsiteY178" fmla="*/ 365084 h 447041"/>
                <a:gd name="connsiteX179" fmla="*/ 332177 w 406683"/>
                <a:gd name="connsiteY179" fmla="*/ 333108 h 447041"/>
                <a:gd name="connsiteX180" fmla="*/ 322864 w 406683"/>
                <a:gd name="connsiteY180" fmla="*/ 304547 h 447041"/>
                <a:gd name="connsiteX181" fmla="*/ 329073 w 406683"/>
                <a:gd name="connsiteY181" fmla="*/ 302685 h 447041"/>
                <a:gd name="connsiteX182" fmla="*/ 334350 w 406683"/>
                <a:gd name="connsiteY182" fmla="*/ 302685 h 447041"/>
                <a:gd name="connsiteX183" fmla="*/ 339628 w 406683"/>
                <a:gd name="connsiteY183" fmla="*/ 300512 h 447041"/>
                <a:gd name="connsiteX184" fmla="*/ 346768 w 406683"/>
                <a:gd name="connsiteY184" fmla="*/ 300512 h 447041"/>
                <a:gd name="connsiteX185" fmla="*/ 352045 w 406683"/>
                <a:gd name="connsiteY185" fmla="*/ 313240 h 447041"/>
                <a:gd name="connsiteX186" fmla="*/ 359186 w 406683"/>
                <a:gd name="connsiteY186" fmla="*/ 322553 h 447041"/>
                <a:gd name="connsiteX187" fmla="*/ 368810 w 406683"/>
                <a:gd name="connsiteY187" fmla="*/ 332177 h 447041"/>
                <a:gd name="connsiteX188" fmla="*/ 375950 w 406683"/>
                <a:gd name="connsiteY188" fmla="*/ 340559 h 447041"/>
                <a:gd name="connsiteX189" fmla="*/ 383401 w 406683"/>
                <a:gd name="connsiteY189" fmla="*/ 340559 h 447041"/>
                <a:gd name="connsiteX190" fmla="*/ 388368 w 406683"/>
                <a:gd name="connsiteY190" fmla="*/ 339628 h 447041"/>
                <a:gd name="connsiteX191" fmla="*/ 394577 w 406683"/>
                <a:gd name="connsiteY191" fmla="*/ 339628 h 447041"/>
                <a:gd name="connsiteX192" fmla="*/ 399854 w 406683"/>
                <a:gd name="connsiteY192" fmla="*/ 337455 h 447041"/>
                <a:gd name="connsiteX193" fmla="*/ 407305 w 406683"/>
                <a:gd name="connsiteY193" fmla="*/ 287783 h 447041"/>
                <a:gd name="connsiteX194" fmla="*/ 402027 w 406683"/>
                <a:gd name="connsiteY194" fmla="*/ 287783 h 44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406683" h="447041">
                  <a:moveTo>
                    <a:pt x="395818" y="287783"/>
                  </a:moveTo>
                  <a:lnTo>
                    <a:pt x="392714" y="285610"/>
                  </a:lnTo>
                  <a:lnTo>
                    <a:pt x="387436" y="283437"/>
                  </a:lnTo>
                  <a:lnTo>
                    <a:pt x="383401" y="282506"/>
                  </a:lnTo>
                  <a:lnTo>
                    <a:pt x="381227" y="280333"/>
                  </a:lnTo>
                  <a:lnTo>
                    <a:pt x="381227" y="278159"/>
                  </a:lnTo>
                  <a:lnTo>
                    <a:pt x="381227" y="275986"/>
                  </a:lnTo>
                  <a:lnTo>
                    <a:pt x="383401" y="275055"/>
                  </a:lnTo>
                  <a:lnTo>
                    <a:pt x="381227" y="270709"/>
                  </a:lnTo>
                  <a:lnTo>
                    <a:pt x="379986" y="268846"/>
                  </a:lnTo>
                  <a:lnTo>
                    <a:pt x="375950" y="265431"/>
                  </a:lnTo>
                  <a:lnTo>
                    <a:pt x="372845" y="263568"/>
                  </a:lnTo>
                  <a:lnTo>
                    <a:pt x="366636" y="261395"/>
                  </a:lnTo>
                  <a:lnTo>
                    <a:pt x="363532" y="258291"/>
                  </a:lnTo>
                  <a:lnTo>
                    <a:pt x="359186" y="256118"/>
                  </a:lnTo>
                  <a:lnTo>
                    <a:pt x="358254" y="253945"/>
                  </a:lnTo>
                  <a:lnTo>
                    <a:pt x="358254" y="252703"/>
                  </a:lnTo>
                  <a:lnTo>
                    <a:pt x="356081" y="250840"/>
                  </a:lnTo>
                  <a:lnTo>
                    <a:pt x="356081" y="248667"/>
                  </a:lnTo>
                  <a:lnTo>
                    <a:pt x="356081" y="243389"/>
                  </a:lnTo>
                  <a:lnTo>
                    <a:pt x="341490" y="238112"/>
                  </a:lnTo>
                  <a:lnTo>
                    <a:pt x="330004" y="228488"/>
                  </a:lnTo>
                  <a:lnTo>
                    <a:pt x="322864" y="215760"/>
                  </a:lnTo>
                  <a:lnTo>
                    <a:pt x="325037" y="211724"/>
                  </a:lnTo>
                  <a:lnTo>
                    <a:pt x="326899" y="206446"/>
                  </a:lnTo>
                  <a:lnTo>
                    <a:pt x="330004" y="203032"/>
                  </a:lnTo>
                  <a:lnTo>
                    <a:pt x="336523" y="195581"/>
                  </a:lnTo>
                  <a:lnTo>
                    <a:pt x="326899" y="184094"/>
                  </a:lnTo>
                  <a:lnTo>
                    <a:pt x="319759" y="171366"/>
                  </a:lnTo>
                  <a:lnTo>
                    <a:pt x="310446" y="158638"/>
                  </a:lnTo>
                  <a:lnTo>
                    <a:pt x="302995" y="147151"/>
                  </a:lnTo>
                  <a:lnTo>
                    <a:pt x="290577" y="139701"/>
                  </a:lnTo>
                  <a:lnTo>
                    <a:pt x="275986" y="134423"/>
                  </a:lnTo>
                  <a:lnTo>
                    <a:pt x="275986" y="121695"/>
                  </a:lnTo>
                  <a:lnTo>
                    <a:pt x="259222" y="106793"/>
                  </a:lnTo>
                  <a:lnTo>
                    <a:pt x="244631" y="90029"/>
                  </a:lnTo>
                  <a:lnTo>
                    <a:pt x="226936" y="77301"/>
                  </a:lnTo>
                  <a:lnTo>
                    <a:pt x="222900" y="75128"/>
                  </a:lnTo>
                  <a:lnTo>
                    <a:pt x="219796" y="75128"/>
                  </a:lnTo>
                  <a:lnTo>
                    <a:pt x="214518" y="75128"/>
                  </a:lnTo>
                  <a:lnTo>
                    <a:pt x="209240" y="75128"/>
                  </a:lnTo>
                  <a:lnTo>
                    <a:pt x="203032" y="75128"/>
                  </a:lnTo>
                  <a:lnTo>
                    <a:pt x="199927" y="72955"/>
                  </a:lnTo>
                  <a:lnTo>
                    <a:pt x="192787" y="64573"/>
                  </a:lnTo>
                  <a:lnTo>
                    <a:pt x="187509" y="50913"/>
                  </a:lnTo>
                  <a:lnTo>
                    <a:pt x="180059" y="36012"/>
                  </a:lnTo>
                  <a:lnTo>
                    <a:pt x="172918" y="23283"/>
                  </a:lnTo>
                  <a:lnTo>
                    <a:pt x="166709" y="22352"/>
                  </a:lnTo>
                  <a:lnTo>
                    <a:pt x="161432" y="20179"/>
                  </a:lnTo>
                  <a:lnTo>
                    <a:pt x="156154" y="18006"/>
                  </a:lnTo>
                  <a:lnTo>
                    <a:pt x="152118" y="15833"/>
                  </a:lnTo>
                  <a:lnTo>
                    <a:pt x="146841" y="12728"/>
                  </a:lnTo>
                  <a:lnTo>
                    <a:pt x="141563" y="12728"/>
                  </a:lnTo>
                  <a:lnTo>
                    <a:pt x="137527" y="14901"/>
                  </a:lnTo>
                  <a:lnTo>
                    <a:pt x="136596" y="14901"/>
                  </a:lnTo>
                  <a:lnTo>
                    <a:pt x="132250" y="15833"/>
                  </a:lnTo>
                  <a:lnTo>
                    <a:pt x="136596" y="28561"/>
                  </a:lnTo>
                  <a:lnTo>
                    <a:pt x="139701" y="38185"/>
                  </a:lnTo>
                  <a:lnTo>
                    <a:pt x="141563" y="49671"/>
                  </a:lnTo>
                  <a:lnTo>
                    <a:pt x="143736" y="65504"/>
                  </a:lnTo>
                  <a:lnTo>
                    <a:pt x="154291" y="62400"/>
                  </a:lnTo>
                  <a:lnTo>
                    <a:pt x="161432" y="57122"/>
                  </a:lnTo>
                  <a:lnTo>
                    <a:pt x="166709" y="52776"/>
                  </a:lnTo>
                  <a:lnTo>
                    <a:pt x="176023" y="49671"/>
                  </a:lnTo>
                  <a:lnTo>
                    <a:pt x="176023" y="52776"/>
                  </a:lnTo>
                  <a:lnTo>
                    <a:pt x="180059" y="52776"/>
                  </a:lnTo>
                  <a:lnTo>
                    <a:pt x="176023" y="54949"/>
                  </a:lnTo>
                  <a:lnTo>
                    <a:pt x="172918" y="58053"/>
                  </a:lnTo>
                  <a:lnTo>
                    <a:pt x="166709" y="60226"/>
                  </a:lnTo>
                  <a:lnTo>
                    <a:pt x="163605" y="62400"/>
                  </a:lnTo>
                  <a:lnTo>
                    <a:pt x="159259" y="65504"/>
                  </a:lnTo>
                  <a:lnTo>
                    <a:pt x="158327" y="69850"/>
                  </a:lnTo>
                  <a:lnTo>
                    <a:pt x="156154" y="75128"/>
                  </a:lnTo>
                  <a:lnTo>
                    <a:pt x="154291" y="80405"/>
                  </a:lnTo>
                  <a:lnTo>
                    <a:pt x="152118" y="84752"/>
                  </a:lnTo>
                  <a:lnTo>
                    <a:pt x="150877" y="86614"/>
                  </a:lnTo>
                  <a:lnTo>
                    <a:pt x="149014" y="87856"/>
                  </a:lnTo>
                  <a:lnTo>
                    <a:pt x="146841" y="87856"/>
                  </a:lnTo>
                  <a:lnTo>
                    <a:pt x="143736" y="90029"/>
                  </a:lnTo>
                  <a:lnTo>
                    <a:pt x="143736" y="82579"/>
                  </a:lnTo>
                  <a:lnTo>
                    <a:pt x="141563" y="69850"/>
                  </a:lnTo>
                  <a:lnTo>
                    <a:pt x="139701" y="58053"/>
                  </a:lnTo>
                  <a:lnTo>
                    <a:pt x="139701" y="52776"/>
                  </a:lnTo>
                  <a:lnTo>
                    <a:pt x="126972" y="49671"/>
                  </a:lnTo>
                  <a:lnTo>
                    <a:pt x="119832" y="38185"/>
                  </a:lnTo>
                  <a:lnTo>
                    <a:pt x="112381" y="25457"/>
                  </a:lnTo>
                  <a:lnTo>
                    <a:pt x="107414" y="12728"/>
                  </a:lnTo>
                  <a:lnTo>
                    <a:pt x="80095" y="12728"/>
                  </a:lnTo>
                  <a:lnTo>
                    <a:pt x="80095" y="57122"/>
                  </a:lnTo>
                  <a:lnTo>
                    <a:pt x="73886" y="57122"/>
                  </a:lnTo>
                  <a:lnTo>
                    <a:pt x="70782" y="54949"/>
                  </a:lnTo>
                  <a:lnTo>
                    <a:pt x="66746" y="54949"/>
                  </a:lnTo>
                  <a:lnTo>
                    <a:pt x="63641" y="52776"/>
                  </a:lnTo>
                  <a:lnTo>
                    <a:pt x="56191" y="38185"/>
                  </a:lnTo>
                  <a:lnTo>
                    <a:pt x="54328" y="22352"/>
                  </a:lnTo>
                  <a:lnTo>
                    <a:pt x="56191" y="3104"/>
                  </a:lnTo>
                  <a:lnTo>
                    <a:pt x="52155" y="3104"/>
                  </a:lnTo>
                  <a:lnTo>
                    <a:pt x="52155" y="0"/>
                  </a:lnTo>
                  <a:lnTo>
                    <a:pt x="22973" y="3104"/>
                  </a:lnTo>
                  <a:lnTo>
                    <a:pt x="19869" y="28561"/>
                  </a:lnTo>
                  <a:lnTo>
                    <a:pt x="16764" y="54949"/>
                  </a:lnTo>
                  <a:lnTo>
                    <a:pt x="9313" y="79474"/>
                  </a:lnTo>
                  <a:lnTo>
                    <a:pt x="0" y="97480"/>
                  </a:lnTo>
                  <a:lnTo>
                    <a:pt x="3104" y="104620"/>
                  </a:lnTo>
                  <a:lnTo>
                    <a:pt x="7451" y="109898"/>
                  </a:lnTo>
                  <a:lnTo>
                    <a:pt x="12418" y="114244"/>
                  </a:lnTo>
                  <a:lnTo>
                    <a:pt x="19869" y="116417"/>
                  </a:lnTo>
                  <a:lnTo>
                    <a:pt x="27009" y="117349"/>
                  </a:lnTo>
                  <a:lnTo>
                    <a:pt x="27009" y="121695"/>
                  </a:lnTo>
                  <a:lnTo>
                    <a:pt x="27009" y="123868"/>
                  </a:lnTo>
                  <a:lnTo>
                    <a:pt x="25146" y="123868"/>
                  </a:lnTo>
                  <a:lnTo>
                    <a:pt x="25146" y="124799"/>
                  </a:lnTo>
                  <a:lnTo>
                    <a:pt x="22973" y="126972"/>
                  </a:lnTo>
                  <a:lnTo>
                    <a:pt x="30113" y="141874"/>
                  </a:lnTo>
                  <a:lnTo>
                    <a:pt x="41600" y="151187"/>
                  </a:lnTo>
                  <a:lnTo>
                    <a:pt x="56191" y="156465"/>
                  </a:lnTo>
                  <a:lnTo>
                    <a:pt x="72955" y="161742"/>
                  </a:lnTo>
                  <a:lnTo>
                    <a:pt x="90650" y="166089"/>
                  </a:lnTo>
                  <a:lnTo>
                    <a:pt x="107414" y="171366"/>
                  </a:lnTo>
                  <a:lnTo>
                    <a:pt x="119832" y="178817"/>
                  </a:lnTo>
                  <a:lnTo>
                    <a:pt x="132250" y="174471"/>
                  </a:lnTo>
                  <a:lnTo>
                    <a:pt x="139701" y="169193"/>
                  </a:lnTo>
                  <a:lnTo>
                    <a:pt x="144668" y="163915"/>
                  </a:lnTo>
                  <a:lnTo>
                    <a:pt x="150877" y="158638"/>
                  </a:lnTo>
                  <a:lnTo>
                    <a:pt x="159259" y="154602"/>
                  </a:lnTo>
                  <a:lnTo>
                    <a:pt x="168882" y="156465"/>
                  </a:lnTo>
                  <a:lnTo>
                    <a:pt x="178196" y="163915"/>
                  </a:lnTo>
                  <a:lnTo>
                    <a:pt x="188441" y="171366"/>
                  </a:lnTo>
                  <a:lnTo>
                    <a:pt x="203032" y="174471"/>
                  </a:lnTo>
                  <a:lnTo>
                    <a:pt x="212345" y="218864"/>
                  </a:lnTo>
                  <a:lnTo>
                    <a:pt x="219796" y="228488"/>
                  </a:lnTo>
                  <a:lnTo>
                    <a:pt x="230040" y="235939"/>
                  </a:lnTo>
                  <a:lnTo>
                    <a:pt x="239664" y="243389"/>
                  </a:lnTo>
                  <a:lnTo>
                    <a:pt x="246804" y="256118"/>
                  </a:lnTo>
                  <a:lnTo>
                    <a:pt x="248977" y="265431"/>
                  </a:lnTo>
                  <a:lnTo>
                    <a:pt x="246804" y="278159"/>
                  </a:lnTo>
                  <a:lnTo>
                    <a:pt x="243700" y="295234"/>
                  </a:lnTo>
                  <a:lnTo>
                    <a:pt x="237491" y="311998"/>
                  </a:lnTo>
                  <a:lnTo>
                    <a:pt x="232213" y="326899"/>
                  </a:lnTo>
                  <a:lnTo>
                    <a:pt x="226936" y="337455"/>
                  </a:lnTo>
                  <a:lnTo>
                    <a:pt x="209240" y="342732"/>
                  </a:lnTo>
                  <a:lnTo>
                    <a:pt x="188441" y="348010"/>
                  </a:lnTo>
                  <a:lnTo>
                    <a:pt x="172918" y="354529"/>
                  </a:lnTo>
                  <a:lnTo>
                    <a:pt x="172918" y="361669"/>
                  </a:lnTo>
                  <a:lnTo>
                    <a:pt x="172918" y="367257"/>
                  </a:lnTo>
                  <a:lnTo>
                    <a:pt x="173850" y="372535"/>
                  </a:lnTo>
                  <a:lnTo>
                    <a:pt x="176023" y="377813"/>
                  </a:lnTo>
                  <a:lnTo>
                    <a:pt x="197754" y="376571"/>
                  </a:lnTo>
                  <a:lnTo>
                    <a:pt x="216691" y="370362"/>
                  </a:lnTo>
                  <a:lnTo>
                    <a:pt x="232213" y="361669"/>
                  </a:lnTo>
                  <a:lnTo>
                    <a:pt x="243700" y="372535"/>
                  </a:lnTo>
                  <a:lnTo>
                    <a:pt x="254255" y="387126"/>
                  </a:lnTo>
                  <a:lnTo>
                    <a:pt x="261395" y="402027"/>
                  </a:lnTo>
                  <a:lnTo>
                    <a:pt x="268846" y="418791"/>
                  </a:lnTo>
                  <a:lnTo>
                    <a:pt x="280022" y="429657"/>
                  </a:lnTo>
                  <a:lnTo>
                    <a:pt x="292750" y="436797"/>
                  </a:lnTo>
                  <a:lnTo>
                    <a:pt x="310446" y="441143"/>
                  </a:lnTo>
                  <a:lnTo>
                    <a:pt x="326899" y="444248"/>
                  </a:lnTo>
                  <a:lnTo>
                    <a:pt x="339628" y="449526"/>
                  </a:lnTo>
                  <a:lnTo>
                    <a:pt x="343663" y="449526"/>
                  </a:lnTo>
                  <a:lnTo>
                    <a:pt x="336523" y="433693"/>
                  </a:lnTo>
                  <a:lnTo>
                    <a:pt x="326899" y="420964"/>
                  </a:lnTo>
                  <a:lnTo>
                    <a:pt x="316655" y="406374"/>
                  </a:lnTo>
                  <a:lnTo>
                    <a:pt x="319759" y="406374"/>
                  </a:lnTo>
                  <a:lnTo>
                    <a:pt x="322864" y="407305"/>
                  </a:lnTo>
                  <a:lnTo>
                    <a:pt x="330004" y="411651"/>
                  </a:lnTo>
                  <a:lnTo>
                    <a:pt x="339628" y="416929"/>
                  </a:lnTo>
                  <a:lnTo>
                    <a:pt x="348941" y="422206"/>
                  </a:lnTo>
                  <a:lnTo>
                    <a:pt x="356081" y="426242"/>
                  </a:lnTo>
                  <a:lnTo>
                    <a:pt x="359186" y="424379"/>
                  </a:lnTo>
                  <a:lnTo>
                    <a:pt x="361359" y="422206"/>
                  </a:lnTo>
                  <a:lnTo>
                    <a:pt x="363532" y="420964"/>
                  </a:lnTo>
                  <a:lnTo>
                    <a:pt x="363532" y="418791"/>
                  </a:lnTo>
                  <a:lnTo>
                    <a:pt x="365395" y="416929"/>
                  </a:lnTo>
                  <a:lnTo>
                    <a:pt x="366636" y="414756"/>
                  </a:lnTo>
                  <a:lnTo>
                    <a:pt x="365395" y="394577"/>
                  </a:lnTo>
                  <a:lnTo>
                    <a:pt x="359186" y="379675"/>
                  </a:lnTo>
                  <a:lnTo>
                    <a:pt x="352045" y="365084"/>
                  </a:lnTo>
                  <a:lnTo>
                    <a:pt x="339628" y="365084"/>
                  </a:lnTo>
                  <a:lnTo>
                    <a:pt x="332177" y="333108"/>
                  </a:lnTo>
                  <a:lnTo>
                    <a:pt x="322864" y="304547"/>
                  </a:lnTo>
                  <a:lnTo>
                    <a:pt x="329073" y="302685"/>
                  </a:lnTo>
                  <a:lnTo>
                    <a:pt x="334350" y="302685"/>
                  </a:lnTo>
                  <a:lnTo>
                    <a:pt x="339628" y="300512"/>
                  </a:lnTo>
                  <a:lnTo>
                    <a:pt x="346768" y="300512"/>
                  </a:lnTo>
                  <a:lnTo>
                    <a:pt x="352045" y="313240"/>
                  </a:lnTo>
                  <a:lnTo>
                    <a:pt x="359186" y="322553"/>
                  </a:lnTo>
                  <a:lnTo>
                    <a:pt x="368810" y="332177"/>
                  </a:lnTo>
                  <a:lnTo>
                    <a:pt x="375950" y="340559"/>
                  </a:lnTo>
                  <a:lnTo>
                    <a:pt x="383401" y="340559"/>
                  </a:lnTo>
                  <a:lnTo>
                    <a:pt x="388368" y="339628"/>
                  </a:lnTo>
                  <a:lnTo>
                    <a:pt x="394577" y="339628"/>
                  </a:lnTo>
                  <a:lnTo>
                    <a:pt x="399854" y="337455"/>
                  </a:lnTo>
                  <a:lnTo>
                    <a:pt x="407305" y="287783"/>
                  </a:lnTo>
                  <a:lnTo>
                    <a:pt x="402027" y="287783"/>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25" name="Freeform: Shape 324">
              <a:extLst>
                <a:ext uri="{FF2B5EF4-FFF2-40B4-BE49-F238E27FC236}">
                  <a16:creationId xmlns:a16="http://schemas.microsoft.com/office/drawing/2014/main" id="{B211CAFF-C141-4FD2-AB05-CF8283623CD0}"/>
                </a:ext>
              </a:extLst>
            </p:cNvPr>
            <p:cNvSpPr/>
            <p:nvPr/>
          </p:nvSpPr>
          <p:spPr>
            <a:xfrm>
              <a:off x="5463788" y="5234275"/>
              <a:ext cx="43462" cy="15522"/>
            </a:xfrm>
            <a:custGeom>
              <a:avLst/>
              <a:gdLst>
                <a:gd name="connsiteX0" fmla="*/ 24836 w 43462"/>
                <a:gd name="connsiteY0" fmla="*/ 7451 h 15522"/>
                <a:gd name="connsiteX1" fmla="*/ 14591 w 43462"/>
                <a:gd name="connsiteY1" fmla="*/ 3415 h 15522"/>
                <a:gd name="connsiteX2" fmla="*/ 4967 w 43462"/>
                <a:gd name="connsiteY2" fmla="*/ 0 h 15522"/>
                <a:gd name="connsiteX3" fmla="*/ 3104 w 43462"/>
                <a:gd name="connsiteY3" fmla="*/ 3415 h 15522"/>
                <a:gd name="connsiteX4" fmla="*/ 3104 w 43462"/>
                <a:gd name="connsiteY4" fmla="*/ 5278 h 15522"/>
                <a:gd name="connsiteX5" fmla="*/ 1863 w 43462"/>
                <a:gd name="connsiteY5" fmla="*/ 7451 h 15522"/>
                <a:gd name="connsiteX6" fmla="*/ 0 w 43462"/>
                <a:gd name="connsiteY6" fmla="*/ 8692 h 15522"/>
                <a:gd name="connsiteX7" fmla="*/ 0 w 43462"/>
                <a:gd name="connsiteY7" fmla="*/ 12728 h 15522"/>
                <a:gd name="connsiteX8" fmla="*/ 7140 w 43462"/>
                <a:gd name="connsiteY8" fmla="*/ 12728 h 15522"/>
                <a:gd name="connsiteX9" fmla="*/ 10245 w 43462"/>
                <a:gd name="connsiteY9" fmla="*/ 14901 h 15522"/>
                <a:gd name="connsiteX10" fmla="*/ 12418 w 43462"/>
                <a:gd name="connsiteY10" fmla="*/ 14901 h 15522"/>
                <a:gd name="connsiteX11" fmla="*/ 15522 w 43462"/>
                <a:gd name="connsiteY11" fmla="*/ 15833 h 15522"/>
                <a:gd name="connsiteX12" fmla="*/ 44704 w 43462"/>
                <a:gd name="connsiteY12" fmla="*/ 15833 h 15522"/>
                <a:gd name="connsiteX13" fmla="*/ 37253 w 43462"/>
                <a:gd name="connsiteY13" fmla="*/ 10555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462" h="15522">
                  <a:moveTo>
                    <a:pt x="24836" y="7451"/>
                  </a:moveTo>
                  <a:lnTo>
                    <a:pt x="14591" y="3415"/>
                  </a:lnTo>
                  <a:lnTo>
                    <a:pt x="4967" y="0"/>
                  </a:lnTo>
                  <a:lnTo>
                    <a:pt x="3104" y="3415"/>
                  </a:lnTo>
                  <a:lnTo>
                    <a:pt x="3104" y="5278"/>
                  </a:lnTo>
                  <a:lnTo>
                    <a:pt x="1863" y="7451"/>
                  </a:lnTo>
                  <a:lnTo>
                    <a:pt x="0" y="8692"/>
                  </a:lnTo>
                  <a:lnTo>
                    <a:pt x="0" y="12728"/>
                  </a:lnTo>
                  <a:lnTo>
                    <a:pt x="7140" y="12728"/>
                  </a:lnTo>
                  <a:lnTo>
                    <a:pt x="10245" y="14901"/>
                  </a:lnTo>
                  <a:lnTo>
                    <a:pt x="12418" y="14901"/>
                  </a:lnTo>
                  <a:lnTo>
                    <a:pt x="15522" y="15833"/>
                  </a:lnTo>
                  <a:lnTo>
                    <a:pt x="44704" y="15833"/>
                  </a:lnTo>
                  <a:lnTo>
                    <a:pt x="37253" y="10555"/>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26" name="Freeform: Shape 325">
              <a:extLst>
                <a:ext uri="{FF2B5EF4-FFF2-40B4-BE49-F238E27FC236}">
                  <a16:creationId xmlns:a16="http://schemas.microsoft.com/office/drawing/2014/main" id="{11FF2B38-7CCB-4C6C-B8B2-5A5D0B30FF25}"/>
                </a:ext>
              </a:extLst>
            </p:cNvPr>
            <p:cNvSpPr/>
            <p:nvPr/>
          </p:nvSpPr>
          <p:spPr>
            <a:xfrm>
              <a:off x="5144029" y="5162562"/>
              <a:ext cx="24836" cy="9313"/>
            </a:xfrm>
            <a:custGeom>
              <a:avLst/>
              <a:gdLst>
                <a:gd name="connsiteX0" fmla="*/ 4967 w 24835"/>
                <a:gd name="connsiteY0" fmla="*/ 10555 h 9313"/>
                <a:gd name="connsiteX1" fmla="*/ 10245 w 24835"/>
                <a:gd name="connsiteY1" fmla="*/ 10555 h 9313"/>
                <a:gd name="connsiteX2" fmla="*/ 14280 w 24835"/>
                <a:gd name="connsiteY2" fmla="*/ 8382 h 9313"/>
                <a:gd name="connsiteX3" fmla="*/ 17695 w 24835"/>
                <a:gd name="connsiteY3" fmla="*/ 7140 h 9313"/>
                <a:gd name="connsiteX4" fmla="*/ 19558 w 24835"/>
                <a:gd name="connsiteY4" fmla="*/ 5278 h 9313"/>
                <a:gd name="connsiteX5" fmla="*/ 24836 w 24835"/>
                <a:gd name="connsiteY5" fmla="*/ 3104 h 9313"/>
                <a:gd name="connsiteX6" fmla="*/ 24836 w 24835"/>
                <a:gd name="connsiteY6" fmla="*/ 0 h 9313"/>
                <a:gd name="connsiteX7" fmla="*/ 0 w 24835"/>
                <a:gd name="connsiteY7"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35" h="9313">
                  <a:moveTo>
                    <a:pt x="4967" y="10555"/>
                  </a:moveTo>
                  <a:lnTo>
                    <a:pt x="10245" y="10555"/>
                  </a:lnTo>
                  <a:lnTo>
                    <a:pt x="14280" y="8382"/>
                  </a:lnTo>
                  <a:lnTo>
                    <a:pt x="17695" y="7140"/>
                  </a:lnTo>
                  <a:lnTo>
                    <a:pt x="19558" y="5278"/>
                  </a:lnTo>
                  <a:lnTo>
                    <a:pt x="24836" y="3104"/>
                  </a:lnTo>
                  <a:lnTo>
                    <a:pt x="24836" y="0"/>
                  </a:lnTo>
                  <a:lnTo>
                    <a:pt x="0" y="0"/>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27" name="Freeform: Shape 326">
              <a:extLst>
                <a:ext uri="{FF2B5EF4-FFF2-40B4-BE49-F238E27FC236}">
                  <a16:creationId xmlns:a16="http://schemas.microsoft.com/office/drawing/2014/main" id="{1D58FFE6-D58F-4CA7-AA29-3F5A60B8A6A9}"/>
                </a:ext>
              </a:extLst>
            </p:cNvPr>
            <p:cNvSpPr/>
            <p:nvPr/>
          </p:nvSpPr>
          <p:spPr>
            <a:xfrm>
              <a:off x="5247097" y="5141141"/>
              <a:ext cx="24836" cy="40358"/>
            </a:xfrm>
            <a:custGeom>
              <a:avLst/>
              <a:gdLst>
                <a:gd name="connsiteX0" fmla="*/ 21731 w 24835"/>
                <a:gd name="connsiteY0" fmla="*/ 0 h 40357"/>
                <a:gd name="connsiteX1" fmla="*/ 14591 w 24835"/>
                <a:gd name="connsiteY1" fmla="*/ 0 h 40357"/>
                <a:gd name="connsiteX2" fmla="*/ 9313 w 24835"/>
                <a:gd name="connsiteY2" fmla="*/ 0 h 40357"/>
                <a:gd name="connsiteX3" fmla="*/ 4967 w 24835"/>
                <a:gd name="connsiteY3" fmla="*/ 2173 h 40357"/>
                <a:gd name="connsiteX4" fmla="*/ 1863 w 24835"/>
                <a:gd name="connsiteY4" fmla="*/ 4346 h 40357"/>
                <a:gd name="connsiteX5" fmla="*/ 0 w 24835"/>
                <a:gd name="connsiteY5" fmla="*/ 11797 h 40357"/>
                <a:gd name="connsiteX6" fmla="*/ 0 w 24835"/>
                <a:gd name="connsiteY6" fmla="*/ 26698 h 40357"/>
                <a:gd name="connsiteX7" fmla="*/ 1863 w 24835"/>
                <a:gd name="connsiteY7" fmla="*/ 41289 h 40357"/>
                <a:gd name="connsiteX8" fmla="*/ 7140 w 24835"/>
                <a:gd name="connsiteY8" fmla="*/ 39116 h 40357"/>
                <a:gd name="connsiteX9" fmla="*/ 11487 w 24835"/>
                <a:gd name="connsiteY9" fmla="*/ 39116 h 40357"/>
                <a:gd name="connsiteX10" fmla="*/ 14591 w 24835"/>
                <a:gd name="connsiteY10" fmla="*/ 39116 h 40357"/>
                <a:gd name="connsiteX11" fmla="*/ 16454 w 24835"/>
                <a:gd name="connsiteY11" fmla="*/ 37253 h 40357"/>
                <a:gd name="connsiteX12" fmla="*/ 26078 w 24835"/>
                <a:gd name="connsiteY12" fmla="*/ 37253 h 40357"/>
                <a:gd name="connsiteX13" fmla="*/ 23904 w 24835"/>
                <a:gd name="connsiteY13" fmla="*/ 17075 h 4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835" h="40357">
                  <a:moveTo>
                    <a:pt x="21731" y="0"/>
                  </a:moveTo>
                  <a:lnTo>
                    <a:pt x="14591" y="0"/>
                  </a:lnTo>
                  <a:lnTo>
                    <a:pt x="9313" y="0"/>
                  </a:lnTo>
                  <a:lnTo>
                    <a:pt x="4967" y="2173"/>
                  </a:lnTo>
                  <a:lnTo>
                    <a:pt x="1863" y="4346"/>
                  </a:lnTo>
                  <a:lnTo>
                    <a:pt x="0" y="11797"/>
                  </a:lnTo>
                  <a:lnTo>
                    <a:pt x="0" y="26698"/>
                  </a:lnTo>
                  <a:lnTo>
                    <a:pt x="1863" y="41289"/>
                  </a:lnTo>
                  <a:lnTo>
                    <a:pt x="7140" y="39116"/>
                  </a:lnTo>
                  <a:lnTo>
                    <a:pt x="11487" y="39116"/>
                  </a:lnTo>
                  <a:lnTo>
                    <a:pt x="14591" y="39116"/>
                  </a:lnTo>
                  <a:lnTo>
                    <a:pt x="16454" y="37253"/>
                  </a:lnTo>
                  <a:lnTo>
                    <a:pt x="26078" y="37253"/>
                  </a:lnTo>
                  <a:lnTo>
                    <a:pt x="23904" y="17075"/>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28" name="Freeform: Shape 327">
              <a:extLst>
                <a:ext uri="{FF2B5EF4-FFF2-40B4-BE49-F238E27FC236}">
                  <a16:creationId xmlns:a16="http://schemas.microsoft.com/office/drawing/2014/main" id="{1E968F36-0D51-46E9-A7E9-1B6083AFAD1D}"/>
                </a:ext>
              </a:extLst>
            </p:cNvPr>
            <p:cNvSpPr/>
            <p:nvPr/>
          </p:nvSpPr>
          <p:spPr>
            <a:xfrm>
              <a:off x="5592933" y="5239552"/>
              <a:ext cx="34149" cy="21731"/>
            </a:xfrm>
            <a:custGeom>
              <a:avLst/>
              <a:gdLst>
                <a:gd name="connsiteX0" fmla="*/ 21731 w 34149"/>
                <a:gd name="connsiteY0" fmla="*/ 3415 h 21731"/>
                <a:gd name="connsiteX1" fmla="*/ 14591 w 34149"/>
                <a:gd name="connsiteY1" fmla="*/ 5278 h 21731"/>
                <a:gd name="connsiteX2" fmla="*/ 7140 w 34149"/>
                <a:gd name="connsiteY2" fmla="*/ 9624 h 21731"/>
                <a:gd name="connsiteX3" fmla="*/ 0 w 34149"/>
                <a:gd name="connsiteY3" fmla="*/ 10555 h 21731"/>
                <a:gd name="connsiteX4" fmla="*/ 3104 w 34149"/>
                <a:gd name="connsiteY4" fmla="*/ 24525 h 21731"/>
                <a:gd name="connsiteX5" fmla="*/ 7140 w 34149"/>
                <a:gd name="connsiteY5" fmla="*/ 22352 h 21731"/>
                <a:gd name="connsiteX6" fmla="*/ 10245 w 34149"/>
                <a:gd name="connsiteY6" fmla="*/ 22352 h 21731"/>
                <a:gd name="connsiteX7" fmla="*/ 12418 w 34149"/>
                <a:gd name="connsiteY7" fmla="*/ 22352 h 21731"/>
                <a:gd name="connsiteX8" fmla="*/ 12418 w 34149"/>
                <a:gd name="connsiteY8" fmla="*/ 20179 h 21731"/>
                <a:gd name="connsiteX9" fmla="*/ 15522 w 34149"/>
                <a:gd name="connsiteY9" fmla="*/ 20179 h 21731"/>
                <a:gd name="connsiteX10" fmla="*/ 21731 w 34149"/>
                <a:gd name="connsiteY10" fmla="*/ 17075 h 21731"/>
                <a:gd name="connsiteX11" fmla="*/ 24836 w 34149"/>
                <a:gd name="connsiteY11" fmla="*/ 12728 h 21731"/>
                <a:gd name="connsiteX12" fmla="*/ 29182 w 34149"/>
                <a:gd name="connsiteY12" fmla="*/ 9624 h 21731"/>
                <a:gd name="connsiteX13" fmla="*/ 32286 w 34149"/>
                <a:gd name="connsiteY13" fmla="*/ 5278 h 21731"/>
                <a:gd name="connsiteX14" fmla="*/ 36322 w 34149"/>
                <a:gd name="connsiteY14" fmla="*/ 0 h 21731"/>
                <a:gd name="connsiteX15" fmla="*/ 27009 w 34149"/>
                <a:gd name="connsiteY15" fmla="*/ 0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149" h="21731">
                  <a:moveTo>
                    <a:pt x="21731" y="3415"/>
                  </a:moveTo>
                  <a:lnTo>
                    <a:pt x="14591" y="5278"/>
                  </a:lnTo>
                  <a:lnTo>
                    <a:pt x="7140" y="9624"/>
                  </a:lnTo>
                  <a:lnTo>
                    <a:pt x="0" y="10555"/>
                  </a:lnTo>
                  <a:lnTo>
                    <a:pt x="3104" y="24525"/>
                  </a:lnTo>
                  <a:lnTo>
                    <a:pt x="7140" y="22352"/>
                  </a:lnTo>
                  <a:lnTo>
                    <a:pt x="10245" y="22352"/>
                  </a:lnTo>
                  <a:lnTo>
                    <a:pt x="12418" y="22352"/>
                  </a:lnTo>
                  <a:lnTo>
                    <a:pt x="12418" y="20179"/>
                  </a:lnTo>
                  <a:lnTo>
                    <a:pt x="15522" y="20179"/>
                  </a:lnTo>
                  <a:lnTo>
                    <a:pt x="21731" y="17075"/>
                  </a:lnTo>
                  <a:lnTo>
                    <a:pt x="24836" y="12728"/>
                  </a:lnTo>
                  <a:lnTo>
                    <a:pt x="29182" y="9624"/>
                  </a:lnTo>
                  <a:lnTo>
                    <a:pt x="32286" y="5278"/>
                  </a:lnTo>
                  <a:lnTo>
                    <a:pt x="36322" y="0"/>
                  </a:lnTo>
                  <a:lnTo>
                    <a:pt x="27009" y="0"/>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29" name="Freeform: Shape 328">
              <a:extLst>
                <a:ext uri="{FF2B5EF4-FFF2-40B4-BE49-F238E27FC236}">
                  <a16:creationId xmlns:a16="http://schemas.microsoft.com/office/drawing/2014/main" id="{9E84E031-F187-4577-B725-045873902B18}"/>
                </a:ext>
              </a:extLst>
            </p:cNvPr>
            <p:cNvSpPr/>
            <p:nvPr/>
          </p:nvSpPr>
          <p:spPr>
            <a:xfrm>
              <a:off x="4877977" y="3996527"/>
              <a:ext cx="2967861" cy="2340761"/>
            </a:xfrm>
            <a:custGeom>
              <a:avLst/>
              <a:gdLst>
                <a:gd name="connsiteX0" fmla="*/ 2965999 w 2967861"/>
                <a:gd name="connsiteY0" fmla="*/ 516271 h 2340761"/>
                <a:gd name="connsiteX1" fmla="*/ 2956685 w 2967861"/>
                <a:gd name="connsiteY1" fmla="*/ 502612 h 2340761"/>
                <a:gd name="connsiteX2" fmla="*/ 2945199 w 2967861"/>
                <a:gd name="connsiteY2" fmla="*/ 489883 h 2340761"/>
                <a:gd name="connsiteX3" fmla="*/ 2934644 w 2967861"/>
                <a:gd name="connsiteY3" fmla="*/ 477155 h 2340761"/>
                <a:gd name="connsiteX4" fmla="*/ 2930608 w 2967861"/>
                <a:gd name="connsiteY4" fmla="*/ 477155 h 2340761"/>
                <a:gd name="connsiteX5" fmla="*/ 2929677 w 2967861"/>
                <a:gd name="connsiteY5" fmla="*/ 477155 h 2340761"/>
                <a:gd name="connsiteX6" fmla="*/ 2927503 w 2967861"/>
                <a:gd name="connsiteY6" fmla="*/ 479328 h 2340761"/>
                <a:gd name="connsiteX7" fmla="*/ 2925330 w 2967861"/>
                <a:gd name="connsiteY7" fmla="*/ 479328 h 2340761"/>
                <a:gd name="connsiteX8" fmla="*/ 2923158 w 2967861"/>
                <a:gd name="connsiteY8" fmla="*/ 480260 h 2340761"/>
                <a:gd name="connsiteX9" fmla="*/ 2905462 w 2967861"/>
                <a:gd name="connsiteY9" fmla="*/ 477155 h 2340761"/>
                <a:gd name="connsiteX10" fmla="*/ 2896149 w 2967861"/>
                <a:gd name="connsiteY10" fmla="*/ 469705 h 2340761"/>
                <a:gd name="connsiteX11" fmla="*/ 2889008 w 2967861"/>
                <a:gd name="connsiteY11" fmla="*/ 460081 h 2340761"/>
                <a:gd name="connsiteX12" fmla="*/ 2881868 w 2967861"/>
                <a:gd name="connsiteY12" fmla="*/ 449526 h 2340761"/>
                <a:gd name="connsiteX13" fmla="*/ 2871313 w 2967861"/>
                <a:gd name="connsiteY13" fmla="*/ 439902 h 2340761"/>
                <a:gd name="connsiteX14" fmla="*/ 2866035 w 2967861"/>
                <a:gd name="connsiteY14" fmla="*/ 435555 h 2340761"/>
                <a:gd name="connsiteX15" fmla="*/ 2859827 w 2967861"/>
                <a:gd name="connsiteY15" fmla="*/ 435555 h 2340761"/>
                <a:gd name="connsiteX16" fmla="*/ 2854549 w 2967861"/>
                <a:gd name="connsiteY16" fmla="*/ 434624 h 2340761"/>
                <a:gd name="connsiteX17" fmla="*/ 2849271 w 2967861"/>
                <a:gd name="connsiteY17" fmla="*/ 434624 h 2340761"/>
                <a:gd name="connsiteX18" fmla="*/ 2843994 w 2967861"/>
                <a:gd name="connsiteY18" fmla="*/ 430278 h 2340761"/>
                <a:gd name="connsiteX19" fmla="*/ 2810776 w 2967861"/>
                <a:gd name="connsiteY19" fmla="*/ 395508 h 2340761"/>
                <a:gd name="connsiteX20" fmla="*/ 2751481 w 2967861"/>
                <a:gd name="connsiteY20" fmla="*/ 370051 h 2340761"/>
                <a:gd name="connsiteX21" fmla="*/ 2747445 w 2967861"/>
                <a:gd name="connsiteY21" fmla="*/ 370983 h 2340761"/>
                <a:gd name="connsiteX22" fmla="*/ 2744340 w 2967861"/>
                <a:gd name="connsiteY22" fmla="*/ 373156 h 2340761"/>
                <a:gd name="connsiteX23" fmla="*/ 2740305 w 2967861"/>
                <a:gd name="connsiteY23" fmla="*/ 377502 h 2340761"/>
                <a:gd name="connsiteX24" fmla="*/ 2735027 w 2967861"/>
                <a:gd name="connsiteY24" fmla="*/ 378433 h 2340761"/>
                <a:gd name="connsiteX25" fmla="*/ 2729750 w 2967861"/>
                <a:gd name="connsiteY25" fmla="*/ 378433 h 2340761"/>
                <a:gd name="connsiteX26" fmla="*/ 2723541 w 2967861"/>
                <a:gd name="connsiteY26" fmla="*/ 378433 h 2340761"/>
                <a:gd name="connsiteX27" fmla="*/ 2708950 w 2967861"/>
                <a:gd name="connsiteY27" fmla="*/ 373156 h 2340761"/>
                <a:gd name="connsiteX28" fmla="*/ 2696532 w 2967861"/>
                <a:gd name="connsiteY28" fmla="*/ 365705 h 2340761"/>
                <a:gd name="connsiteX29" fmla="*/ 2678836 w 2967861"/>
                <a:gd name="connsiteY29" fmla="*/ 362601 h 2340761"/>
                <a:gd name="connsiteX30" fmla="*/ 2678836 w 2967861"/>
                <a:gd name="connsiteY30" fmla="*/ 367878 h 2340761"/>
                <a:gd name="connsiteX31" fmla="*/ 2678836 w 2967861"/>
                <a:gd name="connsiteY31" fmla="*/ 373156 h 2340761"/>
                <a:gd name="connsiteX32" fmla="*/ 2676664 w 2967861"/>
                <a:gd name="connsiteY32" fmla="*/ 377502 h 2340761"/>
                <a:gd name="connsiteX33" fmla="*/ 2676664 w 2967861"/>
                <a:gd name="connsiteY33" fmla="*/ 380607 h 2340761"/>
                <a:gd name="connsiteX34" fmla="*/ 2678836 w 2967861"/>
                <a:gd name="connsiteY34" fmla="*/ 382780 h 2340761"/>
                <a:gd name="connsiteX35" fmla="*/ 2681010 w 2967861"/>
                <a:gd name="connsiteY35" fmla="*/ 385884 h 2340761"/>
                <a:gd name="connsiteX36" fmla="*/ 2684114 w 2967861"/>
                <a:gd name="connsiteY36" fmla="*/ 392093 h 2340761"/>
                <a:gd name="connsiteX37" fmla="*/ 2681941 w 2967861"/>
                <a:gd name="connsiteY37" fmla="*/ 397371 h 2340761"/>
                <a:gd name="connsiteX38" fmla="*/ 2681941 w 2967861"/>
                <a:gd name="connsiteY38" fmla="*/ 400475 h 2340761"/>
                <a:gd name="connsiteX39" fmla="*/ 2681010 w 2967861"/>
                <a:gd name="connsiteY39" fmla="*/ 404821 h 2340761"/>
                <a:gd name="connsiteX40" fmla="*/ 2678836 w 2967861"/>
                <a:gd name="connsiteY40" fmla="*/ 406994 h 2340761"/>
                <a:gd name="connsiteX41" fmla="*/ 2678836 w 2967861"/>
                <a:gd name="connsiteY41" fmla="*/ 412272 h 2340761"/>
                <a:gd name="connsiteX42" fmla="*/ 2671696 w 2967861"/>
                <a:gd name="connsiteY42" fmla="*/ 406994 h 2340761"/>
                <a:gd name="connsiteX43" fmla="*/ 2666419 w 2967861"/>
                <a:gd name="connsiteY43" fmla="*/ 402648 h 2340761"/>
                <a:gd name="connsiteX44" fmla="*/ 2660210 w 2967861"/>
                <a:gd name="connsiteY44" fmla="*/ 395198 h 2340761"/>
                <a:gd name="connsiteX45" fmla="*/ 2654932 w 2967861"/>
                <a:gd name="connsiteY45" fmla="*/ 389920 h 2340761"/>
                <a:gd name="connsiteX46" fmla="*/ 2651828 w 2967861"/>
                <a:gd name="connsiteY46" fmla="*/ 382469 h 2340761"/>
                <a:gd name="connsiteX47" fmla="*/ 2616437 w 2967861"/>
                <a:gd name="connsiteY47" fmla="*/ 382469 h 2340761"/>
                <a:gd name="connsiteX48" fmla="*/ 2581978 w 2967861"/>
                <a:gd name="connsiteY48" fmla="*/ 382469 h 2340761"/>
                <a:gd name="connsiteX49" fmla="*/ 2547518 w 2967861"/>
                <a:gd name="connsiteY49" fmla="*/ 385574 h 2340761"/>
                <a:gd name="connsiteX50" fmla="*/ 2544414 w 2967861"/>
                <a:gd name="connsiteY50" fmla="*/ 384642 h 2340761"/>
                <a:gd name="connsiteX51" fmla="*/ 2542240 w 2967861"/>
                <a:gd name="connsiteY51" fmla="*/ 380296 h 2340761"/>
                <a:gd name="connsiteX52" fmla="*/ 2538205 w 2967861"/>
                <a:gd name="connsiteY52" fmla="*/ 378123 h 2340761"/>
                <a:gd name="connsiteX53" fmla="*/ 2535100 w 2967861"/>
                <a:gd name="connsiteY53" fmla="*/ 365395 h 2340761"/>
                <a:gd name="connsiteX54" fmla="*/ 2532927 w 2967861"/>
                <a:gd name="connsiteY54" fmla="*/ 350493 h 2340761"/>
                <a:gd name="connsiteX55" fmla="*/ 2527650 w 2967861"/>
                <a:gd name="connsiteY55" fmla="*/ 333419 h 2340761"/>
                <a:gd name="connsiteX56" fmla="*/ 2515232 w 2967861"/>
                <a:gd name="connsiteY56" fmla="*/ 330314 h 2340761"/>
                <a:gd name="connsiteX57" fmla="*/ 2498468 w 2967861"/>
                <a:gd name="connsiteY57" fmla="*/ 327210 h 2340761"/>
                <a:gd name="connsiteX58" fmla="*/ 2481703 w 2967861"/>
                <a:gd name="connsiteY58" fmla="*/ 325037 h 2340761"/>
                <a:gd name="connsiteX59" fmla="*/ 2464008 w 2967861"/>
                <a:gd name="connsiteY59" fmla="*/ 325037 h 2340761"/>
                <a:gd name="connsiteX60" fmla="*/ 2451590 w 2967861"/>
                <a:gd name="connsiteY60" fmla="*/ 330314 h 2340761"/>
                <a:gd name="connsiteX61" fmla="*/ 2437931 w 2967861"/>
                <a:gd name="connsiteY61" fmla="*/ 325037 h 2340761"/>
                <a:gd name="connsiteX62" fmla="*/ 2427375 w 2967861"/>
                <a:gd name="connsiteY62" fmla="*/ 315413 h 2340761"/>
                <a:gd name="connsiteX63" fmla="*/ 2420235 w 2967861"/>
                <a:gd name="connsiteY63" fmla="*/ 304858 h 2340761"/>
                <a:gd name="connsiteX64" fmla="*/ 2414958 w 2967861"/>
                <a:gd name="connsiteY64" fmla="*/ 293371 h 2340761"/>
                <a:gd name="connsiteX65" fmla="*/ 2401298 w 2967861"/>
                <a:gd name="connsiteY65" fmla="*/ 293371 h 2340761"/>
                <a:gd name="connsiteX66" fmla="*/ 2388880 w 2967861"/>
                <a:gd name="connsiteY66" fmla="*/ 293371 h 2340761"/>
                <a:gd name="connsiteX67" fmla="*/ 2378325 w 2967861"/>
                <a:gd name="connsiteY67" fmla="*/ 297718 h 2340761"/>
                <a:gd name="connsiteX68" fmla="*/ 2373047 w 2967861"/>
                <a:gd name="connsiteY68" fmla="*/ 295544 h 2340761"/>
                <a:gd name="connsiteX69" fmla="*/ 2369012 w 2967861"/>
                <a:gd name="connsiteY69" fmla="*/ 293371 h 2340761"/>
                <a:gd name="connsiteX70" fmla="*/ 2365907 w 2967861"/>
                <a:gd name="connsiteY70" fmla="*/ 291198 h 2340761"/>
                <a:gd name="connsiteX71" fmla="*/ 2365907 w 2967861"/>
                <a:gd name="connsiteY71" fmla="*/ 288094 h 2340761"/>
                <a:gd name="connsiteX72" fmla="*/ 2363734 w 2967861"/>
                <a:gd name="connsiteY72" fmla="*/ 285921 h 2340761"/>
                <a:gd name="connsiteX73" fmla="*/ 2363734 w 2967861"/>
                <a:gd name="connsiteY73" fmla="*/ 282816 h 2340761"/>
                <a:gd name="connsiteX74" fmla="*/ 2361561 w 2967861"/>
                <a:gd name="connsiteY74" fmla="*/ 276607 h 2340761"/>
                <a:gd name="connsiteX75" fmla="*/ 2358457 w 2967861"/>
                <a:gd name="connsiteY75" fmla="*/ 273503 h 2340761"/>
                <a:gd name="connsiteX76" fmla="*/ 2351316 w 2967861"/>
                <a:gd name="connsiteY76" fmla="*/ 268225 h 2340761"/>
                <a:gd name="connsiteX77" fmla="*/ 2334552 w 2967861"/>
                <a:gd name="connsiteY77" fmla="*/ 262016 h 2340761"/>
                <a:gd name="connsiteX78" fmla="*/ 2315925 w 2967861"/>
                <a:gd name="connsiteY78" fmla="*/ 256739 h 2340761"/>
                <a:gd name="connsiteX79" fmla="*/ 2296057 w 2967861"/>
                <a:gd name="connsiteY79" fmla="*/ 251461 h 2340761"/>
                <a:gd name="connsiteX80" fmla="*/ 2276188 w 2967861"/>
                <a:gd name="connsiteY80" fmla="*/ 249288 h 2340761"/>
                <a:gd name="connsiteX81" fmla="*/ 2258493 w 2967861"/>
                <a:gd name="connsiteY81" fmla="*/ 249288 h 2340761"/>
                <a:gd name="connsiteX82" fmla="*/ 2247007 w 2967861"/>
                <a:gd name="connsiteY82" fmla="*/ 253634 h 2340761"/>
                <a:gd name="connsiteX83" fmla="*/ 2234589 w 2967861"/>
                <a:gd name="connsiteY83" fmla="*/ 256739 h 2340761"/>
                <a:gd name="connsiteX84" fmla="*/ 2237693 w 2967861"/>
                <a:gd name="connsiteY84" fmla="*/ 273813 h 2340761"/>
                <a:gd name="connsiteX85" fmla="*/ 2241729 w 2967861"/>
                <a:gd name="connsiteY85" fmla="*/ 286541 h 2340761"/>
                <a:gd name="connsiteX86" fmla="*/ 2243902 w 2967861"/>
                <a:gd name="connsiteY86" fmla="*/ 305479 h 2340761"/>
                <a:gd name="connsiteX87" fmla="*/ 2236762 w 2967861"/>
                <a:gd name="connsiteY87" fmla="*/ 305479 h 2340761"/>
                <a:gd name="connsiteX88" fmla="*/ 2232726 w 2967861"/>
                <a:gd name="connsiteY88" fmla="*/ 303306 h 2340761"/>
                <a:gd name="connsiteX89" fmla="*/ 2227448 w 2967861"/>
                <a:gd name="connsiteY89" fmla="*/ 303306 h 2340761"/>
                <a:gd name="connsiteX90" fmla="*/ 2225275 w 2967861"/>
                <a:gd name="connsiteY90" fmla="*/ 303306 h 2340761"/>
                <a:gd name="connsiteX91" fmla="*/ 2222171 w 2967861"/>
                <a:gd name="connsiteY91" fmla="*/ 303306 h 2340761"/>
                <a:gd name="connsiteX92" fmla="*/ 2218135 w 2967861"/>
                <a:gd name="connsiteY92" fmla="*/ 306410 h 2340761"/>
                <a:gd name="connsiteX93" fmla="*/ 2215030 w 2967861"/>
                <a:gd name="connsiteY93" fmla="*/ 310756 h 2340761"/>
                <a:gd name="connsiteX94" fmla="*/ 2207890 w 2967861"/>
                <a:gd name="connsiteY94" fmla="*/ 306410 h 2340761"/>
                <a:gd name="connsiteX95" fmla="*/ 2201681 w 2967861"/>
                <a:gd name="connsiteY95" fmla="*/ 303306 h 2340761"/>
                <a:gd name="connsiteX96" fmla="*/ 2198577 w 2967861"/>
                <a:gd name="connsiteY96" fmla="*/ 298028 h 2340761"/>
                <a:gd name="connsiteX97" fmla="*/ 2193299 w 2967861"/>
                <a:gd name="connsiteY97" fmla="*/ 293682 h 2340761"/>
                <a:gd name="connsiteX98" fmla="*/ 2188022 w 2967861"/>
                <a:gd name="connsiteY98" fmla="*/ 288404 h 2340761"/>
                <a:gd name="connsiteX99" fmla="*/ 2174362 w 2967861"/>
                <a:gd name="connsiteY99" fmla="*/ 310756 h 2340761"/>
                <a:gd name="connsiteX100" fmla="*/ 2165980 w 2967861"/>
                <a:gd name="connsiteY100" fmla="*/ 308583 h 2340761"/>
                <a:gd name="connsiteX101" fmla="*/ 2158840 w 2967861"/>
                <a:gd name="connsiteY101" fmla="*/ 306410 h 2340761"/>
                <a:gd name="connsiteX102" fmla="*/ 2152631 w 2967861"/>
                <a:gd name="connsiteY102" fmla="*/ 303306 h 2340761"/>
                <a:gd name="connsiteX103" fmla="*/ 2149526 w 2967861"/>
                <a:gd name="connsiteY103" fmla="*/ 298028 h 2340761"/>
                <a:gd name="connsiteX104" fmla="*/ 2147353 w 2967861"/>
                <a:gd name="connsiteY104" fmla="*/ 290577 h 2340761"/>
                <a:gd name="connsiteX105" fmla="*/ 2147353 w 2967861"/>
                <a:gd name="connsiteY105" fmla="*/ 280953 h 2340761"/>
                <a:gd name="connsiteX106" fmla="*/ 2140213 w 2967861"/>
                <a:gd name="connsiteY106" fmla="*/ 290577 h 2340761"/>
                <a:gd name="connsiteX107" fmla="*/ 2137109 w 2967861"/>
                <a:gd name="connsiteY107" fmla="*/ 301132 h 2340761"/>
                <a:gd name="connsiteX108" fmla="*/ 2133073 w 2967861"/>
                <a:gd name="connsiteY108" fmla="*/ 312619 h 2340761"/>
                <a:gd name="connsiteX109" fmla="*/ 2127795 w 2967861"/>
                <a:gd name="connsiteY109" fmla="*/ 321001 h 2340761"/>
                <a:gd name="connsiteX110" fmla="*/ 2125622 w 2967861"/>
                <a:gd name="connsiteY110" fmla="*/ 323174 h 2340761"/>
                <a:gd name="connsiteX111" fmla="*/ 2123449 w 2967861"/>
                <a:gd name="connsiteY111" fmla="*/ 325347 h 2340761"/>
                <a:gd name="connsiteX112" fmla="*/ 2112894 w 2967861"/>
                <a:gd name="connsiteY112" fmla="*/ 317896 h 2340761"/>
                <a:gd name="connsiteX113" fmla="*/ 2100476 w 2967861"/>
                <a:gd name="connsiteY113" fmla="*/ 310446 h 2340761"/>
                <a:gd name="connsiteX114" fmla="*/ 2091163 w 2967861"/>
                <a:gd name="connsiteY114" fmla="*/ 300822 h 2340761"/>
                <a:gd name="connsiteX115" fmla="*/ 2088989 w 2967861"/>
                <a:gd name="connsiteY115" fmla="*/ 295544 h 2340761"/>
                <a:gd name="connsiteX116" fmla="*/ 2088058 w 2967861"/>
                <a:gd name="connsiteY116" fmla="*/ 291198 h 2340761"/>
                <a:gd name="connsiteX117" fmla="*/ 2088058 w 2967861"/>
                <a:gd name="connsiteY117" fmla="*/ 288094 h 2340761"/>
                <a:gd name="connsiteX118" fmla="*/ 2085885 w 2967861"/>
                <a:gd name="connsiteY118" fmla="*/ 283747 h 2340761"/>
                <a:gd name="connsiteX119" fmla="*/ 2083712 w 2967861"/>
                <a:gd name="connsiteY119" fmla="*/ 280643 h 2340761"/>
                <a:gd name="connsiteX120" fmla="*/ 2090852 w 2967861"/>
                <a:gd name="connsiteY120" fmla="*/ 261706 h 2340761"/>
                <a:gd name="connsiteX121" fmla="*/ 2103270 w 2967861"/>
                <a:gd name="connsiteY121" fmla="*/ 248978 h 2340761"/>
                <a:gd name="connsiteX122" fmla="*/ 2093957 w 2967861"/>
                <a:gd name="connsiteY122" fmla="*/ 212034 h 2340761"/>
                <a:gd name="connsiteX123" fmla="*/ 2090852 w 2967861"/>
                <a:gd name="connsiteY123" fmla="*/ 212034 h 2340761"/>
                <a:gd name="connsiteX124" fmla="*/ 2090852 w 2967861"/>
                <a:gd name="connsiteY124" fmla="*/ 206757 h 2340761"/>
                <a:gd name="connsiteX125" fmla="*/ 2070984 w 2967861"/>
                <a:gd name="connsiteY125" fmla="*/ 208930 h 2340761"/>
                <a:gd name="connsiteX126" fmla="*/ 2058566 w 2967861"/>
                <a:gd name="connsiteY126" fmla="*/ 214208 h 2340761"/>
                <a:gd name="connsiteX127" fmla="*/ 2047079 w 2967861"/>
                <a:gd name="connsiteY127" fmla="*/ 223831 h 2340761"/>
                <a:gd name="connsiteX128" fmla="*/ 2036524 w 2967861"/>
                <a:gd name="connsiteY128" fmla="*/ 218554 h 2340761"/>
                <a:gd name="connsiteX129" fmla="*/ 2025038 w 2967861"/>
                <a:gd name="connsiteY129" fmla="*/ 212345 h 2340761"/>
                <a:gd name="connsiteX130" fmla="*/ 2014482 w 2967861"/>
                <a:gd name="connsiteY130" fmla="*/ 207067 h 2340761"/>
                <a:gd name="connsiteX131" fmla="*/ 2012310 w 2967861"/>
                <a:gd name="connsiteY131" fmla="*/ 209240 h 2340761"/>
                <a:gd name="connsiteX132" fmla="*/ 2012310 w 2967861"/>
                <a:gd name="connsiteY132" fmla="*/ 211414 h 2340761"/>
                <a:gd name="connsiteX133" fmla="*/ 2010136 w 2967861"/>
                <a:gd name="connsiteY133" fmla="*/ 211414 h 2340761"/>
                <a:gd name="connsiteX134" fmla="*/ 2007032 w 2967861"/>
                <a:gd name="connsiteY134" fmla="*/ 212345 h 2340761"/>
                <a:gd name="connsiteX135" fmla="*/ 2007032 w 2967861"/>
                <a:gd name="connsiteY135" fmla="*/ 218554 h 2340761"/>
                <a:gd name="connsiteX136" fmla="*/ 2007032 w 2967861"/>
                <a:gd name="connsiteY136" fmla="*/ 223831 h 2340761"/>
                <a:gd name="connsiteX137" fmla="*/ 2007032 w 2967861"/>
                <a:gd name="connsiteY137" fmla="*/ 226936 h 2340761"/>
                <a:gd name="connsiteX138" fmla="*/ 2007032 w 2967861"/>
                <a:gd name="connsiteY138" fmla="*/ 229109 h 2340761"/>
                <a:gd name="connsiteX139" fmla="*/ 2007032 w 2967861"/>
                <a:gd name="connsiteY139" fmla="*/ 232213 h 2340761"/>
                <a:gd name="connsiteX140" fmla="*/ 2002996 w 2967861"/>
                <a:gd name="connsiteY140" fmla="*/ 243700 h 2340761"/>
                <a:gd name="connsiteX141" fmla="*/ 1950841 w 2967861"/>
                <a:gd name="connsiteY141" fmla="*/ 239354 h 2340761"/>
                <a:gd name="connsiteX142" fmla="*/ 1948668 w 2967861"/>
                <a:gd name="connsiteY142" fmla="*/ 234076 h 2340761"/>
                <a:gd name="connsiteX143" fmla="*/ 1948668 w 2967861"/>
                <a:gd name="connsiteY143" fmla="*/ 228799 h 2340761"/>
                <a:gd name="connsiteX144" fmla="*/ 1946495 w 2967861"/>
                <a:gd name="connsiteY144" fmla="*/ 223521 h 2340761"/>
                <a:gd name="connsiteX145" fmla="*/ 1946495 w 2967861"/>
                <a:gd name="connsiteY145" fmla="*/ 218243 h 2340761"/>
                <a:gd name="connsiteX146" fmla="*/ 1946495 w 2967861"/>
                <a:gd name="connsiteY146" fmla="*/ 216070 h 2340761"/>
                <a:gd name="connsiteX147" fmla="*/ 1934077 w 2967861"/>
                <a:gd name="connsiteY147" fmla="*/ 206446 h 2340761"/>
                <a:gd name="connsiteX148" fmla="*/ 1921659 w 2967861"/>
                <a:gd name="connsiteY148" fmla="*/ 204273 h 2340761"/>
                <a:gd name="connsiteX149" fmla="*/ 1904895 w 2967861"/>
                <a:gd name="connsiteY149" fmla="*/ 204273 h 2340761"/>
                <a:gd name="connsiteX150" fmla="*/ 1887200 w 2967861"/>
                <a:gd name="connsiteY150" fmla="*/ 206446 h 2340761"/>
                <a:gd name="connsiteX151" fmla="*/ 1887200 w 2967861"/>
                <a:gd name="connsiteY151" fmla="*/ 219175 h 2340761"/>
                <a:gd name="connsiteX152" fmla="*/ 1877886 w 2967861"/>
                <a:gd name="connsiteY152" fmla="*/ 219175 h 2340761"/>
                <a:gd name="connsiteX153" fmla="*/ 1877886 w 2967861"/>
                <a:gd name="connsiteY153" fmla="*/ 218243 h 2340761"/>
                <a:gd name="connsiteX154" fmla="*/ 1875713 w 2967861"/>
                <a:gd name="connsiteY154" fmla="*/ 218243 h 2340761"/>
                <a:gd name="connsiteX155" fmla="*/ 1873540 w 2967861"/>
                <a:gd name="connsiteY155" fmla="*/ 216070 h 2340761"/>
                <a:gd name="connsiteX156" fmla="*/ 1875713 w 2967861"/>
                <a:gd name="connsiteY156" fmla="*/ 206446 h 2340761"/>
                <a:gd name="connsiteX157" fmla="*/ 1877886 w 2967861"/>
                <a:gd name="connsiteY157" fmla="*/ 198996 h 2340761"/>
                <a:gd name="connsiteX158" fmla="*/ 1880060 w 2967861"/>
                <a:gd name="connsiteY158" fmla="*/ 193718 h 2340761"/>
                <a:gd name="connsiteX159" fmla="*/ 1883164 w 2967861"/>
                <a:gd name="connsiteY159" fmla="*/ 188441 h 2340761"/>
                <a:gd name="connsiteX160" fmla="*/ 1883164 w 2967861"/>
                <a:gd name="connsiteY160" fmla="*/ 182232 h 2340761"/>
                <a:gd name="connsiteX161" fmla="*/ 1873851 w 2967861"/>
                <a:gd name="connsiteY161" fmla="*/ 186578 h 2340761"/>
                <a:gd name="connsiteX162" fmla="*/ 1866710 w 2967861"/>
                <a:gd name="connsiteY162" fmla="*/ 191856 h 2340761"/>
                <a:gd name="connsiteX163" fmla="*/ 1859570 w 2967861"/>
                <a:gd name="connsiteY163" fmla="*/ 197133 h 2340761"/>
                <a:gd name="connsiteX164" fmla="*/ 1854293 w 2967861"/>
                <a:gd name="connsiteY164" fmla="*/ 203342 h 2340761"/>
                <a:gd name="connsiteX165" fmla="*/ 1851188 w 2967861"/>
                <a:gd name="connsiteY165" fmla="*/ 201169 h 2340761"/>
                <a:gd name="connsiteX166" fmla="*/ 1849015 w 2967861"/>
                <a:gd name="connsiteY166" fmla="*/ 201169 h 2340761"/>
                <a:gd name="connsiteX167" fmla="*/ 1849015 w 2967861"/>
                <a:gd name="connsiteY167" fmla="*/ 198996 h 2340761"/>
                <a:gd name="connsiteX168" fmla="*/ 1849015 w 2967861"/>
                <a:gd name="connsiteY168" fmla="*/ 196823 h 2340761"/>
                <a:gd name="connsiteX169" fmla="*/ 1849015 w 2967861"/>
                <a:gd name="connsiteY169" fmla="*/ 195891 h 2340761"/>
                <a:gd name="connsiteX170" fmla="*/ 1851188 w 2967861"/>
                <a:gd name="connsiteY170" fmla="*/ 191545 h 2340761"/>
                <a:gd name="connsiteX171" fmla="*/ 1851188 w 2967861"/>
                <a:gd name="connsiteY171" fmla="*/ 188441 h 2340761"/>
                <a:gd name="connsiteX172" fmla="*/ 1834424 w 2967861"/>
                <a:gd name="connsiteY172" fmla="*/ 186267 h 2340761"/>
                <a:gd name="connsiteX173" fmla="*/ 1819833 w 2967861"/>
                <a:gd name="connsiteY173" fmla="*/ 188441 h 2340761"/>
                <a:gd name="connsiteX174" fmla="*/ 1807415 w 2967861"/>
                <a:gd name="connsiteY174" fmla="*/ 195891 h 2340761"/>
                <a:gd name="connsiteX175" fmla="*/ 1803379 w 2967861"/>
                <a:gd name="connsiteY175" fmla="*/ 195891 h 2340761"/>
                <a:gd name="connsiteX176" fmla="*/ 1815797 w 2967861"/>
                <a:gd name="connsiteY176" fmla="*/ 180990 h 2340761"/>
                <a:gd name="connsiteX177" fmla="*/ 1832561 w 2967861"/>
                <a:gd name="connsiteY177" fmla="*/ 169503 h 2340761"/>
                <a:gd name="connsiteX178" fmla="*/ 1849325 w 2967861"/>
                <a:gd name="connsiteY178" fmla="*/ 159880 h 2340761"/>
                <a:gd name="connsiteX179" fmla="*/ 1863916 w 2967861"/>
                <a:gd name="connsiteY179" fmla="*/ 151498 h 2340761"/>
                <a:gd name="connsiteX180" fmla="*/ 1869194 w 2967861"/>
                <a:gd name="connsiteY180" fmla="*/ 141874 h 2340761"/>
                <a:gd name="connsiteX181" fmla="*/ 1873230 w 2967861"/>
                <a:gd name="connsiteY181" fmla="*/ 132250 h 2340761"/>
                <a:gd name="connsiteX182" fmla="*/ 1878507 w 2967861"/>
                <a:gd name="connsiteY182" fmla="*/ 123868 h 2340761"/>
                <a:gd name="connsiteX183" fmla="*/ 1890925 w 2967861"/>
                <a:gd name="connsiteY183" fmla="*/ 114244 h 2340761"/>
                <a:gd name="connsiteX184" fmla="*/ 1890925 w 2967861"/>
                <a:gd name="connsiteY184" fmla="*/ 90029 h 2340761"/>
                <a:gd name="connsiteX185" fmla="*/ 1881612 w 2967861"/>
                <a:gd name="connsiteY185" fmla="*/ 77301 h 2340761"/>
                <a:gd name="connsiteX186" fmla="*/ 1873230 w 2967861"/>
                <a:gd name="connsiteY186" fmla="*/ 65815 h 2340761"/>
                <a:gd name="connsiteX187" fmla="*/ 1861743 w 2967861"/>
                <a:gd name="connsiteY187" fmla="*/ 57432 h 2340761"/>
                <a:gd name="connsiteX188" fmla="*/ 1847152 w 2967861"/>
                <a:gd name="connsiteY188" fmla="*/ 49982 h 2340761"/>
                <a:gd name="connsiteX189" fmla="*/ 1847152 w 2967861"/>
                <a:gd name="connsiteY189" fmla="*/ 47809 h 2340761"/>
                <a:gd name="connsiteX190" fmla="*/ 1847152 w 2967861"/>
                <a:gd name="connsiteY190" fmla="*/ 45636 h 2340761"/>
                <a:gd name="connsiteX191" fmla="*/ 1844979 w 2967861"/>
                <a:gd name="connsiteY191" fmla="*/ 43462 h 2340761"/>
                <a:gd name="connsiteX192" fmla="*/ 1844048 w 2967861"/>
                <a:gd name="connsiteY192" fmla="*/ 45636 h 2340761"/>
                <a:gd name="connsiteX193" fmla="*/ 1827284 w 2967861"/>
                <a:gd name="connsiteY193" fmla="*/ 50913 h 2340761"/>
                <a:gd name="connsiteX194" fmla="*/ 1812693 w 2967861"/>
                <a:gd name="connsiteY194" fmla="*/ 53086 h 2340761"/>
                <a:gd name="connsiteX195" fmla="*/ 1800275 w 2967861"/>
                <a:gd name="connsiteY195" fmla="*/ 55259 h 2340761"/>
                <a:gd name="connsiteX196" fmla="*/ 1787857 w 2967861"/>
                <a:gd name="connsiteY196" fmla="*/ 60537 h 2340761"/>
                <a:gd name="connsiteX197" fmla="*/ 1780717 w 2967861"/>
                <a:gd name="connsiteY197" fmla="*/ 50913 h 2340761"/>
                <a:gd name="connsiteX198" fmla="*/ 1773577 w 2967861"/>
                <a:gd name="connsiteY198" fmla="*/ 43462 h 2340761"/>
                <a:gd name="connsiteX199" fmla="*/ 1766436 w 2967861"/>
                <a:gd name="connsiteY199" fmla="*/ 40358 h 2340761"/>
                <a:gd name="connsiteX200" fmla="*/ 1751845 w 2967861"/>
                <a:gd name="connsiteY200" fmla="*/ 36012 h 2340761"/>
                <a:gd name="connsiteX201" fmla="*/ 1752777 w 2967861"/>
                <a:gd name="connsiteY201" fmla="*/ 30734 h 2340761"/>
                <a:gd name="connsiteX202" fmla="*/ 1754950 w 2967861"/>
                <a:gd name="connsiteY202" fmla="*/ 28561 h 2340761"/>
                <a:gd name="connsiteX203" fmla="*/ 1757123 w 2967861"/>
                <a:gd name="connsiteY203" fmla="*/ 25457 h 2340761"/>
                <a:gd name="connsiteX204" fmla="*/ 1760227 w 2967861"/>
                <a:gd name="connsiteY204" fmla="*/ 23283 h 2340761"/>
                <a:gd name="connsiteX205" fmla="*/ 1762401 w 2967861"/>
                <a:gd name="connsiteY205" fmla="*/ 22352 h 2340761"/>
                <a:gd name="connsiteX206" fmla="*/ 1767678 w 2967861"/>
                <a:gd name="connsiteY206" fmla="*/ 20179 h 2340761"/>
                <a:gd name="connsiteX207" fmla="*/ 1766747 w 2967861"/>
                <a:gd name="connsiteY207" fmla="*/ 14901 h 2340761"/>
                <a:gd name="connsiteX208" fmla="*/ 1762711 w 2967861"/>
                <a:gd name="connsiteY208" fmla="*/ 10555 h 2340761"/>
                <a:gd name="connsiteX209" fmla="*/ 1760538 w 2967861"/>
                <a:gd name="connsiteY209" fmla="*/ 7451 h 2340761"/>
                <a:gd name="connsiteX210" fmla="*/ 1759607 w 2967861"/>
                <a:gd name="connsiteY210" fmla="*/ 5278 h 2340761"/>
                <a:gd name="connsiteX211" fmla="*/ 1755571 w 2967861"/>
                <a:gd name="connsiteY211" fmla="*/ 0 h 2340761"/>
                <a:gd name="connsiteX212" fmla="*/ 1735702 w 2967861"/>
                <a:gd name="connsiteY212" fmla="*/ 0 h 2340761"/>
                <a:gd name="connsiteX213" fmla="*/ 1731666 w 2967861"/>
                <a:gd name="connsiteY213" fmla="*/ 18006 h 2340761"/>
                <a:gd name="connsiteX214" fmla="*/ 1721111 w 2967861"/>
                <a:gd name="connsiteY214" fmla="*/ 28561 h 2340761"/>
                <a:gd name="connsiteX215" fmla="*/ 1708693 w 2967861"/>
                <a:gd name="connsiteY215" fmla="*/ 38185 h 2340761"/>
                <a:gd name="connsiteX216" fmla="*/ 1695034 w 2967861"/>
                <a:gd name="connsiteY216" fmla="*/ 45636 h 2340761"/>
                <a:gd name="connsiteX217" fmla="*/ 1679511 w 2967861"/>
                <a:gd name="connsiteY217" fmla="*/ 53086 h 2340761"/>
                <a:gd name="connsiteX218" fmla="*/ 1679511 w 2967861"/>
                <a:gd name="connsiteY218" fmla="*/ 73265 h 2340761"/>
                <a:gd name="connsiteX219" fmla="*/ 1674234 w 2967861"/>
                <a:gd name="connsiteY219" fmla="*/ 73265 h 2340761"/>
                <a:gd name="connsiteX220" fmla="*/ 1668025 w 2967861"/>
                <a:gd name="connsiteY220" fmla="*/ 72334 h 2340761"/>
                <a:gd name="connsiteX221" fmla="*/ 1664921 w 2967861"/>
                <a:gd name="connsiteY221" fmla="*/ 72334 h 2340761"/>
                <a:gd name="connsiteX222" fmla="*/ 1659643 w 2967861"/>
                <a:gd name="connsiteY222" fmla="*/ 70161 h 2340761"/>
                <a:gd name="connsiteX223" fmla="*/ 1653434 w 2967861"/>
                <a:gd name="connsiteY223" fmla="*/ 75438 h 2340761"/>
                <a:gd name="connsiteX224" fmla="*/ 1646294 w 2967861"/>
                <a:gd name="connsiteY224" fmla="*/ 82889 h 2340761"/>
                <a:gd name="connsiteX225" fmla="*/ 1639153 w 2967861"/>
                <a:gd name="connsiteY225" fmla="*/ 88167 h 2340761"/>
                <a:gd name="connsiteX226" fmla="*/ 1632013 w 2967861"/>
                <a:gd name="connsiteY226" fmla="*/ 94376 h 2340761"/>
                <a:gd name="connsiteX227" fmla="*/ 1626736 w 2967861"/>
                <a:gd name="connsiteY227" fmla="*/ 94376 h 2340761"/>
                <a:gd name="connsiteX228" fmla="*/ 1616181 w 2967861"/>
                <a:gd name="connsiteY228" fmla="*/ 94376 h 2340761"/>
                <a:gd name="connsiteX229" fmla="*/ 1601590 w 2967861"/>
                <a:gd name="connsiteY229" fmla="*/ 94376 h 2340761"/>
                <a:gd name="connsiteX230" fmla="*/ 1586999 w 2967861"/>
                <a:gd name="connsiteY230" fmla="*/ 94376 h 2340761"/>
                <a:gd name="connsiteX231" fmla="*/ 1575512 w 2967861"/>
                <a:gd name="connsiteY231" fmla="*/ 94376 h 2340761"/>
                <a:gd name="connsiteX232" fmla="*/ 1572408 w 2967861"/>
                <a:gd name="connsiteY232" fmla="*/ 99653 h 2340761"/>
                <a:gd name="connsiteX233" fmla="*/ 1570235 w 2967861"/>
                <a:gd name="connsiteY233" fmla="*/ 104931 h 2340761"/>
                <a:gd name="connsiteX234" fmla="*/ 1567130 w 2967861"/>
                <a:gd name="connsiteY234" fmla="*/ 110208 h 2340761"/>
                <a:gd name="connsiteX235" fmla="*/ 1564957 w 2967861"/>
                <a:gd name="connsiteY235" fmla="*/ 117659 h 2340761"/>
                <a:gd name="connsiteX236" fmla="*/ 1543226 w 2967861"/>
                <a:gd name="connsiteY236" fmla="*/ 117659 h 2340761"/>
                <a:gd name="connsiteX237" fmla="*/ 1526462 w 2967861"/>
                <a:gd name="connsiteY237" fmla="*/ 123868 h 2340761"/>
                <a:gd name="connsiteX238" fmla="*/ 1511871 w 2967861"/>
                <a:gd name="connsiteY238" fmla="*/ 130077 h 2340761"/>
                <a:gd name="connsiteX239" fmla="*/ 1497280 w 2967861"/>
                <a:gd name="connsiteY239" fmla="*/ 141563 h 2340761"/>
                <a:gd name="connsiteX240" fmla="*/ 1484862 w 2967861"/>
                <a:gd name="connsiteY240" fmla="*/ 152118 h 2340761"/>
                <a:gd name="connsiteX241" fmla="*/ 1468098 w 2967861"/>
                <a:gd name="connsiteY241" fmla="*/ 161742 h 2340761"/>
                <a:gd name="connsiteX242" fmla="*/ 1462821 w 2967861"/>
                <a:gd name="connsiteY242" fmla="*/ 180679 h 2340761"/>
                <a:gd name="connsiteX243" fmla="*/ 1459716 w 2967861"/>
                <a:gd name="connsiteY243" fmla="*/ 198685 h 2340761"/>
                <a:gd name="connsiteX244" fmla="*/ 1455680 w 2967861"/>
                <a:gd name="connsiteY244" fmla="*/ 215760 h 2340761"/>
                <a:gd name="connsiteX245" fmla="*/ 1452576 w 2967861"/>
                <a:gd name="connsiteY245" fmla="*/ 215760 h 2340761"/>
                <a:gd name="connsiteX246" fmla="*/ 1445436 w 2967861"/>
                <a:gd name="connsiteY246" fmla="*/ 198685 h 2340761"/>
                <a:gd name="connsiteX247" fmla="*/ 1419358 w 2967861"/>
                <a:gd name="connsiteY247" fmla="*/ 203963 h 2340761"/>
                <a:gd name="connsiteX248" fmla="*/ 1395454 w 2967861"/>
                <a:gd name="connsiteY248" fmla="*/ 211414 h 2340761"/>
                <a:gd name="connsiteX249" fmla="*/ 1399490 w 2967861"/>
                <a:gd name="connsiteY249" fmla="*/ 233766 h 2340761"/>
                <a:gd name="connsiteX250" fmla="*/ 1404767 w 2967861"/>
                <a:gd name="connsiteY250" fmla="*/ 253945 h 2340761"/>
                <a:gd name="connsiteX251" fmla="*/ 1410045 w 2967861"/>
                <a:gd name="connsiteY251" fmla="*/ 275055 h 2340761"/>
                <a:gd name="connsiteX252" fmla="*/ 1419358 w 2967861"/>
                <a:gd name="connsiteY252" fmla="*/ 290888 h 2340761"/>
                <a:gd name="connsiteX253" fmla="*/ 1431776 w 2967861"/>
                <a:gd name="connsiteY253" fmla="*/ 304547 h 2340761"/>
                <a:gd name="connsiteX254" fmla="*/ 1431776 w 2967861"/>
                <a:gd name="connsiteY254" fmla="*/ 312929 h 2340761"/>
                <a:gd name="connsiteX255" fmla="*/ 1416254 w 2967861"/>
                <a:gd name="connsiteY255" fmla="*/ 302374 h 2340761"/>
                <a:gd name="connsiteX256" fmla="*/ 1399490 w 2967861"/>
                <a:gd name="connsiteY256" fmla="*/ 287473 h 2340761"/>
                <a:gd name="connsiteX257" fmla="*/ 1388934 w 2967861"/>
                <a:gd name="connsiteY257" fmla="*/ 272571 h 2340761"/>
                <a:gd name="connsiteX258" fmla="*/ 1368135 w 2967861"/>
                <a:gd name="connsiteY258" fmla="*/ 272571 h 2340761"/>
                <a:gd name="connsiteX259" fmla="*/ 1352612 w 2967861"/>
                <a:gd name="connsiteY259" fmla="*/ 275676 h 2340761"/>
                <a:gd name="connsiteX260" fmla="*/ 1338953 w 2967861"/>
                <a:gd name="connsiteY260" fmla="*/ 283127 h 2340761"/>
                <a:gd name="connsiteX261" fmla="*/ 1331812 w 2967861"/>
                <a:gd name="connsiteY261" fmla="*/ 274745 h 2340761"/>
                <a:gd name="connsiteX262" fmla="*/ 1328708 w 2967861"/>
                <a:gd name="connsiteY262" fmla="*/ 263258 h 2340761"/>
                <a:gd name="connsiteX263" fmla="*/ 1324672 w 2967861"/>
                <a:gd name="connsiteY263" fmla="*/ 252703 h 2340761"/>
                <a:gd name="connsiteX264" fmla="*/ 1321568 w 2967861"/>
                <a:gd name="connsiteY264" fmla="*/ 250530 h 2340761"/>
                <a:gd name="connsiteX265" fmla="*/ 1321568 w 2967861"/>
                <a:gd name="connsiteY265" fmla="*/ 249909 h 2340761"/>
                <a:gd name="connsiteX266" fmla="*/ 1319394 w 2967861"/>
                <a:gd name="connsiteY266" fmla="*/ 249909 h 2340761"/>
                <a:gd name="connsiteX267" fmla="*/ 1316290 w 2967861"/>
                <a:gd name="connsiteY267" fmla="*/ 249909 h 2340761"/>
                <a:gd name="connsiteX268" fmla="*/ 1312254 w 2967861"/>
                <a:gd name="connsiteY268" fmla="*/ 249909 h 2340761"/>
                <a:gd name="connsiteX269" fmla="*/ 1312254 w 2967861"/>
                <a:gd name="connsiteY269" fmla="*/ 284679 h 2340761"/>
                <a:gd name="connsiteX270" fmla="*/ 1289281 w 2967861"/>
                <a:gd name="connsiteY270" fmla="*/ 305789 h 2340761"/>
                <a:gd name="connsiteX271" fmla="*/ 1294559 w 2967861"/>
                <a:gd name="connsiteY271" fmla="*/ 320691 h 2340761"/>
                <a:gd name="connsiteX272" fmla="*/ 1299837 w 2967861"/>
                <a:gd name="connsiteY272" fmla="*/ 331246 h 2340761"/>
                <a:gd name="connsiteX273" fmla="*/ 1305114 w 2967861"/>
                <a:gd name="connsiteY273" fmla="*/ 343974 h 2340761"/>
                <a:gd name="connsiteX274" fmla="*/ 1309150 w 2967861"/>
                <a:gd name="connsiteY274" fmla="*/ 362911 h 2340761"/>
                <a:gd name="connsiteX275" fmla="*/ 1329018 w 2967861"/>
                <a:gd name="connsiteY275" fmla="*/ 370362 h 2340761"/>
                <a:gd name="connsiteX276" fmla="*/ 1350750 w 2967861"/>
                <a:gd name="connsiteY276" fmla="*/ 378744 h 2340761"/>
                <a:gd name="connsiteX277" fmla="*/ 1368445 w 2967861"/>
                <a:gd name="connsiteY277" fmla="*/ 386195 h 2340761"/>
                <a:gd name="connsiteX278" fmla="*/ 1368445 w 2967861"/>
                <a:gd name="connsiteY278" fmla="*/ 392403 h 2340761"/>
                <a:gd name="connsiteX279" fmla="*/ 1350750 w 2967861"/>
                <a:gd name="connsiteY279" fmla="*/ 386195 h 2340761"/>
                <a:gd name="connsiteX280" fmla="*/ 1332123 w 2967861"/>
                <a:gd name="connsiteY280" fmla="*/ 386195 h 2340761"/>
                <a:gd name="connsiteX281" fmla="*/ 1312254 w 2967861"/>
                <a:gd name="connsiteY281" fmla="*/ 386195 h 2340761"/>
                <a:gd name="connsiteX282" fmla="*/ 1314427 w 2967861"/>
                <a:gd name="connsiteY282" fmla="*/ 401096 h 2340761"/>
                <a:gd name="connsiteX283" fmla="*/ 1316601 w 2967861"/>
                <a:gd name="connsiteY283" fmla="*/ 418170 h 2340761"/>
                <a:gd name="connsiteX284" fmla="*/ 1319705 w 2967861"/>
                <a:gd name="connsiteY284" fmla="*/ 435245 h 2340761"/>
                <a:gd name="connsiteX285" fmla="*/ 1316601 w 2967861"/>
                <a:gd name="connsiteY285" fmla="*/ 453251 h 2340761"/>
                <a:gd name="connsiteX286" fmla="*/ 1310392 w 2967861"/>
                <a:gd name="connsiteY286" fmla="*/ 464737 h 2340761"/>
                <a:gd name="connsiteX287" fmla="*/ 1303251 w 2967861"/>
                <a:gd name="connsiteY287" fmla="*/ 479639 h 2340761"/>
                <a:gd name="connsiteX288" fmla="*/ 1296111 w 2967861"/>
                <a:gd name="connsiteY288" fmla="*/ 492367 h 2340761"/>
                <a:gd name="connsiteX289" fmla="*/ 1293006 w 2967861"/>
                <a:gd name="connsiteY289" fmla="*/ 494540 h 2340761"/>
                <a:gd name="connsiteX290" fmla="*/ 1290833 w 2967861"/>
                <a:gd name="connsiteY290" fmla="*/ 495472 h 2340761"/>
                <a:gd name="connsiteX291" fmla="*/ 1289902 w 2967861"/>
                <a:gd name="connsiteY291" fmla="*/ 497645 h 2340761"/>
                <a:gd name="connsiteX292" fmla="*/ 1269102 w 2967861"/>
                <a:gd name="connsiteY292" fmla="*/ 497645 h 2340761"/>
                <a:gd name="connsiteX293" fmla="*/ 1269102 w 2967861"/>
                <a:gd name="connsiteY293" fmla="*/ 492057 h 2340761"/>
                <a:gd name="connsiteX294" fmla="*/ 1276243 w 2967861"/>
                <a:gd name="connsiteY294" fmla="*/ 489883 h 2340761"/>
                <a:gd name="connsiteX295" fmla="*/ 1282452 w 2967861"/>
                <a:gd name="connsiteY295" fmla="*/ 486779 h 2340761"/>
                <a:gd name="connsiteX296" fmla="*/ 1287729 w 2967861"/>
                <a:gd name="connsiteY296" fmla="*/ 484606 h 2340761"/>
                <a:gd name="connsiteX297" fmla="*/ 1290833 w 2967861"/>
                <a:gd name="connsiteY297" fmla="*/ 480260 h 2340761"/>
                <a:gd name="connsiteX298" fmla="*/ 1296111 w 2967861"/>
                <a:gd name="connsiteY298" fmla="*/ 477155 h 2340761"/>
                <a:gd name="connsiteX299" fmla="*/ 1296111 w 2967861"/>
                <a:gd name="connsiteY299" fmla="*/ 460081 h 2340761"/>
                <a:gd name="connsiteX300" fmla="*/ 1300147 w 2967861"/>
                <a:gd name="connsiteY300" fmla="*/ 447352 h 2340761"/>
                <a:gd name="connsiteX301" fmla="*/ 1305424 w 2967861"/>
                <a:gd name="connsiteY301" fmla="*/ 435866 h 2340761"/>
                <a:gd name="connsiteX302" fmla="*/ 1302320 w 2967861"/>
                <a:gd name="connsiteY302" fmla="*/ 429657 h 2340761"/>
                <a:gd name="connsiteX303" fmla="*/ 1300147 w 2967861"/>
                <a:gd name="connsiteY303" fmla="*/ 423448 h 2340761"/>
                <a:gd name="connsiteX304" fmla="*/ 1296111 w 2967861"/>
                <a:gd name="connsiteY304" fmla="*/ 420344 h 2340761"/>
                <a:gd name="connsiteX305" fmla="*/ 1293006 w 2967861"/>
                <a:gd name="connsiteY305" fmla="*/ 415997 h 2340761"/>
                <a:gd name="connsiteX306" fmla="*/ 1290833 w 2967861"/>
                <a:gd name="connsiteY306" fmla="*/ 412893 h 2340761"/>
                <a:gd name="connsiteX307" fmla="*/ 1289902 w 2967861"/>
                <a:gd name="connsiteY307" fmla="*/ 407615 h 2340761"/>
                <a:gd name="connsiteX308" fmla="*/ 1289902 w 2967861"/>
                <a:gd name="connsiteY308" fmla="*/ 400165 h 2340761"/>
                <a:gd name="connsiteX309" fmla="*/ 1293006 w 2967861"/>
                <a:gd name="connsiteY309" fmla="*/ 390541 h 2340761"/>
                <a:gd name="connsiteX310" fmla="*/ 1296111 w 2967861"/>
                <a:gd name="connsiteY310" fmla="*/ 379054 h 2340761"/>
                <a:gd name="connsiteX311" fmla="*/ 1296111 w 2967861"/>
                <a:gd name="connsiteY311" fmla="*/ 366326 h 2340761"/>
                <a:gd name="connsiteX312" fmla="*/ 1293006 w 2967861"/>
                <a:gd name="connsiteY312" fmla="*/ 355771 h 2340761"/>
                <a:gd name="connsiteX313" fmla="*/ 1289902 w 2967861"/>
                <a:gd name="connsiteY313" fmla="*/ 340870 h 2340761"/>
                <a:gd name="connsiteX314" fmla="*/ 1283693 w 2967861"/>
                <a:gd name="connsiteY314" fmla="*/ 328141 h 2340761"/>
                <a:gd name="connsiteX315" fmla="*/ 1280589 w 2967861"/>
                <a:gd name="connsiteY315" fmla="*/ 318517 h 2340761"/>
                <a:gd name="connsiteX316" fmla="*/ 1282762 w 2967861"/>
                <a:gd name="connsiteY316" fmla="*/ 311067 h 2340761"/>
                <a:gd name="connsiteX317" fmla="*/ 1283693 w 2967861"/>
                <a:gd name="connsiteY317" fmla="*/ 299580 h 2340761"/>
                <a:gd name="connsiteX318" fmla="*/ 1287729 w 2967861"/>
                <a:gd name="connsiteY318" fmla="*/ 286852 h 2340761"/>
                <a:gd name="connsiteX319" fmla="*/ 1290833 w 2967861"/>
                <a:gd name="connsiteY319" fmla="*/ 271951 h 2340761"/>
                <a:gd name="connsiteX320" fmla="*/ 1293006 w 2967861"/>
                <a:gd name="connsiteY320" fmla="*/ 257049 h 2340761"/>
                <a:gd name="connsiteX321" fmla="*/ 1285866 w 2967861"/>
                <a:gd name="connsiteY321" fmla="*/ 249598 h 2340761"/>
                <a:gd name="connsiteX322" fmla="*/ 1280589 w 2967861"/>
                <a:gd name="connsiteY322" fmla="*/ 239975 h 2340761"/>
                <a:gd name="connsiteX323" fmla="*/ 1260720 w 2967861"/>
                <a:gd name="connsiteY323" fmla="*/ 239043 h 2340761"/>
                <a:gd name="connsiteX324" fmla="*/ 1243956 w 2967861"/>
                <a:gd name="connsiteY324" fmla="*/ 239975 h 2340761"/>
                <a:gd name="connsiteX325" fmla="*/ 1234643 w 2967861"/>
                <a:gd name="connsiteY325" fmla="*/ 246184 h 2340761"/>
                <a:gd name="connsiteX326" fmla="*/ 1227502 w 2967861"/>
                <a:gd name="connsiteY326" fmla="*/ 254566 h 2340761"/>
                <a:gd name="connsiteX327" fmla="*/ 1222225 w 2967861"/>
                <a:gd name="connsiteY327" fmla="*/ 266052 h 2340761"/>
                <a:gd name="connsiteX328" fmla="*/ 1218189 w 2967861"/>
                <a:gd name="connsiteY328" fmla="*/ 276607 h 2340761"/>
                <a:gd name="connsiteX329" fmla="*/ 1215085 w 2967861"/>
                <a:gd name="connsiteY329" fmla="*/ 290267 h 2340761"/>
                <a:gd name="connsiteX330" fmla="*/ 1211049 w 2967861"/>
                <a:gd name="connsiteY330" fmla="*/ 300822 h 2340761"/>
                <a:gd name="connsiteX331" fmla="*/ 1203909 w 2967861"/>
                <a:gd name="connsiteY331" fmla="*/ 310446 h 2340761"/>
                <a:gd name="connsiteX332" fmla="*/ 1193353 w 2967861"/>
                <a:gd name="connsiteY332" fmla="*/ 317896 h 2340761"/>
                <a:gd name="connsiteX333" fmla="*/ 1196458 w 2967861"/>
                <a:gd name="connsiteY333" fmla="*/ 338075 h 2340761"/>
                <a:gd name="connsiteX334" fmla="*/ 1198631 w 2967861"/>
                <a:gd name="connsiteY334" fmla="*/ 352977 h 2340761"/>
                <a:gd name="connsiteX335" fmla="*/ 1202667 w 2967861"/>
                <a:gd name="connsiteY335" fmla="*/ 370051 h 2340761"/>
                <a:gd name="connsiteX336" fmla="*/ 1200494 w 2967861"/>
                <a:gd name="connsiteY336" fmla="*/ 392403 h 2340761"/>
                <a:gd name="connsiteX337" fmla="*/ 1217258 w 2967861"/>
                <a:gd name="connsiteY337" fmla="*/ 392403 h 2340761"/>
                <a:gd name="connsiteX338" fmla="*/ 1218189 w 2967861"/>
                <a:gd name="connsiteY338" fmla="*/ 399854 h 2340761"/>
                <a:gd name="connsiteX339" fmla="*/ 1222225 w 2967861"/>
                <a:gd name="connsiteY339" fmla="*/ 405132 h 2340761"/>
                <a:gd name="connsiteX340" fmla="*/ 1224398 w 2967861"/>
                <a:gd name="connsiteY340" fmla="*/ 410409 h 2340761"/>
                <a:gd name="connsiteX341" fmla="*/ 1227502 w 2967861"/>
                <a:gd name="connsiteY341" fmla="*/ 414756 h 2340761"/>
                <a:gd name="connsiteX342" fmla="*/ 1232780 w 2967861"/>
                <a:gd name="connsiteY342" fmla="*/ 420033 h 2340761"/>
                <a:gd name="connsiteX343" fmla="*/ 1231849 w 2967861"/>
                <a:gd name="connsiteY343" fmla="*/ 423138 h 2340761"/>
                <a:gd name="connsiteX344" fmla="*/ 1231849 w 2967861"/>
                <a:gd name="connsiteY344" fmla="*/ 425311 h 2340761"/>
                <a:gd name="connsiteX345" fmla="*/ 1229676 w 2967861"/>
                <a:gd name="connsiteY345" fmla="*/ 427484 h 2340761"/>
                <a:gd name="connsiteX346" fmla="*/ 1220362 w 2967861"/>
                <a:gd name="connsiteY346" fmla="*/ 423138 h 2340761"/>
                <a:gd name="connsiteX347" fmla="*/ 1205771 w 2967861"/>
                <a:gd name="connsiteY347" fmla="*/ 415687 h 2340761"/>
                <a:gd name="connsiteX348" fmla="*/ 1190249 w 2967861"/>
                <a:gd name="connsiteY348" fmla="*/ 402959 h 2340761"/>
                <a:gd name="connsiteX349" fmla="*/ 1171622 w 2967861"/>
                <a:gd name="connsiteY349" fmla="*/ 390230 h 2340761"/>
                <a:gd name="connsiteX350" fmla="*/ 1159204 w 2967861"/>
                <a:gd name="connsiteY350" fmla="*/ 377502 h 2340761"/>
                <a:gd name="connsiteX351" fmla="*/ 1149891 w 2967861"/>
                <a:gd name="connsiteY351" fmla="*/ 366016 h 2340761"/>
                <a:gd name="connsiteX352" fmla="*/ 1142751 w 2967861"/>
                <a:gd name="connsiteY352" fmla="*/ 366016 h 2340761"/>
                <a:gd name="connsiteX353" fmla="*/ 1135611 w 2967861"/>
                <a:gd name="connsiteY353" fmla="*/ 366016 h 2340761"/>
                <a:gd name="connsiteX354" fmla="*/ 1130333 w 2967861"/>
                <a:gd name="connsiteY354" fmla="*/ 363842 h 2340761"/>
                <a:gd name="connsiteX355" fmla="*/ 1126297 w 2967861"/>
                <a:gd name="connsiteY355" fmla="*/ 362911 h 2340761"/>
                <a:gd name="connsiteX356" fmla="*/ 1119157 w 2967861"/>
                <a:gd name="connsiteY356" fmla="*/ 366016 h 2340761"/>
                <a:gd name="connsiteX357" fmla="*/ 1116052 w 2967861"/>
                <a:gd name="connsiteY357" fmla="*/ 368189 h 2340761"/>
                <a:gd name="connsiteX358" fmla="*/ 1112017 w 2967861"/>
                <a:gd name="connsiteY358" fmla="*/ 371293 h 2340761"/>
                <a:gd name="connsiteX359" fmla="*/ 1106739 w 2967861"/>
                <a:gd name="connsiteY359" fmla="*/ 375639 h 2340761"/>
                <a:gd name="connsiteX360" fmla="*/ 1106739 w 2967861"/>
                <a:gd name="connsiteY360" fmla="*/ 383090 h 2340761"/>
                <a:gd name="connsiteX361" fmla="*/ 1106739 w 2967861"/>
                <a:gd name="connsiteY361" fmla="*/ 388368 h 2340761"/>
                <a:gd name="connsiteX362" fmla="*/ 1108912 w 2967861"/>
                <a:gd name="connsiteY362" fmla="*/ 392714 h 2340761"/>
                <a:gd name="connsiteX363" fmla="*/ 1111085 w 2967861"/>
                <a:gd name="connsiteY363" fmla="*/ 395818 h 2340761"/>
                <a:gd name="connsiteX364" fmla="*/ 1114190 w 2967861"/>
                <a:gd name="connsiteY364" fmla="*/ 400165 h 2340761"/>
                <a:gd name="connsiteX365" fmla="*/ 1114190 w 2967861"/>
                <a:gd name="connsiteY365" fmla="*/ 405442 h 2340761"/>
                <a:gd name="connsiteX366" fmla="*/ 1112017 w 2967861"/>
                <a:gd name="connsiteY366" fmla="*/ 410720 h 2340761"/>
                <a:gd name="connsiteX367" fmla="*/ 1112017 w 2967861"/>
                <a:gd name="connsiteY367" fmla="*/ 415066 h 2340761"/>
                <a:gd name="connsiteX368" fmla="*/ 1111085 w 2967861"/>
                <a:gd name="connsiteY368" fmla="*/ 415997 h 2340761"/>
                <a:gd name="connsiteX369" fmla="*/ 1108912 w 2967861"/>
                <a:gd name="connsiteY369" fmla="*/ 420344 h 2340761"/>
                <a:gd name="connsiteX370" fmla="*/ 1106739 w 2967861"/>
                <a:gd name="connsiteY370" fmla="*/ 423448 h 2340761"/>
                <a:gd name="connsiteX371" fmla="*/ 1099599 w 2967861"/>
                <a:gd name="connsiteY371" fmla="*/ 422517 h 2340761"/>
                <a:gd name="connsiteX372" fmla="*/ 1096495 w 2967861"/>
                <a:gd name="connsiteY372" fmla="*/ 422517 h 2340761"/>
                <a:gd name="connsiteX373" fmla="*/ 1094321 w 2967861"/>
                <a:gd name="connsiteY373" fmla="*/ 420344 h 2340761"/>
                <a:gd name="connsiteX374" fmla="*/ 1092148 w 2967861"/>
                <a:gd name="connsiteY374" fmla="*/ 418170 h 2340761"/>
                <a:gd name="connsiteX375" fmla="*/ 1089044 w 2967861"/>
                <a:gd name="connsiteY375" fmla="*/ 415066 h 2340761"/>
                <a:gd name="connsiteX376" fmla="*/ 1086871 w 2967861"/>
                <a:gd name="connsiteY376" fmla="*/ 412893 h 2340761"/>
                <a:gd name="connsiteX377" fmla="*/ 1083766 w 2967861"/>
                <a:gd name="connsiteY377" fmla="*/ 412893 h 2340761"/>
                <a:gd name="connsiteX378" fmla="*/ 1072280 w 2967861"/>
                <a:gd name="connsiteY378" fmla="*/ 415997 h 2340761"/>
                <a:gd name="connsiteX379" fmla="*/ 1061724 w 2967861"/>
                <a:gd name="connsiteY379" fmla="*/ 420344 h 2340761"/>
                <a:gd name="connsiteX380" fmla="*/ 1048065 w 2967861"/>
                <a:gd name="connsiteY380" fmla="*/ 425621 h 2340761"/>
                <a:gd name="connsiteX381" fmla="*/ 1035647 w 2967861"/>
                <a:gd name="connsiteY381" fmla="*/ 430899 h 2340761"/>
                <a:gd name="connsiteX382" fmla="*/ 1030369 w 2967861"/>
                <a:gd name="connsiteY382" fmla="*/ 436176 h 2340761"/>
                <a:gd name="connsiteX383" fmla="*/ 1021056 w 2967861"/>
                <a:gd name="connsiteY383" fmla="*/ 436176 h 2340761"/>
                <a:gd name="connsiteX384" fmla="*/ 1028196 w 2967861"/>
                <a:gd name="connsiteY384" fmla="*/ 425621 h 2340761"/>
                <a:gd name="connsiteX385" fmla="*/ 1035336 w 2967861"/>
                <a:gd name="connsiteY385" fmla="*/ 420344 h 2340761"/>
                <a:gd name="connsiteX386" fmla="*/ 1044650 w 2967861"/>
                <a:gd name="connsiteY386" fmla="*/ 415066 h 2340761"/>
                <a:gd name="connsiteX387" fmla="*/ 1053963 w 2967861"/>
                <a:gd name="connsiteY387" fmla="*/ 407615 h 2340761"/>
                <a:gd name="connsiteX388" fmla="*/ 1040304 w 2967861"/>
                <a:gd name="connsiteY388" fmla="*/ 403269 h 2340761"/>
                <a:gd name="connsiteX389" fmla="*/ 1025713 w 2967861"/>
                <a:gd name="connsiteY389" fmla="*/ 400165 h 2340761"/>
                <a:gd name="connsiteX390" fmla="*/ 1010190 w 2967861"/>
                <a:gd name="connsiteY390" fmla="*/ 400165 h 2340761"/>
                <a:gd name="connsiteX391" fmla="*/ 1008017 w 2967861"/>
                <a:gd name="connsiteY391" fmla="*/ 407615 h 2340761"/>
                <a:gd name="connsiteX392" fmla="*/ 1008017 w 2967861"/>
                <a:gd name="connsiteY392" fmla="*/ 412893 h 2340761"/>
                <a:gd name="connsiteX393" fmla="*/ 1005844 w 2967861"/>
                <a:gd name="connsiteY393" fmla="*/ 415997 h 2340761"/>
                <a:gd name="connsiteX394" fmla="*/ 1003671 w 2967861"/>
                <a:gd name="connsiteY394" fmla="*/ 420344 h 2340761"/>
                <a:gd name="connsiteX395" fmla="*/ 1000567 w 2967861"/>
                <a:gd name="connsiteY395" fmla="*/ 423448 h 2340761"/>
                <a:gd name="connsiteX396" fmla="*/ 1000567 w 2967861"/>
                <a:gd name="connsiteY396" fmla="*/ 427794 h 2340761"/>
                <a:gd name="connsiteX397" fmla="*/ 996531 w 2967861"/>
                <a:gd name="connsiteY397" fmla="*/ 425621 h 2340761"/>
                <a:gd name="connsiteX398" fmla="*/ 995600 w 2967861"/>
                <a:gd name="connsiteY398" fmla="*/ 422517 h 2340761"/>
                <a:gd name="connsiteX399" fmla="*/ 993426 w 2967861"/>
                <a:gd name="connsiteY399" fmla="*/ 420344 h 2340761"/>
                <a:gd name="connsiteX400" fmla="*/ 991253 w 2967861"/>
                <a:gd name="connsiteY400" fmla="*/ 415997 h 2340761"/>
                <a:gd name="connsiteX401" fmla="*/ 990322 w 2967861"/>
                <a:gd name="connsiteY401" fmla="*/ 412893 h 2340761"/>
                <a:gd name="connsiteX402" fmla="*/ 986286 w 2967861"/>
                <a:gd name="connsiteY402" fmla="*/ 410720 h 2340761"/>
                <a:gd name="connsiteX403" fmla="*/ 983182 w 2967861"/>
                <a:gd name="connsiteY403" fmla="*/ 408547 h 2340761"/>
                <a:gd name="connsiteX404" fmla="*/ 981009 w 2967861"/>
                <a:gd name="connsiteY404" fmla="*/ 410720 h 2340761"/>
                <a:gd name="connsiteX405" fmla="*/ 975731 w 2967861"/>
                <a:gd name="connsiteY405" fmla="*/ 410720 h 2340761"/>
                <a:gd name="connsiteX406" fmla="*/ 969522 w 2967861"/>
                <a:gd name="connsiteY406" fmla="*/ 412893 h 2340761"/>
                <a:gd name="connsiteX407" fmla="*/ 957104 w 2967861"/>
                <a:gd name="connsiteY407" fmla="*/ 429967 h 2340761"/>
                <a:gd name="connsiteX408" fmla="*/ 942513 w 2967861"/>
                <a:gd name="connsiteY408" fmla="*/ 443627 h 2340761"/>
                <a:gd name="connsiteX409" fmla="*/ 930095 w 2967861"/>
                <a:gd name="connsiteY409" fmla="*/ 460702 h 2340761"/>
                <a:gd name="connsiteX410" fmla="*/ 932269 w 2967861"/>
                <a:gd name="connsiteY410" fmla="*/ 465979 h 2340761"/>
                <a:gd name="connsiteX411" fmla="*/ 932269 w 2967861"/>
                <a:gd name="connsiteY411" fmla="*/ 470325 h 2340761"/>
                <a:gd name="connsiteX412" fmla="*/ 932269 w 2967861"/>
                <a:gd name="connsiteY412" fmla="*/ 475603 h 2340761"/>
                <a:gd name="connsiteX413" fmla="*/ 932269 w 2967861"/>
                <a:gd name="connsiteY413" fmla="*/ 479949 h 2340761"/>
                <a:gd name="connsiteX414" fmla="*/ 930095 w 2967861"/>
                <a:gd name="connsiteY414" fmla="*/ 485227 h 2340761"/>
                <a:gd name="connsiteX415" fmla="*/ 926060 w 2967861"/>
                <a:gd name="connsiteY415" fmla="*/ 487400 h 2340761"/>
                <a:gd name="connsiteX416" fmla="*/ 925128 w 2967861"/>
                <a:gd name="connsiteY416" fmla="*/ 487400 h 2340761"/>
                <a:gd name="connsiteX417" fmla="*/ 922955 w 2967861"/>
                <a:gd name="connsiteY417" fmla="*/ 488331 h 2340761"/>
                <a:gd name="connsiteX418" fmla="*/ 920782 w 2967861"/>
                <a:gd name="connsiteY418" fmla="*/ 488331 h 2340761"/>
                <a:gd name="connsiteX419" fmla="*/ 915504 w 2967861"/>
                <a:gd name="connsiteY419" fmla="*/ 488331 h 2340761"/>
                <a:gd name="connsiteX420" fmla="*/ 911469 w 2967861"/>
                <a:gd name="connsiteY420" fmla="*/ 487400 h 2340761"/>
                <a:gd name="connsiteX421" fmla="*/ 908364 w 2967861"/>
                <a:gd name="connsiteY421" fmla="*/ 485227 h 2340761"/>
                <a:gd name="connsiteX422" fmla="*/ 906191 w 2967861"/>
                <a:gd name="connsiteY422" fmla="*/ 483054 h 2340761"/>
                <a:gd name="connsiteX423" fmla="*/ 900914 w 2967861"/>
                <a:gd name="connsiteY423" fmla="*/ 480881 h 2340761"/>
                <a:gd name="connsiteX424" fmla="*/ 900914 w 2967861"/>
                <a:gd name="connsiteY424" fmla="*/ 460702 h 2340761"/>
                <a:gd name="connsiteX425" fmla="*/ 908054 w 2967861"/>
                <a:gd name="connsiteY425" fmla="*/ 460702 h 2340761"/>
                <a:gd name="connsiteX426" fmla="*/ 911158 w 2967861"/>
                <a:gd name="connsiteY426" fmla="*/ 458528 h 2340761"/>
                <a:gd name="connsiteX427" fmla="*/ 913331 w 2967861"/>
                <a:gd name="connsiteY427" fmla="*/ 458528 h 2340761"/>
                <a:gd name="connsiteX428" fmla="*/ 917367 w 2967861"/>
                <a:gd name="connsiteY428" fmla="*/ 457597 h 2340761"/>
                <a:gd name="connsiteX429" fmla="*/ 917367 w 2967861"/>
                <a:gd name="connsiteY429" fmla="*/ 447973 h 2340761"/>
                <a:gd name="connsiteX430" fmla="*/ 911158 w 2967861"/>
                <a:gd name="connsiteY430" fmla="*/ 438349 h 2340761"/>
                <a:gd name="connsiteX431" fmla="*/ 904018 w 2967861"/>
                <a:gd name="connsiteY431" fmla="*/ 427794 h 2340761"/>
                <a:gd name="connsiteX432" fmla="*/ 896878 w 2967861"/>
                <a:gd name="connsiteY432" fmla="*/ 420344 h 2340761"/>
                <a:gd name="connsiteX433" fmla="*/ 866765 w 2967861"/>
                <a:gd name="connsiteY433" fmla="*/ 420344 h 2340761"/>
                <a:gd name="connsiteX434" fmla="*/ 873905 w 2967861"/>
                <a:gd name="connsiteY434" fmla="*/ 464737 h 2340761"/>
                <a:gd name="connsiteX435" fmla="*/ 877009 w 2967861"/>
                <a:gd name="connsiteY435" fmla="*/ 504785 h 2340761"/>
                <a:gd name="connsiteX436" fmla="*/ 869869 w 2967861"/>
                <a:gd name="connsiteY436" fmla="*/ 502612 h 2340761"/>
                <a:gd name="connsiteX437" fmla="*/ 862729 w 2967861"/>
                <a:gd name="connsiteY437" fmla="*/ 501680 h 2340761"/>
                <a:gd name="connsiteX438" fmla="*/ 855588 w 2967861"/>
                <a:gd name="connsiteY438" fmla="*/ 499507 h 2340761"/>
                <a:gd name="connsiteX439" fmla="*/ 850311 w 2967861"/>
                <a:gd name="connsiteY439" fmla="*/ 497334 h 2340761"/>
                <a:gd name="connsiteX440" fmla="*/ 840997 w 2967861"/>
                <a:gd name="connsiteY440" fmla="*/ 510062 h 2340761"/>
                <a:gd name="connsiteX441" fmla="*/ 830442 w 2967861"/>
                <a:gd name="connsiteY441" fmla="*/ 521549 h 2340761"/>
                <a:gd name="connsiteX442" fmla="*/ 813678 w 2967861"/>
                <a:gd name="connsiteY442" fmla="*/ 529000 h 2340761"/>
                <a:gd name="connsiteX443" fmla="*/ 815851 w 2967861"/>
                <a:gd name="connsiteY443" fmla="*/ 534277 h 2340761"/>
                <a:gd name="connsiteX444" fmla="*/ 815851 w 2967861"/>
                <a:gd name="connsiteY444" fmla="*/ 537382 h 2340761"/>
                <a:gd name="connsiteX445" fmla="*/ 815851 w 2967861"/>
                <a:gd name="connsiteY445" fmla="*/ 539555 h 2340761"/>
                <a:gd name="connsiteX446" fmla="*/ 818025 w 2967861"/>
                <a:gd name="connsiteY446" fmla="*/ 541728 h 2340761"/>
                <a:gd name="connsiteX447" fmla="*/ 818956 w 2967861"/>
                <a:gd name="connsiteY447" fmla="*/ 543901 h 2340761"/>
                <a:gd name="connsiteX448" fmla="*/ 821129 w 2967861"/>
                <a:gd name="connsiteY448" fmla="*/ 544832 h 2340761"/>
                <a:gd name="connsiteX449" fmla="*/ 821129 w 2967861"/>
                <a:gd name="connsiteY449" fmla="*/ 551041 h 2340761"/>
                <a:gd name="connsiteX450" fmla="*/ 818956 w 2967861"/>
                <a:gd name="connsiteY450" fmla="*/ 556319 h 2340761"/>
                <a:gd name="connsiteX451" fmla="*/ 818025 w 2967861"/>
                <a:gd name="connsiteY451" fmla="*/ 558492 h 2340761"/>
                <a:gd name="connsiteX452" fmla="*/ 815851 w 2967861"/>
                <a:gd name="connsiteY452" fmla="*/ 561596 h 2340761"/>
                <a:gd name="connsiteX453" fmla="*/ 813678 w 2967861"/>
                <a:gd name="connsiteY453" fmla="*/ 565943 h 2340761"/>
                <a:gd name="connsiteX454" fmla="*/ 799087 w 2967861"/>
                <a:gd name="connsiteY454" fmla="*/ 559734 h 2340761"/>
                <a:gd name="connsiteX455" fmla="*/ 786669 w 2967861"/>
                <a:gd name="connsiteY455" fmla="*/ 552283 h 2340761"/>
                <a:gd name="connsiteX456" fmla="*/ 774252 w 2967861"/>
                <a:gd name="connsiteY456" fmla="*/ 544832 h 2340761"/>
                <a:gd name="connsiteX457" fmla="*/ 774252 w 2967861"/>
                <a:gd name="connsiteY457" fmla="*/ 549179 h 2340761"/>
                <a:gd name="connsiteX458" fmla="*/ 767732 w 2967861"/>
                <a:gd name="connsiteY458" fmla="*/ 549179 h 2340761"/>
                <a:gd name="connsiteX459" fmla="*/ 767732 w 2967861"/>
                <a:gd name="connsiteY459" fmla="*/ 559734 h 2340761"/>
                <a:gd name="connsiteX460" fmla="*/ 769906 w 2967861"/>
                <a:gd name="connsiteY460" fmla="*/ 569358 h 2340761"/>
                <a:gd name="connsiteX461" fmla="*/ 772079 w 2967861"/>
                <a:gd name="connsiteY461" fmla="*/ 582086 h 2340761"/>
                <a:gd name="connsiteX462" fmla="*/ 764938 w 2967861"/>
                <a:gd name="connsiteY462" fmla="*/ 581155 h 2340761"/>
                <a:gd name="connsiteX463" fmla="*/ 760903 w 2967861"/>
                <a:gd name="connsiteY463" fmla="*/ 576808 h 2340761"/>
                <a:gd name="connsiteX464" fmla="*/ 755625 w 2967861"/>
                <a:gd name="connsiteY464" fmla="*/ 574635 h 2340761"/>
                <a:gd name="connsiteX465" fmla="*/ 752520 w 2967861"/>
                <a:gd name="connsiteY465" fmla="*/ 569358 h 2340761"/>
                <a:gd name="connsiteX466" fmla="*/ 748485 w 2967861"/>
                <a:gd name="connsiteY466" fmla="*/ 559734 h 2340761"/>
                <a:gd name="connsiteX467" fmla="*/ 745380 w 2967861"/>
                <a:gd name="connsiteY467" fmla="*/ 544832 h 2340761"/>
                <a:gd name="connsiteX468" fmla="*/ 743207 w 2967861"/>
                <a:gd name="connsiteY468" fmla="*/ 526827 h 2340761"/>
                <a:gd name="connsiteX469" fmla="*/ 741034 w 2967861"/>
                <a:gd name="connsiteY469" fmla="*/ 509752 h 2340761"/>
                <a:gd name="connsiteX470" fmla="*/ 738861 w 2967861"/>
                <a:gd name="connsiteY470" fmla="*/ 497024 h 2340761"/>
                <a:gd name="connsiteX471" fmla="*/ 753452 w 2967861"/>
                <a:gd name="connsiteY471" fmla="*/ 502301 h 2340761"/>
                <a:gd name="connsiteX472" fmla="*/ 768043 w 2967861"/>
                <a:gd name="connsiteY472" fmla="*/ 509752 h 2340761"/>
                <a:gd name="connsiteX473" fmla="*/ 784807 w 2967861"/>
                <a:gd name="connsiteY473" fmla="*/ 517203 h 2340761"/>
                <a:gd name="connsiteX474" fmla="*/ 802502 w 2967861"/>
                <a:gd name="connsiteY474" fmla="*/ 517203 h 2340761"/>
                <a:gd name="connsiteX475" fmla="*/ 819266 w 2967861"/>
                <a:gd name="connsiteY475" fmla="*/ 508821 h 2340761"/>
                <a:gd name="connsiteX476" fmla="*/ 831684 w 2967861"/>
                <a:gd name="connsiteY476" fmla="*/ 495161 h 2340761"/>
                <a:gd name="connsiteX477" fmla="*/ 833857 w 2967861"/>
                <a:gd name="connsiteY477" fmla="*/ 479328 h 2340761"/>
                <a:gd name="connsiteX478" fmla="*/ 830753 w 2967861"/>
                <a:gd name="connsiteY478" fmla="*/ 462254 h 2340761"/>
                <a:gd name="connsiteX479" fmla="*/ 819266 w 2967861"/>
                <a:gd name="connsiteY479" fmla="*/ 445179 h 2340761"/>
                <a:gd name="connsiteX480" fmla="*/ 806848 w 2967861"/>
                <a:gd name="connsiteY480" fmla="*/ 429347 h 2340761"/>
                <a:gd name="connsiteX481" fmla="*/ 792258 w 2967861"/>
                <a:gd name="connsiteY481" fmla="*/ 414445 h 2340761"/>
                <a:gd name="connsiteX482" fmla="*/ 777667 w 2967861"/>
                <a:gd name="connsiteY482" fmla="*/ 402959 h 2340761"/>
                <a:gd name="connsiteX483" fmla="*/ 765249 w 2967861"/>
                <a:gd name="connsiteY483" fmla="*/ 395508 h 2340761"/>
                <a:gd name="connsiteX484" fmla="*/ 732031 w 2967861"/>
                <a:gd name="connsiteY484" fmla="*/ 392403 h 2340761"/>
                <a:gd name="connsiteX485" fmla="*/ 726753 w 2967861"/>
                <a:gd name="connsiteY485" fmla="*/ 386195 h 2340761"/>
                <a:gd name="connsiteX486" fmla="*/ 721476 w 2967861"/>
                <a:gd name="connsiteY486" fmla="*/ 380917 h 2340761"/>
                <a:gd name="connsiteX487" fmla="*/ 719303 w 2967861"/>
                <a:gd name="connsiteY487" fmla="*/ 375639 h 2340761"/>
                <a:gd name="connsiteX488" fmla="*/ 717130 w 2967861"/>
                <a:gd name="connsiteY488" fmla="*/ 371293 h 2340761"/>
                <a:gd name="connsiteX489" fmla="*/ 711852 w 2967861"/>
                <a:gd name="connsiteY489" fmla="*/ 371293 h 2340761"/>
                <a:gd name="connsiteX490" fmla="*/ 704712 w 2967861"/>
                <a:gd name="connsiteY490" fmla="*/ 373466 h 2340761"/>
                <a:gd name="connsiteX491" fmla="*/ 692294 w 2967861"/>
                <a:gd name="connsiteY491" fmla="*/ 378744 h 2340761"/>
                <a:gd name="connsiteX492" fmla="*/ 690121 w 2967861"/>
                <a:gd name="connsiteY492" fmla="*/ 375639 h 2340761"/>
                <a:gd name="connsiteX493" fmla="*/ 689190 w 2967861"/>
                <a:gd name="connsiteY493" fmla="*/ 373466 h 2340761"/>
                <a:gd name="connsiteX494" fmla="*/ 687016 w 2967861"/>
                <a:gd name="connsiteY494" fmla="*/ 373466 h 2340761"/>
                <a:gd name="connsiteX495" fmla="*/ 684843 w 2967861"/>
                <a:gd name="connsiteY495" fmla="*/ 370362 h 2340761"/>
                <a:gd name="connsiteX496" fmla="*/ 684843 w 2967861"/>
                <a:gd name="connsiteY496" fmla="*/ 366016 h 2340761"/>
                <a:gd name="connsiteX497" fmla="*/ 687016 w 2967861"/>
                <a:gd name="connsiteY497" fmla="*/ 363842 h 2340761"/>
                <a:gd name="connsiteX498" fmla="*/ 687016 w 2967861"/>
                <a:gd name="connsiteY498" fmla="*/ 362911 h 2340761"/>
                <a:gd name="connsiteX499" fmla="*/ 689190 w 2967861"/>
                <a:gd name="connsiteY499" fmla="*/ 362911 h 2340761"/>
                <a:gd name="connsiteX500" fmla="*/ 690121 w 2967861"/>
                <a:gd name="connsiteY500" fmla="*/ 360738 h 2340761"/>
                <a:gd name="connsiteX501" fmla="*/ 692294 w 2967861"/>
                <a:gd name="connsiteY501" fmla="*/ 358565 h 2340761"/>
                <a:gd name="connsiteX502" fmla="*/ 689190 w 2967861"/>
                <a:gd name="connsiteY502" fmla="*/ 343664 h 2340761"/>
                <a:gd name="connsiteX503" fmla="*/ 682981 w 2967861"/>
                <a:gd name="connsiteY503" fmla="*/ 336213 h 2340761"/>
                <a:gd name="connsiteX504" fmla="*/ 675840 w 2967861"/>
                <a:gd name="connsiteY504" fmla="*/ 334040 h 2340761"/>
                <a:gd name="connsiteX505" fmla="*/ 668700 w 2967861"/>
                <a:gd name="connsiteY505" fmla="*/ 333108 h 2340761"/>
                <a:gd name="connsiteX506" fmla="*/ 660318 w 2967861"/>
                <a:gd name="connsiteY506" fmla="*/ 328762 h 2340761"/>
                <a:gd name="connsiteX507" fmla="*/ 653178 w 2967861"/>
                <a:gd name="connsiteY507" fmla="*/ 321311 h 2340761"/>
                <a:gd name="connsiteX508" fmla="*/ 636414 w 2967861"/>
                <a:gd name="connsiteY508" fmla="*/ 323485 h 2340761"/>
                <a:gd name="connsiteX509" fmla="*/ 619650 w 2967861"/>
                <a:gd name="connsiteY509" fmla="*/ 327831 h 2340761"/>
                <a:gd name="connsiteX510" fmla="*/ 607232 w 2967861"/>
                <a:gd name="connsiteY510" fmla="*/ 330935 h 2340761"/>
                <a:gd name="connsiteX511" fmla="*/ 595745 w 2967861"/>
                <a:gd name="connsiteY511" fmla="*/ 340559 h 2340761"/>
                <a:gd name="connsiteX512" fmla="*/ 589536 w 2967861"/>
                <a:gd name="connsiteY512" fmla="*/ 355460 h 2340761"/>
                <a:gd name="connsiteX513" fmla="*/ 583328 w 2967861"/>
                <a:gd name="connsiteY513" fmla="*/ 351114 h 2340761"/>
                <a:gd name="connsiteX514" fmla="*/ 581465 w 2967861"/>
                <a:gd name="connsiteY514" fmla="*/ 351114 h 2340761"/>
                <a:gd name="connsiteX515" fmla="*/ 579292 w 2967861"/>
                <a:gd name="connsiteY515" fmla="*/ 348941 h 2340761"/>
                <a:gd name="connsiteX516" fmla="*/ 577119 w 2967861"/>
                <a:gd name="connsiteY516" fmla="*/ 348941 h 2340761"/>
                <a:gd name="connsiteX517" fmla="*/ 574014 w 2967861"/>
                <a:gd name="connsiteY517" fmla="*/ 348941 h 2340761"/>
                <a:gd name="connsiteX518" fmla="*/ 569978 w 2967861"/>
                <a:gd name="connsiteY518" fmla="*/ 348941 h 2340761"/>
                <a:gd name="connsiteX519" fmla="*/ 564701 w 2967861"/>
                <a:gd name="connsiteY519" fmla="*/ 348941 h 2340761"/>
                <a:gd name="connsiteX520" fmla="*/ 564701 w 2967861"/>
                <a:gd name="connsiteY520" fmla="*/ 362601 h 2340761"/>
                <a:gd name="connsiteX521" fmla="*/ 560665 w 2967861"/>
                <a:gd name="connsiteY521" fmla="*/ 360428 h 2340761"/>
                <a:gd name="connsiteX522" fmla="*/ 559734 w 2967861"/>
                <a:gd name="connsiteY522" fmla="*/ 360428 h 2340761"/>
                <a:gd name="connsiteX523" fmla="*/ 557561 w 2967861"/>
                <a:gd name="connsiteY523" fmla="*/ 360428 h 2340761"/>
                <a:gd name="connsiteX524" fmla="*/ 555387 w 2967861"/>
                <a:gd name="connsiteY524" fmla="*/ 358254 h 2340761"/>
                <a:gd name="connsiteX525" fmla="*/ 535519 w 2967861"/>
                <a:gd name="connsiteY525" fmla="*/ 363532 h 2340761"/>
                <a:gd name="connsiteX526" fmla="*/ 520928 w 2967861"/>
                <a:gd name="connsiteY526" fmla="*/ 375019 h 2340761"/>
                <a:gd name="connsiteX527" fmla="*/ 511615 w 2967861"/>
                <a:gd name="connsiteY527" fmla="*/ 392093 h 2340761"/>
                <a:gd name="connsiteX528" fmla="*/ 494850 w 2967861"/>
                <a:gd name="connsiteY528" fmla="*/ 392093 h 2340761"/>
                <a:gd name="connsiteX529" fmla="*/ 494850 w 2967861"/>
                <a:gd name="connsiteY529" fmla="*/ 406994 h 2340761"/>
                <a:gd name="connsiteX530" fmla="*/ 479328 w 2967861"/>
                <a:gd name="connsiteY530" fmla="*/ 415377 h 2340761"/>
                <a:gd name="connsiteX531" fmla="*/ 466910 w 2967861"/>
                <a:gd name="connsiteY531" fmla="*/ 430278 h 2340761"/>
                <a:gd name="connsiteX532" fmla="*/ 453251 w 2967861"/>
                <a:gd name="connsiteY532" fmla="*/ 452630 h 2340761"/>
                <a:gd name="connsiteX533" fmla="*/ 442696 w 2967861"/>
                <a:gd name="connsiteY533" fmla="*/ 476845 h 2340761"/>
                <a:gd name="connsiteX534" fmla="*/ 431209 w 2967861"/>
                <a:gd name="connsiteY534" fmla="*/ 501060 h 2340761"/>
                <a:gd name="connsiteX535" fmla="*/ 420654 w 2967861"/>
                <a:gd name="connsiteY535" fmla="*/ 524343 h 2340761"/>
                <a:gd name="connsiteX536" fmla="*/ 408236 w 2967861"/>
                <a:gd name="connsiteY536" fmla="*/ 544522 h 2340761"/>
                <a:gd name="connsiteX537" fmla="*/ 394577 w 2967861"/>
                <a:gd name="connsiteY537" fmla="*/ 561596 h 2340761"/>
                <a:gd name="connsiteX538" fmla="*/ 396750 w 2967861"/>
                <a:gd name="connsiteY538" fmla="*/ 565943 h 2340761"/>
                <a:gd name="connsiteX539" fmla="*/ 396750 w 2967861"/>
                <a:gd name="connsiteY539" fmla="*/ 569047 h 2340761"/>
                <a:gd name="connsiteX540" fmla="*/ 396750 w 2967861"/>
                <a:gd name="connsiteY540" fmla="*/ 571220 h 2340761"/>
                <a:gd name="connsiteX541" fmla="*/ 398923 w 2967861"/>
                <a:gd name="connsiteY541" fmla="*/ 571220 h 2340761"/>
                <a:gd name="connsiteX542" fmla="*/ 401096 w 2967861"/>
                <a:gd name="connsiteY542" fmla="*/ 571220 h 2340761"/>
                <a:gd name="connsiteX543" fmla="*/ 404200 w 2967861"/>
                <a:gd name="connsiteY543" fmla="*/ 573393 h 2340761"/>
                <a:gd name="connsiteX544" fmla="*/ 394887 w 2967861"/>
                <a:gd name="connsiteY544" fmla="*/ 581775 h 2340761"/>
                <a:gd name="connsiteX545" fmla="*/ 384332 w 2967861"/>
                <a:gd name="connsiteY545" fmla="*/ 586122 h 2340761"/>
                <a:gd name="connsiteX546" fmla="*/ 371914 w 2967861"/>
                <a:gd name="connsiteY546" fmla="*/ 593572 h 2340761"/>
                <a:gd name="connsiteX547" fmla="*/ 369741 w 2967861"/>
                <a:gd name="connsiteY547" fmla="*/ 596677 h 2340761"/>
                <a:gd name="connsiteX548" fmla="*/ 367568 w 2967861"/>
                <a:gd name="connsiteY548" fmla="*/ 602886 h 2340761"/>
                <a:gd name="connsiteX549" fmla="*/ 366636 w 2967861"/>
                <a:gd name="connsiteY549" fmla="*/ 605990 h 2340761"/>
                <a:gd name="connsiteX550" fmla="*/ 364463 w 2967861"/>
                <a:gd name="connsiteY550" fmla="*/ 610336 h 2340761"/>
                <a:gd name="connsiteX551" fmla="*/ 360427 w 2967861"/>
                <a:gd name="connsiteY551" fmla="*/ 613441 h 2340761"/>
                <a:gd name="connsiteX552" fmla="*/ 359496 w 2967861"/>
                <a:gd name="connsiteY552" fmla="*/ 611268 h 2340761"/>
                <a:gd name="connsiteX553" fmla="*/ 357323 w 2967861"/>
                <a:gd name="connsiteY553" fmla="*/ 610336 h 2340761"/>
                <a:gd name="connsiteX554" fmla="*/ 355150 w 2967861"/>
                <a:gd name="connsiteY554" fmla="*/ 608163 h 2340761"/>
                <a:gd name="connsiteX555" fmla="*/ 352045 w 2967861"/>
                <a:gd name="connsiteY555" fmla="*/ 605990 h 2340761"/>
                <a:gd name="connsiteX556" fmla="*/ 345836 w 2967861"/>
                <a:gd name="connsiteY556" fmla="*/ 611268 h 2340761"/>
                <a:gd name="connsiteX557" fmla="*/ 340559 w 2967861"/>
                <a:gd name="connsiteY557" fmla="*/ 617477 h 2340761"/>
                <a:gd name="connsiteX558" fmla="*/ 335281 w 2967861"/>
                <a:gd name="connsiteY558" fmla="*/ 622754 h 2340761"/>
                <a:gd name="connsiteX559" fmla="*/ 331246 w 2967861"/>
                <a:gd name="connsiteY559" fmla="*/ 625859 h 2340761"/>
                <a:gd name="connsiteX560" fmla="*/ 325968 w 2967861"/>
                <a:gd name="connsiteY560" fmla="*/ 640760 h 2340761"/>
                <a:gd name="connsiteX561" fmla="*/ 323795 w 2967861"/>
                <a:gd name="connsiteY561" fmla="*/ 652247 h 2340761"/>
                <a:gd name="connsiteX562" fmla="*/ 320690 w 2967861"/>
                <a:gd name="connsiteY562" fmla="*/ 660629 h 2340761"/>
                <a:gd name="connsiteX563" fmla="*/ 311377 w 2967861"/>
                <a:gd name="connsiteY563" fmla="*/ 670252 h 2340761"/>
                <a:gd name="connsiteX564" fmla="*/ 313550 w 2967861"/>
                <a:gd name="connsiteY564" fmla="*/ 692605 h 2340761"/>
                <a:gd name="connsiteX565" fmla="*/ 316655 w 2967861"/>
                <a:gd name="connsiteY565" fmla="*/ 709679 h 2340761"/>
                <a:gd name="connsiteX566" fmla="*/ 320690 w 2967861"/>
                <a:gd name="connsiteY566" fmla="*/ 724581 h 2340761"/>
                <a:gd name="connsiteX567" fmla="*/ 322864 w 2967861"/>
                <a:gd name="connsiteY567" fmla="*/ 742586 h 2340761"/>
                <a:gd name="connsiteX568" fmla="*/ 323795 w 2967861"/>
                <a:gd name="connsiteY568" fmla="*/ 764938 h 2340761"/>
                <a:gd name="connsiteX569" fmla="*/ 327831 w 2967861"/>
                <a:gd name="connsiteY569" fmla="*/ 764938 h 2340761"/>
                <a:gd name="connsiteX570" fmla="*/ 330004 w 2967861"/>
                <a:gd name="connsiteY570" fmla="*/ 767112 h 2340761"/>
                <a:gd name="connsiteX571" fmla="*/ 330935 w 2967861"/>
                <a:gd name="connsiteY571" fmla="*/ 767112 h 2340761"/>
                <a:gd name="connsiteX572" fmla="*/ 333108 w 2967861"/>
                <a:gd name="connsiteY572" fmla="*/ 767112 h 2340761"/>
                <a:gd name="connsiteX573" fmla="*/ 335281 w 2967861"/>
                <a:gd name="connsiteY573" fmla="*/ 769285 h 2340761"/>
                <a:gd name="connsiteX574" fmla="*/ 352977 w 2967861"/>
                <a:gd name="connsiteY574" fmla="*/ 764938 h 2340761"/>
                <a:gd name="connsiteX575" fmla="*/ 364463 w 2967861"/>
                <a:gd name="connsiteY575" fmla="*/ 759661 h 2340761"/>
                <a:gd name="connsiteX576" fmla="*/ 375018 w 2967861"/>
                <a:gd name="connsiteY576" fmla="*/ 752210 h 2340761"/>
                <a:gd name="connsiteX577" fmla="*/ 384332 w 2967861"/>
                <a:gd name="connsiteY577" fmla="*/ 742586 h 2340761"/>
                <a:gd name="connsiteX578" fmla="*/ 398923 w 2967861"/>
                <a:gd name="connsiteY578" fmla="*/ 735136 h 2340761"/>
                <a:gd name="connsiteX579" fmla="*/ 409478 w 2967861"/>
                <a:gd name="connsiteY579" fmla="*/ 762765 h 2340761"/>
                <a:gd name="connsiteX580" fmla="*/ 415687 w 2967861"/>
                <a:gd name="connsiteY580" fmla="*/ 786980 h 2340761"/>
                <a:gd name="connsiteX581" fmla="*/ 424069 w 2967861"/>
                <a:gd name="connsiteY581" fmla="*/ 809332 h 2340761"/>
                <a:gd name="connsiteX582" fmla="*/ 438660 w 2967861"/>
                <a:gd name="connsiteY582" fmla="*/ 829511 h 2340761"/>
                <a:gd name="connsiteX583" fmla="*/ 438660 w 2967861"/>
                <a:gd name="connsiteY583" fmla="*/ 833857 h 2340761"/>
                <a:gd name="connsiteX584" fmla="*/ 444869 w 2967861"/>
                <a:gd name="connsiteY584" fmla="*/ 833857 h 2340761"/>
                <a:gd name="connsiteX585" fmla="*/ 453251 w 2967861"/>
                <a:gd name="connsiteY585" fmla="*/ 818956 h 2340761"/>
                <a:gd name="connsiteX586" fmla="*/ 462564 w 2967861"/>
                <a:gd name="connsiteY586" fmla="*/ 807470 h 2340761"/>
                <a:gd name="connsiteX587" fmla="*/ 474051 w 2967861"/>
                <a:gd name="connsiteY587" fmla="*/ 796914 h 2340761"/>
                <a:gd name="connsiteX588" fmla="*/ 481191 w 2967861"/>
                <a:gd name="connsiteY588" fmla="*/ 784186 h 2340761"/>
                <a:gd name="connsiteX589" fmla="*/ 488331 w 2967861"/>
                <a:gd name="connsiteY589" fmla="*/ 767112 h 2340761"/>
                <a:gd name="connsiteX590" fmla="*/ 491436 w 2967861"/>
                <a:gd name="connsiteY590" fmla="*/ 744759 h 2340761"/>
                <a:gd name="connsiteX591" fmla="*/ 515340 w 2967861"/>
                <a:gd name="connsiteY591" fmla="*/ 735136 h 2340761"/>
                <a:gd name="connsiteX592" fmla="*/ 516271 w 2967861"/>
                <a:gd name="connsiteY592" fmla="*/ 734204 h 2340761"/>
                <a:gd name="connsiteX593" fmla="*/ 516271 w 2967861"/>
                <a:gd name="connsiteY593" fmla="*/ 729858 h 2340761"/>
                <a:gd name="connsiteX594" fmla="*/ 518444 w 2967861"/>
                <a:gd name="connsiteY594" fmla="*/ 727685 h 2340761"/>
                <a:gd name="connsiteX595" fmla="*/ 518444 w 2967861"/>
                <a:gd name="connsiteY595" fmla="*/ 726754 h 2340761"/>
                <a:gd name="connsiteX596" fmla="*/ 520618 w 2967861"/>
                <a:gd name="connsiteY596" fmla="*/ 724581 h 2340761"/>
                <a:gd name="connsiteX597" fmla="*/ 522791 w 2967861"/>
                <a:gd name="connsiteY597" fmla="*/ 722407 h 2340761"/>
                <a:gd name="connsiteX598" fmla="*/ 528068 w 2967861"/>
                <a:gd name="connsiteY598" fmla="*/ 720234 h 2340761"/>
                <a:gd name="connsiteX599" fmla="*/ 524032 w 2967861"/>
                <a:gd name="connsiteY599" fmla="*/ 704402 h 2340761"/>
                <a:gd name="connsiteX600" fmla="*/ 516892 w 2967861"/>
                <a:gd name="connsiteY600" fmla="*/ 690742 h 2340761"/>
                <a:gd name="connsiteX601" fmla="*/ 506337 w 2967861"/>
                <a:gd name="connsiteY601" fmla="*/ 680187 h 2340761"/>
                <a:gd name="connsiteX602" fmla="*/ 494850 w 2967861"/>
                <a:gd name="connsiteY602" fmla="*/ 670563 h 2340761"/>
                <a:gd name="connsiteX603" fmla="*/ 501059 w 2967861"/>
                <a:gd name="connsiteY603" fmla="*/ 645106 h 2340761"/>
                <a:gd name="connsiteX604" fmla="*/ 509441 w 2967861"/>
                <a:gd name="connsiteY604" fmla="*/ 622754 h 2340761"/>
                <a:gd name="connsiteX605" fmla="*/ 523101 w 2967861"/>
                <a:gd name="connsiteY605" fmla="*/ 603817 h 2340761"/>
                <a:gd name="connsiteX606" fmla="*/ 537692 w 2967861"/>
                <a:gd name="connsiteY606" fmla="*/ 587984 h 2340761"/>
                <a:gd name="connsiteX607" fmla="*/ 550110 w 2967861"/>
                <a:gd name="connsiteY607" fmla="*/ 570910 h 2340761"/>
                <a:gd name="connsiteX608" fmla="*/ 559423 w 2967861"/>
                <a:gd name="connsiteY608" fmla="*/ 550731 h 2340761"/>
                <a:gd name="connsiteX609" fmla="*/ 564701 w 2967861"/>
                <a:gd name="connsiteY609" fmla="*/ 524343 h 2340761"/>
                <a:gd name="connsiteX610" fmla="*/ 581465 w 2967861"/>
                <a:gd name="connsiteY610" fmla="*/ 523412 h 2340761"/>
                <a:gd name="connsiteX611" fmla="*/ 595125 w 2967861"/>
                <a:gd name="connsiteY611" fmla="*/ 521238 h 2340761"/>
                <a:gd name="connsiteX612" fmla="*/ 601334 w 2967861"/>
                <a:gd name="connsiteY612" fmla="*/ 526516 h 2340761"/>
                <a:gd name="connsiteX613" fmla="*/ 606611 w 2967861"/>
                <a:gd name="connsiteY613" fmla="*/ 531794 h 2340761"/>
                <a:gd name="connsiteX614" fmla="*/ 611889 w 2967861"/>
                <a:gd name="connsiteY614" fmla="*/ 537071 h 2340761"/>
                <a:gd name="connsiteX615" fmla="*/ 602575 w 2967861"/>
                <a:gd name="connsiteY615" fmla="*/ 554146 h 2340761"/>
                <a:gd name="connsiteX616" fmla="*/ 590157 w 2967861"/>
                <a:gd name="connsiteY616" fmla="*/ 569047 h 2340761"/>
                <a:gd name="connsiteX617" fmla="*/ 575566 w 2967861"/>
                <a:gd name="connsiteY617" fmla="*/ 583949 h 2340761"/>
                <a:gd name="connsiteX618" fmla="*/ 560976 w 2967861"/>
                <a:gd name="connsiteY618" fmla="*/ 596677 h 2340761"/>
                <a:gd name="connsiteX619" fmla="*/ 552593 w 2967861"/>
                <a:gd name="connsiteY619" fmla="*/ 615614 h 2340761"/>
                <a:gd name="connsiteX620" fmla="*/ 550420 w 2967861"/>
                <a:gd name="connsiteY620" fmla="*/ 628342 h 2340761"/>
                <a:gd name="connsiteX621" fmla="*/ 552593 w 2967861"/>
                <a:gd name="connsiteY621" fmla="*/ 643244 h 2340761"/>
                <a:gd name="connsiteX622" fmla="*/ 553525 w 2967861"/>
                <a:gd name="connsiteY622" fmla="*/ 655972 h 2340761"/>
                <a:gd name="connsiteX623" fmla="*/ 552593 w 2967861"/>
                <a:gd name="connsiteY623" fmla="*/ 667458 h 2340761"/>
                <a:gd name="connsiteX624" fmla="*/ 553525 w 2967861"/>
                <a:gd name="connsiteY624" fmla="*/ 682360 h 2340761"/>
                <a:gd name="connsiteX625" fmla="*/ 557561 w 2967861"/>
                <a:gd name="connsiteY625" fmla="*/ 690742 h 2340761"/>
                <a:gd name="connsiteX626" fmla="*/ 562838 w 2967861"/>
                <a:gd name="connsiteY626" fmla="*/ 698193 h 2340761"/>
                <a:gd name="connsiteX627" fmla="*/ 568116 w 2967861"/>
                <a:gd name="connsiteY627" fmla="*/ 705643 h 2340761"/>
                <a:gd name="connsiteX628" fmla="*/ 572152 w 2967861"/>
                <a:gd name="connsiteY628" fmla="*/ 715267 h 2340761"/>
                <a:gd name="connsiteX629" fmla="*/ 593883 w 2967861"/>
                <a:gd name="connsiteY629" fmla="*/ 712163 h 2340761"/>
                <a:gd name="connsiteX630" fmla="*/ 613751 w 2967861"/>
                <a:gd name="connsiteY630" fmla="*/ 705954 h 2340761"/>
                <a:gd name="connsiteX631" fmla="*/ 631447 w 2967861"/>
                <a:gd name="connsiteY631" fmla="*/ 697572 h 2340761"/>
                <a:gd name="connsiteX632" fmla="*/ 638587 w 2967861"/>
                <a:gd name="connsiteY632" fmla="*/ 697572 h 2340761"/>
                <a:gd name="connsiteX633" fmla="*/ 644796 w 2967861"/>
                <a:gd name="connsiteY633" fmla="*/ 698503 h 2340761"/>
                <a:gd name="connsiteX634" fmla="*/ 647900 w 2967861"/>
                <a:gd name="connsiteY634" fmla="*/ 700676 h 2340761"/>
                <a:gd name="connsiteX635" fmla="*/ 653178 w 2967861"/>
                <a:gd name="connsiteY635" fmla="*/ 702849 h 2340761"/>
                <a:gd name="connsiteX636" fmla="*/ 659387 w 2967861"/>
                <a:gd name="connsiteY636" fmla="*/ 705022 h 2340761"/>
                <a:gd name="connsiteX637" fmla="*/ 652246 w 2967861"/>
                <a:gd name="connsiteY637" fmla="*/ 715578 h 2340761"/>
                <a:gd name="connsiteX638" fmla="*/ 642933 w 2967861"/>
                <a:gd name="connsiteY638" fmla="*/ 719924 h 2340761"/>
                <a:gd name="connsiteX639" fmla="*/ 633620 w 2967861"/>
                <a:gd name="connsiteY639" fmla="*/ 717751 h 2340761"/>
                <a:gd name="connsiteX640" fmla="*/ 621202 w 2967861"/>
                <a:gd name="connsiteY640" fmla="*/ 715578 h 2340761"/>
                <a:gd name="connsiteX641" fmla="*/ 608784 w 2967861"/>
                <a:gd name="connsiteY641" fmla="*/ 715578 h 2340761"/>
                <a:gd name="connsiteX642" fmla="*/ 601644 w 2967861"/>
                <a:gd name="connsiteY642" fmla="*/ 719924 h 2340761"/>
                <a:gd name="connsiteX643" fmla="*/ 595435 w 2967861"/>
                <a:gd name="connsiteY643" fmla="*/ 723028 h 2340761"/>
                <a:gd name="connsiteX644" fmla="*/ 589226 w 2967861"/>
                <a:gd name="connsiteY644" fmla="*/ 727375 h 2340761"/>
                <a:gd name="connsiteX645" fmla="*/ 579913 w 2967861"/>
                <a:gd name="connsiteY645" fmla="*/ 728306 h 2340761"/>
                <a:gd name="connsiteX646" fmla="*/ 583017 w 2967861"/>
                <a:gd name="connsiteY646" fmla="*/ 745380 h 2340761"/>
                <a:gd name="connsiteX647" fmla="*/ 585190 w 2967861"/>
                <a:gd name="connsiteY647" fmla="*/ 755004 h 2340761"/>
                <a:gd name="connsiteX648" fmla="*/ 589226 w 2967861"/>
                <a:gd name="connsiteY648" fmla="*/ 762455 h 2340761"/>
                <a:gd name="connsiteX649" fmla="*/ 590157 w 2967861"/>
                <a:gd name="connsiteY649" fmla="*/ 773010 h 2340761"/>
                <a:gd name="connsiteX650" fmla="*/ 592331 w 2967861"/>
                <a:gd name="connsiteY650" fmla="*/ 790085 h 2340761"/>
                <a:gd name="connsiteX651" fmla="*/ 587053 w 2967861"/>
                <a:gd name="connsiteY651" fmla="*/ 787911 h 2340761"/>
                <a:gd name="connsiteX652" fmla="*/ 581775 w 2967861"/>
                <a:gd name="connsiteY652" fmla="*/ 785738 h 2340761"/>
                <a:gd name="connsiteX653" fmla="*/ 579602 w 2967861"/>
                <a:gd name="connsiteY653" fmla="*/ 784807 h 2340761"/>
                <a:gd name="connsiteX654" fmla="*/ 577429 w 2967861"/>
                <a:gd name="connsiteY654" fmla="*/ 780461 h 2340761"/>
                <a:gd name="connsiteX655" fmla="*/ 575256 w 2967861"/>
                <a:gd name="connsiteY655" fmla="*/ 777356 h 2340761"/>
                <a:gd name="connsiteX656" fmla="*/ 572152 w 2967861"/>
                <a:gd name="connsiteY656" fmla="*/ 773010 h 2340761"/>
                <a:gd name="connsiteX657" fmla="*/ 572152 w 2967861"/>
                <a:gd name="connsiteY657" fmla="*/ 769906 h 2340761"/>
                <a:gd name="connsiteX658" fmla="*/ 566874 w 2967861"/>
                <a:gd name="connsiteY658" fmla="*/ 770837 h 2340761"/>
                <a:gd name="connsiteX659" fmla="*/ 562838 w 2967861"/>
                <a:gd name="connsiteY659" fmla="*/ 773010 h 2340761"/>
                <a:gd name="connsiteX660" fmla="*/ 559734 w 2967861"/>
                <a:gd name="connsiteY660" fmla="*/ 777356 h 2340761"/>
                <a:gd name="connsiteX661" fmla="*/ 555698 w 2967861"/>
                <a:gd name="connsiteY661" fmla="*/ 778288 h 2340761"/>
                <a:gd name="connsiteX662" fmla="*/ 552593 w 2967861"/>
                <a:gd name="connsiteY662" fmla="*/ 782634 h 2340761"/>
                <a:gd name="connsiteX663" fmla="*/ 548558 w 2967861"/>
                <a:gd name="connsiteY663" fmla="*/ 808090 h 2340761"/>
                <a:gd name="connsiteX664" fmla="*/ 548558 w 2967861"/>
                <a:gd name="connsiteY664" fmla="*/ 839756 h 2340761"/>
                <a:gd name="connsiteX665" fmla="*/ 543280 w 2967861"/>
                <a:gd name="connsiteY665" fmla="*/ 841929 h 2340761"/>
                <a:gd name="connsiteX666" fmla="*/ 539244 w 2967861"/>
                <a:gd name="connsiteY666" fmla="*/ 841929 h 2340761"/>
                <a:gd name="connsiteX667" fmla="*/ 536140 w 2967861"/>
                <a:gd name="connsiteY667" fmla="*/ 842860 h 2340761"/>
                <a:gd name="connsiteX668" fmla="*/ 532104 w 2967861"/>
                <a:gd name="connsiteY668" fmla="*/ 847207 h 2340761"/>
                <a:gd name="connsiteX669" fmla="*/ 531173 w 2967861"/>
                <a:gd name="connsiteY669" fmla="*/ 849380 h 2340761"/>
                <a:gd name="connsiteX670" fmla="*/ 528999 w 2967861"/>
                <a:gd name="connsiteY670" fmla="*/ 854657 h 2340761"/>
                <a:gd name="connsiteX671" fmla="*/ 509131 w 2967861"/>
                <a:gd name="connsiteY671" fmla="*/ 850311 h 2340761"/>
                <a:gd name="connsiteX672" fmla="*/ 494540 w 2967861"/>
                <a:gd name="connsiteY672" fmla="*/ 849380 h 2340761"/>
                <a:gd name="connsiteX673" fmla="*/ 485227 w 2967861"/>
                <a:gd name="connsiteY673" fmla="*/ 852484 h 2340761"/>
                <a:gd name="connsiteX674" fmla="*/ 478086 w 2967861"/>
                <a:gd name="connsiteY674" fmla="*/ 856830 h 2340761"/>
                <a:gd name="connsiteX675" fmla="*/ 472809 w 2967861"/>
                <a:gd name="connsiteY675" fmla="*/ 862108 h 2340761"/>
                <a:gd name="connsiteX676" fmla="*/ 463495 w 2967861"/>
                <a:gd name="connsiteY676" fmla="*/ 867386 h 2340761"/>
                <a:gd name="connsiteX677" fmla="*/ 452940 w 2967861"/>
                <a:gd name="connsiteY677" fmla="*/ 871732 h 2340761"/>
                <a:gd name="connsiteX678" fmla="*/ 443627 w 2967861"/>
                <a:gd name="connsiteY678" fmla="*/ 871732 h 2340761"/>
                <a:gd name="connsiteX679" fmla="*/ 436487 w 2967861"/>
                <a:gd name="connsiteY679" fmla="*/ 865523 h 2340761"/>
                <a:gd name="connsiteX680" fmla="*/ 431209 w 2967861"/>
                <a:gd name="connsiteY680" fmla="*/ 862418 h 2340761"/>
                <a:gd name="connsiteX681" fmla="*/ 423138 w 2967861"/>
                <a:gd name="connsiteY681" fmla="*/ 862418 h 2340761"/>
                <a:gd name="connsiteX682" fmla="*/ 411651 w 2967861"/>
                <a:gd name="connsiteY682" fmla="*/ 867696 h 2340761"/>
                <a:gd name="connsiteX683" fmla="*/ 406373 w 2967861"/>
                <a:gd name="connsiteY683" fmla="*/ 864592 h 2340761"/>
                <a:gd name="connsiteX684" fmla="*/ 402338 w 2967861"/>
                <a:gd name="connsiteY684" fmla="*/ 862418 h 2340761"/>
                <a:gd name="connsiteX685" fmla="*/ 401406 w 2967861"/>
                <a:gd name="connsiteY685" fmla="*/ 860245 h 2340761"/>
                <a:gd name="connsiteX686" fmla="*/ 397371 w 2967861"/>
                <a:gd name="connsiteY686" fmla="*/ 858072 h 2340761"/>
                <a:gd name="connsiteX687" fmla="*/ 392093 w 2967861"/>
                <a:gd name="connsiteY687" fmla="*/ 854968 h 2340761"/>
                <a:gd name="connsiteX688" fmla="*/ 392093 w 2967861"/>
                <a:gd name="connsiteY688" fmla="*/ 842239 h 2340761"/>
                <a:gd name="connsiteX689" fmla="*/ 394266 w 2967861"/>
                <a:gd name="connsiteY689" fmla="*/ 825165 h 2340761"/>
                <a:gd name="connsiteX690" fmla="*/ 395197 w 2967861"/>
                <a:gd name="connsiteY690" fmla="*/ 807159 h 2340761"/>
                <a:gd name="connsiteX691" fmla="*/ 397371 w 2967861"/>
                <a:gd name="connsiteY691" fmla="*/ 793500 h 2340761"/>
                <a:gd name="connsiteX692" fmla="*/ 399544 w 2967861"/>
                <a:gd name="connsiteY692" fmla="*/ 786049 h 2340761"/>
                <a:gd name="connsiteX693" fmla="*/ 399544 w 2967861"/>
                <a:gd name="connsiteY693" fmla="*/ 777667 h 2340761"/>
                <a:gd name="connsiteX694" fmla="*/ 387126 w 2967861"/>
                <a:gd name="connsiteY694" fmla="*/ 780771 h 2340761"/>
                <a:gd name="connsiteX695" fmla="*/ 375639 w 2967861"/>
                <a:gd name="connsiteY695" fmla="*/ 785117 h 2340761"/>
                <a:gd name="connsiteX696" fmla="*/ 360117 w 2967861"/>
                <a:gd name="connsiteY696" fmla="*/ 786049 h 2340761"/>
                <a:gd name="connsiteX697" fmla="*/ 361048 w 2967861"/>
                <a:gd name="connsiteY697" fmla="*/ 803123 h 2340761"/>
                <a:gd name="connsiteX698" fmla="*/ 361048 w 2967861"/>
                <a:gd name="connsiteY698" fmla="*/ 823302 h 2340761"/>
                <a:gd name="connsiteX699" fmla="*/ 365084 w 2967861"/>
                <a:gd name="connsiteY699" fmla="*/ 845654 h 2340761"/>
                <a:gd name="connsiteX700" fmla="*/ 372224 w 2967861"/>
                <a:gd name="connsiteY700" fmla="*/ 864592 h 2340761"/>
                <a:gd name="connsiteX701" fmla="*/ 370051 w 2967861"/>
                <a:gd name="connsiteY701" fmla="*/ 865523 h 2340761"/>
                <a:gd name="connsiteX702" fmla="*/ 370051 w 2967861"/>
                <a:gd name="connsiteY702" fmla="*/ 867696 h 2340761"/>
                <a:gd name="connsiteX703" fmla="*/ 370051 w 2967861"/>
                <a:gd name="connsiteY703" fmla="*/ 869869 h 2340761"/>
                <a:gd name="connsiteX704" fmla="*/ 367878 w 2967861"/>
                <a:gd name="connsiteY704" fmla="*/ 872042 h 2340761"/>
                <a:gd name="connsiteX705" fmla="*/ 353287 w 2967861"/>
                <a:gd name="connsiteY705" fmla="*/ 877320 h 2340761"/>
                <a:gd name="connsiteX706" fmla="*/ 337765 w 2967861"/>
                <a:gd name="connsiteY706" fmla="*/ 882597 h 2340761"/>
                <a:gd name="connsiteX707" fmla="*/ 324105 w 2967861"/>
                <a:gd name="connsiteY707" fmla="*/ 887875 h 2340761"/>
                <a:gd name="connsiteX708" fmla="*/ 313550 w 2967861"/>
                <a:gd name="connsiteY708" fmla="*/ 895326 h 2340761"/>
                <a:gd name="connsiteX709" fmla="*/ 308273 w 2967861"/>
                <a:gd name="connsiteY709" fmla="*/ 906812 h 2340761"/>
                <a:gd name="connsiteX710" fmla="*/ 306099 w 2967861"/>
                <a:gd name="connsiteY710" fmla="*/ 917367 h 2340761"/>
                <a:gd name="connsiteX711" fmla="*/ 298959 w 2967861"/>
                <a:gd name="connsiteY711" fmla="*/ 928854 h 2340761"/>
                <a:gd name="connsiteX712" fmla="*/ 264500 w 2967861"/>
                <a:gd name="connsiteY712" fmla="*/ 939409 h 2340761"/>
                <a:gd name="connsiteX713" fmla="*/ 262327 w 2967861"/>
                <a:gd name="connsiteY713" fmla="*/ 943755 h 2340761"/>
                <a:gd name="connsiteX714" fmla="*/ 260154 w 2967861"/>
                <a:gd name="connsiteY714" fmla="*/ 946860 h 2340761"/>
                <a:gd name="connsiteX715" fmla="*/ 260154 w 2967861"/>
                <a:gd name="connsiteY715" fmla="*/ 951206 h 2340761"/>
                <a:gd name="connsiteX716" fmla="*/ 260154 w 2967861"/>
                <a:gd name="connsiteY716" fmla="*/ 954310 h 2340761"/>
                <a:gd name="connsiteX717" fmla="*/ 260154 w 2967861"/>
                <a:gd name="connsiteY717" fmla="*/ 958657 h 2340761"/>
                <a:gd name="connsiteX718" fmla="*/ 259222 w 2967861"/>
                <a:gd name="connsiteY718" fmla="*/ 961761 h 2340761"/>
                <a:gd name="connsiteX719" fmla="*/ 257049 w 2967861"/>
                <a:gd name="connsiteY719" fmla="*/ 963934 h 2340761"/>
                <a:gd name="connsiteX720" fmla="*/ 251771 w 2967861"/>
                <a:gd name="connsiteY720" fmla="*/ 966107 h 2340761"/>
                <a:gd name="connsiteX721" fmla="*/ 247736 w 2967861"/>
                <a:gd name="connsiteY721" fmla="*/ 967039 h 2340761"/>
                <a:gd name="connsiteX722" fmla="*/ 242458 w 2967861"/>
                <a:gd name="connsiteY722" fmla="*/ 969212 h 2340761"/>
                <a:gd name="connsiteX723" fmla="*/ 238422 w 2967861"/>
                <a:gd name="connsiteY723" fmla="*/ 973558 h 2340761"/>
                <a:gd name="connsiteX724" fmla="*/ 235318 w 2967861"/>
                <a:gd name="connsiteY724" fmla="*/ 971385 h 2340761"/>
                <a:gd name="connsiteX725" fmla="*/ 231282 w 2967861"/>
                <a:gd name="connsiteY725" fmla="*/ 969212 h 2340761"/>
                <a:gd name="connsiteX726" fmla="*/ 228178 w 2967861"/>
                <a:gd name="connsiteY726" fmla="*/ 969212 h 2340761"/>
                <a:gd name="connsiteX727" fmla="*/ 226004 w 2967861"/>
                <a:gd name="connsiteY727" fmla="*/ 967039 h 2340761"/>
                <a:gd name="connsiteX728" fmla="*/ 220727 w 2967861"/>
                <a:gd name="connsiteY728" fmla="*/ 966107 h 2340761"/>
                <a:gd name="connsiteX729" fmla="*/ 215449 w 2967861"/>
                <a:gd name="connsiteY729" fmla="*/ 966107 h 2340761"/>
                <a:gd name="connsiteX730" fmla="*/ 215449 w 2967861"/>
                <a:gd name="connsiteY730" fmla="*/ 986286 h 2340761"/>
                <a:gd name="connsiteX731" fmla="*/ 209240 w 2967861"/>
                <a:gd name="connsiteY731" fmla="*/ 986286 h 2340761"/>
                <a:gd name="connsiteX732" fmla="*/ 203963 w 2967861"/>
                <a:gd name="connsiteY732" fmla="*/ 986286 h 2340761"/>
                <a:gd name="connsiteX733" fmla="*/ 198685 w 2967861"/>
                <a:gd name="connsiteY733" fmla="*/ 988459 h 2340761"/>
                <a:gd name="connsiteX734" fmla="*/ 194650 w 2967861"/>
                <a:gd name="connsiteY734" fmla="*/ 989391 h 2340761"/>
                <a:gd name="connsiteX735" fmla="*/ 188441 w 2967861"/>
                <a:gd name="connsiteY735" fmla="*/ 989391 h 2340761"/>
                <a:gd name="connsiteX736" fmla="*/ 184405 w 2967861"/>
                <a:gd name="connsiteY736" fmla="*/ 991564 h 2340761"/>
                <a:gd name="connsiteX737" fmla="*/ 181300 w 2967861"/>
                <a:gd name="connsiteY737" fmla="*/ 991564 h 2340761"/>
                <a:gd name="connsiteX738" fmla="*/ 179127 w 2967861"/>
                <a:gd name="connsiteY738" fmla="*/ 993737 h 2340761"/>
                <a:gd name="connsiteX739" fmla="*/ 175091 w 2967861"/>
                <a:gd name="connsiteY739" fmla="*/ 995910 h 2340761"/>
                <a:gd name="connsiteX740" fmla="*/ 171987 w 2967861"/>
                <a:gd name="connsiteY740" fmla="*/ 996842 h 2340761"/>
                <a:gd name="connsiteX741" fmla="*/ 181300 w 2967861"/>
                <a:gd name="connsiteY741" fmla="*/ 1006465 h 2340761"/>
                <a:gd name="connsiteX742" fmla="*/ 193718 w 2967861"/>
                <a:gd name="connsiteY742" fmla="*/ 1013916 h 2340761"/>
                <a:gd name="connsiteX743" fmla="*/ 206136 w 2967861"/>
                <a:gd name="connsiteY743" fmla="*/ 1018262 h 2340761"/>
                <a:gd name="connsiteX744" fmla="*/ 218554 w 2967861"/>
                <a:gd name="connsiteY744" fmla="*/ 1021367 h 2340761"/>
                <a:gd name="connsiteX745" fmla="*/ 220727 w 2967861"/>
                <a:gd name="connsiteY745" fmla="*/ 1040304 h 2340761"/>
                <a:gd name="connsiteX746" fmla="*/ 222900 w 2967861"/>
                <a:gd name="connsiteY746" fmla="*/ 1056137 h 2340761"/>
                <a:gd name="connsiteX747" fmla="*/ 222900 w 2967861"/>
                <a:gd name="connsiteY747" fmla="*/ 1073211 h 2340761"/>
                <a:gd name="connsiteX748" fmla="*/ 218864 w 2967861"/>
                <a:gd name="connsiteY748" fmla="*/ 1088113 h 2340761"/>
                <a:gd name="connsiteX749" fmla="*/ 218864 w 2967861"/>
                <a:gd name="connsiteY749" fmla="*/ 1090286 h 2340761"/>
                <a:gd name="connsiteX750" fmla="*/ 218864 w 2967861"/>
                <a:gd name="connsiteY750" fmla="*/ 1091217 h 2340761"/>
                <a:gd name="connsiteX751" fmla="*/ 216691 w 2967861"/>
                <a:gd name="connsiteY751" fmla="*/ 1091217 h 2340761"/>
                <a:gd name="connsiteX752" fmla="*/ 216691 w 2967861"/>
                <a:gd name="connsiteY752" fmla="*/ 1093390 h 2340761"/>
                <a:gd name="connsiteX753" fmla="*/ 215760 w 2967861"/>
                <a:gd name="connsiteY753" fmla="*/ 1095563 h 2340761"/>
                <a:gd name="connsiteX754" fmla="*/ 202100 w 2967861"/>
                <a:gd name="connsiteY754" fmla="*/ 1100841 h 2340761"/>
                <a:gd name="connsiteX755" fmla="*/ 184405 w 2967861"/>
                <a:gd name="connsiteY755" fmla="*/ 1105187 h 2340761"/>
                <a:gd name="connsiteX756" fmla="*/ 166709 w 2967861"/>
                <a:gd name="connsiteY756" fmla="*/ 1105187 h 2340761"/>
                <a:gd name="connsiteX757" fmla="*/ 149945 w 2967861"/>
                <a:gd name="connsiteY757" fmla="*/ 1100841 h 2340761"/>
                <a:gd name="connsiteX758" fmla="*/ 135354 w 2967861"/>
                <a:gd name="connsiteY758" fmla="*/ 1095563 h 2340761"/>
                <a:gd name="connsiteX759" fmla="*/ 130077 w 2967861"/>
                <a:gd name="connsiteY759" fmla="*/ 1095563 h 2340761"/>
                <a:gd name="connsiteX760" fmla="*/ 126041 w 2967861"/>
                <a:gd name="connsiteY760" fmla="*/ 1097736 h 2340761"/>
                <a:gd name="connsiteX761" fmla="*/ 122936 w 2967861"/>
                <a:gd name="connsiteY761" fmla="*/ 1097736 h 2340761"/>
                <a:gd name="connsiteX762" fmla="*/ 120763 w 2967861"/>
                <a:gd name="connsiteY762" fmla="*/ 1097736 h 2340761"/>
                <a:gd name="connsiteX763" fmla="*/ 118590 w 2967861"/>
                <a:gd name="connsiteY763" fmla="*/ 1098668 h 2340761"/>
                <a:gd name="connsiteX764" fmla="*/ 116417 w 2967861"/>
                <a:gd name="connsiteY764" fmla="*/ 1103014 h 2340761"/>
                <a:gd name="connsiteX765" fmla="*/ 115796 w 2967861"/>
                <a:gd name="connsiteY765" fmla="*/ 1106739 h 2340761"/>
                <a:gd name="connsiteX766" fmla="*/ 111760 w 2967861"/>
                <a:gd name="connsiteY766" fmla="*/ 1119468 h 2340761"/>
                <a:gd name="connsiteX767" fmla="*/ 111760 w 2967861"/>
                <a:gd name="connsiteY767" fmla="*/ 1140578 h 2340761"/>
                <a:gd name="connsiteX768" fmla="*/ 111760 w 2967861"/>
                <a:gd name="connsiteY768" fmla="*/ 1163861 h 2340761"/>
                <a:gd name="connsiteX769" fmla="*/ 113934 w 2967861"/>
                <a:gd name="connsiteY769" fmla="*/ 1188076 h 2340761"/>
                <a:gd name="connsiteX770" fmla="*/ 116107 w 2967861"/>
                <a:gd name="connsiteY770" fmla="*/ 1208255 h 2340761"/>
                <a:gd name="connsiteX771" fmla="*/ 116107 w 2967861"/>
                <a:gd name="connsiteY771" fmla="*/ 1223157 h 2340761"/>
                <a:gd name="connsiteX772" fmla="*/ 119211 w 2967861"/>
                <a:gd name="connsiteY772" fmla="*/ 1223157 h 2340761"/>
                <a:gd name="connsiteX773" fmla="*/ 119211 w 2967861"/>
                <a:gd name="connsiteY773" fmla="*/ 1228434 h 2340761"/>
                <a:gd name="connsiteX774" fmla="*/ 126351 w 2967861"/>
                <a:gd name="connsiteY774" fmla="*/ 1228434 h 2340761"/>
                <a:gd name="connsiteX775" fmla="*/ 131629 w 2967861"/>
                <a:gd name="connsiteY775" fmla="*/ 1227503 h 2340761"/>
                <a:gd name="connsiteX776" fmla="*/ 135665 w 2967861"/>
                <a:gd name="connsiteY776" fmla="*/ 1227503 h 2340761"/>
                <a:gd name="connsiteX777" fmla="*/ 138769 w 2967861"/>
                <a:gd name="connsiteY777" fmla="*/ 1223157 h 2340761"/>
                <a:gd name="connsiteX778" fmla="*/ 144978 w 2967861"/>
                <a:gd name="connsiteY778" fmla="*/ 1225330 h 2340761"/>
                <a:gd name="connsiteX779" fmla="*/ 148083 w 2967861"/>
                <a:gd name="connsiteY779" fmla="*/ 1225330 h 2340761"/>
                <a:gd name="connsiteX780" fmla="*/ 152118 w 2967861"/>
                <a:gd name="connsiteY780" fmla="*/ 1227503 h 2340761"/>
                <a:gd name="connsiteX781" fmla="*/ 155223 w 2967861"/>
                <a:gd name="connsiteY781" fmla="*/ 1228434 h 2340761"/>
                <a:gd name="connsiteX782" fmla="*/ 157396 w 2967861"/>
                <a:gd name="connsiteY782" fmla="*/ 1230607 h 2340761"/>
                <a:gd name="connsiteX783" fmla="*/ 157396 w 2967861"/>
                <a:gd name="connsiteY783" fmla="*/ 1232780 h 2340761"/>
                <a:gd name="connsiteX784" fmla="*/ 157396 w 2967861"/>
                <a:gd name="connsiteY784" fmla="*/ 1234953 h 2340761"/>
                <a:gd name="connsiteX785" fmla="*/ 159569 w 2967861"/>
                <a:gd name="connsiteY785" fmla="*/ 1234953 h 2340761"/>
                <a:gd name="connsiteX786" fmla="*/ 159569 w 2967861"/>
                <a:gd name="connsiteY786" fmla="*/ 1235885 h 2340761"/>
                <a:gd name="connsiteX787" fmla="*/ 153360 w 2967861"/>
                <a:gd name="connsiteY787" fmla="*/ 1252959 h 2340761"/>
                <a:gd name="connsiteX788" fmla="*/ 142805 w 2967861"/>
                <a:gd name="connsiteY788" fmla="*/ 1265688 h 2340761"/>
                <a:gd name="connsiteX789" fmla="*/ 130387 w 2967861"/>
                <a:gd name="connsiteY789" fmla="*/ 1277174 h 2340761"/>
                <a:gd name="connsiteX790" fmla="*/ 116728 w 2967861"/>
                <a:gd name="connsiteY790" fmla="*/ 1287729 h 2340761"/>
                <a:gd name="connsiteX791" fmla="*/ 104310 w 2967861"/>
                <a:gd name="connsiteY791" fmla="*/ 1299216 h 2340761"/>
                <a:gd name="connsiteX792" fmla="*/ 94996 w 2967861"/>
                <a:gd name="connsiteY792" fmla="*/ 1314117 h 2340761"/>
                <a:gd name="connsiteX793" fmla="*/ 94065 w 2967861"/>
                <a:gd name="connsiteY793" fmla="*/ 1324672 h 2340761"/>
                <a:gd name="connsiteX794" fmla="*/ 94996 w 2967861"/>
                <a:gd name="connsiteY794" fmla="*/ 1337401 h 2340761"/>
                <a:gd name="connsiteX795" fmla="*/ 94996 w 2967861"/>
                <a:gd name="connsiteY795" fmla="*/ 1348887 h 2340761"/>
                <a:gd name="connsiteX796" fmla="*/ 91892 w 2967861"/>
                <a:gd name="connsiteY796" fmla="*/ 1357269 h 2340761"/>
                <a:gd name="connsiteX797" fmla="*/ 77301 w 2967861"/>
                <a:gd name="connsiteY797" fmla="*/ 1366893 h 2340761"/>
                <a:gd name="connsiteX798" fmla="*/ 62710 w 2967861"/>
                <a:gd name="connsiteY798" fmla="*/ 1374344 h 2340761"/>
                <a:gd name="connsiteX799" fmla="*/ 48119 w 2967861"/>
                <a:gd name="connsiteY799" fmla="*/ 1383967 h 2340761"/>
                <a:gd name="connsiteX800" fmla="*/ 35701 w 2967861"/>
                <a:gd name="connsiteY800" fmla="*/ 1394523 h 2340761"/>
                <a:gd name="connsiteX801" fmla="*/ 31666 w 2967861"/>
                <a:gd name="connsiteY801" fmla="*/ 1401973 h 2340761"/>
                <a:gd name="connsiteX802" fmla="*/ 24525 w 2967861"/>
                <a:gd name="connsiteY802" fmla="*/ 1415633 h 2340761"/>
                <a:gd name="connsiteX803" fmla="*/ 17385 w 2967861"/>
                <a:gd name="connsiteY803" fmla="*/ 1431466 h 2340761"/>
                <a:gd name="connsiteX804" fmla="*/ 10245 w 2967861"/>
                <a:gd name="connsiteY804" fmla="*/ 1450403 h 2340761"/>
                <a:gd name="connsiteX805" fmla="*/ 3104 w 2967861"/>
                <a:gd name="connsiteY805" fmla="*/ 1466236 h 2340761"/>
                <a:gd name="connsiteX806" fmla="*/ 0 w 2967861"/>
                <a:gd name="connsiteY806" fmla="*/ 1481137 h 2340761"/>
                <a:gd name="connsiteX807" fmla="*/ 0 w 2967861"/>
                <a:gd name="connsiteY807" fmla="*/ 1492623 h 2340761"/>
                <a:gd name="connsiteX808" fmla="*/ 3104 w 2967861"/>
                <a:gd name="connsiteY808" fmla="*/ 1500074 h 2340761"/>
                <a:gd name="connsiteX809" fmla="*/ 9313 w 2967861"/>
                <a:gd name="connsiteY809" fmla="*/ 1509698 h 2340761"/>
                <a:gd name="connsiteX810" fmla="*/ 12418 w 2967861"/>
                <a:gd name="connsiteY810" fmla="*/ 1518080 h 2340761"/>
                <a:gd name="connsiteX811" fmla="*/ 12418 w 2967861"/>
                <a:gd name="connsiteY811" fmla="*/ 1532981 h 2340761"/>
                <a:gd name="connsiteX812" fmla="*/ 10245 w 2967861"/>
                <a:gd name="connsiteY812" fmla="*/ 1542605 h 2340761"/>
                <a:gd name="connsiteX813" fmla="*/ 7140 w 2967861"/>
                <a:gd name="connsiteY813" fmla="*/ 1555334 h 2340761"/>
                <a:gd name="connsiteX814" fmla="*/ 3104 w 2967861"/>
                <a:gd name="connsiteY814" fmla="*/ 1570235 h 2340761"/>
                <a:gd name="connsiteX815" fmla="*/ 2173 w 2967861"/>
                <a:gd name="connsiteY815" fmla="*/ 1587309 h 2340761"/>
                <a:gd name="connsiteX816" fmla="*/ 5278 w 2967861"/>
                <a:gd name="connsiteY816" fmla="*/ 1597865 h 2340761"/>
                <a:gd name="connsiteX817" fmla="*/ 5278 w 2967861"/>
                <a:gd name="connsiteY817" fmla="*/ 1622079 h 2340761"/>
                <a:gd name="connsiteX818" fmla="*/ 14591 w 2967861"/>
                <a:gd name="connsiteY818" fmla="*/ 1633566 h 2340761"/>
                <a:gd name="connsiteX819" fmla="*/ 29182 w 2967861"/>
                <a:gd name="connsiteY819" fmla="*/ 1646294 h 2340761"/>
                <a:gd name="connsiteX820" fmla="*/ 45946 w 2967861"/>
                <a:gd name="connsiteY820" fmla="*/ 1659022 h 2340761"/>
                <a:gd name="connsiteX821" fmla="*/ 56501 w 2967861"/>
                <a:gd name="connsiteY821" fmla="*/ 1671751 h 2340761"/>
                <a:gd name="connsiteX822" fmla="*/ 65815 w 2967861"/>
                <a:gd name="connsiteY822" fmla="*/ 1695965 h 2340761"/>
                <a:gd name="connsiteX823" fmla="*/ 78232 w 2967861"/>
                <a:gd name="connsiteY823" fmla="*/ 1705589 h 2340761"/>
                <a:gd name="connsiteX824" fmla="*/ 92823 w 2967861"/>
                <a:gd name="connsiteY824" fmla="*/ 1713040 h 2340761"/>
                <a:gd name="connsiteX825" fmla="*/ 107414 w 2967861"/>
                <a:gd name="connsiteY825" fmla="*/ 1720491 h 2340761"/>
                <a:gd name="connsiteX826" fmla="*/ 122005 w 2967861"/>
                <a:gd name="connsiteY826" fmla="*/ 1727941 h 2340761"/>
                <a:gd name="connsiteX827" fmla="*/ 132560 w 2967861"/>
                <a:gd name="connsiteY827" fmla="*/ 1740670 h 2340761"/>
                <a:gd name="connsiteX828" fmla="*/ 139701 w 2967861"/>
                <a:gd name="connsiteY828" fmla="*/ 1738497 h 2340761"/>
                <a:gd name="connsiteX829" fmla="*/ 145910 w 2967861"/>
                <a:gd name="connsiteY829" fmla="*/ 1736323 h 2340761"/>
                <a:gd name="connsiteX830" fmla="*/ 149014 w 2967861"/>
                <a:gd name="connsiteY830" fmla="*/ 1733219 h 2340761"/>
                <a:gd name="connsiteX831" fmla="*/ 153050 w 2967861"/>
                <a:gd name="connsiteY831" fmla="*/ 1731046 h 2340761"/>
                <a:gd name="connsiteX832" fmla="*/ 161432 w 2967861"/>
                <a:gd name="connsiteY832" fmla="*/ 1733219 h 2340761"/>
                <a:gd name="connsiteX833" fmla="*/ 172918 w 2967861"/>
                <a:gd name="connsiteY833" fmla="*/ 1736323 h 2340761"/>
                <a:gd name="connsiteX834" fmla="*/ 185336 w 2967861"/>
                <a:gd name="connsiteY834" fmla="*/ 1736323 h 2340761"/>
                <a:gd name="connsiteX835" fmla="*/ 189372 w 2967861"/>
                <a:gd name="connsiteY835" fmla="*/ 1723595 h 2340761"/>
                <a:gd name="connsiteX836" fmla="*/ 224763 w 2967861"/>
                <a:gd name="connsiteY836" fmla="*/ 1731046 h 2340761"/>
                <a:gd name="connsiteX837" fmla="*/ 239354 w 2967861"/>
                <a:gd name="connsiteY837" fmla="*/ 1725768 h 2340761"/>
                <a:gd name="connsiteX838" fmla="*/ 257980 w 2967861"/>
                <a:gd name="connsiteY838" fmla="*/ 1718318 h 2340761"/>
                <a:gd name="connsiteX839" fmla="*/ 275676 w 2967861"/>
                <a:gd name="connsiteY839" fmla="*/ 1710867 h 2340761"/>
                <a:gd name="connsiteX840" fmla="*/ 290267 w 2967861"/>
                <a:gd name="connsiteY840" fmla="*/ 1713040 h 2340761"/>
                <a:gd name="connsiteX841" fmla="*/ 302685 w 2967861"/>
                <a:gd name="connsiteY841" fmla="*/ 1713971 h 2340761"/>
                <a:gd name="connsiteX842" fmla="*/ 316344 w 2967861"/>
                <a:gd name="connsiteY842" fmla="*/ 1716144 h 2340761"/>
                <a:gd name="connsiteX843" fmla="*/ 336213 w 2967861"/>
                <a:gd name="connsiteY843" fmla="*/ 1747810 h 2340761"/>
                <a:gd name="connsiteX844" fmla="*/ 343353 w 2967861"/>
                <a:gd name="connsiteY844" fmla="*/ 1747810 h 2340761"/>
                <a:gd name="connsiteX845" fmla="*/ 348631 w 2967861"/>
                <a:gd name="connsiteY845" fmla="*/ 1747810 h 2340761"/>
                <a:gd name="connsiteX846" fmla="*/ 353908 w 2967861"/>
                <a:gd name="connsiteY846" fmla="*/ 1745637 h 2340761"/>
                <a:gd name="connsiteX847" fmla="*/ 356081 w 2967861"/>
                <a:gd name="connsiteY847" fmla="*/ 1743464 h 2340761"/>
                <a:gd name="connsiteX848" fmla="*/ 360117 w 2967861"/>
                <a:gd name="connsiteY848" fmla="*/ 1740359 h 2340761"/>
                <a:gd name="connsiteX849" fmla="*/ 367257 w 2967861"/>
                <a:gd name="connsiteY849" fmla="*/ 1742532 h 2340761"/>
                <a:gd name="connsiteX850" fmla="*/ 372535 w 2967861"/>
                <a:gd name="connsiteY850" fmla="*/ 1742532 h 2340761"/>
                <a:gd name="connsiteX851" fmla="*/ 375639 w 2967861"/>
                <a:gd name="connsiteY851" fmla="*/ 1743464 h 2340761"/>
                <a:gd name="connsiteX852" fmla="*/ 379675 w 2967861"/>
                <a:gd name="connsiteY852" fmla="*/ 1747810 h 2340761"/>
                <a:gd name="connsiteX853" fmla="*/ 382780 w 2967861"/>
                <a:gd name="connsiteY853" fmla="*/ 1749983 h 2340761"/>
                <a:gd name="connsiteX854" fmla="*/ 388989 w 2967861"/>
                <a:gd name="connsiteY854" fmla="*/ 1753088 h 2340761"/>
                <a:gd name="connsiteX855" fmla="*/ 382780 w 2967861"/>
                <a:gd name="connsiteY855" fmla="*/ 1775440 h 2340761"/>
                <a:gd name="connsiteX856" fmla="*/ 377502 w 2967861"/>
                <a:gd name="connsiteY856" fmla="*/ 1795619 h 2340761"/>
                <a:gd name="connsiteX857" fmla="*/ 372224 w 2967861"/>
                <a:gd name="connsiteY857" fmla="*/ 1817971 h 2340761"/>
                <a:gd name="connsiteX858" fmla="*/ 388989 w 2967861"/>
                <a:gd name="connsiteY858" fmla="*/ 1835045 h 2340761"/>
                <a:gd name="connsiteX859" fmla="*/ 404511 w 2967861"/>
                <a:gd name="connsiteY859" fmla="*/ 1855224 h 2340761"/>
                <a:gd name="connsiteX860" fmla="*/ 421275 w 2967861"/>
                <a:gd name="connsiteY860" fmla="*/ 1877576 h 2340761"/>
                <a:gd name="connsiteX861" fmla="*/ 431830 w 2967861"/>
                <a:gd name="connsiteY861" fmla="*/ 1899928 h 2340761"/>
                <a:gd name="connsiteX862" fmla="*/ 435866 w 2967861"/>
                <a:gd name="connsiteY862" fmla="*/ 1917003 h 2340761"/>
                <a:gd name="connsiteX863" fmla="*/ 435866 w 2967861"/>
                <a:gd name="connsiteY863" fmla="*/ 1929731 h 2340761"/>
                <a:gd name="connsiteX864" fmla="*/ 438039 w 2967861"/>
                <a:gd name="connsiteY864" fmla="*/ 1942459 h 2340761"/>
                <a:gd name="connsiteX865" fmla="*/ 445179 w 2967861"/>
                <a:gd name="connsiteY865" fmla="*/ 1957361 h 2340761"/>
                <a:gd name="connsiteX866" fmla="*/ 438970 w 2967861"/>
                <a:gd name="connsiteY866" fmla="*/ 1972262 h 2340761"/>
                <a:gd name="connsiteX867" fmla="*/ 431830 w 2967861"/>
                <a:gd name="connsiteY867" fmla="*/ 1989337 h 2340761"/>
                <a:gd name="connsiteX868" fmla="*/ 421275 w 2967861"/>
                <a:gd name="connsiteY868" fmla="*/ 2009516 h 2340761"/>
                <a:gd name="connsiteX869" fmla="*/ 414135 w 2967861"/>
                <a:gd name="connsiteY869" fmla="*/ 2027522 h 2340761"/>
                <a:gd name="connsiteX870" fmla="*/ 410099 w 2967861"/>
                <a:gd name="connsiteY870" fmla="*/ 2048632 h 2340761"/>
                <a:gd name="connsiteX871" fmla="*/ 412272 w 2967861"/>
                <a:gd name="connsiteY871" fmla="*/ 2066638 h 2340761"/>
                <a:gd name="connsiteX872" fmla="*/ 419412 w 2967861"/>
                <a:gd name="connsiteY872" fmla="*/ 2081539 h 2340761"/>
                <a:gd name="connsiteX873" fmla="*/ 430899 w 2967861"/>
                <a:gd name="connsiteY873" fmla="*/ 2096441 h 2340761"/>
                <a:gd name="connsiteX874" fmla="*/ 441454 w 2967861"/>
                <a:gd name="connsiteY874" fmla="*/ 2113515 h 2340761"/>
                <a:gd name="connsiteX875" fmla="*/ 448594 w 2967861"/>
                <a:gd name="connsiteY875" fmla="*/ 2128416 h 2340761"/>
                <a:gd name="connsiteX876" fmla="*/ 448594 w 2967861"/>
                <a:gd name="connsiteY876" fmla="*/ 2133694 h 2340761"/>
                <a:gd name="connsiteX877" fmla="*/ 448594 w 2967861"/>
                <a:gd name="connsiteY877" fmla="*/ 2138972 h 2340761"/>
                <a:gd name="connsiteX878" fmla="*/ 446421 w 2967861"/>
                <a:gd name="connsiteY878" fmla="*/ 2143318 h 2340761"/>
                <a:gd name="connsiteX879" fmla="*/ 445490 w 2967861"/>
                <a:gd name="connsiteY879" fmla="*/ 2148595 h 2340761"/>
                <a:gd name="connsiteX880" fmla="*/ 445490 w 2967861"/>
                <a:gd name="connsiteY880" fmla="*/ 2151700 h 2340761"/>
                <a:gd name="connsiteX881" fmla="*/ 445490 w 2967861"/>
                <a:gd name="connsiteY881" fmla="*/ 2156046 h 2340761"/>
                <a:gd name="connsiteX882" fmla="*/ 452630 w 2967861"/>
                <a:gd name="connsiteY882" fmla="*/ 2159151 h 2340761"/>
                <a:gd name="connsiteX883" fmla="*/ 450457 w 2967861"/>
                <a:gd name="connsiteY883" fmla="*/ 2163497 h 2340761"/>
                <a:gd name="connsiteX884" fmla="*/ 448284 w 2967861"/>
                <a:gd name="connsiteY884" fmla="*/ 2166601 h 2340761"/>
                <a:gd name="connsiteX885" fmla="*/ 448284 w 2967861"/>
                <a:gd name="connsiteY885" fmla="*/ 2170948 h 2340761"/>
                <a:gd name="connsiteX886" fmla="*/ 446111 w 2967861"/>
                <a:gd name="connsiteY886" fmla="*/ 2176225 h 2340761"/>
                <a:gd name="connsiteX887" fmla="*/ 448284 w 2967861"/>
                <a:gd name="connsiteY887" fmla="*/ 2181503 h 2340761"/>
                <a:gd name="connsiteX888" fmla="*/ 450457 w 2967861"/>
                <a:gd name="connsiteY888" fmla="*/ 2181503 h 2340761"/>
                <a:gd name="connsiteX889" fmla="*/ 452630 w 2967861"/>
                <a:gd name="connsiteY889" fmla="*/ 2185849 h 2340761"/>
                <a:gd name="connsiteX890" fmla="*/ 455734 w 2967861"/>
                <a:gd name="connsiteY890" fmla="*/ 2186780 h 2340761"/>
                <a:gd name="connsiteX891" fmla="*/ 459770 w 2967861"/>
                <a:gd name="connsiteY891" fmla="*/ 2191127 h 2340761"/>
                <a:gd name="connsiteX892" fmla="*/ 459770 w 2967861"/>
                <a:gd name="connsiteY892" fmla="*/ 2193300 h 2340761"/>
                <a:gd name="connsiteX893" fmla="*/ 455734 w 2967861"/>
                <a:gd name="connsiteY893" fmla="*/ 2206028 h 2340761"/>
                <a:gd name="connsiteX894" fmla="*/ 465048 w 2967861"/>
                <a:gd name="connsiteY894" fmla="*/ 2224034 h 2340761"/>
                <a:gd name="connsiteX895" fmla="*/ 479639 w 2967861"/>
                <a:gd name="connsiteY895" fmla="*/ 2242971 h 2340761"/>
                <a:gd name="connsiteX896" fmla="*/ 494230 w 2967861"/>
                <a:gd name="connsiteY896" fmla="*/ 2260046 h 2340761"/>
                <a:gd name="connsiteX897" fmla="*/ 504785 w 2967861"/>
                <a:gd name="connsiteY897" fmla="*/ 2278051 h 2340761"/>
                <a:gd name="connsiteX898" fmla="*/ 506958 w 2967861"/>
                <a:gd name="connsiteY898" fmla="*/ 2290780 h 2340761"/>
                <a:gd name="connsiteX899" fmla="*/ 506958 w 2967861"/>
                <a:gd name="connsiteY899" fmla="*/ 2303508 h 2340761"/>
                <a:gd name="connsiteX900" fmla="*/ 506958 w 2967861"/>
                <a:gd name="connsiteY900" fmla="*/ 2314994 h 2340761"/>
                <a:gd name="connsiteX901" fmla="*/ 509131 w 2967861"/>
                <a:gd name="connsiteY901" fmla="*/ 2324618 h 2340761"/>
                <a:gd name="connsiteX902" fmla="*/ 512236 w 2967861"/>
                <a:gd name="connsiteY902" fmla="*/ 2327723 h 2340761"/>
                <a:gd name="connsiteX903" fmla="*/ 516271 w 2967861"/>
                <a:gd name="connsiteY903" fmla="*/ 2333000 h 2340761"/>
                <a:gd name="connsiteX904" fmla="*/ 519376 w 2967861"/>
                <a:gd name="connsiteY904" fmla="*/ 2335173 h 2340761"/>
                <a:gd name="connsiteX905" fmla="*/ 523411 w 2967861"/>
                <a:gd name="connsiteY905" fmla="*/ 2339520 h 2340761"/>
                <a:gd name="connsiteX906" fmla="*/ 528689 w 2967861"/>
                <a:gd name="connsiteY906" fmla="*/ 2342624 h 2340761"/>
                <a:gd name="connsiteX907" fmla="*/ 553835 w 2967861"/>
                <a:gd name="connsiteY907" fmla="*/ 2337347 h 2340761"/>
                <a:gd name="connsiteX908" fmla="*/ 582086 w 2967861"/>
                <a:gd name="connsiteY908" fmla="*/ 2332069 h 2340761"/>
                <a:gd name="connsiteX909" fmla="*/ 609095 w 2967861"/>
                <a:gd name="connsiteY909" fmla="*/ 2324618 h 2340761"/>
                <a:gd name="connsiteX910" fmla="*/ 636103 w 2967861"/>
                <a:gd name="connsiteY910" fmla="*/ 2317168 h 2340761"/>
                <a:gd name="connsiteX911" fmla="*/ 657834 w 2967861"/>
                <a:gd name="connsiteY911" fmla="*/ 2303508 h 2340761"/>
                <a:gd name="connsiteX912" fmla="*/ 675530 w 2967861"/>
                <a:gd name="connsiteY912" fmla="*/ 2287675 h 2340761"/>
                <a:gd name="connsiteX913" fmla="*/ 684843 w 2967861"/>
                <a:gd name="connsiteY913" fmla="*/ 2270601 h 2340761"/>
                <a:gd name="connsiteX914" fmla="*/ 691984 w 2967861"/>
                <a:gd name="connsiteY914" fmla="*/ 2253526 h 2340761"/>
                <a:gd name="connsiteX915" fmla="*/ 715888 w 2967861"/>
                <a:gd name="connsiteY915" fmla="*/ 2233347 h 2340761"/>
                <a:gd name="connsiteX916" fmla="*/ 718992 w 2967861"/>
                <a:gd name="connsiteY916" fmla="*/ 2218446 h 2340761"/>
                <a:gd name="connsiteX917" fmla="*/ 721165 w 2967861"/>
                <a:gd name="connsiteY917" fmla="*/ 2203544 h 2340761"/>
                <a:gd name="connsiteX918" fmla="*/ 723339 w 2967861"/>
                <a:gd name="connsiteY918" fmla="*/ 2188643 h 2340761"/>
                <a:gd name="connsiteX919" fmla="*/ 728616 w 2967861"/>
                <a:gd name="connsiteY919" fmla="*/ 2175915 h 2340761"/>
                <a:gd name="connsiteX920" fmla="*/ 748485 w 2967861"/>
                <a:gd name="connsiteY920" fmla="*/ 2171568 h 2340761"/>
                <a:gd name="connsiteX921" fmla="*/ 752520 w 2967861"/>
                <a:gd name="connsiteY921" fmla="*/ 2168464 h 2340761"/>
                <a:gd name="connsiteX922" fmla="*/ 753452 w 2967861"/>
                <a:gd name="connsiteY922" fmla="*/ 2164118 h 2340761"/>
                <a:gd name="connsiteX923" fmla="*/ 757488 w 2967861"/>
                <a:gd name="connsiteY923" fmla="*/ 2161013 h 2340761"/>
                <a:gd name="connsiteX924" fmla="*/ 759661 w 2967861"/>
                <a:gd name="connsiteY924" fmla="*/ 2158840 h 2340761"/>
                <a:gd name="connsiteX925" fmla="*/ 762765 w 2967861"/>
                <a:gd name="connsiteY925" fmla="*/ 2155736 h 2340761"/>
                <a:gd name="connsiteX926" fmla="*/ 768043 w 2967861"/>
                <a:gd name="connsiteY926" fmla="*/ 2151390 h 2340761"/>
                <a:gd name="connsiteX927" fmla="*/ 764938 w 2967861"/>
                <a:gd name="connsiteY927" fmla="*/ 2131211 h 2340761"/>
                <a:gd name="connsiteX928" fmla="*/ 757798 w 2967861"/>
                <a:gd name="connsiteY928" fmla="*/ 2114136 h 2340761"/>
                <a:gd name="connsiteX929" fmla="*/ 748485 w 2967861"/>
                <a:gd name="connsiteY929" fmla="*/ 2103581 h 2340761"/>
                <a:gd name="connsiteX930" fmla="*/ 757798 w 2967861"/>
                <a:gd name="connsiteY930" fmla="*/ 2084644 h 2340761"/>
                <a:gd name="connsiteX931" fmla="*/ 772389 w 2967861"/>
                <a:gd name="connsiteY931" fmla="*/ 2071915 h 2340761"/>
                <a:gd name="connsiteX932" fmla="*/ 790084 w 2967861"/>
                <a:gd name="connsiteY932" fmla="*/ 2062291 h 2340761"/>
                <a:gd name="connsiteX933" fmla="*/ 808711 w 2967861"/>
                <a:gd name="connsiteY933" fmla="*/ 2053909 h 2340761"/>
                <a:gd name="connsiteX934" fmla="*/ 824234 w 2967861"/>
                <a:gd name="connsiteY934" fmla="*/ 2042423 h 2340761"/>
                <a:gd name="connsiteX935" fmla="*/ 835720 w 2967861"/>
                <a:gd name="connsiteY935" fmla="*/ 2019140 h 2340761"/>
                <a:gd name="connsiteX936" fmla="*/ 837893 w 2967861"/>
                <a:gd name="connsiteY936" fmla="*/ 1996787 h 2340761"/>
                <a:gd name="connsiteX937" fmla="*/ 831684 w 2967861"/>
                <a:gd name="connsiteY937" fmla="*/ 1974435 h 2340761"/>
                <a:gd name="connsiteX938" fmla="*/ 824544 w 2967861"/>
                <a:gd name="connsiteY938" fmla="*/ 1952083 h 2340761"/>
                <a:gd name="connsiteX939" fmla="*/ 817404 w 2967861"/>
                <a:gd name="connsiteY939" fmla="*/ 1931904 h 2340761"/>
                <a:gd name="connsiteX940" fmla="*/ 810263 w 2967861"/>
                <a:gd name="connsiteY940" fmla="*/ 1909552 h 2340761"/>
                <a:gd name="connsiteX941" fmla="*/ 807159 w 2967861"/>
                <a:gd name="connsiteY941" fmla="*/ 1887200 h 2340761"/>
                <a:gd name="connsiteX942" fmla="*/ 812437 w 2967861"/>
                <a:gd name="connsiteY942" fmla="*/ 1862985 h 2340761"/>
                <a:gd name="connsiteX943" fmla="*/ 827027 w 2967861"/>
                <a:gd name="connsiteY943" fmla="*/ 1837529 h 2340761"/>
                <a:gd name="connsiteX944" fmla="*/ 845654 w 2967861"/>
                <a:gd name="connsiteY944" fmla="*/ 1815177 h 2340761"/>
                <a:gd name="connsiteX945" fmla="*/ 867385 w 2967861"/>
                <a:gd name="connsiteY945" fmla="*/ 1794066 h 2340761"/>
                <a:gd name="connsiteX946" fmla="*/ 890358 w 2967861"/>
                <a:gd name="connsiteY946" fmla="*/ 1776060 h 2340761"/>
                <a:gd name="connsiteX947" fmla="*/ 912090 w 2967861"/>
                <a:gd name="connsiteY947" fmla="*/ 1757123 h 2340761"/>
                <a:gd name="connsiteX948" fmla="*/ 931958 w 2967861"/>
                <a:gd name="connsiteY948" fmla="*/ 1736944 h 2340761"/>
                <a:gd name="connsiteX949" fmla="*/ 945618 w 2967861"/>
                <a:gd name="connsiteY949" fmla="*/ 1718938 h 2340761"/>
                <a:gd name="connsiteX950" fmla="*/ 958036 w 2967861"/>
                <a:gd name="connsiteY950" fmla="*/ 1696586 h 2340761"/>
                <a:gd name="connsiteX951" fmla="*/ 968591 w 2967861"/>
                <a:gd name="connsiteY951" fmla="*/ 1674234 h 2340761"/>
                <a:gd name="connsiteX952" fmla="*/ 975731 w 2967861"/>
                <a:gd name="connsiteY952" fmla="*/ 1655297 h 2340761"/>
                <a:gd name="connsiteX953" fmla="*/ 979767 w 2967861"/>
                <a:gd name="connsiteY953" fmla="*/ 1642569 h 2340761"/>
                <a:gd name="connsiteX954" fmla="*/ 979767 w 2967861"/>
                <a:gd name="connsiteY954" fmla="*/ 1631393 h 2340761"/>
                <a:gd name="connsiteX955" fmla="*/ 985044 w 2967861"/>
                <a:gd name="connsiteY955" fmla="*/ 1621769 h 2340761"/>
                <a:gd name="connsiteX956" fmla="*/ 985044 w 2967861"/>
                <a:gd name="connsiteY956" fmla="*/ 1618665 h 2340761"/>
                <a:gd name="connsiteX957" fmla="*/ 963313 w 2967861"/>
                <a:gd name="connsiteY957" fmla="*/ 1621769 h 2340761"/>
                <a:gd name="connsiteX958" fmla="*/ 939409 w 2967861"/>
                <a:gd name="connsiteY958" fmla="*/ 1627046 h 2340761"/>
                <a:gd name="connsiteX959" fmla="*/ 914263 w 2967861"/>
                <a:gd name="connsiteY959" fmla="*/ 1633255 h 2340761"/>
                <a:gd name="connsiteX960" fmla="*/ 895636 w 2967861"/>
                <a:gd name="connsiteY960" fmla="*/ 1641637 h 2340761"/>
                <a:gd name="connsiteX961" fmla="*/ 880114 w 2967861"/>
                <a:gd name="connsiteY961" fmla="*/ 1640706 h 2340761"/>
                <a:gd name="connsiteX962" fmla="*/ 874836 w 2967861"/>
                <a:gd name="connsiteY962" fmla="*/ 1634497 h 2340761"/>
                <a:gd name="connsiteX963" fmla="*/ 872663 w 2967861"/>
                <a:gd name="connsiteY963" fmla="*/ 1629220 h 2340761"/>
                <a:gd name="connsiteX964" fmla="*/ 872663 w 2967861"/>
                <a:gd name="connsiteY964" fmla="*/ 1623942 h 2340761"/>
                <a:gd name="connsiteX965" fmla="*/ 872663 w 2967861"/>
                <a:gd name="connsiteY965" fmla="*/ 1616491 h 2340761"/>
                <a:gd name="connsiteX966" fmla="*/ 868627 w 2967861"/>
                <a:gd name="connsiteY966" fmla="*/ 1611214 h 2340761"/>
                <a:gd name="connsiteX967" fmla="*/ 854036 w 2967861"/>
                <a:gd name="connsiteY967" fmla="*/ 1599727 h 2340761"/>
                <a:gd name="connsiteX968" fmla="*/ 836341 w 2967861"/>
                <a:gd name="connsiteY968" fmla="*/ 1589172 h 2340761"/>
                <a:gd name="connsiteX969" fmla="*/ 819577 w 2967861"/>
                <a:gd name="connsiteY969" fmla="*/ 1577686 h 2340761"/>
                <a:gd name="connsiteX970" fmla="*/ 809022 w 2967861"/>
                <a:gd name="connsiteY970" fmla="*/ 1564957 h 2340761"/>
                <a:gd name="connsiteX971" fmla="*/ 804986 w 2967861"/>
                <a:gd name="connsiteY971" fmla="*/ 1553471 h 2340761"/>
                <a:gd name="connsiteX972" fmla="*/ 802813 w 2967861"/>
                <a:gd name="connsiteY972" fmla="*/ 1545089 h 2340761"/>
                <a:gd name="connsiteX973" fmla="*/ 799708 w 2967861"/>
                <a:gd name="connsiteY973" fmla="*/ 1533602 h 2340761"/>
                <a:gd name="connsiteX974" fmla="*/ 797535 w 2967861"/>
                <a:gd name="connsiteY974" fmla="*/ 1530498 h 2340761"/>
                <a:gd name="connsiteX975" fmla="*/ 792258 w 2967861"/>
                <a:gd name="connsiteY975" fmla="*/ 1526152 h 2340761"/>
                <a:gd name="connsiteX976" fmla="*/ 786980 w 2967861"/>
                <a:gd name="connsiteY976" fmla="*/ 1523047 h 2340761"/>
                <a:gd name="connsiteX977" fmla="*/ 782944 w 2967861"/>
                <a:gd name="connsiteY977" fmla="*/ 1517770 h 2340761"/>
                <a:gd name="connsiteX978" fmla="*/ 779840 w 2967861"/>
                <a:gd name="connsiteY978" fmla="*/ 1513423 h 2340761"/>
                <a:gd name="connsiteX979" fmla="*/ 779840 w 2967861"/>
                <a:gd name="connsiteY979" fmla="*/ 1476480 h 2340761"/>
                <a:gd name="connsiteX980" fmla="*/ 777667 w 2967861"/>
                <a:gd name="connsiteY980" fmla="*/ 1471203 h 2340761"/>
                <a:gd name="connsiteX981" fmla="*/ 772389 w 2967861"/>
                <a:gd name="connsiteY981" fmla="*/ 1466856 h 2340761"/>
                <a:gd name="connsiteX982" fmla="*/ 768353 w 2967861"/>
                <a:gd name="connsiteY982" fmla="*/ 1463752 h 2340761"/>
                <a:gd name="connsiteX983" fmla="*/ 763076 w 2967861"/>
                <a:gd name="connsiteY983" fmla="*/ 1459406 h 2340761"/>
                <a:gd name="connsiteX984" fmla="*/ 759971 w 2967861"/>
                <a:gd name="connsiteY984" fmla="*/ 1456301 h 2340761"/>
                <a:gd name="connsiteX985" fmla="*/ 750658 w 2967861"/>
                <a:gd name="connsiteY985" fmla="*/ 1436122 h 2340761"/>
                <a:gd name="connsiteX986" fmla="*/ 743518 w 2967861"/>
                <a:gd name="connsiteY986" fmla="*/ 1415943 h 2340761"/>
                <a:gd name="connsiteX987" fmla="*/ 736377 w 2967861"/>
                <a:gd name="connsiteY987" fmla="*/ 1393591 h 2340761"/>
                <a:gd name="connsiteX988" fmla="*/ 724891 w 2967861"/>
                <a:gd name="connsiteY988" fmla="*/ 1374654 h 2340761"/>
                <a:gd name="connsiteX989" fmla="*/ 712473 w 2967861"/>
                <a:gd name="connsiteY989" fmla="*/ 1357580 h 2340761"/>
                <a:gd name="connsiteX990" fmla="*/ 712473 w 2967861"/>
                <a:gd name="connsiteY990" fmla="*/ 1350129 h 2340761"/>
                <a:gd name="connsiteX991" fmla="*/ 716509 w 2967861"/>
                <a:gd name="connsiteY991" fmla="*/ 1350129 h 2340761"/>
                <a:gd name="connsiteX992" fmla="*/ 719613 w 2967861"/>
                <a:gd name="connsiteY992" fmla="*/ 1357580 h 2340761"/>
                <a:gd name="connsiteX993" fmla="*/ 723649 w 2967861"/>
                <a:gd name="connsiteY993" fmla="*/ 1363788 h 2340761"/>
                <a:gd name="connsiteX994" fmla="*/ 726753 w 2967861"/>
                <a:gd name="connsiteY994" fmla="*/ 1366893 h 2340761"/>
                <a:gd name="connsiteX995" fmla="*/ 730789 w 2967861"/>
                <a:gd name="connsiteY995" fmla="*/ 1369066 h 2340761"/>
                <a:gd name="connsiteX996" fmla="*/ 733894 w 2967861"/>
                <a:gd name="connsiteY996" fmla="*/ 1371239 h 2340761"/>
                <a:gd name="connsiteX997" fmla="*/ 737930 w 2967861"/>
                <a:gd name="connsiteY997" fmla="*/ 1372170 h 2340761"/>
                <a:gd name="connsiteX998" fmla="*/ 738861 w 2967861"/>
                <a:gd name="connsiteY998" fmla="*/ 1376517 h 2340761"/>
                <a:gd name="connsiteX999" fmla="*/ 745070 w 2967861"/>
                <a:gd name="connsiteY999" fmla="*/ 1378690 h 2340761"/>
                <a:gd name="connsiteX1000" fmla="*/ 755625 w 2967861"/>
                <a:gd name="connsiteY1000" fmla="*/ 1386141 h 2340761"/>
                <a:gd name="connsiteX1001" fmla="*/ 762765 w 2967861"/>
                <a:gd name="connsiteY1001" fmla="*/ 1396696 h 2340761"/>
                <a:gd name="connsiteX1002" fmla="*/ 768043 w 2967861"/>
                <a:gd name="connsiteY1002" fmla="*/ 1409424 h 2340761"/>
                <a:gd name="connsiteX1003" fmla="*/ 774252 w 2967861"/>
                <a:gd name="connsiteY1003" fmla="*/ 1423084 h 2340761"/>
                <a:gd name="connsiteX1004" fmla="*/ 779529 w 2967861"/>
                <a:gd name="connsiteY1004" fmla="*/ 1435812 h 2340761"/>
                <a:gd name="connsiteX1005" fmla="*/ 799398 w 2967861"/>
                <a:gd name="connsiteY1005" fmla="*/ 1448540 h 2340761"/>
                <a:gd name="connsiteX1006" fmla="*/ 804675 w 2967861"/>
                <a:gd name="connsiteY1006" fmla="*/ 1459095 h 2340761"/>
                <a:gd name="connsiteX1007" fmla="*/ 806848 w 2967861"/>
                <a:gd name="connsiteY1007" fmla="*/ 1472755 h 2340761"/>
                <a:gd name="connsiteX1008" fmla="*/ 809022 w 2967861"/>
                <a:gd name="connsiteY1008" fmla="*/ 1485483 h 2340761"/>
                <a:gd name="connsiteX1009" fmla="*/ 812126 w 2967861"/>
                <a:gd name="connsiteY1009" fmla="*/ 1496038 h 2340761"/>
                <a:gd name="connsiteX1010" fmla="*/ 824544 w 2967861"/>
                <a:gd name="connsiteY1010" fmla="*/ 1510940 h 2340761"/>
                <a:gd name="connsiteX1011" fmla="*/ 838204 w 2967861"/>
                <a:gd name="connsiteY1011" fmla="*/ 1525841 h 2340761"/>
                <a:gd name="connsiteX1012" fmla="*/ 850621 w 2967861"/>
                <a:gd name="connsiteY1012" fmla="*/ 1542916 h 2340761"/>
                <a:gd name="connsiteX1013" fmla="*/ 859935 w 2967861"/>
                <a:gd name="connsiteY1013" fmla="*/ 1560922 h 2340761"/>
                <a:gd name="connsiteX1014" fmla="*/ 860866 w 2967861"/>
                <a:gd name="connsiteY1014" fmla="*/ 1572408 h 2340761"/>
                <a:gd name="connsiteX1015" fmla="*/ 860866 w 2967861"/>
                <a:gd name="connsiteY1015" fmla="*/ 1582963 h 2340761"/>
                <a:gd name="connsiteX1016" fmla="*/ 863039 w 2967861"/>
                <a:gd name="connsiteY1016" fmla="*/ 1594450 h 2340761"/>
                <a:gd name="connsiteX1017" fmla="*/ 868317 w 2967861"/>
                <a:gd name="connsiteY1017" fmla="*/ 1605005 h 2340761"/>
                <a:gd name="connsiteX1018" fmla="*/ 870490 w 2967861"/>
                <a:gd name="connsiteY1018" fmla="*/ 1609351 h 2340761"/>
                <a:gd name="connsiteX1019" fmla="*/ 872663 w 2967861"/>
                <a:gd name="connsiteY1019" fmla="*/ 1611524 h 2340761"/>
                <a:gd name="connsiteX1020" fmla="*/ 874836 w 2967861"/>
                <a:gd name="connsiteY1020" fmla="*/ 1612456 h 2340761"/>
                <a:gd name="connsiteX1021" fmla="*/ 875767 w 2967861"/>
                <a:gd name="connsiteY1021" fmla="*/ 1612456 h 2340761"/>
                <a:gd name="connsiteX1022" fmla="*/ 879803 w 2967861"/>
                <a:gd name="connsiteY1022" fmla="*/ 1614629 h 2340761"/>
                <a:gd name="connsiteX1023" fmla="*/ 889117 w 2967861"/>
                <a:gd name="connsiteY1023" fmla="*/ 1614629 h 2340761"/>
                <a:gd name="connsiteX1024" fmla="*/ 901534 w 2967861"/>
                <a:gd name="connsiteY1024" fmla="*/ 1611524 h 2340761"/>
                <a:gd name="connsiteX1025" fmla="*/ 913952 w 2967861"/>
                <a:gd name="connsiteY1025" fmla="*/ 1604074 h 2340761"/>
                <a:gd name="connsiteX1026" fmla="*/ 928543 w 2967861"/>
                <a:gd name="connsiteY1026" fmla="*/ 1597865 h 2340761"/>
                <a:gd name="connsiteX1027" fmla="*/ 946239 w 2967861"/>
                <a:gd name="connsiteY1027" fmla="*/ 1592587 h 2340761"/>
                <a:gd name="connsiteX1028" fmla="*/ 963003 w 2967861"/>
                <a:gd name="connsiteY1028" fmla="*/ 1589483 h 2340761"/>
                <a:gd name="connsiteX1029" fmla="*/ 979767 w 2967861"/>
                <a:gd name="connsiteY1029" fmla="*/ 1582032 h 2340761"/>
                <a:gd name="connsiteX1030" fmla="*/ 992185 w 2967861"/>
                <a:gd name="connsiteY1030" fmla="*/ 1572408 h 2340761"/>
                <a:gd name="connsiteX1031" fmla="*/ 1002740 w 2967861"/>
                <a:gd name="connsiteY1031" fmla="*/ 1560922 h 2340761"/>
                <a:gd name="connsiteX1032" fmla="*/ 1016399 w 2967861"/>
                <a:gd name="connsiteY1032" fmla="*/ 1553471 h 2340761"/>
                <a:gd name="connsiteX1033" fmla="*/ 1039372 w 2967861"/>
                <a:gd name="connsiteY1033" fmla="*/ 1553471 h 2340761"/>
                <a:gd name="connsiteX1034" fmla="*/ 1039372 w 2967861"/>
                <a:gd name="connsiteY1034" fmla="*/ 1544468 h 2340761"/>
                <a:gd name="connsiteX1035" fmla="*/ 1057999 w 2967861"/>
                <a:gd name="connsiteY1035" fmla="*/ 1531740 h 2340761"/>
                <a:gd name="connsiteX1036" fmla="*/ 1075694 w 2967861"/>
                <a:gd name="connsiteY1036" fmla="*/ 1520253 h 2340761"/>
                <a:gd name="connsiteX1037" fmla="*/ 1075694 w 2967861"/>
                <a:gd name="connsiteY1037" fmla="*/ 1500074 h 2340761"/>
                <a:gd name="connsiteX1038" fmla="*/ 1089354 w 2967861"/>
                <a:gd name="connsiteY1038" fmla="*/ 1494797 h 2340761"/>
                <a:gd name="connsiteX1039" fmla="*/ 1095563 w 2967861"/>
                <a:gd name="connsiteY1039" fmla="*/ 1487346 h 2340761"/>
                <a:gd name="connsiteX1040" fmla="*/ 1101772 w 2967861"/>
                <a:gd name="connsiteY1040" fmla="*/ 1477722 h 2340761"/>
                <a:gd name="connsiteX1041" fmla="*/ 1108912 w 2967861"/>
                <a:gd name="connsiteY1041" fmla="*/ 1468098 h 2340761"/>
                <a:gd name="connsiteX1042" fmla="*/ 1087181 w 2967861"/>
                <a:gd name="connsiteY1042" fmla="*/ 1450092 h 2340761"/>
                <a:gd name="connsiteX1043" fmla="*/ 1060172 w 2967861"/>
                <a:gd name="connsiteY1043" fmla="*/ 1435191 h 2340761"/>
                <a:gd name="connsiteX1044" fmla="*/ 1057999 w 2967861"/>
                <a:gd name="connsiteY1044" fmla="*/ 1420290 h 2340761"/>
                <a:gd name="connsiteX1045" fmla="*/ 1055826 w 2967861"/>
                <a:gd name="connsiteY1045" fmla="*/ 1401352 h 2340761"/>
                <a:gd name="connsiteX1046" fmla="*/ 1035958 w 2967861"/>
                <a:gd name="connsiteY1046" fmla="*/ 1416254 h 2340761"/>
                <a:gd name="connsiteX1047" fmla="*/ 1019193 w 2967861"/>
                <a:gd name="connsiteY1047" fmla="*/ 1435191 h 2340761"/>
                <a:gd name="connsiteX1048" fmla="*/ 1008638 w 2967861"/>
                <a:gd name="connsiteY1048" fmla="*/ 1435191 h 2340761"/>
                <a:gd name="connsiteX1049" fmla="*/ 999325 w 2967861"/>
                <a:gd name="connsiteY1049" fmla="*/ 1437364 h 2340761"/>
                <a:gd name="connsiteX1050" fmla="*/ 992185 w 2967861"/>
                <a:gd name="connsiteY1050" fmla="*/ 1438295 h 2340761"/>
                <a:gd name="connsiteX1051" fmla="*/ 990011 w 2967861"/>
                <a:gd name="connsiteY1051" fmla="*/ 1433018 h 2340761"/>
                <a:gd name="connsiteX1052" fmla="*/ 989080 w 2967861"/>
                <a:gd name="connsiteY1052" fmla="*/ 1427740 h 2340761"/>
                <a:gd name="connsiteX1053" fmla="*/ 989080 w 2967861"/>
                <a:gd name="connsiteY1053" fmla="*/ 1422463 h 2340761"/>
                <a:gd name="connsiteX1054" fmla="*/ 986907 w 2967861"/>
                <a:gd name="connsiteY1054" fmla="*/ 1416254 h 2340761"/>
                <a:gd name="connsiteX1055" fmla="*/ 984734 w 2967861"/>
                <a:gd name="connsiteY1055" fmla="*/ 1410976 h 2340761"/>
                <a:gd name="connsiteX1056" fmla="*/ 979456 w 2967861"/>
                <a:gd name="connsiteY1056" fmla="*/ 1408803 h 2340761"/>
                <a:gd name="connsiteX1057" fmla="*/ 977283 w 2967861"/>
                <a:gd name="connsiteY1057" fmla="*/ 1408803 h 2340761"/>
                <a:gd name="connsiteX1058" fmla="*/ 975110 w 2967861"/>
                <a:gd name="connsiteY1058" fmla="*/ 1408803 h 2340761"/>
                <a:gd name="connsiteX1059" fmla="*/ 975110 w 2967861"/>
                <a:gd name="connsiteY1059" fmla="*/ 1410976 h 2340761"/>
                <a:gd name="connsiteX1060" fmla="*/ 974179 w 2967861"/>
                <a:gd name="connsiteY1060" fmla="*/ 1413149 h 2340761"/>
                <a:gd name="connsiteX1061" fmla="*/ 972006 w 2967861"/>
                <a:gd name="connsiteY1061" fmla="*/ 1418427 h 2340761"/>
                <a:gd name="connsiteX1062" fmla="*/ 964865 w 2967861"/>
                <a:gd name="connsiteY1062" fmla="*/ 1407872 h 2340761"/>
                <a:gd name="connsiteX1063" fmla="*/ 957725 w 2967861"/>
                <a:gd name="connsiteY1063" fmla="*/ 1392970 h 2340761"/>
                <a:gd name="connsiteX1064" fmla="*/ 948412 w 2967861"/>
                <a:gd name="connsiteY1064" fmla="*/ 1375896 h 2340761"/>
                <a:gd name="connsiteX1065" fmla="*/ 943134 w 2967861"/>
                <a:gd name="connsiteY1065" fmla="*/ 1358821 h 2340761"/>
                <a:gd name="connsiteX1066" fmla="*/ 939098 w 2967861"/>
                <a:gd name="connsiteY1066" fmla="*/ 1343920 h 2340761"/>
                <a:gd name="connsiteX1067" fmla="*/ 946239 w 2967861"/>
                <a:gd name="connsiteY1067" fmla="*/ 1343920 h 2340761"/>
                <a:gd name="connsiteX1068" fmla="*/ 950274 w 2967861"/>
                <a:gd name="connsiteY1068" fmla="*/ 1343920 h 2340761"/>
                <a:gd name="connsiteX1069" fmla="*/ 952448 w 2967861"/>
                <a:gd name="connsiteY1069" fmla="*/ 1343920 h 2340761"/>
                <a:gd name="connsiteX1070" fmla="*/ 953379 w 2967861"/>
                <a:gd name="connsiteY1070" fmla="*/ 1343920 h 2340761"/>
                <a:gd name="connsiteX1071" fmla="*/ 955552 w 2967861"/>
                <a:gd name="connsiteY1071" fmla="*/ 1343920 h 2340761"/>
                <a:gd name="connsiteX1072" fmla="*/ 967039 w 2967861"/>
                <a:gd name="connsiteY1072" fmla="*/ 1353544 h 2340761"/>
                <a:gd name="connsiteX1073" fmla="*/ 972316 w 2967861"/>
                <a:gd name="connsiteY1073" fmla="*/ 1363167 h 2340761"/>
                <a:gd name="connsiteX1074" fmla="*/ 975421 w 2967861"/>
                <a:gd name="connsiteY1074" fmla="*/ 1373723 h 2340761"/>
                <a:gd name="connsiteX1075" fmla="*/ 984734 w 2967861"/>
                <a:gd name="connsiteY1075" fmla="*/ 1381173 h 2340761"/>
                <a:gd name="connsiteX1076" fmla="*/ 997152 w 2967861"/>
                <a:gd name="connsiteY1076" fmla="*/ 1388624 h 2340761"/>
                <a:gd name="connsiteX1077" fmla="*/ 1008638 w 2967861"/>
                <a:gd name="connsiteY1077" fmla="*/ 1393902 h 2340761"/>
                <a:gd name="connsiteX1078" fmla="*/ 1019193 w 2967861"/>
                <a:gd name="connsiteY1078" fmla="*/ 1401352 h 2340761"/>
                <a:gd name="connsiteX1079" fmla="*/ 1031611 w 2967861"/>
                <a:gd name="connsiteY1079" fmla="*/ 1401352 h 2340761"/>
                <a:gd name="connsiteX1080" fmla="*/ 1040925 w 2967861"/>
                <a:gd name="connsiteY1080" fmla="*/ 1400421 h 2340761"/>
                <a:gd name="connsiteX1081" fmla="*/ 1048065 w 2967861"/>
                <a:gd name="connsiteY1081" fmla="*/ 1398248 h 2340761"/>
                <a:gd name="connsiteX1082" fmla="*/ 1059551 w 2967861"/>
                <a:gd name="connsiteY1082" fmla="*/ 1393902 h 2340761"/>
                <a:gd name="connsiteX1083" fmla="*/ 1066692 w 2967861"/>
                <a:gd name="connsiteY1083" fmla="*/ 1407561 h 2340761"/>
                <a:gd name="connsiteX1084" fmla="*/ 1071969 w 2967861"/>
                <a:gd name="connsiteY1084" fmla="*/ 1418116 h 2340761"/>
                <a:gd name="connsiteX1085" fmla="*/ 1102082 w 2967861"/>
                <a:gd name="connsiteY1085" fmla="*/ 1420290 h 2340761"/>
                <a:gd name="connsiteX1086" fmla="*/ 1133438 w 2967861"/>
                <a:gd name="connsiteY1086" fmla="*/ 1422463 h 2340761"/>
                <a:gd name="connsiteX1087" fmla="*/ 1164793 w 2967861"/>
                <a:gd name="connsiteY1087" fmla="*/ 1422463 h 2340761"/>
                <a:gd name="connsiteX1088" fmla="*/ 1194906 w 2967861"/>
                <a:gd name="connsiteY1088" fmla="*/ 1418116 h 2340761"/>
                <a:gd name="connsiteX1089" fmla="*/ 1206392 w 2967861"/>
                <a:gd name="connsiteY1089" fmla="*/ 1429603 h 2340761"/>
                <a:gd name="connsiteX1090" fmla="*/ 1218810 w 2967861"/>
                <a:gd name="connsiteY1090" fmla="*/ 1437985 h 2340761"/>
                <a:gd name="connsiteX1091" fmla="*/ 1231228 w 2967861"/>
                <a:gd name="connsiteY1091" fmla="*/ 1447609 h 2340761"/>
                <a:gd name="connsiteX1092" fmla="*/ 1238368 w 2967861"/>
                <a:gd name="connsiteY1092" fmla="*/ 1458164 h 2340761"/>
                <a:gd name="connsiteX1093" fmla="*/ 1235264 w 2967861"/>
                <a:gd name="connsiteY1093" fmla="*/ 1471824 h 2340761"/>
                <a:gd name="connsiteX1094" fmla="*/ 1238368 w 2967861"/>
                <a:gd name="connsiteY1094" fmla="*/ 1474928 h 2340761"/>
                <a:gd name="connsiteX1095" fmla="*/ 1242404 w 2967861"/>
                <a:gd name="connsiteY1095" fmla="*/ 1479274 h 2340761"/>
                <a:gd name="connsiteX1096" fmla="*/ 1247681 w 2967861"/>
                <a:gd name="connsiteY1096" fmla="*/ 1482379 h 2340761"/>
                <a:gd name="connsiteX1097" fmla="*/ 1251717 w 2967861"/>
                <a:gd name="connsiteY1097" fmla="*/ 1486725 h 2340761"/>
                <a:gd name="connsiteX1098" fmla="*/ 1262273 w 2967861"/>
                <a:gd name="connsiteY1098" fmla="*/ 1487656 h 2340761"/>
                <a:gd name="connsiteX1099" fmla="*/ 1271586 w 2967861"/>
                <a:gd name="connsiteY1099" fmla="*/ 1487656 h 2340761"/>
                <a:gd name="connsiteX1100" fmla="*/ 1284004 w 2967861"/>
                <a:gd name="connsiteY1100" fmla="*/ 1486725 h 2340761"/>
                <a:gd name="connsiteX1101" fmla="*/ 1288039 w 2967861"/>
                <a:gd name="connsiteY1101" fmla="*/ 1524910 h 2340761"/>
                <a:gd name="connsiteX1102" fmla="*/ 1296422 w 2967861"/>
                <a:gd name="connsiteY1102" fmla="*/ 1556575 h 2340761"/>
                <a:gd name="connsiteX1103" fmla="*/ 1308840 w 2967861"/>
                <a:gd name="connsiteY1103" fmla="*/ 1586068 h 2340761"/>
                <a:gd name="connsiteX1104" fmla="*/ 1327466 w 2967861"/>
                <a:gd name="connsiteY1104" fmla="*/ 1613697 h 2340761"/>
                <a:gd name="connsiteX1105" fmla="*/ 1327466 w 2967861"/>
                <a:gd name="connsiteY1105" fmla="*/ 1615870 h 2340761"/>
                <a:gd name="connsiteX1106" fmla="*/ 1325293 w 2967861"/>
                <a:gd name="connsiteY1106" fmla="*/ 1618044 h 2340761"/>
                <a:gd name="connsiteX1107" fmla="*/ 1323120 w 2967861"/>
                <a:gd name="connsiteY1107" fmla="*/ 1621148 h 2340761"/>
                <a:gd name="connsiteX1108" fmla="*/ 1322188 w 2967861"/>
                <a:gd name="connsiteY1108" fmla="*/ 1625494 h 2340761"/>
                <a:gd name="connsiteX1109" fmla="*/ 1323120 w 2967861"/>
                <a:gd name="connsiteY1109" fmla="*/ 1628599 h 2340761"/>
                <a:gd name="connsiteX1110" fmla="*/ 1329329 w 2967861"/>
                <a:gd name="connsiteY1110" fmla="*/ 1645673 h 2340761"/>
                <a:gd name="connsiteX1111" fmla="*/ 1339884 w 2967861"/>
                <a:gd name="connsiteY1111" fmla="*/ 1665852 h 2340761"/>
                <a:gd name="connsiteX1112" fmla="*/ 1351370 w 2967861"/>
                <a:gd name="connsiteY1112" fmla="*/ 1678581 h 2340761"/>
                <a:gd name="connsiteX1113" fmla="*/ 1352302 w 2967861"/>
                <a:gd name="connsiteY1113" fmla="*/ 1680754 h 2340761"/>
                <a:gd name="connsiteX1114" fmla="*/ 1354475 w 2967861"/>
                <a:gd name="connsiteY1114" fmla="*/ 1680754 h 2340761"/>
                <a:gd name="connsiteX1115" fmla="*/ 1356648 w 2967861"/>
                <a:gd name="connsiteY1115" fmla="*/ 1682927 h 2340761"/>
                <a:gd name="connsiteX1116" fmla="*/ 1358821 w 2967861"/>
                <a:gd name="connsiteY1116" fmla="*/ 1682927 h 2340761"/>
                <a:gd name="connsiteX1117" fmla="*/ 1378690 w 2967861"/>
                <a:gd name="connsiteY1117" fmla="*/ 1658712 h 2340761"/>
                <a:gd name="connsiteX1118" fmla="*/ 1391108 w 2967861"/>
                <a:gd name="connsiteY1118" fmla="*/ 1633255 h 2340761"/>
                <a:gd name="connsiteX1119" fmla="*/ 1400421 w 2967861"/>
                <a:gd name="connsiteY1119" fmla="*/ 1601590 h 2340761"/>
                <a:gd name="connsiteX1120" fmla="*/ 1403525 w 2967861"/>
                <a:gd name="connsiteY1120" fmla="*/ 1564647 h 2340761"/>
                <a:gd name="connsiteX1121" fmla="*/ 1415943 w 2967861"/>
                <a:gd name="connsiteY1121" fmla="*/ 1557196 h 2340761"/>
                <a:gd name="connsiteX1122" fmla="*/ 1425257 w 2967861"/>
                <a:gd name="connsiteY1122" fmla="*/ 1547572 h 2340761"/>
                <a:gd name="connsiteX1123" fmla="*/ 1434570 w 2967861"/>
                <a:gd name="connsiteY1123" fmla="*/ 1540122 h 2340761"/>
                <a:gd name="connsiteX1124" fmla="*/ 1451334 w 2967861"/>
                <a:gd name="connsiteY1124" fmla="*/ 1540122 h 2340761"/>
                <a:gd name="connsiteX1125" fmla="*/ 1463752 w 2967861"/>
                <a:gd name="connsiteY1125" fmla="*/ 1507214 h 2340761"/>
                <a:gd name="connsiteX1126" fmla="*/ 1470892 w 2967861"/>
                <a:gd name="connsiteY1126" fmla="*/ 1501937 h 2340761"/>
                <a:gd name="connsiteX1127" fmla="*/ 1478032 w 2967861"/>
                <a:gd name="connsiteY1127" fmla="*/ 1499764 h 2340761"/>
                <a:gd name="connsiteX1128" fmla="*/ 1485172 w 2967861"/>
                <a:gd name="connsiteY1128" fmla="*/ 1499764 h 2340761"/>
                <a:gd name="connsiteX1129" fmla="*/ 1488277 w 2967861"/>
                <a:gd name="connsiteY1129" fmla="*/ 1497591 h 2340761"/>
                <a:gd name="connsiteX1130" fmla="*/ 1493555 w 2967861"/>
                <a:gd name="connsiteY1130" fmla="*/ 1490140 h 2340761"/>
                <a:gd name="connsiteX1131" fmla="*/ 1497590 w 2967861"/>
                <a:gd name="connsiteY1131" fmla="*/ 1475239 h 2340761"/>
                <a:gd name="connsiteX1132" fmla="*/ 1512181 w 2967861"/>
                <a:gd name="connsiteY1132" fmla="*/ 1475239 h 2340761"/>
                <a:gd name="connsiteX1133" fmla="*/ 1526772 w 2967861"/>
                <a:gd name="connsiteY1133" fmla="*/ 1477412 h 2340761"/>
                <a:gd name="connsiteX1134" fmla="*/ 1543536 w 2967861"/>
                <a:gd name="connsiteY1134" fmla="*/ 1475239 h 2340761"/>
                <a:gd name="connsiteX1135" fmla="*/ 1544468 w 2967861"/>
                <a:gd name="connsiteY1135" fmla="*/ 1473065 h 2340761"/>
                <a:gd name="connsiteX1136" fmla="*/ 1546641 w 2967861"/>
                <a:gd name="connsiteY1136" fmla="*/ 1472134 h 2340761"/>
                <a:gd name="connsiteX1137" fmla="*/ 1548814 w 2967861"/>
                <a:gd name="connsiteY1137" fmla="*/ 1467788 h 2340761"/>
                <a:gd name="connsiteX1138" fmla="*/ 1550987 w 2967861"/>
                <a:gd name="connsiteY1138" fmla="*/ 1465615 h 2340761"/>
                <a:gd name="connsiteX1139" fmla="*/ 1554092 w 2967861"/>
                <a:gd name="connsiteY1139" fmla="*/ 1462510 h 2340761"/>
                <a:gd name="connsiteX1140" fmla="*/ 1565578 w 2967861"/>
                <a:gd name="connsiteY1140" fmla="*/ 1480516 h 2340761"/>
                <a:gd name="connsiteX1141" fmla="*/ 1573960 w 2967861"/>
                <a:gd name="connsiteY1141" fmla="*/ 1495418 h 2340761"/>
                <a:gd name="connsiteX1142" fmla="*/ 1585447 w 2967861"/>
                <a:gd name="connsiteY1142" fmla="*/ 1509077 h 2340761"/>
                <a:gd name="connsiteX1143" fmla="*/ 1592587 w 2967861"/>
                <a:gd name="connsiteY1143" fmla="*/ 1523979 h 2340761"/>
                <a:gd name="connsiteX1144" fmla="*/ 1597864 w 2967861"/>
                <a:gd name="connsiteY1144" fmla="*/ 1541984 h 2340761"/>
                <a:gd name="connsiteX1145" fmla="*/ 1597864 w 2967861"/>
                <a:gd name="connsiteY1145" fmla="*/ 1564337 h 2340761"/>
                <a:gd name="connsiteX1146" fmla="*/ 1600037 w 2967861"/>
                <a:gd name="connsiteY1146" fmla="*/ 1566509 h 2340761"/>
                <a:gd name="connsiteX1147" fmla="*/ 1600969 w 2967861"/>
                <a:gd name="connsiteY1147" fmla="*/ 1566509 h 2340761"/>
                <a:gd name="connsiteX1148" fmla="*/ 1600969 w 2967861"/>
                <a:gd name="connsiteY1148" fmla="*/ 1567441 h 2340761"/>
                <a:gd name="connsiteX1149" fmla="*/ 1603142 w 2967861"/>
                <a:gd name="connsiteY1149" fmla="*/ 1567441 h 2340761"/>
                <a:gd name="connsiteX1150" fmla="*/ 1610282 w 2967861"/>
                <a:gd name="connsiteY1150" fmla="*/ 1567441 h 2340761"/>
                <a:gd name="connsiteX1151" fmla="*/ 1617422 w 2967861"/>
                <a:gd name="connsiteY1151" fmla="*/ 1566509 h 2340761"/>
                <a:gd name="connsiteX1152" fmla="*/ 1621458 w 2967861"/>
                <a:gd name="connsiteY1152" fmla="*/ 1564337 h 2340761"/>
                <a:gd name="connsiteX1153" fmla="*/ 1626736 w 2967861"/>
                <a:gd name="connsiteY1153" fmla="*/ 1559990 h 2340761"/>
                <a:gd name="connsiteX1154" fmla="*/ 1629840 w 2967861"/>
                <a:gd name="connsiteY1154" fmla="*/ 1556886 h 2340761"/>
                <a:gd name="connsiteX1155" fmla="*/ 1641327 w 2967861"/>
                <a:gd name="connsiteY1155" fmla="*/ 1569614 h 2340761"/>
                <a:gd name="connsiteX1156" fmla="*/ 1648467 w 2967861"/>
                <a:gd name="connsiteY1156" fmla="*/ 1586688 h 2340761"/>
                <a:gd name="connsiteX1157" fmla="*/ 1650640 w 2967861"/>
                <a:gd name="connsiteY1157" fmla="*/ 1606867 h 2340761"/>
                <a:gd name="connsiteX1158" fmla="*/ 1650640 w 2967861"/>
                <a:gd name="connsiteY1158" fmla="*/ 1629220 h 2340761"/>
                <a:gd name="connsiteX1159" fmla="*/ 1650640 w 2967861"/>
                <a:gd name="connsiteY1159" fmla="*/ 1649399 h 2340761"/>
                <a:gd name="connsiteX1160" fmla="*/ 1650640 w 2967861"/>
                <a:gd name="connsiteY1160" fmla="*/ 1668336 h 2340761"/>
                <a:gd name="connsiteX1161" fmla="*/ 1653745 w 2967861"/>
                <a:gd name="connsiteY1161" fmla="*/ 1683237 h 2340761"/>
                <a:gd name="connsiteX1162" fmla="*/ 1653745 w 2967861"/>
                <a:gd name="connsiteY1162" fmla="*/ 1686342 h 2340761"/>
                <a:gd name="connsiteX1163" fmla="*/ 1663058 w 2967861"/>
                <a:gd name="connsiteY1163" fmla="*/ 1683237 h 2340761"/>
                <a:gd name="connsiteX1164" fmla="*/ 1663058 w 2967861"/>
                <a:gd name="connsiteY1164" fmla="*/ 1686342 h 2340761"/>
                <a:gd name="connsiteX1165" fmla="*/ 1672371 w 2967861"/>
                <a:gd name="connsiteY1165" fmla="*/ 1699070 h 2340761"/>
                <a:gd name="connsiteX1166" fmla="*/ 1677649 w 2967861"/>
                <a:gd name="connsiteY1166" fmla="*/ 1713971 h 2340761"/>
                <a:gd name="connsiteX1167" fmla="*/ 1682927 w 2967861"/>
                <a:gd name="connsiteY1167" fmla="*/ 1728873 h 2340761"/>
                <a:gd name="connsiteX1168" fmla="*/ 1686962 w 2967861"/>
                <a:gd name="connsiteY1168" fmla="*/ 1745947 h 2340761"/>
                <a:gd name="connsiteX1169" fmla="*/ 1693171 w 2967861"/>
                <a:gd name="connsiteY1169" fmla="*/ 1760849 h 2340761"/>
                <a:gd name="connsiteX1170" fmla="*/ 1702485 w 2967861"/>
                <a:gd name="connsiteY1170" fmla="*/ 1768299 h 2340761"/>
                <a:gd name="connsiteX1171" fmla="*/ 1704658 w 2967861"/>
                <a:gd name="connsiteY1171" fmla="*/ 1770472 h 2340761"/>
                <a:gd name="connsiteX1172" fmla="*/ 1715213 w 2967861"/>
                <a:gd name="connsiteY1172" fmla="*/ 1775750 h 2340761"/>
                <a:gd name="connsiteX1173" fmla="*/ 1726699 w 2967861"/>
                <a:gd name="connsiteY1173" fmla="*/ 1785374 h 2340761"/>
                <a:gd name="connsiteX1174" fmla="*/ 1737255 w 2967861"/>
                <a:gd name="connsiteY1174" fmla="*/ 1785374 h 2340761"/>
                <a:gd name="connsiteX1175" fmla="*/ 1736323 w 2967861"/>
                <a:gd name="connsiteY1175" fmla="*/ 1758986 h 2340761"/>
                <a:gd name="connsiteX1176" fmla="*/ 1729183 w 2967861"/>
                <a:gd name="connsiteY1176" fmla="*/ 1733529 h 2340761"/>
                <a:gd name="connsiteX1177" fmla="*/ 1717696 w 2967861"/>
                <a:gd name="connsiteY1177" fmla="*/ 1711177 h 2340761"/>
                <a:gd name="connsiteX1178" fmla="*/ 1703106 w 2967861"/>
                <a:gd name="connsiteY1178" fmla="*/ 1696276 h 2340761"/>
                <a:gd name="connsiteX1179" fmla="*/ 1700001 w 2967861"/>
                <a:gd name="connsiteY1179" fmla="*/ 1694103 h 2340761"/>
                <a:gd name="connsiteX1180" fmla="*/ 1695965 w 2967861"/>
                <a:gd name="connsiteY1180" fmla="*/ 1694103 h 2340761"/>
                <a:gd name="connsiteX1181" fmla="*/ 1692861 w 2967861"/>
                <a:gd name="connsiteY1181" fmla="*/ 1694103 h 2340761"/>
                <a:gd name="connsiteX1182" fmla="*/ 1688825 w 2967861"/>
                <a:gd name="connsiteY1182" fmla="*/ 1694103 h 2340761"/>
                <a:gd name="connsiteX1183" fmla="*/ 1687894 w 2967861"/>
                <a:gd name="connsiteY1183" fmla="*/ 1691930 h 2340761"/>
                <a:gd name="connsiteX1184" fmla="*/ 1681685 w 2967861"/>
                <a:gd name="connsiteY1184" fmla="*/ 1681374 h 2340761"/>
                <a:gd name="connsiteX1185" fmla="*/ 1680753 w 2967861"/>
                <a:gd name="connsiteY1185" fmla="*/ 1671751 h 2340761"/>
                <a:gd name="connsiteX1186" fmla="*/ 1676718 w 2967861"/>
                <a:gd name="connsiteY1186" fmla="*/ 1664300 h 2340761"/>
                <a:gd name="connsiteX1187" fmla="*/ 1667404 w 2967861"/>
                <a:gd name="connsiteY1187" fmla="*/ 1659022 h 2340761"/>
                <a:gd name="connsiteX1188" fmla="*/ 1676718 w 2967861"/>
                <a:gd name="connsiteY1188" fmla="*/ 1634808 h 2340761"/>
                <a:gd name="connsiteX1189" fmla="*/ 1683858 w 2967861"/>
                <a:gd name="connsiteY1189" fmla="*/ 1605315 h 2340761"/>
                <a:gd name="connsiteX1190" fmla="*/ 1700622 w 2967861"/>
                <a:gd name="connsiteY1190" fmla="*/ 1618975 h 2340761"/>
                <a:gd name="connsiteX1191" fmla="*/ 1716144 w 2967861"/>
                <a:gd name="connsiteY1191" fmla="*/ 1631703 h 2340761"/>
                <a:gd name="connsiteX1192" fmla="*/ 1730735 w 2967861"/>
                <a:gd name="connsiteY1192" fmla="*/ 1644431 h 2340761"/>
                <a:gd name="connsiteX1193" fmla="*/ 1742222 w 2967861"/>
                <a:gd name="connsiteY1193" fmla="*/ 1659333 h 2340761"/>
                <a:gd name="connsiteX1194" fmla="*/ 1747499 w 2967861"/>
                <a:gd name="connsiteY1194" fmla="*/ 1679512 h 2340761"/>
                <a:gd name="connsiteX1195" fmla="*/ 1754640 w 2967861"/>
                <a:gd name="connsiteY1195" fmla="*/ 1679512 h 2340761"/>
                <a:gd name="connsiteX1196" fmla="*/ 1815176 w 2967861"/>
                <a:gd name="connsiteY1196" fmla="*/ 1629841 h 2340761"/>
                <a:gd name="connsiteX1197" fmla="*/ 1813003 w 2967861"/>
                <a:gd name="connsiteY1197" fmla="*/ 1600348 h 2340761"/>
                <a:gd name="connsiteX1198" fmla="*/ 1807726 w 2967861"/>
                <a:gd name="connsiteY1198" fmla="*/ 1576133 h 2340761"/>
                <a:gd name="connsiteX1199" fmla="*/ 1796239 w 2967861"/>
                <a:gd name="connsiteY1199" fmla="*/ 1558128 h 2340761"/>
                <a:gd name="connsiteX1200" fmla="*/ 1783822 w 2967861"/>
                <a:gd name="connsiteY1200" fmla="*/ 1541053 h 2340761"/>
                <a:gd name="connsiteX1201" fmla="*/ 1767057 w 2967861"/>
                <a:gd name="connsiteY1201" fmla="*/ 1525220 h 2340761"/>
                <a:gd name="connsiteX1202" fmla="*/ 1769230 w 2967861"/>
                <a:gd name="connsiteY1202" fmla="*/ 1510319 h 2340761"/>
                <a:gd name="connsiteX1203" fmla="*/ 1774508 w 2967861"/>
                <a:gd name="connsiteY1203" fmla="*/ 1500695 h 2340761"/>
                <a:gd name="connsiteX1204" fmla="*/ 1780717 w 2967861"/>
                <a:gd name="connsiteY1204" fmla="*/ 1495418 h 2340761"/>
                <a:gd name="connsiteX1205" fmla="*/ 1787857 w 2967861"/>
                <a:gd name="connsiteY1205" fmla="*/ 1489209 h 2340761"/>
                <a:gd name="connsiteX1206" fmla="*/ 1794066 w 2967861"/>
                <a:gd name="connsiteY1206" fmla="*/ 1480827 h 2340761"/>
                <a:gd name="connsiteX1207" fmla="*/ 1800275 w 2967861"/>
                <a:gd name="connsiteY1207" fmla="*/ 1480827 h 2340761"/>
                <a:gd name="connsiteX1208" fmla="*/ 1805553 w 2967861"/>
                <a:gd name="connsiteY1208" fmla="*/ 1481758 h 2340761"/>
                <a:gd name="connsiteX1209" fmla="*/ 1807726 w 2967861"/>
                <a:gd name="connsiteY1209" fmla="*/ 1481758 h 2340761"/>
                <a:gd name="connsiteX1210" fmla="*/ 1810830 w 2967861"/>
                <a:gd name="connsiteY1210" fmla="*/ 1483931 h 2340761"/>
                <a:gd name="connsiteX1211" fmla="*/ 1813003 w 2967861"/>
                <a:gd name="connsiteY1211" fmla="*/ 1488277 h 2340761"/>
                <a:gd name="connsiteX1212" fmla="*/ 1816108 w 2967861"/>
                <a:gd name="connsiteY1212" fmla="*/ 1493555 h 2340761"/>
                <a:gd name="connsiteX1213" fmla="*/ 1818281 w 2967861"/>
                <a:gd name="connsiteY1213" fmla="*/ 1496659 h 2340761"/>
                <a:gd name="connsiteX1214" fmla="*/ 1816108 w 2967861"/>
                <a:gd name="connsiteY1214" fmla="*/ 1501006 h 2340761"/>
                <a:gd name="connsiteX1215" fmla="*/ 1815176 w 2967861"/>
                <a:gd name="connsiteY1215" fmla="*/ 1504110 h 2340761"/>
                <a:gd name="connsiteX1216" fmla="*/ 1811141 w 2967861"/>
                <a:gd name="connsiteY1216" fmla="*/ 1506283 h 2340761"/>
                <a:gd name="connsiteX1217" fmla="*/ 1808036 w 2967861"/>
                <a:gd name="connsiteY1217" fmla="*/ 1506283 h 2340761"/>
                <a:gd name="connsiteX1218" fmla="*/ 1804000 w 2967861"/>
                <a:gd name="connsiteY1218" fmla="*/ 1508456 h 2340761"/>
                <a:gd name="connsiteX1219" fmla="*/ 1804000 w 2967861"/>
                <a:gd name="connsiteY1219" fmla="*/ 1518080 h 2340761"/>
                <a:gd name="connsiteX1220" fmla="*/ 1804000 w 2967861"/>
                <a:gd name="connsiteY1220" fmla="*/ 1523358 h 2340761"/>
                <a:gd name="connsiteX1221" fmla="*/ 1806173 w 2967861"/>
                <a:gd name="connsiteY1221" fmla="*/ 1528635 h 2340761"/>
                <a:gd name="connsiteX1222" fmla="*/ 1808346 w 2967861"/>
                <a:gd name="connsiteY1222" fmla="*/ 1533913 h 2340761"/>
                <a:gd name="connsiteX1223" fmla="*/ 1811451 w 2967861"/>
                <a:gd name="connsiteY1223" fmla="*/ 1532981 h 2340761"/>
                <a:gd name="connsiteX1224" fmla="*/ 1813624 w 2967861"/>
                <a:gd name="connsiteY1224" fmla="*/ 1532981 h 2340761"/>
                <a:gd name="connsiteX1225" fmla="*/ 1815797 w 2967861"/>
                <a:gd name="connsiteY1225" fmla="*/ 1532981 h 2340761"/>
                <a:gd name="connsiteX1226" fmla="*/ 1816729 w 2967861"/>
                <a:gd name="connsiteY1226" fmla="*/ 1530808 h 2340761"/>
                <a:gd name="connsiteX1227" fmla="*/ 1818902 w 2967861"/>
                <a:gd name="connsiteY1227" fmla="*/ 1530808 h 2340761"/>
                <a:gd name="connsiteX1228" fmla="*/ 1826042 w 2967861"/>
                <a:gd name="connsiteY1228" fmla="*/ 1526462 h 2340761"/>
                <a:gd name="connsiteX1229" fmla="*/ 1830078 w 2967861"/>
                <a:gd name="connsiteY1229" fmla="*/ 1523358 h 2340761"/>
                <a:gd name="connsiteX1230" fmla="*/ 1831009 w 2967861"/>
                <a:gd name="connsiteY1230" fmla="*/ 1521184 h 2340761"/>
                <a:gd name="connsiteX1231" fmla="*/ 1835045 w 2967861"/>
                <a:gd name="connsiteY1231" fmla="*/ 1518080 h 2340761"/>
                <a:gd name="connsiteX1232" fmla="*/ 1838150 w 2967861"/>
                <a:gd name="connsiteY1232" fmla="*/ 1513734 h 2340761"/>
                <a:gd name="connsiteX1233" fmla="*/ 1837218 w 2967861"/>
                <a:gd name="connsiteY1233" fmla="*/ 1508456 h 2340761"/>
                <a:gd name="connsiteX1234" fmla="*/ 1837218 w 2967861"/>
                <a:gd name="connsiteY1234" fmla="*/ 1503179 h 2340761"/>
                <a:gd name="connsiteX1235" fmla="*/ 1835045 w 2967861"/>
                <a:gd name="connsiteY1235" fmla="*/ 1501006 h 2340761"/>
                <a:gd name="connsiteX1236" fmla="*/ 1835045 w 2967861"/>
                <a:gd name="connsiteY1236" fmla="*/ 1498832 h 2340761"/>
                <a:gd name="connsiteX1237" fmla="*/ 1835045 w 2967861"/>
                <a:gd name="connsiteY1237" fmla="*/ 1495728 h 2340761"/>
                <a:gd name="connsiteX1238" fmla="*/ 1835045 w 2967861"/>
                <a:gd name="connsiteY1238" fmla="*/ 1491382 h 2340761"/>
                <a:gd name="connsiteX1239" fmla="*/ 1835045 w 2967861"/>
                <a:gd name="connsiteY1239" fmla="*/ 1483931 h 2340761"/>
                <a:gd name="connsiteX1240" fmla="*/ 1862054 w 2967861"/>
                <a:gd name="connsiteY1240" fmla="*/ 1478653 h 2340761"/>
                <a:gd name="connsiteX1241" fmla="*/ 1891236 w 2967861"/>
                <a:gd name="connsiteY1241" fmla="*/ 1469030 h 2340761"/>
                <a:gd name="connsiteX1242" fmla="*/ 1916382 w 2967861"/>
                <a:gd name="connsiteY1242" fmla="*/ 1458474 h 2340761"/>
                <a:gd name="connsiteX1243" fmla="*/ 1940286 w 2967861"/>
                <a:gd name="connsiteY1243" fmla="*/ 1443573 h 2340761"/>
                <a:gd name="connsiteX1244" fmla="*/ 1958913 w 2967861"/>
                <a:gd name="connsiteY1244" fmla="*/ 1423394 h 2340761"/>
                <a:gd name="connsiteX1245" fmla="*/ 1967295 w 2967861"/>
                <a:gd name="connsiteY1245" fmla="*/ 1408493 h 2340761"/>
                <a:gd name="connsiteX1246" fmla="*/ 1974435 w 2967861"/>
                <a:gd name="connsiteY1246" fmla="*/ 1394833 h 2340761"/>
                <a:gd name="connsiteX1247" fmla="*/ 1981575 w 2967861"/>
                <a:gd name="connsiteY1247" fmla="*/ 1379932 h 2340761"/>
                <a:gd name="connsiteX1248" fmla="*/ 1993993 w 2967861"/>
                <a:gd name="connsiteY1248" fmla="*/ 1371550 h 2340761"/>
                <a:gd name="connsiteX1249" fmla="*/ 1993993 w 2967861"/>
                <a:gd name="connsiteY1249" fmla="*/ 1351992 h 2340761"/>
                <a:gd name="connsiteX1250" fmla="*/ 1993062 w 2967861"/>
                <a:gd name="connsiteY1250" fmla="*/ 1329639 h 2340761"/>
                <a:gd name="connsiteX1251" fmla="*/ 1989026 w 2967861"/>
                <a:gd name="connsiteY1251" fmla="*/ 1309460 h 2340761"/>
                <a:gd name="connsiteX1252" fmla="*/ 1981886 w 2967861"/>
                <a:gd name="connsiteY1252" fmla="*/ 1289281 h 2340761"/>
                <a:gd name="connsiteX1253" fmla="*/ 1973504 w 2967861"/>
                <a:gd name="connsiteY1253" fmla="*/ 1274380 h 2340761"/>
                <a:gd name="connsiteX1254" fmla="*/ 1958913 w 2967861"/>
                <a:gd name="connsiteY1254" fmla="*/ 1264756 h 2340761"/>
                <a:gd name="connsiteX1255" fmla="*/ 1964190 w 2967861"/>
                <a:gd name="connsiteY1255" fmla="*/ 1252028 h 2340761"/>
                <a:gd name="connsiteX1256" fmla="*/ 1969468 w 2967861"/>
                <a:gd name="connsiteY1256" fmla="*/ 1244577 h 2340761"/>
                <a:gd name="connsiteX1257" fmla="*/ 1976608 w 2967861"/>
                <a:gd name="connsiteY1257" fmla="*/ 1237127 h 2340761"/>
                <a:gd name="connsiteX1258" fmla="*/ 1983748 w 2967861"/>
                <a:gd name="connsiteY1258" fmla="*/ 1227503 h 2340761"/>
                <a:gd name="connsiteX1259" fmla="*/ 2003617 w 2967861"/>
                <a:gd name="connsiteY1259" fmla="*/ 1227503 h 2340761"/>
                <a:gd name="connsiteX1260" fmla="*/ 2003617 w 2967861"/>
                <a:gd name="connsiteY1260" fmla="*/ 1214774 h 2340761"/>
                <a:gd name="connsiteX1261" fmla="*/ 1998339 w 2967861"/>
                <a:gd name="connsiteY1261" fmla="*/ 1214774 h 2340761"/>
                <a:gd name="connsiteX1262" fmla="*/ 1987784 w 2967861"/>
                <a:gd name="connsiteY1262" fmla="*/ 1209497 h 2340761"/>
                <a:gd name="connsiteX1263" fmla="*/ 1978471 w 2967861"/>
                <a:gd name="connsiteY1263" fmla="*/ 1209497 h 2340761"/>
                <a:gd name="connsiteX1264" fmla="*/ 1969157 w 2967861"/>
                <a:gd name="connsiteY1264" fmla="*/ 1212601 h 2340761"/>
                <a:gd name="connsiteX1265" fmla="*/ 1958602 w 2967861"/>
                <a:gd name="connsiteY1265" fmla="*/ 1218810 h 2340761"/>
                <a:gd name="connsiteX1266" fmla="*/ 1954567 w 2967861"/>
                <a:gd name="connsiteY1266" fmla="*/ 1212601 h 2340761"/>
                <a:gd name="connsiteX1267" fmla="*/ 1951462 w 2967861"/>
                <a:gd name="connsiteY1267" fmla="*/ 1209497 h 2340761"/>
                <a:gd name="connsiteX1268" fmla="*/ 1947426 w 2967861"/>
                <a:gd name="connsiteY1268" fmla="*/ 1205151 h 2340761"/>
                <a:gd name="connsiteX1269" fmla="*/ 1942149 w 2967861"/>
                <a:gd name="connsiteY1269" fmla="*/ 1202046 h 2340761"/>
                <a:gd name="connsiteX1270" fmla="*/ 1935008 w 2967861"/>
                <a:gd name="connsiteY1270" fmla="*/ 1197700 h 2340761"/>
                <a:gd name="connsiteX1271" fmla="*/ 1942149 w 2967861"/>
                <a:gd name="connsiteY1271" fmla="*/ 1184972 h 2340761"/>
                <a:gd name="connsiteX1272" fmla="*/ 1954567 w 2967861"/>
                <a:gd name="connsiteY1272" fmla="*/ 1174416 h 2340761"/>
                <a:gd name="connsiteX1273" fmla="*/ 1966985 w 2967861"/>
                <a:gd name="connsiteY1273" fmla="*/ 1164793 h 2340761"/>
                <a:gd name="connsiteX1274" fmla="*/ 1978471 w 2967861"/>
                <a:gd name="connsiteY1274" fmla="*/ 1153306 h 2340761"/>
                <a:gd name="connsiteX1275" fmla="*/ 1983748 w 2967861"/>
                <a:gd name="connsiteY1275" fmla="*/ 1155479 h 2340761"/>
                <a:gd name="connsiteX1276" fmla="*/ 1987784 w 2967861"/>
                <a:gd name="connsiteY1276" fmla="*/ 1155479 h 2340761"/>
                <a:gd name="connsiteX1277" fmla="*/ 1990889 w 2967861"/>
                <a:gd name="connsiteY1277" fmla="*/ 1157652 h 2340761"/>
                <a:gd name="connsiteX1278" fmla="*/ 1993993 w 2967861"/>
                <a:gd name="connsiteY1278" fmla="*/ 1157652 h 2340761"/>
                <a:gd name="connsiteX1279" fmla="*/ 1990889 w 2967861"/>
                <a:gd name="connsiteY1279" fmla="*/ 1165103 h 2340761"/>
                <a:gd name="connsiteX1280" fmla="*/ 1988716 w 2967861"/>
                <a:gd name="connsiteY1280" fmla="*/ 1168208 h 2340761"/>
                <a:gd name="connsiteX1281" fmla="*/ 1987784 w 2967861"/>
                <a:gd name="connsiteY1281" fmla="*/ 1174416 h 2340761"/>
                <a:gd name="connsiteX1282" fmla="*/ 1985611 w 2967861"/>
                <a:gd name="connsiteY1282" fmla="*/ 1177521 h 2340761"/>
                <a:gd name="connsiteX1283" fmla="*/ 1983438 w 2967861"/>
                <a:gd name="connsiteY1283" fmla="*/ 1182799 h 2340761"/>
                <a:gd name="connsiteX1284" fmla="*/ 1983438 w 2967861"/>
                <a:gd name="connsiteY1284" fmla="*/ 1187145 h 2340761"/>
                <a:gd name="connsiteX1285" fmla="*/ 1995856 w 2967861"/>
                <a:gd name="connsiteY1285" fmla="*/ 1181867 h 2340761"/>
                <a:gd name="connsiteX1286" fmla="*/ 2010447 w 2967861"/>
                <a:gd name="connsiteY1286" fmla="*/ 1175658 h 2340761"/>
                <a:gd name="connsiteX1287" fmla="*/ 2022865 w 2967861"/>
                <a:gd name="connsiteY1287" fmla="*/ 1172554 h 2340761"/>
                <a:gd name="connsiteX1288" fmla="*/ 2034351 w 2967861"/>
                <a:gd name="connsiteY1288" fmla="*/ 1174727 h 2340761"/>
                <a:gd name="connsiteX1289" fmla="*/ 2043664 w 2967861"/>
                <a:gd name="connsiteY1289" fmla="*/ 1174727 h 2340761"/>
                <a:gd name="connsiteX1290" fmla="*/ 2039629 w 2967861"/>
                <a:gd name="connsiteY1290" fmla="*/ 1182178 h 2340761"/>
                <a:gd name="connsiteX1291" fmla="*/ 2037456 w 2967861"/>
                <a:gd name="connsiteY1291" fmla="*/ 1187455 h 2340761"/>
                <a:gd name="connsiteX1292" fmla="*/ 2034351 w 2967861"/>
                <a:gd name="connsiteY1292" fmla="*/ 1192733 h 2340761"/>
                <a:gd name="connsiteX1293" fmla="*/ 2030315 w 2967861"/>
                <a:gd name="connsiteY1293" fmla="*/ 1198010 h 2340761"/>
                <a:gd name="connsiteX1294" fmla="*/ 2034351 w 2967861"/>
                <a:gd name="connsiteY1294" fmla="*/ 1204219 h 2340761"/>
                <a:gd name="connsiteX1295" fmla="*/ 2037456 w 2967861"/>
                <a:gd name="connsiteY1295" fmla="*/ 1205151 h 2340761"/>
                <a:gd name="connsiteX1296" fmla="*/ 2039629 w 2967861"/>
                <a:gd name="connsiteY1296" fmla="*/ 1207324 h 2340761"/>
                <a:gd name="connsiteX1297" fmla="*/ 2041802 w 2967861"/>
                <a:gd name="connsiteY1297" fmla="*/ 1207324 h 2340761"/>
                <a:gd name="connsiteX1298" fmla="*/ 2044906 w 2967861"/>
                <a:gd name="connsiteY1298" fmla="*/ 1207324 h 2340761"/>
                <a:gd name="connsiteX1299" fmla="*/ 2048942 w 2967861"/>
                <a:gd name="connsiteY1299" fmla="*/ 1207324 h 2340761"/>
                <a:gd name="connsiteX1300" fmla="*/ 2054220 w 2967861"/>
                <a:gd name="connsiteY1300" fmla="*/ 1207324 h 2340761"/>
                <a:gd name="connsiteX1301" fmla="*/ 2054220 w 2967861"/>
                <a:gd name="connsiteY1301" fmla="*/ 1218810 h 2340761"/>
                <a:gd name="connsiteX1302" fmla="*/ 2052046 w 2967861"/>
                <a:gd name="connsiteY1302" fmla="*/ 1233712 h 2340761"/>
                <a:gd name="connsiteX1303" fmla="*/ 2052046 w 2967861"/>
                <a:gd name="connsiteY1303" fmla="*/ 1246440 h 2340761"/>
                <a:gd name="connsiteX1304" fmla="*/ 2054220 w 2967861"/>
                <a:gd name="connsiteY1304" fmla="*/ 1254822 h 2340761"/>
                <a:gd name="connsiteX1305" fmla="*/ 2054220 w 2967861"/>
                <a:gd name="connsiteY1305" fmla="*/ 1264446 h 2340761"/>
                <a:gd name="connsiteX1306" fmla="*/ 2078124 w 2967861"/>
                <a:gd name="connsiteY1306" fmla="*/ 1261341 h 2340761"/>
                <a:gd name="connsiteX1307" fmla="*/ 2092715 w 2967861"/>
                <a:gd name="connsiteY1307" fmla="*/ 1255132 h 2340761"/>
                <a:gd name="connsiteX1308" fmla="*/ 2099855 w 2967861"/>
                <a:gd name="connsiteY1308" fmla="*/ 1247682 h 2340761"/>
                <a:gd name="connsiteX1309" fmla="*/ 2102960 w 2967861"/>
                <a:gd name="connsiteY1309" fmla="*/ 1239300 h 2340761"/>
                <a:gd name="connsiteX1310" fmla="*/ 2100787 w 2967861"/>
                <a:gd name="connsiteY1310" fmla="*/ 1226571 h 2340761"/>
                <a:gd name="connsiteX1311" fmla="*/ 2097682 w 2967861"/>
                <a:gd name="connsiteY1311" fmla="*/ 1215085 h 2340761"/>
                <a:gd name="connsiteX1312" fmla="*/ 2090542 w 2967861"/>
                <a:gd name="connsiteY1312" fmla="*/ 1202357 h 2340761"/>
                <a:gd name="connsiteX1313" fmla="*/ 2085264 w 2967861"/>
                <a:gd name="connsiteY1313" fmla="*/ 1189628 h 2340761"/>
                <a:gd name="connsiteX1314" fmla="*/ 2078124 w 2967861"/>
                <a:gd name="connsiteY1314" fmla="*/ 1178142 h 2340761"/>
                <a:gd name="connsiteX1315" fmla="*/ 2074088 w 2967861"/>
                <a:gd name="connsiteY1315" fmla="*/ 1167587 h 2340761"/>
                <a:gd name="connsiteX1316" fmla="*/ 2078124 w 2967861"/>
                <a:gd name="connsiteY1316" fmla="*/ 1165414 h 2340761"/>
                <a:gd name="connsiteX1317" fmla="*/ 2081228 w 2967861"/>
                <a:gd name="connsiteY1317" fmla="*/ 1165414 h 2340761"/>
                <a:gd name="connsiteX1318" fmla="*/ 2083402 w 2967861"/>
                <a:gd name="connsiteY1318" fmla="*/ 1165414 h 2340761"/>
                <a:gd name="connsiteX1319" fmla="*/ 2085575 w 2967861"/>
                <a:gd name="connsiteY1319" fmla="*/ 1163241 h 2340761"/>
                <a:gd name="connsiteX1320" fmla="*/ 2087748 w 2967861"/>
                <a:gd name="connsiteY1320" fmla="*/ 1163241 h 2340761"/>
                <a:gd name="connsiteX1321" fmla="*/ 2098303 w 2967861"/>
                <a:gd name="connsiteY1321" fmla="*/ 1155790 h 2340761"/>
                <a:gd name="connsiteX1322" fmla="*/ 2105443 w 2967861"/>
                <a:gd name="connsiteY1322" fmla="*/ 1145235 h 2340761"/>
                <a:gd name="connsiteX1323" fmla="*/ 2110721 w 2967861"/>
                <a:gd name="connsiteY1323" fmla="*/ 1133748 h 2340761"/>
                <a:gd name="connsiteX1324" fmla="*/ 2117861 w 2967861"/>
                <a:gd name="connsiteY1324" fmla="*/ 1123193 h 2340761"/>
                <a:gd name="connsiteX1325" fmla="*/ 2127175 w 2967861"/>
                <a:gd name="connsiteY1325" fmla="*/ 1113569 h 2340761"/>
                <a:gd name="connsiteX1326" fmla="*/ 2137730 w 2967861"/>
                <a:gd name="connsiteY1326" fmla="*/ 1111396 h 2340761"/>
                <a:gd name="connsiteX1327" fmla="*/ 2149216 w 2967861"/>
                <a:gd name="connsiteY1327" fmla="*/ 1111396 h 2340761"/>
                <a:gd name="connsiteX1328" fmla="*/ 2161634 w 2967861"/>
                <a:gd name="connsiteY1328" fmla="*/ 1113569 h 2340761"/>
                <a:gd name="connsiteX1329" fmla="*/ 2174052 w 2967861"/>
                <a:gd name="connsiteY1329" fmla="*/ 1110465 h 2340761"/>
                <a:gd name="connsiteX1330" fmla="*/ 2178088 w 2967861"/>
                <a:gd name="connsiteY1330" fmla="*/ 1106118 h 2340761"/>
                <a:gd name="connsiteX1331" fmla="*/ 2185228 w 2967861"/>
                <a:gd name="connsiteY1331" fmla="*/ 1096495 h 2340761"/>
                <a:gd name="connsiteX1332" fmla="*/ 2195783 w 2967861"/>
                <a:gd name="connsiteY1332" fmla="*/ 1083766 h 2340761"/>
                <a:gd name="connsiteX1333" fmla="*/ 2208201 w 2967861"/>
                <a:gd name="connsiteY1333" fmla="*/ 1071038 h 2340761"/>
                <a:gd name="connsiteX1334" fmla="*/ 2219687 w 2967861"/>
                <a:gd name="connsiteY1334" fmla="*/ 1056137 h 2340761"/>
                <a:gd name="connsiteX1335" fmla="*/ 2230242 w 2967861"/>
                <a:gd name="connsiteY1335" fmla="*/ 1043408 h 2340761"/>
                <a:gd name="connsiteX1336" fmla="*/ 2239556 w 2967861"/>
                <a:gd name="connsiteY1336" fmla="*/ 1031922 h 2340761"/>
                <a:gd name="connsiteX1337" fmla="*/ 2243592 w 2967861"/>
                <a:gd name="connsiteY1337" fmla="*/ 1028817 h 2340761"/>
                <a:gd name="connsiteX1338" fmla="*/ 2250732 w 2967861"/>
                <a:gd name="connsiteY1338" fmla="*/ 1011743 h 2340761"/>
                <a:gd name="connsiteX1339" fmla="*/ 2256010 w 2967861"/>
                <a:gd name="connsiteY1339" fmla="*/ 999015 h 2340761"/>
                <a:gd name="connsiteX1340" fmla="*/ 2263150 w 2967861"/>
                <a:gd name="connsiteY1340" fmla="*/ 986286 h 2340761"/>
                <a:gd name="connsiteX1341" fmla="*/ 2273705 w 2967861"/>
                <a:gd name="connsiteY1341" fmla="*/ 974800 h 2340761"/>
                <a:gd name="connsiteX1342" fmla="*/ 2270600 w 2967861"/>
                <a:gd name="connsiteY1342" fmla="*/ 962072 h 2340761"/>
                <a:gd name="connsiteX1343" fmla="*/ 2266565 w 2967861"/>
                <a:gd name="connsiteY1343" fmla="*/ 952448 h 2340761"/>
                <a:gd name="connsiteX1344" fmla="*/ 2263460 w 2967861"/>
                <a:gd name="connsiteY1344" fmla="*/ 942824 h 2340761"/>
                <a:gd name="connsiteX1345" fmla="*/ 2263460 w 2967861"/>
                <a:gd name="connsiteY1345" fmla="*/ 932269 h 2340761"/>
                <a:gd name="connsiteX1346" fmla="*/ 2265633 w 2967861"/>
                <a:gd name="connsiteY1346" fmla="*/ 922645 h 2340761"/>
                <a:gd name="connsiteX1347" fmla="*/ 2270911 w 2967861"/>
                <a:gd name="connsiteY1347" fmla="*/ 917367 h 2340761"/>
                <a:gd name="connsiteX1348" fmla="*/ 2273084 w 2967861"/>
                <a:gd name="connsiteY1348" fmla="*/ 912090 h 2340761"/>
                <a:gd name="connsiteX1349" fmla="*/ 2270911 w 2967861"/>
                <a:gd name="connsiteY1349" fmla="*/ 902466 h 2340761"/>
                <a:gd name="connsiteX1350" fmla="*/ 2266875 w 2967861"/>
                <a:gd name="connsiteY1350" fmla="*/ 887565 h 2340761"/>
                <a:gd name="connsiteX1351" fmla="*/ 2263771 w 2967861"/>
                <a:gd name="connsiteY1351" fmla="*/ 877941 h 2340761"/>
                <a:gd name="connsiteX1352" fmla="*/ 2258493 w 2967861"/>
                <a:gd name="connsiteY1352" fmla="*/ 870490 h 2340761"/>
                <a:gd name="connsiteX1353" fmla="*/ 2251353 w 2967861"/>
                <a:gd name="connsiteY1353" fmla="*/ 862108 h 2340761"/>
                <a:gd name="connsiteX1354" fmla="*/ 2242039 w 2967861"/>
                <a:gd name="connsiteY1354" fmla="*/ 862108 h 2340761"/>
                <a:gd name="connsiteX1355" fmla="*/ 2236762 w 2967861"/>
                <a:gd name="connsiteY1355" fmla="*/ 862108 h 2340761"/>
                <a:gd name="connsiteX1356" fmla="*/ 2230553 w 2967861"/>
                <a:gd name="connsiteY1356" fmla="*/ 863039 h 2340761"/>
                <a:gd name="connsiteX1357" fmla="*/ 2227448 w 2967861"/>
                <a:gd name="connsiteY1357" fmla="*/ 865213 h 2340761"/>
                <a:gd name="connsiteX1358" fmla="*/ 2223413 w 2967861"/>
                <a:gd name="connsiteY1358" fmla="*/ 869559 h 2340761"/>
                <a:gd name="connsiteX1359" fmla="*/ 2216272 w 2967861"/>
                <a:gd name="connsiteY1359" fmla="*/ 867386 h 2340761"/>
                <a:gd name="connsiteX1360" fmla="*/ 2213168 w 2967861"/>
                <a:gd name="connsiteY1360" fmla="*/ 865213 h 2340761"/>
                <a:gd name="connsiteX1361" fmla="*/ 2209132 w 2967861"/>
                <a:gd name="connsiteY1361" fmla="*/ 862108 h 2340761"/>
                <a:gd name="connsiteX1362" fmla="*/ 2208201 w 2967861"/>
                <a:gd name="connsiteY1362" fmla="*/ 857762 h 2340761"/>
                <a:gd name="connsiteX1363" fmla="*/ 2206028 w 2967861"/>
                <a:gd name="connsiteY1363" fmla="*/ 854657 h 2340761"/>
                <a:gd name="connsiteX1364" fmla="*/ 2203854 w 2967861"/>
                <a:gd name="connsiteY1364" fmla="*/ 848448 h 2340761"/>
                <a:gd name="connsiteX1365" fmla="*/ 2188332 w 2967861"/>
                <a:gd name="connsiteY1365" fmla="*/ 848448 h 2340761"/>
                <a:gd name="connsiteX1366" fmla="*/ 2188332 w 2967861"/>
                <a:gd name="connsiteY1366" fmla="*/ 837893 h 2340761"/>
                <a:gd name="connsiteX1367" fmla="*/ 2200750 w 2967861"/>
                <a:gd name="connsiteY1367" fmla="*/ 828269 h 2340761"/>
                <a:gd name="connsiteX1368" fmla="*/ 2206028 w 2967861"/>
                <a:gd name="connsiteY1368" fmla="*/ 820819 h 2340761"/>
                <a:gd name="connsiteX1369" fmla="*/ 2211305 w 2967861"/>
                <a:gd name="connsiteY1369" fmla="*/ 812437 h 2340761"/>
                <a:gd name="connsiteX1370" fmla="*/ 2218446 w 2967861"/>
                <a:gd name="connsiteY1370" fmla="*/ 804986 h 2340761"/>
                <a:gd name="connsiteX1371" fmla="*/ 2247627 w 2967861"/>
                <a:gd name="connsiteY1371" fmla="*/ 795362 h 2340761"/>
                <a:gd name="connsiteX1372" fmla="*/ 2256941 w 2967861"/>
                <a:gd name="connsiteY1372" fmla="*/ 785738 h 2340761"/>
                <a:gd name="connsiteX1373" fmla="*/ 2264081 w 2967861"/>
                <a:gd name="connsiteY1373" fmla="*/ 773010 h 2340761"/>
                <a:gd name="connsiteX1374" fmla="*/ 2271221 w 2967861"/>
                <a:gd name="connsiteY1374" fmla="*/ 760282 h 2340761"/>
                <a:gd name="connsiteX1375" fmla="*/ 2278361 w 2967861"/>
                <a:gd name="connsiteY1375" fmla="*/ 746622 h 2340761"/>
                <a:gd name="connsiteX1376" fmla="*/ 2290779 w 2967861"/>
                <a:gd name="connsiteY1376" fmla="*/ 736067 h 2340761"/>
                <a:gd name="connsiteX1377" fmla="*/ 2305370 w 2967861"/>
                <a:gd name="connsiteY1377" fmla="*/ 726443 h 2340761"/>
                <a:gd name="connsiteX1378" fmla="*/ 2317788 w 2967861"/>
                <a:gd name="connsiteY1378" fmla="*/ 713715 h 2340761"/>
                <a:gd name="connsiteX1379" fmla="*/ 2354110 w 2967861"/>
                <a:gd name="connsiteY1379" fmla="*/ 718993 h 2340761"/>
                <a:gd name="connsiteX1380" fmla="*/ 2363424 w 2967861"/>
                <a:gd name="connsiteY1380" fmla="*/ 730479 h 2340761"/>
                <a:gd name="connsiteX1381" fmla="*/ 2375841 w 2967861"/>
                <a:gd name="connsiteY1381" fmla="*/ 732652 h 2340761"/>
                <a:gd name="connsiteX1382" fmla="*/ 2390432 w 2967861"/>
                <a:gd name="connsiteY1382" fmla="*/ 726443 h 2340761"/>
                <a:gd name="connsiteX1383" fmla="*/ 2407196 w 2967861"/>
                <a:gd name="connsiteY1383" fmla="*/ 723339 h 2340761"/>
                <a:gd name="connsiteX1384" fmla="*/ 2407196 w 2967861"/>
                <a:gd name="connsiteY1384" fmla="*/ 743518 h 2340761"/>
                <a:gd name="connsiteX1385" fmla="*/ 2422719 w 2967861"/>
                <a:gd name="connsiteY1385" fmla="*/ 743518 h 2340761"/>
                <a:gd name="connsiteX1386" fmla="*/ 2439483 w 2967861"/>
                <a:gd name="connsiteY1386" fmla="*/ 741345 h 2340761"/>
                <a:gd name="connsiteX1387" fmla="*/ 2451901 w 2967861"/>
                <a:gd name="connsiteY1387" fmla="*/ 739171 h 2340761"/>
                <a:gd name="connsiteX1388" fmla="*/ 2463387 w 2967861"/>
                <a:gd name="connsiteY1388" fmla="*/ 733894 h 2340761"/>
                <a:gd name="connsiteX1389" fmla="*/ 2463387 w 2967861"/>
                <a:gd name="connsiteY1389" fmla="*/ 730789 h 2340761"/>
                <a:gd name="connsiteX1390" fmla="*/ 2461214 w 2967861"/>
                <a:gd name="connsiteY1390" fmla="*/ 726443 h 2340761"/>
                <a:gd name="connsiteX1391" fmla="*/ 2459041 w 2967861"/>
                <a:gd name="connsiteY1391" fmla="*/ 721166 h 2340761"/>
                <a:gd name="connsiteX1392" fmla="*/ 2458110 w 2967861"/>
                <a:gd name="connsiteY1392" fmla="*/ 718061 h 2340761"/>
                <a:gd name="connsiteX1393" fmla="*/ 2458110 w 2967861"/>
                <a:gd name="connsiteY1393" fmla="*/ 713715 h 2340761"/>
                <a:gd name="connsiteX1394" fmla="*/ 2458110 w 2967861"/>
                <a:gd name="connsiteY1394" fmla="*/ 710610 h 2340761"/>
                <a:gd name="connsiteX1395" fmla="*/ 2463387 w 2967861"/>
                <a:gd name="connsiteY1395" fmla="*/ 700987 h 2340761"/>
                <a:gd name="connsiteX1396" fmla="*/ 2473942 w 2967861"/>
                <a:gd name="connsiteY1396" fmla="*/ 688258 h 2340761"/>
                <a:gd name="connsiteX1397" fmla="*/ 2485429 w 2967861"/>
                <a:gd name="connsiteY1397" fmla="*/ 674599 h 2340761"/>
                <a:gd name="connsiteX1398" fmla="*/ 2497847 w 2967861"/>
                <a:gd name="connsiteY1398" fmla="*/ 664044 h 2340761"/>
                <a:gd name="connsiteX1399" fmla="*/ 2507160 w 2967861"/>
                <a:gd name="connsiteY1399" fmla="*/ 658766 h 2340761"/>
                <a:gd name="connsiteX1400" fmla="*/ 2510265 w 2967861"/>
                <a:gd name="connsiteY1400" fmla="*/ 656593 h 2340761"/>
                <a:gd name="connsiteX1401" fmla="*/ 2515542 w 2967861"/>
                <a:gd name="connsiteY1401" fmla="*/ 658766 h 2340761"/>
                <a:gd name="connsiteX1402" fmla="*/ 2519578 w 2967861"/>
                <a:gd name="connsiteY1402" fmla="*/ 659697 h 2340761"/>
                <a:gd name="connsiteX1403" fmla="*/ 2524855 w 2967861"/>
                <a:gd name="connsiteY1403" fmla="*/ 661871 h 2340761"/>
                <a:gd name="connsiteX1404" fmla="*/ 2530133 w 2967861"/>
                <a:gd name="connsiteY1404" fmla="*/ 666217 h 2340761"/>
                <a:gd name="connsiteX1405" fmla="*/ 2530133 w 2967861"/>
                <a:gd name="connsiteY1405" fmla="*/ 669321 h 2340761"/>
                <a:gd name="connsiteX1406" fmla="*/ 2529202 w 2967861"/>
                <a:gd name="connsiteY1406" fmla="*/ 673667 h 2340761"/>
                <a:gd name="connsiteX1407" fmla="*/ 2529202 w 2967861"/>
                <a:gd name="connsiteY1407" fmla="*/ 674599 h 2340761"/>
                <a:gd name="connsiteX1408" fmla="*/ 2529202 w 2967861"/>
                <a:gd name="connsiteY1408" fmla="*/ 676772 h 2340761"/>
                <a:gd name="connsiteX1409" fmla="*/ 2527028 w 2967861"/>
                <a:gd name="connsiteY1409" fmla="*/ 678945 h 2340761"/>
                <a:gd name="connsiteX1410" fmla="*/ 2527028 w 2967861"/>
                <a:gd name="connsiteY1410" fmla="*/ 684223 h 2340761"/>
                <a:gd name="connsiteX1411" fmla="*/ 2529202 w 2967861"/>
                <a:gd name="connsiteY1411" fmla="*/ 688569 h 2340761"/>
                <a:gd name="connsiteX1412" fmla="*/ 2529202 w 2967861"/>
                <a:gd name="connsiteY1412" fmla="*/ 689500 h 2340761"/>
                <a:gd name="connsiteX1413" fmla="*/ 2530133 w 2967861"/>
                <a:gd name="connsiteY1413" fmla="*/ 695709 h 2340761"/>
                <a:gd name="connsiteX1414" fmla="*/ 2546897 w 2967861"/>
                <a:gd name="connsiteY1414" fmla="*/ 688258 h 2340761"/>
                <a:gd name="connsiteX1415" fmla="*/ 2559315 w 2967861"/>
                <a:gd name="connsiteY1415" fmla="*/ 678635 h 2340761"/>
                <a:gd name="connsiteX1416" fmla="*/ 2568628 w 2967861"/>
                <a:gd name="connsiteY1416" fmla="*/ 665906 h 2340761"/>
                <a:gd name="connsiteX1417" fmla="*/ 2577942 w 2967861"/>
                <a:gd name="connsiteY1417" fmla="*/ 651005 h 2340761"/>
                <a:gd name="connsiteX1418" fmla="*/ 2587255 w 2967861"/>
                <a:gd name="connsiteY1418" fmla="*/ 637345 h 2340761"/>
                <a:gd name="connsiteX1419" fmla="*/ 2588186 w 2967861"/>
                <a:gd name="connsiteY1419" fmla="*/ 636414 h 2340761"/>
                <a:gd name="connsiteX1420" fmla="*/ 2590359 w 2967861"/>
                <a:gd name="connsiteY1420" fmla="*/ 634241 h 2340761"/>
                <a:gd name="connsiteX1421" fmla="*/ 2593464 w 2967861"/>
                <a:gd name="connsiteY1421" fmla="*/ 632068 h 2340761"/>
                <a:gd name="connsiteX1422" fmla="*/ 2595637 w 2967861"/>
                <a:gd name="connsiteY1422" fmla="*/ 634241 h 2340761"/>
                <a:gd name="connsiteX1423" fmla="*/ 2595637 w 2967861"/>
                <a:gd name="connsiteY1423" fmla="*/ 636414 h 2340761"/>
                <a:gd name="connsiteX1424" fmla="*/ 2597810 w 2967861"/>
                <a:gd name="connsiteY1424" fmla="*/ 636414 h 2340761"/>
                <a:gd name="connsiteX1425" fmla="*/ 2597810 w 2967861"/>
                <a:gd name="connsiteY1425" fmla="*/ 637345 h 2340761"/>
                <a:gd name="connsiteX1426" fmla="*/ 2592533 w 2967861"/>
                <a:gd name="connsiteY1426" fmla="*/ 651005 h 2340761"/>
                <a:gd name="connsiteX1427" fmla="*/ 2588497 w 2967861"/>
                <a:gd name="connsiteY1427" fmla="*/ 665906 h 2340761"/>
                <a:gd name="connsiteX1428" fmla="*/ 2583219 w 2967861"/>
                <a:gd name="connsiteY1428" fmla="*/ 678635 h 2340761"/>
                <a:gd name="connsiteX1429" fmla="*/ 2570802 w 2967861"/>
                <a:gd name="connsiteY1429" fmla="*/ 688258 h 2340761"/>
                <a:gd name="connsiteX1430" fmla="*/ 2558384 w 2967861"/>
                <a:gd name="connsiteY1430" fmla="*/ 696640 h 2340761"/>
                <a:gd name="connsiteX1431" fmla="*/ 2546897 w 2967861"/>
                <a:gd name="connsiteY1431" fmla="*/ 706264 h 2340761"/>
                <a:gd name="connsiteX1432" fmla="*/ 2532306 w 2967861"/>
                <a:gd name="connsiteY1432" fmla="*/ 728616 h 2340761"/>
                <a:gd name="connsiteX1433" fmla="*/ 2517715 w 2967861"/>
                <a:gd name="connsiteY1433" fmla="*/ 750968 h 2340761"/>
                <a:gd name="connsiteX1434" fmla="*/ 2510575 w 2967861"/>
                <a:gd name="connsiteY1434" fmla="*/ 758419 h 2340761"/>
                <a:gd name="connsiteX1435" fmla="*/ 2500020 w 2967861"/>
                <a:gd name="connsiteY1435" fmla="*/ 761524 h 2340761"/>
                <a:gd name="connsiteX1436" fmla="*/ 2490706 w 2967861"/>
                <a:gd name="connsiteY1436" fmla="*/ 765870 h 2340761"/>
                <a:gd name="connsiteX1437" fmla="*/ 2483566 w 2967861"/>
                <a:gd name="connsiteY1437" fmla="*/ 771147 h 2340761"/>
                <a:gd name="connsiteX1438" fmla="*/ 2476426 w 2967861"/>
                <a:gd name="connsiteY1438" fmla="*/ 786049 h 2340761"/>
                <a:gd name="connsiteX1439" fmla="*/ 2478599 w 2967861"/>
                <a:gd name="connsiteY1439" fmla="*/ 798777 h 2340761"/>
                <a:gd name="connsiteX1440" fmla="*/ 2483877 w 2967861"/>
                <a:gd name="connsiteY1440" fmla="*/ 808401 h 2340761"/>
                <a:gd name="connsiteX1441" fmla="*/ 2480772 w 2967861"/>
                <a:gd name="connsiteY1441" fmla="*/ 815852 h 2340761"/>
                <a:gd name="connsiteX1442" fmla="*/ 2478599 w 2967861"/>
                <a:gd name="connsiteY1442" fmla="*/ 821129 h 2340761"/>
                <a:gd name="connsiteX1443" fmla="*/ 2473322 w 2967861"/>
                <a:gd name="connsiteY1443" fmla="*/ 825475 h 2340761"/>
                <a:gd name="connsiteX1444" fmla="*/ 2469286 w 2967861"/>
                <a:gd name="connsiteY1444" fmla="*/ 828580 h 2340761"/>
                <a:gd name="connsiteX1445" fmla="*/ 2464008 w 2967861"/>
                <a:gd name="connsiteY1445" fmla="*/ 832926 h 2340761"/>
                <a:gd name="connsiteX1446" fmla="*/ 2461835 w 2967861"/>
                <a:gd name="connsiteY1446" fmla="*/ 865833 h 2340761"/>
                <a:gd name="connsiteX1447" fmla="*/ 2464008 w 2967861"/>
                <a:gd name="connsiteY1447" fmla="*/ 893463 h 2340761"/>
                <a:gd name="connsiteX1448" fmla="*/ 2473322 w 2967861"/>
                <a:gd name="connsiteY1448" fmla="*/ 917678 h 2340761"/>
                <a:gd name="connsiteX1449" fmla="*/ 2487912 w 2967861"/>
                <a:gd name="connsiteY1449" fmla="*/ 937857 h 2340761"/>
                <a:gd name="connsiteX1450" fmla="*/ 2487912 w 2967861"/>
                <a:gd name="connsiteY1450" fmla="*/ 943134 h 2340761"/>
                <a:gd name="connsiteX1451" fmla="*/ 2494121 w 2967861"/>
                <a:gd name="connsiteY1451" fmla="*/ 943134 h 2340761"/>
                <a:gd name="connsiteX1452" fmla="*/ 2498157 w 2967861"/>
                <a:gd name="connsiteY1452" fmla="*/ 922955 h 2340761"/>
                <a:gd name="connsiteX1453" fmla="*/ 2510575 w 2967861"/>
                <a:gd name="connsiteY1453" fmla="*/ 922955 h 2340761"/>
                <a:gd name="connsiteX1454" fmla="*/ 2515852 w 2967861"/>
                <a:gd name="connsiteY1454" fmla="*/ 904950 h 2340761"/>
                <a:gd name="connsiteX1455" fmla="*/ 2522993 w 2967861"/>
                <a:gd name="connsiteY1455" fmla="*/ 890048 h 2340761"/>
                <a:gd name="connsiteX1456" fmla="*/ 2527028 w 2967861"/>
                <a:gd name="connsiteY1456" fmla="*/ 890048 h 2340761"/>
                <a:gd name="connsiteX1457" fmla="*/ 2529202 w 2967861"/>
                <a:gd name="connsiteY1457" fmla="*/ 890048 h 2340761"/>
                <a:gd name="connsiteX1458" fmla="*/ 2530133 w 2967861"/>
                <a:gd name="connsiteY1458" fmla="*/ 890048 h 2340761"/>
                <a:gd name="connsiteX1459" fmla="*/ 2534169 w 2967861"/>
                <a:gd name="connsiteY1459" fmla="*/ 890048 h 2340761"/>
                <a:gd name="connsiteX1460" fmla="*/ 2537273 w 2967861"/>
                <a:gd name="connsiteY1460" fmla="*/ 890048 h 2340761"/>
                <a:gd name="connsiteX1461" fmla="*/ 2539446 w 2967861"/>
                <a:gd name="connsiteY1461" fmla="*/ 875147 h 2340761"/>
                <a:gd name="connsiteX1462" fmla="*/ 2541620 w 2967861"/>
                <a:gd name="connsiteY1462" fmla="*/ 867696 h 2340761"/>
                <a:gd name="connsiteX1463" fmla="*/ 2546897 w 2967861"/>
                <a:gd name="connsiteY1463" fmla="*/ 860245 h 2340761"/>
                <a:gd name="connsiteX1464" fmla="*/ 2554037 w 2967861"/>
                <a:gd name="connsiteY1464" fmla="*/ 848759 h 2340761"/>
                <a:gd name="connsiteX1465" fmla="*/ 2566455 w 2967861"/>
                <a:gd name="connsiteY1465" fmla="*/ 848759 h 2340761"/>
                <a:gd name="connsiteX1466" fmla="*/ 2566455 w 2967861"/>
                <a:gd name="connsiteY1466" fmla="*/ 840377 h 2340761"/>
                <a:gd name="connsiteX1467" fmla="*/ 2566455 w 2967861"/>
                <a:gd name="connsiteY1467" fmla="*/ 832926 h 2340761"/>
                <a:gd name="connsiteX1468" fmla="*/ 2568628 w 2967861"/>
                <a:gd name="connsiteY1468" fmla="*/ 827649 h 2340761"/>
                <a:gd name="connsiteX1469" fmla="*/ 2570802 w 2967861"/>
                <a:gd name="connsiteY1469" fmla="*/ 821440 h 2340761"/>
                <a:gd name="connsiteX1470" fmla="*/ 2572975 w 2967861"/>
                <a:gd name="connsiteY1470" fmla="*/ 820508 h 2340761"/>
                <a:gd name="connsiteX1471" fmla="*/ 2573906 w 2967861"/>
                <a:gd name="connsiteY1471" fmla="*/ 818335 h 2340761"/>
                <a:gd name="connsiteX1472" fmla="*/ 2576079 w 2967861"/>
                <a:gd name="connsiteY1472" fmla="*/ 818335 h 2340761"/>
                <a:gd name="connsiteX1473" fmla="*/ 2578252 w 2967861"/>
                <a:gd name="connsiteY1473" fmla="*/ 818335 h 2340761"/>
                <a:gd name="connsiteX1474" fmla="*/ 2583530 w 2967861"/>
                <a:gd name="connsiteY1474" fmla="*/ 818335 h 2340761"/>
                <a:gd name="connsiteX1475" fmla="*/ 2580425 w 2967861"/>
                <a:gd name="connsiteY1475" fmla="*/ 794120 h 2340761"/>
                <a:gd name="connsiteX1476" fmla="*/ 2580425 w 2967861"/>
                <a:gd name="connsiteY1476" fmla="*/ 766491 h 2340761"/>
                <a:gd name="connsiteX1477" fmla="*/ 2581356 w 2967861"/>
                <a:gd name="connsiteY1477" fmla="*/ 742276 h 2340761"/>
                <a:gd name="connsiteX1478" fmla="*/ 2590670 w 2967861"/>
                <a:gd name="connsiteY1478" fmla="*/ 719924 h 2340761"/>
                <a:gd name="connsiteX1479" fmla="*/ 2595948 w 2967861"/>
                <a:gd name="connsiteY1479" fmla="*/ 718993 h 2340761"/>
                <a:gd name="connsiteX1480" fmla="*/ 2607434 w 2967861"/>
                <a:gd name="connsiteY1480" fmla="*/ 716819 h 2340761"/>
                <a:gd name="connsiteX1481" fmla="*/ 2619852 w 2967861"/>
                <a:gd name="connsiteY1481" fmla="*/ 716819 h 2340761"/>
                <a:gd name="connsiteX1482" fmla="*/ 2629165 w 2967861"/>
                <a:gd name="connsiteY1482" fmla="*/ 716819 h 2340761"/>
                <a:gd name="connsiteX1483" fmla="*/ 2634443 w 2967861"/>
                <a:gd name="connsiteY1483" fmla="*/ 714646 h 2340761"/>
                <a:gd name="connsiteX1484" fmla="*/ 2634443 w 2967861"/>
                <a:gd name="connsiteY1484" fmla="*/ 707196 h 2340761"/>
                <a:gd name="connsiteX1485" fmla="*/ 2639720 w 2967861"/>
                <a:gd name="connsiteY1485" fmla="*/ 704091 h 2340761"/>
                <a:gd name="connsiteX1486" fmla="*/ 2646861 w 2967861"/>
                <a:gd name="connsiteY1486" fmla="*/ 699745 h 2340761"/>
                <a:gd name="connsiteX1487" fmla="*/ 2656174 w 2967861"/>
                <a:gd name="connsiteY1487" fmla="*/ 697572 h 2340761"/>
                <a:gd name="connsiteX1488" fmla="*/ 2663314 w 2967861"/>
                <a:gd name="connsiteY1488" fmla="*/ 696640 h 2340761"/>
                <a:gd name="connsiteX1489" fmla="*/ 2666419 w 2967861"/>
                <a:gd name="connsiteY1489" fmla="*/ 701918 h 2340761"/>
                <a:gd name="connsiteX1490" fmla="*/ 2672628 w 2967861"/>
                <a:gd name="connsiteY1490" fmla="*/ 707196 h 2340761"/>
                <a:gd name="connsiteX1491" fmla="*/ 2677905 w 2967861"/>
                <a:gd name="connsiteY1491" fmla="*/ 711542 h 2340761"/>
                <a:gd name="connsiteX1492" fmla="*/ 2685045 w 2967861"/>
                <a:gd name="connsiteY1492" fmla="*/ 709369 h 2340761"/>
                <a:gd name="connsiteX1493" fmla="*/ 2692186 w 2967861"/>
                <a:gd name="connsiteY1493" fmla="*/ 705022 h 2340761"/>
                <a:gd name="connsiteX1494" fmla="*/ 2702741 w 2967861"/>
                <a:gd name="connsiteY1494" fmla="*/ 701918 h 2340761"/>
                <a:gd name="connsiteX1495" fmla="*/ 2717332 w 2967861"/>
                <a:gd name="connsiteY1495" fmla="*/ 699745 h 2340761"/>
                <a:gd name="connsiteX1496" fmla="*/ 2724472 w 2967861"/>
                <a:gd name="connsiteY1496" fmla="*/ 689190 h 2340761"/>
                <a:gd name="connsiteX1497" fmla="*/ 2728508 w 2967861"/>
                <a:gd name="connsiteY1497" fmla="*/ 677703 h 2340761"/>
                <a:gd name="connsiteX1498" fmla="*/ 2729439 w 2967861"/>
                <a:gd name="connsiteY1498" fmla="*/ 662802 h 2340761"/>
                <a:gd name="connsiteX1499" fmla="*/ 2744030 w 2967861"/>
                <a:gd name="connsiteY1499" fmla="*/ 657524 h 2340761"/>
                <a:gd name="connsiteX1500" fmla="*/ 2757690 w 2967861"/>
                <a:gd name="connsiteY1500" fmla="*/ 652247 h 2340761"/>
                <a:gd name="connsiteX1501" fmla="*/ 2768245 w 2967861"/>
                <a:gd name="connsiteY1501" fmla="*/ 644796 h 2340761"/>
                <a:gd name="connsiteX1502" fmla="*/ 2773522 w 2967861"/>
                <a:gd name="connsiteY1502" fmla="*/ 629895 h 2340761"/>
                <a:gd name="connsiteX1503" fmla="*/ 2782836 w 2967861"/>
                <a:gd name="connsiteY1503" fmla="*/ 632068 h 2340761"/>
                <a:gd name="connsiteX1504" fmla="*/ 2789976 w 2967861"/>
                <a:gd name="connsiteY1504" fmla="*/ 632999 h 2340761"/>
                <a:gd name="connsiteX1505" fmla="*/ 2795254 w 2967861"/>
                <a:gd name="connsiteY1505" fmla="*/ 637345 h 2340761"/>
                <a:gd name="connsiteX1506" fmla="*/ 2802394 w 2967861"/>
                <a:gd name="connsiteY1506" fmla="*/ 642623 h 2340761"/>
                <a:gd name="connsiteX1507" fmla="*/ 2807671 w 2967861"/>
                <a:gd name="connsiteY1507" fmla="*/ 640450 h 2340761"/>
                <a:gd name="connsiteX1508" fmla="*/ 2811707 w 2967861"/>
                <a:gd name="connsiteY1508" fmla="*/ 640450 h 2340761"/>
                <a:gd name="connsiteX1509" fmla="*/ 2813880 w 2967861"/>
                <a:gd name="connsiteY1509" fmla="*/ 638277 h 2340761"/>
                <a:gd name="connsiteX1510" fmla="*/ 2816985 w 2967861"/>
                <a:gd name="connsiteY1510" fmla="*/ 638277 h 2340761"/>
                <a:gd name="connsiteX1511" fmla="*/ 2811707 w 2967861"/>
                <a:gd name="connsiteY1511" fmla="*/ 612820 h 2340761"/>
                <a:gd name="connsiteX1512" fmla="*/ 2800221 w 2967861"/>
                <a:gd name="connsiteY1512" fmla="*/ 590468 h 2340761"/>
                <a:gd name="connsiteX1513" fmla="*/ 2789666 w 2967861"/>
                <a:gd name="connsiteY1513" fmla="*/ 577740 h 2340761"/>
                <a:gd name="connsiteX1514" fmla="*/ 2792770 w 2967861"/>
                <a:gd name="connsiteY1514" fmla="*/ 572462 h 2340761"/>
                <a:gd name="connsiteX1515" fmla="*/ 2794943 w 2967861"/>
                <a:gd name="connsiteY1515" fmla="*/ 570289 h 2340761"/>
                <a:gd name="connsiteX1516" fmla="*/ 2797116 w 2967861"/>
                <a:gd name="connsiteY1516" fmla="*/ 568116 h 2340761"/>
                <a:gd name="connsiteX1517" fmla="*/ 2799290 w 2967861"/>
                <a:gd name="connsiteY1517" fmla="*/ 568116 h 2340761"/>
                <a:gd name="connsiteX1518" fmla="*/ 2800221 w 2967861"/>
                <a:gd name="connsiteY1518" fmla="*/ 568116 h 2340761"/>
                <a:gd name="connsiteX1519" fmla="*/ 2802394 w 2967861"/>
                <a:gd name="connsiteY1519" fmla="*/ 570289 h 2340761"/>
                <a:gd name="connsiteX1520" fmla="*/ 2804567 w 2967861"/>
                <a:gd name="connsiteY1520" fmla="*/ 570289 h 2340761"/>
                <a:gd name="connsiteX1521" fmla="*/ 2806740 w 2967861"/>
                <a:gd name="connsiteY1521" fmla="*/ 570289 h 2340761"/>
                <a:gd name="connsiteX1522" fmla="*/ 2809845 w 2967861"/>
                <a:gd name="connsiteY1522" fmla="*/ 570289 h 2340761"/>
                <a:gd name="connsiteX1523" fmla="*/ 2813880 w 2967861"/>
                <a:gd name="connsiteY1523" fmla="*/ 568116 h 2340761"/>
                <a:gd name="connsiteX1524" fmla="*/ 2822263 w 2967861"/>
                <a:gd name="connsiteY1524" fmla="*/ 560665 h 2340761"/>
                <a:gd name="connsiteX1525" fmla="*/ 2826298 w 2967861"/>
                <a:gd name="connsiteY1525" fmla="*/ 547937 h 2340761"/>
                <a:gd name="connsiteX1526" fmla="*/ 2829403 w 2967861"/>
                <a:gd name="connsiteY1526" fmla="*/ 533036 h 2340761"/>
                <a:gd name="connsiteX1527" fmla="*/ 2829403 w 2967861"/>
                <a:gd name="connsiteY1527" fmla="*/ 520307 h 2340761"/>
                <a:gd name="connsiteX1528" fmla="*/ 2833439 w 2967861"/>
                <a:gd name="connsiteY1528" fmla="*/ 525585 h 2340761"/>
                <a:gd name="connsiteX1529" fmla="*/ 2838716 w 2967861"/>
                <a:gd name="connsiteY1529" fmla="*/ 533036 h 2340761"/>
                <a:gd name="connsiteX1530" fmla="*/ 2842752 w 2967861"/>
                <a:gd name="connsiteY1530" fmla="*/ 540486 h 2340761"/>
                <a:gd name="connsiteX1531" fmla="*/ 2845856 w 2967861"/>
                <a:gd name="connsiteY1531" fmla="*/ 538313 h 2340761"/>
                <a:gd name="connsiteX1532" fmla="*/ 2848029 w 2967861"/>
                <a:gd name="connsiteY1532" fmla="*/ 538313 h 2340761"/>
                <a:gd name="connsiteX1533" fmla="*/ 2850203 w 2967861"/>
                <a:gd name="connsiteY1533" fmla="*/ 538313 h 2340761"/>
                <a:gd name="connsiteX1534" fmla="*/ 2851134 w 2967861"/>
                <a:gd name="connsiteY1534" fmla="*/ 536140 h 2340761"/>
                <a:gd name="connsiteX1535" fmla="*/ 2853307 w 2967861"/>
                <a:gd name="connsiteY1535" fmla="*/ 536140 h 2340761"/>
                <a:gd name="connsiteX1536" fmla="*/ 2860447 w 2967861"/>
                <a:gd name="connsiteY1536" fmla="*/ 536140 h 2340761"/>
                <a:gd name="connsiteX1537" fmla="*/ 2864483 w 2967861"/>
                <a:gd name="connsiteY1537" fmla="*/ 538313 h 2340761"/>
                <a:gd name="connsiteX1538" fmla="*/ 2865414 w 2967861"/>
                <a:gd name="connsiteY1538" fmla="*/ 540486 h 2340761"/>
                <a:gd name="connsiteX1539" fmla="*/ 2869450 w 2967861"/>
                <a:gd name="connsiteY1539" fmla="*/ 542659 h 2340761"/>
                <a:gd name="connsiteX1540" fmla="*/ 2872555 w 2967861"/>
                <a:gd name="connsiteY1540" fmla="*/ 543591 h 2340761"/>
                <a:gd name="connsiteX1541" fmla="*/ 2872555 w 2967861"/>
                <a:gd name="connsiteY1541" fmla="*/ 557250 h 2340761"/>
                <a:gd name="connsiteX1542" fmla="*/ 2887146 w 2967861"/>
                <a:gd name="connsiteY1542" fmla="*/ 560355 h 2340761"/>
                <a:gd name="connsiteX1543" fmla="*/ 2898632 w 2967861"/>
                <a:gd name="connsiteY1543" fmla="*/ 565632 h 2340761"/>
                <a:gd name="connsiteX1544" fmla="*/ 2905772 w 2967861"/>
                <a:gd name="connsiteY1544" fmla="*/ 577119 h 2340761"/>
                <a:gd name="connsiteX1545" fmla="*/ 2912913 w 2967861"/>
                <a:gd name="connsiteY1545" fmla="*/ 577119 h 2340761"/>
                <a:gd name="connsiteX1546" fmla="*/ 2916017 w 2967861"/>
                <a:gd name="connsiteY1546" fmla="*/ 577119 h 2340761"/>
                <a:gd name="connsiteX1547" fmla="*/ 2920053 w 2967861"/>
                <a:gd name="connsiteY1547" fmla="*/ 577119 h 2340761"/>
                <a:gd name="connsiteX1548" fmla="*/ 2923158 w 2967861"/>
                <a:gd name="connsiteY1548" fmla="*/ 574946 h 2340761"/>
                <a:gd name="connsiteX1549" fmla="*/ 2925330 w 2967861"/>
                <a:gd name="connsiteY1549" fmla="*/ 572773 h 2340761"/>
                <a:gd name="connsiteX1550" fmla="*/ 2928435 w 2967861"/>
                <a:gd name="connsiteY1550" fmla="*/ 567495 h 2340761"/>
                <a:gd name="connsiteX1551" fmla="*/ 2930608 w 2967861"/>
                <a:gd name="connsiteY1551" fmla="*/ 564390 h 2340761"/>
                <a:gd name="connsiteX1552" fmla="*/ 2930608 w 2967861"/>
                <a:gd name="connsiteY1552" fmla="*/ 562217 h 2340761"/>
                <a:gd name="connsiteX1553" fmla="*/ 2928435 w 2967861"/>
                <a:gd name="connsiteY1553" fmla="*/ 557871 h 2340761"/>
                <a:gd name="connsiteX1554" fmla="*/ 2927503 w 2967861"/>
                <a:gd name="connsiteY1554" fmla="*/ 556940 h 2340761"/>
                <a:gd name="connsiteX1555" fmla="*/ 2925330 w 2967861"/>
                <a:gd name="connsiteY1555" fmla="*/ 554767 h 2340761"/>
                <a:gd name="connsiteX1556" fmla="*/ 2921295 w 2967861"/>
                <a:gd name="connsiteY1556" fmla="*/ 552594 h 2340761"/>
                <a:gd name="connsiteX1557" fmla="*/ 2923468 w 2967861"/>
                <a:gd name="connsiteY1557" fmla="*/ 547316 h 2340761"/>
                <a:gd name="connsiteX1558" fmla="*/ 2925641 w 2967861"/>
                <a:gd name="connsiteY1558" fmla="*/ 542038 h 2340761"/>
                <a:gd name="connsiteX1559" fmla="*/ 2927814 w 2967861"/>
                <a:gd name="connsiteY1559" fmla="*/ 539865 h 2340761"/>
                <a:gd name="connsiteX1560" fmla="*/ 2930919 w 2967861"/>
                <a:gd name="connsiteY1560" fmla="*/ 535519 h 2340761"/>
                <a:gd name="connsiteX1561" fmla="*/ 2933092 w 2967861"/>
                <a:gd name="connsiteY1561" fmla="*/ 532415 h 2340761"/>
                <a:gd name="connsiteX1562" fmla="*/ 2969414 w 2967861"/>
                <a:gd name="connsiteY1562" fmla="*/ 532415 h 2340761"/>
                <a:gd name="connsiteX1563" fmla="*/ 2965999 w 2967861"/>
                <a:gd name="connsiteY1563" fmla="*/ 516271 h 2340761"/>
                <a:gd name="connsiteX1564" fmla="*/ 758729 w 2967861"/>
                <a:gd name="connsiteY1564" fmla="*/ 1039993 h 2340761"/>
                <a:gd name="connsiteX1565" fmla="*/ 776425 w 2967861"/>
                <a:gd name="connsiteY1565" fmla="*/ 1034716 h 2340761"/>
                <a:gd name="connsiteX1566" fmla="*/ 791016 w 2967861"/>
                <a:gd name="connsiteY1566" fmla="*/ 1027265 h 2340761"/>
                <a:gd name="connsiteX1567" fmla="*/ 791016 w 2967861"/>
                <a:gd name="connsiteY1567" fmla="*/ 1030370 h 2340761"/>
                <a:gd name="connsiteX1568" fmla="*/ 791016 w 2967861"/>
                <a:gd name="connsiteY1568" fmla="*/ 1034716 h 2340761"/>
                <a:gd name="connsiteX1569" fmla="*/ 791016 w 2967861"/>
                <a:gd name="connsiteY1569" fmla="*/ 1039993 h 2340761"/>
                <a:gd name="connsiteX1570" fmla="*/ 788843 w 2967861"/>
                <a:gd name="connsiteY1570" fmla="*/ 1045271 h 2340761"/>
                <a:gd name="connsiteX1571" fmla="*/ 785738 w 2967861"/>
                <a:gd name="connsiteY1571" fmla="*/ 1050549 h 2340761"/>
                <a:gd name="connsiteX1572" fmla="*/ 785738 w 2967861"/>
                <a:gd name="connsiteY1572" fmla="*/ 1057999 h 2340761"/>
                <a:gd name="connsiteX1573" fmla="*/ 774252 w 2967861"/>
                <a:gd name="connsiteY1573" fmla="*/ 1057999 h 2340761"/>
                <a:gd name="connsiteX1574" fmla="*/ 765870 w 2967861"/>
                <a:gd name="connsiteY1574" fmla="*/ 1057068 h 2340761"/>
                <a:gd name="connsiteX1575" fmla="*/ 758729 w 2967861"/>
                <a:gd name="connsiteY1575" fmla="*/ 1054895 h 2340761"/>
                <a:gd name="connsiteX1576" fmla="*/ 758729 w 2967861"/>
                <a:gd name="connsiteY1576" fmla="*/ 1039993 h 2340761"/>
                <a:gd name="connsiteX1577" fmla="*/ 644175 w 2967861"/>
                <a:gd name="connsiteY1577" fmla="*/ 1152064 h 2340761"/>
                <a:gd name="connsiteX1578" fmla="*/ 645106 w 2967861"/>
                <a:gd name="connsiteY1578" fmla="*/ 1151133 h 2340761"/>
                <a:gd name="connsiteX1579" fmla="*/ 645106 w 2967861"/>
                <a:gd name="connsiteY1579" fmla="*/ 1148960 h 2340761"/>
                <a:gd name="connsiteX1580" fmla="*/ 647279 w 2967861"/>
                <a:gd name="connsiteY1580" fmla="*/ 1148960 h 2340761"/>
                <a:gd name="connsiteX1581" fmla="*/ 649453 w 2967861"/>
                <a:gd name="connsiteY1581" fmla="*/ 1146787 h 2340761"/>
                <a:gd name="connsiteX1582" fmla="*/ 651626 w 2967861"/>
                <a:gd name="connsiteY1582" fmla="*/ 1144614 h 2340761"/>
                <a:gd name="connsiteX1583" fmla="*/ 666217 w 2967861"/>
                <a:gd name="connsiteY1583" fmla="*/ 1144614 h 2340761"/>
                <a:gd name="connsiteX1584" fmla="*/ 662181 w 2967861"/>
                <a:gd name="connsiteY1584" fmla="*/ 1148960 h 2340761"/>
                <a:gd name="connsiteX1585" fmla="*/ 659076 w 2967861"/>
                <a:gd name="connsiteY1585" fmla="*/ 1151133 h 2340761"/>
                <a:gd name="connsiteX1586" fmla="*/ 655041 w 2967861"/>
                <a:gd name="connsiteY1586" fmla="*/ 1152064 h 2340761"/>
                <a:gd name="connsiteX1587" fmla="*/ 651936 w 2967861"/>
                <a:gd name="connsiteY1587" fmla="*/ 1154238 h 2340761"/>
                <a:gd name="connsiteX1588" fmla="*/ 645727 w 2967861"/>
                <a:gd name="connsiteY1588" fmla="*/ 1156411 h 2340761"/>
                <a:gd name="connsiteX1589" fmla="*/ 642623 w 2967861"/>
                <a:gd name="connsiteY1589" fmla="*/ 1156411 h 2340761"/>
                <a:gd name="connsiteX1590" fmla="*/ 644175 w 2967861"/>
                <a:gd name="connsiteY1590" fmla="*/ 1152064 h 2340761"/>
                <a:gd name="connsiteX1591" fmla="*/ 765870 w 2967861"/>
                <a:gd name="connsiteY1591" fmla="*/ 1265377 h 2340761"/>
                <a:gd name="connsiteX1592" fmla="*/ 759661 w 2967861"/>
                <a:gd name="connsiteY1592" fmla="*/ 1282452 h 2340761"/>
                <a:gd name="connsiteX1593" fmla="*/ 752520 w 2967861"/>
                <a:gd name="connsiteY1593" fmla="*/ 1300457 h 2340761"/>
                <a:gd name="connsiteX1594" fmla="*/ 751589 w 2967861"/>
                <a:gd name="connsiteY1594" fmla="*/ 1315359 h 2340761"/>
                <a:gd name="connsiteX1595" fmla="*/ 737930 w 2967861"/>
                <a:gd name="connsiteY1595" fmla="*/ 1319705 h 2340761"/>
                <a:gd name="connsiteX1596" fmla="*/ 725512 w 2967861"/>
                <a:gd name="connsiteY1596" fmla="*/ 1320636 h 2340761"/>
                <a:gd name="connsiteX1597" fmla="*/ 714957 w 2967861"/>
                <a:gd name="connsiteY1597" fmla="*/ 1315359 h 2340761"/>
                <a:gd name="connsiteX1598" fmla="*/ 701297 w 2967861"/>
                <a:gd name="connsiteY1598" fmla="*/ 1312254 h 2340761"/>
                <a:gd name="connsiteX1599" fmla="*/ 696019 w 2967861"/>
                <a:gd name="connsiteY1599" fmla="*/ 1312254 h 2340761"/>
                <a:gd name="connsiteX1600" fmla="*/ 692915 w 2967861"/>
                <a:gd name="connsiteY1600" fmla="*/ 1312254 h 2340761"/>
                <a:gd name="connsiteX1601" fmla="*/ 688879 w 2967861"/>
                <a:gd name="connsiteY1601" fmla="*/ 1313186 h 2340761"/>
                <a:gd name="connsiteX1602" fmla="*/ 685775 w 2967861"/>
                <a:gd name="connsiteY1602" fmla="*/ 1317532 h 2340761"/>
                <a:gd name="connsiteX1603" fmla="*/ 683602 w 2967861"/>
                <a:gd name="connsiteY1603" fmla="*/ 1319705 h 2340761"/>
                <a:gd name="connsiteX1604" fmla="*/ 681428 w 2967861"/>
                <a:gd name="connsiteY1604" fmla="*/ 1322810 h 2340761"/>
                <a:gd name="connsiteX1605" fmla="*/ 678324 w 2967861"/>
                <a:gd name="connsiteY1605" fmla="*/ 1324983 h 2340761"/>
                <a:gd name="connsiteX1606" fmla="*/ 673046 w 2967861"/>
                <a:gd name="connsiteY1606" fmla="*/ 1322810 h 2340761"/>
                <a:gd name="connsiteX1607" fmla="*/ 661560 w 2967861"/>
                <a:gd name="connsiteY1607" fmla="*/ 1320636 h 2340761"/>
                <a:gd name="connsiteX1608" fmla="*/ 646969 w 2967861"/>
                <a:gd name="connsiteY1608" fmla="*/ 1319705 h 2340761"/>
                <a:gd name="connsiteX1609" fmla="*/ 632378 w 2967861"/>
                <a:gd name="connsiteY1609" fmla="*/ 1315359 h 2340761"/>
                <a:gd name="connsiteX1610" fmla="*/ 617787 w 2967861"/>
                <a:gd name="connsiteY1610" fmla="*/ 1313186 h 2340761"/>
                <a:gd name="connsiteX1611" fmla="*/ 610647 w 2967861"/>
                <a:gd name="connsiteY1611" fmla="*/ 1312254 h 2340761"/>
                <a:gd name="connsiteX1612" fmla="*/ 596056 w 2967861"/>
                <a:gd name="connsiteY1612" fmla="*/ 1306046 h 2340761"/>
                <a:gd name="connsiteX1613" fmla="*/ 581465 w 2967861"/>
                <a:gd name="connsiteY1613" fmla="*/ 1298595 h 2340761"/>
                <a:gd name="connsiteX1614" fmla="*/ 566874 w 2967861"/>
                <a:gd name="connsiteY1614" fmla="*/ 1295490 h 2340761"/>
                <a:gd name="connsiteX1615" fmla="*/ 551352 w 2967861"/>
                <a:gd name="connsiteY1615" fmla="*/ 1298595 h 2340761"/>
                <a:gd name="connsiteX1616" fmla="*/ 539865 w 2967861"/>
                <a:gd name="connsiteY1616" fmla="*/ 1306046 h 2340761"/>
                <a:gd name="connsiteX1617" fmla="*/ 536761 w 2967861"/>
                <a:gd name="connsiteY1617" fmla="*/ 1315669 h 2340761"/>
                <a:gd name="connsiteX1618" fmla="*/ 532725 w 2967861"/>
                <a:gd name="connsiteY1618" fmla="*/ 1325293 h 2340761"/>
                <a:gd name="connsiteX1619" fmla="*/ 530552 w 2967861"/>
                <a:gd name="connsiteY1619" fmla="*/ 1335848 h 2340761"/>
                <a:gd name="connsiteX1620" fmla="*/ 523411 w 2967861"/>
                <a:gd name="connsiteY1620" fmla="*/ 1334917 h 2340761"/>
                <a:gd name="connsiteX1621" fmla="*/ 510994 w 2967861"/>
                <a:gd name="connsiteY1621" fmla="*/ 1330571 h 2340761"/>
                <a:gd name="connsiteX1622" fmla="*/ 496403 w 2967861"/>
                <a:gd name="connsiteY1622" fmla="*/ 1327466 h 2340761"/>
                <a:gd name="connsiteX1623" fmla="*/ 485848 w 2967861"/>
                <a:gd name="connsiteY1623" fmla="*/ 1323120 h 2340761"/>
                <a:gd name="connsiteX1624" fmla="*/ 478707 w 2967861"/>
                <a:gd name="connsiteY1624" fmla="*/ 1320016 h 2340761"/>
                <a:gd name="connsiteX1625" fmla="*/ 474671 w 2967861"/>
                <a:gd name="connsiteY1625" fmla="*/ 1305114 h 2340761"/>
                <a:gd name="connsiteX1626" fmla="*/ 460081 w 2967861"/>
                <a:gd name="connsiteY1626" fmla="*/ 1297664 h 2340761"/>
                <a:gd name="connsiteX1627" fmla="*/ 445490 w 2967861"/>
                <a:gd name="connsiteY1627" fmla="*/ 1295490 h 2340761"/>
                <a:gd name="connsiteX1628" fmla="*/ 430899 w 2967861"/>
                <a:gd name="connsiteY1628" fmla="*/ 1295490 h 2340761"/>
                <a:gd name="connsiteX1629" fmla="*/ 418481 w 2967861"/>
                <a:gd name="connsiteY1629" fmla="*/ 1291144 h 2340761"/>
                <a:gd name="connsiteX1630" fmla="*/ 415376 w 2967861"/>
                <a:gd name="connsiteY1630" fmla="*/ 1288040 h 2340761"/>
                <a:gd name="connsiteX1631" fmla="*/ 413203 w 2967861"/>
                <a:gd name="connsiteY1631" fmla="*/ 1285867 h 2340761"/>
                <a:gd name="connsiteX1632" fmla="*/ 409167 w 2967861"/>
                <a:gd name="connsiteY1632" fmla="*/ 1282762 h 2340761"/>
                <a:gd name="connsiteX1633" fmla="*/ 408236 w 2967861"/>
                <a:gd name="connsiteY1633" fmla="*/ 1278416 h 2340761"/>
                <a:gd name="connsiteX1634" fmla="*/ 402027 w 2967861"/>
                <a:gd name="connsiteY1634" fmla="*/ 1275311 h 2340761"/>
                <a:gd name="connsiteX1635" fmla="*/ 406063 w 2967861"/>
                <a:gd name="connsiteY1635" fmla="*/ 1256374 h 2340761"/>
                <a:gd name="connsiteX1636" fmla="*/ 409167 w 2967861"/>
                <a:gd name="connsiteY1636" fmla="*/ 1238368 h 2340761"/>
                <a:gd name="connsiteX1637" fmla="*/ 415376 w 2967861"/>
                <a:gd name="connsiteY1637" fmla="*/ 1221294 h 2340761"/>
                <a:gd name="connsiteX1638" fmla="*/ 410720 w 2967861"/>
                <a:gd name="connsiteY1638" fmla="*/ 1221294 h 2340761"/>
                <a:gd name="connsiteX1639" fmla="*/ 401406 w 2967861"/>
                <a:gd name="connsiteY1639" fmla="*/ 1219121 h 2340761"/>
                <a:gd name="connsiteX1640" fmla="*/ 381538 w 2967861"/>
                <a:gd name="connsiteY1640" fmla="*/ 1218189 h 2340761"/>
                <a:gd name="connsiteX1641" fmla="*/ 358565 w 2967861"/>
                <a:gd name="connsiteY1641" fmla="*/ 1218189 h 2340761"/>
                <a:gd name="connsiteX1642" fmla="*/ 330314 w 2967861"/>
                <a:gd name="connsiteY1642" fmla="*/ 1218189 h 2340761"/>
                <a:gd name="connsiteX1643" fmla="*/ 305168 w 2967861"/>
                <a:gd name="connsiteY1643" fmla="*/ 1219121 h 2340761"/>
                <a:gd name="connsiteX1644" fmla="*/ 281264 w 2967861"/>
                <a:gd name="connsiteY1644" fmla="*/ 1223467 h 2340761"/>
                <a:gd name="connsiteX1645" fmla="*/ 265742 w 2967861"/>
                <a:gd name="connsiteY1645" fmla="*/ 1226571 h 2340761"/>
                <a:gd name="connsiteX1646" fmla="*/ 254255 w 2967861"/>
                <a:gd name="connsiteY1646" fmla="*/ 1234022 h 2340761"/>
                <a:gd name="connsiteX1647" fmla="*/ 239664 w 2967861"/>
                <a:gd name="connsiteY1647" fmla="*/ 1243646 h 2340761"/>
                <a:gd name="connsiteX1648" fmla="*/ 225073 w 2967861"/>
                <a:gd name="connsiteY1648" fmla="*/ 1251097 h 2340761"/>
                <a:gd name="connsiteX1649" fmla="*/ 174160 w 2967861"/>
                <a:gd name="connsiteY1649" fmla="*/ 1243646 h 2340761"/>
                <a:gd name="connsiteX1650" fmla="*/ 174160 w 2967861"/>
                <a:gd name="connsiteY1650" fmla="*/ 1234022 h 2340761"/>
                <a:gd name="connsiteX1651" fmla="*/ 180369 w 2967861"/>
                <a:gd name="connsiteY1651" fmla="*/ 1233091 h 2340761"/>
                <a:gd name="connsiteX1652" fmla="*/ 183473 w 2967861"/>
                <a:gd name="connsiteY1652" fmla="*/ 1230918 h 2340761"/>
                <a:gd name="connsiteX1653" fmla="*/ 187509 w 2967861"/>
                <a:gd name="connsiteY1653" fmla="*/ 1228744 h 2340761"/>
                <a:gd name="connsiteX1654" fmla="*/ 190614 w 2967861"/>
                <a:gd name="connsiteY1654" fmla="*/ 1226571 h 2340761"/>
                <a:gd name="connsiteX1655" fmla="*/ 192787 w 2967861"/>
                <a:gd name="connsiteY1655" fmla="*/ 1226571 h 2340761"/>
                <a:gd name="connsiteX1656" fmla="*/ 195891 w 2967861"/>
                <a:gd name="connsiteY1656" fmla="*/ 1228744 h 2340761"/>
                <a:gd name="connsiteX1657" fmla="*/ 199927 w 2967861"/>
                <a:gd name="connsiteY1657" fmla="*/ 1230918 h 2340761"/>
                <a:gd name="connsiteX1658" fmla="*/ 205205 w 2967861"/>
                <a:gd name="connsiteY1658" fmla="*/ 1233091 h 2340761"/>
                <a:gd name="connsiteX1659" fmla="*/ 208309 w 2967861"/>
                <a:gd name="connsiteY1659" fmla="*/ 1233091 h 2340761"/>
                <a:gd name="connsiteX1660" fmla="*/ 214518 w 2967861"/>
                <a:gd name="connsiteY1660" fmla="*/ 1230918 h 2340761"/>
                <a:gd name="connsiteX1661" fmla="*/ 219796 w 2967861"/>
                <a:gd name="connsiteY1661" fmla="*/ 1225640 h 2340761"/>
                <a:gd name="connsiteX1662" fmla="*/ 222900 w 2967861"/>
                <a:gd name="connsiteY1662" fmla="*/ 1219431 h 2340761"/>
                <a:gd name="connsiteX1663" fmla="*/ 226936 w 2967861"/>
                <a:gd name="connsiteY1663" fmla="*/ 1216327 h 2340761"/>
                <a:gd name="connsiteX1664" fmla="*/ 232213 w 2967861"/>
                <a:gd name="connsiteY1664" fmla="*/ 1211980 h 2340761"/>
                <a:gd name="connsiteX1665" fmla="*/ 244631 w 2967861"/>
                <a:gd name="connsiteY1665" fmla="*/ 1211049 h 2340761"/>
                <a:gd name="connsiteX1666" fmla="*/ 244631 w 2967861"/>
                <a:gd name="connsiteY1666" fmla="*/ 1204840 h 2340761"/>
                <a:gd name="connsiteX1667" fmla="*/ 244631 w 2967861"/>
                <a:gd name="connsiteY1667" fmla="*/ 1202978 h 2340761"/>
                <a:gd name="connsiteX1668" fmla="*/ 244631 w 2967861"/>
                <a:gd name="connsiteY1668" fmla="*/ 1200804 h 2340761"/>
                <a:gd name="connsiteX1669" fmla="*/ 244631 w 2967861"/>
                <a:gd name="connsiteY1669" fmla="*/ 1196458 h 2340761"/>
                <a:gd name="connsiteX1670" fmla="*/ 248667 w 2967861"/>
                <a:gd name="connsiteY1670" fmla="*/ 1195527 h 2340761"/>
                <a:gd name="connsiteX1671" fmla="*/ 250840 w 2967861"/>
                <a:gd name="connsiteY1671" fmla="*/ 1193354 h 2340761"/>
                <a:gd name="connsiteX1672" fmla="*/ 251771 w 2967861"/>
                <a:gd name="connsiteY1672" fmla="*/ 1191181 h 2340761"/>
                <a:gd name="connsiteX1673" fmla="*/ 253945 w 2967861"/>
                <a:gd name="connsiteY1673" fmla="*/ 1191181 h 2340761"/>
                <a:gd name="connsiteX1674" fmla="*/ 256118 w 2967861"/>
                <a:gd name="connsiteY1674" fmla="*/ 1189007 h 2340761"/>
                <a:gd name="connsiteX1675" fmla="*/ 261395 w 2967861"/>
                <a:gd name="connsiteY1675" fmla="*/ 1189007 h 2340761"/>
                <a:gd name="connsiteX1676" fmla="*/ 259222 w 2967861"/>
                <a:gd name="connsiteY1676" fmla="*/ 1185903 h 2340761"/>
                <a:gd name="connsiteX1677" fmla="*/ 256118 w 2967861"/>
                <a:gd name="connsiteY1677" fmla="*/ 1181557 h 2340761"/>
                <a:gd name="connsiteX1678" fmla="*/ 253945 w 2967861"/>
                <a:gd name="connsiteY1678" fmla="*/ 1180625 h 2340761"/>
                <a:gd name="connsiteX1679" fmla="*/ 251771 w 2967861"/>
                <a:gd name="connsiteY1679" fmla="*/ 1178452 h 2340761"/>
                <a:gd name="connsiteX1680" fmla="*/ 251771 w 2967861"/>
                <a:gd name="connsiteY1680" fmla="*/ 1174106 h 2340761"/>
                <a:gd name="connsiteX1681" fmla="*/ 253945 w 2967861"/>
                <a:gd name="connsiteY1681" fmla="*/ 1173175 h 2340761"/>
                <a:gd name="connsiteX1682" fmla="*/ 257980 w 2967861"/>
                <a:gd name="connsiteY1682" fmla="*/ 1159515 h 2340761"/>
                <a:gd name="connsiteX1683" fmla="*/ 263258 w 2967861"/>
                <a:gd name="connsiteY1683" fmla="*/ 1148960 h 2340761"/>
                <a:gd name="connsiteX1684" fmla="*/ 270398 w 2967861"/>
                <a:gd name="connsiteY1684" fmla="*/ 1139336 h 2340761"/>
                <a:gd name="connsiteX1685" fmla="*/ 290267 w 2967861"/>
                <a:gd name="connsiteY1685" fmla="*/ 1139336 h 2340761"/>
                <a:gd name="connsiteX1686" fmla="*/ 295544 w 2967861"/>
                <a:gd name="connsiteY1686" fmla="*/ 1130954 h 2340761"/>
                <a:gd name="connsiteX1687" fmla="*/ 297717 w 2967861"/>
                <a:gd name="connsiteY1687" fmla="*/ 1119468 h 2340761"/>
                <a:gd name="connsiteX1688" fmla="*/ 300822 w 2967861"/>
                <a:gd name="connsiteY1688" fmla="*/ 1108912 h 2340761"/>
                <a:gd name="connsiteX1689" fmla="*/ 310135 w 2967861"/>
                <a:gd name="connsiteY1689" fmla="*/ 1101462 h 2340761"/>
                <a:gd name="connsiteX1690" fmla="*/ 314171 w 2967861"/>
                <a:gd name="connsiteY1690" fmla="*/ 1099289 h 2340761"/>
                <a:gd name="connsiteX1691" fmla="*/ 315102 w 2967861"/>
                <a:gd name="connsiteY1691" fmla="*/ 1099289 h 2340761"/>
                <a:gd name="connsiteX1692" fmla="*/ 319138 w 2967861"/>
                <a:gd name="connsiteY1692" fmla="*/ 1099289 h 2340761"/>
                <a:gd name="connsiteX1693" fmla="*/ 321311 w 2967861"/>
                <a:gd name="connsiteY1693" fmla="*/ 1101462 h 2340761"/>
                <a:gd name="connsiteX1694" fmla="*/ 322243 w 2967861"/>
                <a:gd name="connsiteY1694" fmla="*/ 1104566 h 2340761"/>
                <a:gd name="connsiteX1695" fmla="*/ 324416 w 2967861"/>
                <a:gd name="connsiteY1695" fmla="*/ 1108912 h 2340761"/>
                <a:gd name="connsiteX1696" fmla="*/ 344284 w 2967861"/>
                <a:gd name="connsiteY1696" fmla="*/ 1104566 h 2340761"/>
                <a:gd name="connsiteX1697" fmla="*/ 361048 w 2967861"/>
                <a:gd name="connsiteY1697" fmla="*/ 1094942 h 2340761"/>
                <a:gd name="connsiteX1698" fmla="*/ 373466 w 2967861"/>
                <a:gd name="connsiteY1698" fmla="*/ 1084387 h 2340761"/>
                <a:gd name="connsiteX1699" fmla="*/ 388057 w 2967861"/>
                <a:gd name="connsiteY1699" fmla="*/ 1089665 h 2340761"/>
                <a:gd name="connsiteX1700" fmla="*/ 399544 w 2967861"/>
                <a:gd name="connsiteY1700" fmla="*/ 1101151 h 2340761"/>
                <a:gd name="connsiteX1701" fmla="*/ 406684 w 2967861"/>
                <a:gd name="connsiteY1701" fmla="*/ 1113880 h 2340761"/>
                <a:gd name="connsiteX1702" fmla="*/ 415066 w 2967861"/>
                <a:gd name="connsiteY1702" fmla="*/ 1124435 h 2340761"/>
                <a:gd name="connsiteX1703" fmla="*/ 424379 w 2967861"/>
                <a:gd name="connsiteY1703" fmla="*/ 1135921 h 2340761"/>
                <a:gd name="connsiteX1704" fmla="*/ 453561 w 2967861"/>
                <a:gd name="connsiteY1704" fmla="*/ 1156100 h 2340761"/>
                <a:gd name="connsiteX1705" fmla="*/ 480570 w 2967861"/>
                <a:gd name="connsiteY1705" fmla="*/ 1176279 h 2340761"/>
                <a:gd name="connsiteX1706" fmla="*/ 480570 w 2967861"/>
                <a:gd name="connsiteY1706" fmla="*/ 1180625 h 2340761"/>
                <a:gd name="connsiteX1707" fmla="*/ 480570 w 2967861"/>
                <a:gd name="connsiteY1707" fmla="*/ 1183730 h 2340761"/>
                <a:gd name="connsiteX1708" fmla="*/ 479639 w 2967861"/>
                <a:gd name="connsiteY1708" fmla="*/ 1185903 h 2340761"/>
                <a:gd name="connsiteX1709" fmla="*/ 479639 w 2967861"/>
                <a:gd name="connsiteY1709" fmla="*/ 1188076 h 2340761"/>
                <a:gd name="connsiteX1710" fmla="*/ 477466 w 2967861"/>
                <a:gd name="connsiteY1710" fmla="*/ 1189007 h 2340761"/>
                <a:gd name="connsiteX1711" fmla="*/ 470325 w 2967861"/>
                <a:gd name="connsiteY1711" fmla="*/ 1196458 h 2340761"/>
                <a:gd name="connsiteX1712" fmla="*/ 458839 w 2967861"/>
                <a:gd name="connsiteY1712" fmla="*/ 1200804 h 2340761"/>
                <a:gd name="connsiteX1713" fmla="*/ 444248 w 2967861"/>
                <a:gd name="connsiteY1713" fmla="*/ 1202978 h 2340761"/>
                <a:gd name="connsiteX1714" fmla="*/ 429657 w 2967861"/>
                <a:gd name="connsiteY1714" fmla="*/ 1200804 h 2340761"/>
                <a:gd name="connsiteX1715" fmla="*/ 435866 w 2967861"/>
                <a:gd name="connsiteY1715" fmla="*/ 1213533 h 2340761"/>
                <a:gd name="connsiteX1716" fmla="*/ 444248 w 2967861"/>
                <a:gd name="connsiteY1716" fmla="*/ 1218810 h 2340761"/>
                <a:gd name="connsiteX1717" fmla="*/ 455734 w 2967861"/>
                <a:gd name="connsiteY1717" fmla="*/ 1223157 h 2340761"/>
                <a:gd name="connsiteX1718" fmla="*/ 465048 w 2967861"/>
                <a:gd name="connsiteY1718" fmla="*/ 1230607 h 2340761"/>
                <a:gd name="connsiteX1719" fmla="*/ 473430 w 2967861"/>
                <a:gd name="connsiteY1719" fmla="*/ 1230607 h 2340761"/>
                <a:gd name="connsiteX1720" fmla="*/ 473430 w 2967861"/>
                <a:gd name="connsiteY1720" fmla="*/ 1206082 h 2340761"/>
                <a:gd name="connsiteX1721" fmla="*/ 484916 w 2967861"/>
                <a:gd name="connsiteY1721" fmla="*/ 1206082 h 2340761"/>
                <a:gd name="connsiteX1722" fmla="*/ 488021 w 2967861"/>
                <a:gd name="connsiteY1722" fmla="*/ 1198631 h 2340761"/>
                <a:gd name="connsiteX1723" fmla="*/ 492057 w 2967861"/>
                <a:gd name="connsiteY1723" fmla="*/ 1193354 h 2340761"/>
                <a:gd name="connsiteX1724" fmla="*/ 495161 w 2967861"/>
                <a:gd name="connsiteY1724" fmla="*/ 1189007 h 2340761"/>
                <a:gd name="connsiteX1725" fmla="*/ 500439 w 2967861"/>
                <a:gd name="connsiteY1725" fmla="*/ 1185903 h 2340761"/>
                <a:gd name="connsiteX1726" fmla="*/ 499507 w 2967861"/>
                <a:gd name="connsiteY1726" fmla="*/ 1180625 h 2340761"/>
                <a:gd name="connsiteX1727" fmla="*/ 497334 w 2967861"/>
                <a:gd name="connsiteY1727" fmla="*/ 1176279 h 2340761"/>
                <a:gd name="connsiteX1728" fmla="*/ 497334 w 2967861"/>
                <a:gd name="connsiteY1728" fmla="*/ 1174106 h 2340761"/>
                <a:gd name="connsiteX1729" fmla="*/ 495161 w 2967861"/>
                <a:gd name="connsiteY1729" fmla="*/ 1171002 h 2340761"/>
                <a:gd name="connsiteX1730" fmla="*/ 494230 w 2967861"/>
                <a:gd name="connsiteY1730" fmla="*/ 1166655 h 2340761"/>
                <a:gd name="connsiteX1731" fmla="*/ 494230 w 2967861"/>
                <a:gd name="connsiteY1731" fmla="*/ 1161378 h 2340761"/>
                <a:gd name="connsiteX1732" fmla="*/ 499507 w 2967861"/>
                <a:gd name="connsiteY1732" fmla="*/ 1161378 h 2340761"/>
                <a:gd name="connsiteX1733" fmla="*/ 504785 w 2967861"/>
                <a:gd name="connsiteY1733" fmla="*/ 1163551 h 2340761"/>
                <a:gd name="connsiteX1734" fmla="*/ 507889 w 2967861"/>
                <a:gd name="connsiteY1734" fmla="*/ 1165724 h 2340761"/>
                <a:gd name="connsiteX1735" fmla="*/ 510062 w 2967861"/>
                <a:gd name="connsiteY1735" fmla="*/ 1165724 h 2340761"/>
                <a:gd name="connsiteX1736" fmla="*/ 514098 w 2967861"/>
                <a:gd name="connsiteY1736" fmla="*/ 1165724 h 2340761"/>
                <a:gd name="connsiteX1737" fmla="*/ 517203 w 2967861"/>
                <a:gd name="connsiteY1737" fmla="*/ 1165724 h 2340761"/>
                <a:gd name="connsiteX1738" fmla="*/ 521238 w 2967861"/>
                <a:gd name="connsiteY1738" fmla="*/ 1165724 h 2340761"/>
                <a:gd name="connsiteX1739" fmla="*/ 521238 w 2967861"/>
                <a:gd name="connsiteY1739" fmla="*/ 1161378 h 2340761"/>
                <a:gd name="connsiteX1740" fmla="*/ 509752 w 2967861"/>
                <a:gd name="connsiteY1740" fmla="*/ 1151754 h 2340761"/>
                <a:gd name="connsiteX1741" fmla="*/ 499197 w 2967861"/>
                <a:gd name="connsiteY1741" fmla="*/ 1144303 h 2340761"/>
                <a:gd name="connsiteX1742" fmla="*/ 484606 w 2967861"/>
                <a:gd name="connsiteY1742" fmla="*/ 1139026 h 2340761"/>
                <a:gd name="connsiteX1743" fmla="*/ 484606 w 2967861"/>
                <a:gd name="connsiteY1743" fmla="*/ 1128471 h 2340761"/>
                <a:gd name="connsiteX1744" fmla="*/ 470015 w 2967861"/>
                <a:gd name="connsiteY1744" fmla="*/ 1128471 h 2340761"/>
                <a:gd name="connsiteX1745" fmla="*/ 457597 w 2967861"/>
                <a:gd name="connsiteY1745" fmla="*/ 1109533 h 2340761"/>
                <a:gd name="connsiteX1746" fmla="*/ 443937 w 2967861"/>
                <a:gd name="connsiteY1746" fmla="*/ 1093701 h 2340761"/>
                <a:gd name="connsiteX1747" fmla="*/ 429346 w 2967861"/>
                <a:gd name="connsiteY1747" fmla="*/ 1078799 h 2340761"/>
                <a:gd name="connsiteX1748" fmla="*/ 429346 w 2967861"/>
                <a:gd name="connsiteY1748" fmla="*/ 1072590 h 2340761"/>
                <a:gd name="connsiteX1749" fmla="*/ 429346 w 2967861"/>
                <a:gd name="connsiteY1749" fmla="*/ 1069486 h 2340761"/>
                <a:gd name="connsiteX1750" fmla="*/ 429346 w 2967861"/>
                <a:gd name="connsiteY1750" fmla="*/ 1065140 h 2340761"/>
                <a:gd name="connsiteX1751" fmla="*/ 429346 w 2967861"/>
                <a:gd name="connsiteY1751" fmla="*/ 1064208 h 2340761"/>
                <a:gd name="connsiteX1752" fmla="*/ 433382 w 2967861"/>
                <a:gd name="connsiteY1752" fmla="*/ 1062035 h 2340761"/>
                <a:gd name="connsiteX1753" fmla="*/ 436487 w 2967861"/>
                <a:gd name="connsiteY1753" fmla="*/ 1057689 h 2340761"/>
                <a:gd name="connsiteX1754" fmla="*/ 438660 w 2967861"/>
                <a:gd name="connsiteY1754" fmla="*/ 1057689 h 2340761"/>
                <a:gd name="connsiteX1755" fmla="*/ 438660 w 2967861"/>
                <a:gd name="connsiteY1755" fmla="*/ 1056758 h 2340761"/>
                <a:gd name="connsiteX1756" fmla="*/ 440833 w 2967861"/>
                <a:gd name="connsiteY1756" fmla="*/ 1056758 h 2340761"/>
                <a:gd name="connsiteX1757" fmla="*/ 443006 w 2967861"/>
                <a:gd name="connsiteY1757" fmla="*/ 1056758 h 2340761"/>
                <a:gd name="connsiteX1758" fmla="*/ 443937 w 2967861"/>
                <a:gd name="connsiteY1758" fmla="*/ 1054584 h 2340761"/>
                <a:gd name="connsiteX1759" fmla="*/ 446111 w 2967861"/>
                <a:gd name="connsiteY1759" fmla="*/ 1057689 h 2340761"/>
                <a:gd name="connsiteX1760" fmla="*/ 448284 w 2967861"/>
                <a:gd name="connsiteY1760" fmla="*/ 1062035 h 2340761"/>
                <a:gd name="connsiteX1761" fmla="*/ 448284 w 2967861"/>
                <a:gd name="connsiteY1761" fmla="*/ 1065140 h 2340761"/>
                <a:gd name="connsiteX1762" fmla="*/ 450457 w 2967861"/>
                <a:gd name="connsiteY1762" fmla="*/ 1071349 h 2340761"/>
                <a:gd name="connsiteX1763" fmla="*/ 465048 w 2967861"/>
                <a:gd name="connsiteY1763" fmla="*/ 1067002 h 2340761"/>
                <a:gd name="connsiteX1764" fmla="*/ 472188 w 2967861"/>
                <a:gd name="connsiteY1764" fmla="*/ 1087181 h 2340761"/>
                <a:gd name="connsiteX1765" fmla="*/ 479328 w 2967861"/>
                <a:gd name="connsiteY1765" fmla="*/ 1098668 h 2340761"/>
                <a:gd name="connsiteX1766" fmla="*/ 487710 w 2967861"/>
                <a:gd name="connsiteY1766" fmla="*/ 1103945 h 2340761"/>
                <a:gd name="connsiteX1767" fmla="*/ 497024 w 2967861"/>
                <a:gd name="connsiteY1767" fmla="*/ 1106118 h 2340761"/>
                <a:gd name="connsiteX1768" fmla="*/ 507579 w 2967861"/>
                <a:gd name="connsiteY1768" fmla="*/ 1111396 h 2340761"/>
                <a:gd name="connsiteX1769" fmla="*/ 521238 w 2967861"/>
                <a:gd name="connsiteY1769" fmla="*/ 1121020 h 2340761"/>
                <a:gd name="connsiteX1770" fmla="*/ 526516 w 2967861"/>
                <a:gd name="connsiteY1770" fmla="*/ 1126297 h 2340761"/>
                <a:gd name="connsiteX1771" fmla="*/ 526516 w 2967861"/>
                <a:gd name="connsiteY1771" fmla="*/ 1133748 h 2340761"/>
                <a:gd name="connsiteX1772" fmla="*/ 524343 w 2967861"/>
                <a:gd name="connsiteY1772" fmla="*/ 1141199 h 2340761"/>
                <a:gd name="connsiteX1773" fmla="*/ 522170 w 2967861"/>
                <a:gd name="connsiteY1773" fmla="*/ 1150823 h 2340761"/>
                <a:gd name="connsiteX1774" fmla="*/ 524343 w 2967861"/>
                <a:gd name="connsiteY1774" fmla="*/ 1161378 h 2340761"/>
                <a:gd name="connsiteX1775" fmla="*/ 528379 w 2967861"/>
                <a:gd name="connsiteY1775" fmla="*/ 1165724 h 2340761"/>
                <a:gd name="connsiteX1776" fmla="*/ 531483 w 2967861"/>
                <a:gd name="connsiteY1776" fmla="*/ 1166655 h 2340761"/>
                <a:gd name="connsiteX1777" fmla="*/ 536761 w 2967861"/>
                <a:gd name="connsiteY1777" fmla="*/ 1171002 h 2340761"/>
                <a:gd name="connsiteX1778" fmla="*/ 540797 w 2967861"/>
                <a:gd name="connsiteY1778" fmla="*/ 1174106 h 2340761"/>
                <a:gd name="connsiteX1779" fmla="*/ 543901 w 2967861"/>
                <a:gd name="connsiteY1779" fmla="*/ 1176279 h 2340761"/>
                <a:gd name="connsiteX1780" fmla="*/ 560665 w 2967861"/>
                <a:gd name="connsiteY1780" fmla="*/ 1225951 h 2340761"/>
                <a:gd name="connsiteX1781" fmla="*/ 564701 w 2967861"/>
                <a:gd name="connsiteY1781" fmla="*/ 1225951 h 2340761"/>
                <a:gd name="connsiteX1782" fmla="*/ 565632 w 2967861"/>
                <a:gd name="connsiteY1782" fmla="*/ 1228124 h 2340761"/>
                <a:gd name="connsiteX1783" fmla="*/ 567805 w 2967861"/>
                <a:gd name="connsiteY1783" fmla="*/ 1228124 h 2340761"/>
                <a:gd name="connsiteX1784" fmla="*/ 569978 w 2967861"/>
                <a:gd name="connsiteY1784" fmla="*/ 1230297 h 2340761"/>
                <a:gd name="connsiteX1785" fmla="*/ 575256 w 2967861"/>
                <a:gd name="connsiteY1785" fmla="*/ 1228124 h 2340761"/>
                <a:gd name="connsiteX1786" fmla="*/ 580534 w 2967861"/>
                <a:gd name="connsiteY1786" fmla="*/ 1225951 h 2340761"/>
                <a:gd name="connsiteX1787" fmla="*/ 582707 w 2967861"/>
                <a:gd name="connsiteY1787" fmla="*/ 1225019 h 2340761"/>
                <a:gd name="connsiteX1788" fmla="*/ 584880 w 2967861"/>
                <a:gd name="connsiteY1788" fmla="*/ 1220673 h 2340761"/>
                <a:gd name="connsiteX1789" fmla="*/ 584880 w 2967861"/>
                <a:gd name="connsiteY1789" fmla="*/ 1218500 h 2340761"/>
                <a:gd name="connsiteX1790" fmla="*/ 587053 w 2967861"/>
                <a:gd name="connsiteY1790" fmla="*/ 1215395 h 2340761"/>
                <a:gd name="connsiteX1791" fmla="*/ 587984 w 2967861"/>
                <a:gd name="connsiteY1791" fmla="*/ 1211049 h 2340761"/>
                <a:gd name="connsiteX1792" fmla="*/ 592020 w 2967861"/>
                <a:gd name="connsiteY1792" fmla="*/ 1210118 h 2340761"/>
                <a:gd name="connsiteX1793" fmla="*/ 597298 w 2967861"/>
                <a:gd name="connsiteY1793" fmla="*/ 1205772 h 2340761"/>
                <a:gd name="connsiteX1794" fmla="*/ 594193 w 2967861"/>
                <a:gd name="connsiteY1794" fmla="*/ 1188697 h 2340761"/>
                <a:gd name="connsiteX1795" fmla="*/ 587053 w 2967861"/>
                <a:gd name="connsiteY1795" fmla="*/ 1172864 h 2340761"/>
                <a:gd name="connsiteX1796" fmla="*/ 577740 w 2967861"/>
                <a:gd name="connsiteY1796" fmla="*/ 1161378 h 2340761"/>
                <a:gd name="connsiteX1797" fmla="*/ 577740 w 2967861"/>
                <a:gd name="connsiteY1797" fmla="*/ 1156411 h 2340761"/>
                <a:gd name="connsiteX1798" fmla="*/ 580844 w 2967861"/>
                <a:gd name="connsiteY1798" fmla="*/ 1158584 h 2340761"/>
                <a:gd name="connsiteX1799" fmla="*/ 580844 w 2967861"/>
                <a:gd name="connsiteY1799" fmla="*/ 1159515 h 2340761"/>
                <a:gd name="connsiteX1800" fmla="*/ 583017 w 2967861"/>
                <a:gd name="connsiteY1800" fmla="*/ 1161688 h 2340761"/>
                <a:gd name="connsiteX1801" fmla="*/ 585190 w 2967861"/>
                <a:gd name="connsiteY1801" fmla="*/ 1166035 h 2340761"/>
                <a:gd name="connsiteX1802" fmla="*/ 592331 w 2967861"/>
                <a:gd name="connsiteY1802" fmla="*/ 1163861 h 2340761"/>
                <a:gd name="connsiteX1803" fmla="*/ 595435 w 2967861"/>
                <a:gd name="connsiteY1803" fmla="*/ 1163861 h 2340761"/>
                <a:gd name="connsiteX1804" fmla="*/ 597608 w 2967861"/>
                <a:gd name="connsiteY1804" fmla="*/ 1163861 h 2340761"/>
                <a:gd name="connsiteX1805" fmla="*/ 599781 w 2967861"/>
                <a:gd name="connsiteY1805" fmla="*/ 1161688 h 2340761"/>
                <a:gd name="connsiteX1806" fmla="*/ 599781 w 2967861"/>
                <a:gd name="connsiteY1806" fmla="*/ 1159515 h 2340761"/>
                <a:gd name="connsiteX1807" fmla="*/ 599781 w 2967861"/>
                <a:gd name="connsiteY1807" fmla="*/ 1158584 h 2340761"/>
                <a:gd name="connsiteX1808" fmla="*/ 597608 w 2967861"/>
                <a:gd name="connsiteY1808" fmla="*/ 1154238 h 2340761"/>
                <a:gd name="connsiteX1809" fmla="*/ 597608 w 2967861"/>
                <a:gd name="connsiteY1809" fmla="*/ 1148960 h 2340761"/>
                <a:gd name="connsiteX1810" fmla="*/ 600713 w 2967861"/>
                <a:gd name="connsiteY1810" fmla="*/ 1148960 h 2340761"/>
                <a:gd name="connsiteX1811" fmla="*/ 600713 w 2967861"/>
                <a:gd name="connsiteY1811" fmla="*/ 1144614 h 2340761"/>
                <a:gd name="connsiteX1812" fmla="*/ 604748 w 2967861"/>
                <a:gd name="connsiteY1812" fmla="*/ 1144614 h 2340761"/>
                <a:gd name="connsiteX1813" fmla="*/ 607853 w 2967861"/>
                <a:gd name="connsiteY1813" fmla="*/ 1144614 h 2340761"/>
                <a:gd name="connsiteX1814" fmla="*/ 610026 w 2967861"/>
                <a:gd name="connsiteY1814" fmla="*/ 1146787 h 2340761"/>
                <a:gd name="connsiteX1815" fmla="*/ 612199 w 2967861"/>
                <a:gd name="connsiteY1815" fmla="*/ 1146787 h 2340761"/>
                <a:gd name="connsiteX1816" fmla="*/ 614372 w 2967861"/>
                <a:gd name="connsiteY1816" fmla="*/ 1148960 h 2340761"/>
                <a:gd name="connsiteX1817" fmla="*/ 619650 w 2967861"/>
                <a:gd name="connsiteY1817" fmla="*/ 1151133 h 2340761"/>
                <a:gd name="connsiteX1818" fmla="*/ 622754 w 2967861"/>
                <a:gd name="connsiteY1818" fmla="*/ 1152064 h 2340761"/>
                <a:gd name="connsiteX1819" fmla="*/ 624927 w 2967861"/>
                <a:gd name="connsiteY1819" fmla="*/ 1154238 h 2340761"/>
                <a:gd name="connsiteX1820" fmla="*/ 627100 w 2967861"/>
                <a:gd name="connsiteY1820" fmla="*/ 1156411 h 2340761"/>
                <a:gd name="connsiteX1821" fmla="*/ 630205 w 2967861"/>
                <a:gd name="connsiteY1821" fmla="*/ 1158584 h 2340761"/>
                <a:gd name="connsiteX1822" fmla="*/ 634241 w 2967861"/>
                <a:gd name="connsiteY1822" fmla="*/ 1161688 h 2340761"/>
                <a:gd name="connsiteX1823" fmla="*/ 632068 w 2967861"/>
                <a:gd name="connsiteY1823" fmla="*/ 1166966 h 2340761"/>
                <a:gd name="connsiteX1824" fmla="*/ 629894 w 2967861"/>
                <a:gd name="connsiteY1824" fmla="*/ 1171312 h 2340761"/>
                <a:gd name="connsiteX1825" fmla="*/ 629894 w 2967861"/>
                <a:gd name="connsiteY1825" fmla="*/ 1174416 h 2340761"/>
                <a:gd name="connsiteX1826" fmla="*/ 629894 w 2967861"/>
                <a:gd name="connsiteY1826" fmla="*/ 1178763 h 2340761"/>
                <a:gd name="connsiteX1827" fmla="*/ 629894 w 2967861"/>
                <a:gd name="connsiteY1827" fmla="*/ 1181867 h 2340761"/>
                <a:gd name="connsiteX1828" fmla="*/ 629894 w 2967861"/>
                <a:gd name="connsiteY1828" fmla="*/ 1186213 h 2340761"/>
                <a:gd name="connsiteX1829" fmla="*/ 629894 w 2967861"/>
                <a:gd name="connsiteY1829" fmla="*/ 1189318 h 2340761"/>
                <a:gd name="connsiteX1830" fmla="*/ 636103 w 2967861"/>
                <a:gd name="connsiteY1830" fmla="*/ 1206392 h 2340761"/>
                <a:gd name="connsiteX1831" fmla="*/ 648521 w 2967861"/>
                <a:gd name="connsiteY1831" fmla="*/ 1223467 h 2340761"/>
                <a:gd name="connsiteX1832" fmla="*/ 665285 w 2967861"/>
                <a:gd name="connsiteY1832" fmla="*/ 1234022 h 2340761"/>
                <a:gd name="connsiteX1833" fmla="*/ 680808 w 2967861"/>
                <a:gd name="connsiteY1833" fmla="*/ 1238368 h 2340761"/>
                <a:gd name="connsiteX1834" fmla="*/ 684843 w 2967861"/>
                <a:gd name="connsiteY1834" fmla="*/ 1236195 h 2340761"/>
                <a:gd name="connsiteX1835" fmla="*/ 687948 w 2967861"/>
                <a:gd name="connsiteY1835" fmla="*/ 1233091 h 2340761"/>
                <a:gd name="connsiteX1836" fmla="*/ 690121 w 2967861"/>
                <a:gd name="connsiteY1836" fmla="*/ 1228744 h 2340761"/>
                <a:gd name="connsiteX1837" fmla="*/ 695399 w 2967861"/>
                <a:gd name="connsiteY1837" fmla="*/ 1226571 h 2340761"/>
                <a:gd name="connsiteX1838" fmla="*/ 699434 w 2967861"/>
                <a:gd name="connsiteY1838" fmla="*/ 1225640 h 2340761"/>
                <a:gd name="connsiteX1839" fmla="*/ 704712 w 2967861"/>
                <a:gd name="connsiteY1839" fmla="*/ 1226571 h 2340761"/>
                <a:gd name="connsiteX1840" fmla="*/ 714025 w 2967861"/>
                <a:gd name="connsiteY1840" fmla="*/ 1230918 h 2340761"/>
                <a:gd name="connsiteX1841" fmla="*/ 721165 w 2967861"/>
                <a:gd name="connsiteY1841" fmla="*/ 1234022 h 2340761"/>
                <a:gd name="connsiteX1842" fmla="*/ 728306 w 2967861"/>
                <a:gd name="connsiteY1842" fmla="*/ 1236195 h 2340761"/>
                <a:gd name="connsiteX1843" fmla="*/ 735446 w 2967861"/>
                <a:gd name="connsiteY1843" fmla="*/ 1234022 h 2340761"/>
                <a:gd name="connsiteX1844" fmla="*/ 743828 w 2967861"/>
                <a:gd name="connsiteY1844" fmla="*/ 1226571 h 2340761"/>
                <a:gd name="connsiteX1845" fmla="*/ 750968 w 2967861"/>
                <a:gd name="connsiteY1845" fmla="*/ 1226571 h 2340761"/>
                <a:gd name="connsiteX1846" fmla="*/ 755004 w 2967861"/>
                <a:gd name="connsiteY1846" fmla="*/ 1226571 h 2340761"/>
                <a:gd name="connsiteX1847" fmla="*/ 758109 w 2967861"/>
                <a:gd name="connsiteY1847" fmla="*/ 1226571 h 2340761"/>
                <a:gd name="connsiteX1848" fmla="*/ 760282 w 2967861"/>
                <a:gd name="connsiteY1848" fmla="*/ 1228744 h 2340761"/>
                <a:gd name="connsiteX1849" fmla="*/ 762455 w 2967861"/>
                <a:gd name="connsiteY1849" fmla="*/ 1230918 h 2340761"/>
                <a:gd name="connsiteX1850" fmla="*/ 762455 w 2967861"/>
                <a:gd name="connsiteY1850" fmla="*/ 1234022 h 2340761"/>
                <a:gd name="connsiteX1851" fmla="*/ 764628 w 2967861"/>
                <a:gd name="connsiteY1851" fmla="*/ 1238368 h 2340761"/>
                <a:gd name="connsiteX1852" fmla="*/ 767732 w 2967861"/>
                <a:gd name="connsiteY1852" fmla="*/ 1251097 h 2340761"/>
                <a:gd name="connsiteX1853" fmla="*/ 765870 w 2967861"/>
                <a:gd name="connsiteY1853" fmla="*/ 1265377 h 2340761"/>
                <a:gd name="connsiteX1854" fmla="*/ 845033 w 2967861"/>
                <a:gd name="connsiteY1854" fmla="*/ 1136232 h 2340761"/>
                <a:gd name="connsiteX1855" fmla="*/ 825165 w 2967861"/>
                <a:gd name="connsiteY1855" fmla="*/ 1141509 h 2340761"/>
                <a:gd name="connsiteX1856" fmla="*/ 803434 w 2967861"/>
                <a:gd name="connsiteY1856" fmla="*/ 1143682 h 2340761"/>
                <a:gd name="connsiteX1857" fmla="*/ 781702 w 2967861"/>
                <a:gd name="connsiteY1857" fmla="*/ 1139336 h 2340761"/>
                <a:gd name="connsiteX1858" fmla="*/ 773320 w 2967861"/>
                <a:gd name="connsiteY1858" fmla="*/ 1136232 h 2340761"/>
                <a:gd name="connsiteX1859" fmla="*/ 766180 w 2967861"/>
                <a:gd name="connsiteY1859" fmla="*/ 1130954 h 2340761"/>
                <a:gd name="connsiteX1860" fmla="*/ 756867 w 2967861"/>
                <a:gd name="connsiteY1860" fmla="*/ 1124745 h 2340761"/>
                <a:gd name="connsiteX1861" fmla="*/ 742276 w 2967861"/>
                <a:gd name="connsiteY1861" fmla="*/ 1124745 h 2340761"/>
                <a:gd name="connsiteX1862" fmla="*/ 727685 w 2967861"/>
                <a:gd name="connsiteY1862" fmla="*/ 1126918 h 2340761"/>
                <a:gd name="connsiteX1863" fmla="*/ 713094 w 2967861"/>
                <a:gd name="connsiteY1863" fmla="*/ 1134369 h 2340761"/>
                <a:gd name="connsiteX1864" fmla="*/ 700676 w 2967861"/>
                <a:gd name="connsiteY1864" fmla="*/ 1139647 h 2340761"/>
                <a:gd name="connsiteX1865" fmla="*/ 686085 w 2967861"/>
                <a:gd name="connsiteY1865" fmla="*/ 1141820 h 2340761"/>
                <a:gd name="connsiteX1866" fmla="*/ 671494 w 2967861"/>
                <a:gd name="connsiteY1866" fmla="*/ 1136542 h 2340761"/>
                <a:gd name="connsiteX1867" fmla="*/ 666217 w 2967861"/>
                <a:gd name="connsiteY1867" fmla="*/ 1134369 h 2340761"/>
                <a:gd name="connsiteX1868" fmla="*/ 662181 w 2967861"/>
                <a:gd name="connsiteY1868" fmla="*/ 1132196 h 2340761"/>
                <a:gd name="connsiteX1869" fmla="*/ 659076 w 2967861"/>
                <a:gd name="connsiteY1869" fmla="*/ 1131265 h 2340761"/>
                <a:gd name="connsiteX1870" fmla="*/ 656903 w 2967861"/>
                <a:gd name="connsiteY1870" fmla="*/ 1126918 h 2340761"/>
                <a:gd name="connsiteX1871" fmla="*/ 656903 w 2967861"/>
                <a:gd name="connsiteY1871" fmla="*/ 1123814 h 2340761"/>
                <a:gd name="connsiteX1872" fmla="*/ 654730 w 2967861"/>
                <a:gd name="connsiteY1872" fmla="*/ 1116363 h 2340761"/>
                <a:gd name="connsiteX1873" fmla="*/ 654730 w 2967861"/>
                <a:gd name="connsiteY1873" fmla="*/ 1110154 h 2340761"/>
                <a:gd name="connsiteX1874" fmla="*/ 658766 w 2967861"/>
                <a:gd name="connsiteY1874" fmla="*/ 1099599 h 2340761"/>
                <a:gd name="connsiteX1875" fmla="*/ 665906 w 2967861"/>
                <a:gd name="connsiteY1875" fmla="*/ 1086871 h 2340761"/>
                <a:gd name="connsiteX1876" fmla="*/ 674288 w 2967861"/>
                <a:gd name="connsiteY1876" fmla="*/ 1071969 h 2340761"/>
                <a:gd name="connsiteX1877" fmla="*/ 683602 w 2967861"/>
                <a:gd name="connsiteY1877" fmla="*/ 1057068 h 2340761"/>
                <a:gd name="connsiteX1878" fmla="*/ 690742 w 2967861"/>
                <a:gd name="connsiteY1878" fmla="*/ 1043408 h 2340761"/>
                <a:gd name="connsiteX1879" fmla="*/ 694778 w 2967861"/>
                <a:gd name="connsiteY1879" fmla="*/ 1035026 h 2340761"/>
                <a:gd name="connsiteX1880" fmla="*/ 703160 w 2967861"/>
                <a:gd name="connsiteY1880" fmla="*/ 1037199 h 2340761"/>
                <a:gd name="connsiteX1881" fmla="*/ 710300 w 2967861"/>
                <a:gd name="connsiteY1881" fmla="*/ 1040304 h 2340761"/>
                <a:gd name="connsiteX1882" fmla="*/ 715578 w 2967861"/>
                <a:gd name="connsiteY1882" fmla="*/ 1042477 h 2340761"/>
                <a:gd name="connsiteX1883" fmla="*/ 721786 w 2967861"/>
                <a:gd name="connsiteY1883" fmla="*/ 1047755 h 2340761"/>
                <a:gd name="connsiteX1884" fmla="*/ 724891 w 2967861"/>
                <a:gd name="connsiteY1884" fmla="*/ 1049928 h 2340761"/>
                <a:gd name="connsiteX1885" fmla="*/ 727064 w 2967861"/>
                <a:gd name="connsiteY1885" fmla="*/ 1049928 h 2340761"/>
                <a:gd name="connsiteX1886" fmla="*/ 729237 w 2967861"/>
                <a:gd name="connsiteY1886" fmla="*/ 1049928 h 2340761"/>
                <a:gd name="connsiteX1887" fmla="*/ 730168 w 2967861"/>
                <a:gd name="connsiteY1887" fmla="*/ 1050859 h 2340761"/>
                <a:gd name="connsiteX1888" fmla="*/ 717751 w 2967861"/>
                <a:gd name="connsiteY1888" fmla="*/ 1055205 h 2340761"/>
                <a:gd name="connsiteX1889" fmla="*/ 721786 w 2967861"/>
                <a:gd name="connsiteY1889" fmla="*/ 1064829 h 2340761"/>
                <a:gd name="connsiteX1890" fmla="*/ 728927 w 2967861"/>
                <a:gd name="connsiteY1890" fmla="*/ 1072280 h 2340761"/>
                <a:gd name="connsiteX1891" fmla="*/ 734204 w 2967861"/>
                <a:gd name="connsiteY1891" fmla="*/ 1079731 h 2340761"/>
                <a:gd name="connsiteX1892" fmla="*/ 743518 w 2967861"/>
                <a:gd name="connsiteY1892" fmla="*/ 1080662 h 2340761"/>
                <a:gd name="connsiteX1893" fmla="*/ 755935 w 2967861"/>
                <a:gd name="connsiteY1893" fmla="*/ 1075384 h 2340761"/>
                <a:gd name="connsiteX1894" fmla="*/ 765249 w 2967861"/>
                <a:gd name="connsiteY1894" fmla="*/ 1067934 h 2340761"/>
                <a:gd name="connsiteX1895" fmla="*/ 780771 w 2967861"/>
                <a:gd name="connsiteY1895" fmla="*/ 1073211 h 2340761"/>
                <a:gd name="connsiteX1896" fmla="*/ 800640 w 2967861"/>
                <a:gd name="connsiteY1896" fmla="*/ 1084698 h 2340761"/>
                <a:gd name="connsiteX1897" fmla="*/ 821439 w 2967861"/>
                <a:gd name="connsiteY1897" fmla="*/ 1097426 h 2340761"/>
                <a:gd name="connsiteX1898" fmla="*/ 836030 w 2967861"/>
                <a:gd name="connsiteY1898" fmla="*/ 1110154 h 2340761"/>
                <a:gd name="connsiteX1899" fmla="*/ 844413 w 2967861"/>
                <a:gd name="connsiteY1899" fmla="*/ 1125056 h 2340761"/>
                <a:gd name="connsiteX1900" fmla="*/ 850621 w 2967861"/>
                <a:gd name="connsiteY1900" fmla="*/ 1125056 h 2340761"/>
                <a:gd name="connsiteX1901" fmla="*/ 845033 w 2967861"/>
                <a:gd name="connsiteY1901" fmla="*/ 1136232 h 2340761"/>
                <a:gd name="connsiteX1902" fmla="*/ 1025402 w 2967861"/>
                <a:gd name="connsiteY1902" fmla="*/ 1146787 h 2340761"/>
                <a:gd name="connsiteX1903" fmla="*/ 1022298 w 2967861"/>
                <a:gd name="connsiteY1903" fmla="*/ 1146787 h 2340761"/>
                <a:gd name="connsiteX1904" fmla="*/ 1018262 w 2967861"/>
                <a:gd name="connsiteY1904" fmla="*/ 1146787 h 2340761"/>
                <a:gd name="connsiteX1905" fmla="*/ 1015157 w 2967861"/>
                <a:gd name="connsiteY1905" fmla="*/ 1146787 h 2340761"/>
                <a:gd name="connsiteX1906" fmla="*/ 1011122 w 2967861"/>
                <a:gd name="connsiteY1906" fmla="*/ 1144614 h 2340761"/>
                <a:gd name="connsiteX1907" fmla="*/ 1008949 w 2967861"/>
                <a:gd name="connsiteY1907" fmla="*/ 1161688 h 2340761"/>
                <a:gd name="connsiteX1908" fmla="*/ 1011122 w 2967861"/>
                <a:gd name="connsiteY1908" fmla="*/ 1173175 h 2340761"/>
                <a:gd name="connsiteX1909" fmla="*/ 1016399 w 2967861"/>
                <a:gd name="connsiteY1909" fmla="*/ 1183730 h 2340761"/>
                <a:gd name="connsiteX1910" fmla="*/ 1020435 w 2967861"/>
                <a:gd name="connsiteY1910" fmla="*/ 1196458 h 2340761"/>
                <a:gd name="connsiteX1911" fmla="*/ 1022608 w 2967861"/>
                <a:gd name="connsiteY1911" fmla="*/ 1217569 h 2340761"/>
                <a:gd name="connsiteX1912" fmla="*/ 995600 w 2967861"/>
                <a:gd name="connsiteY1912" fmla="*/ 1218500 h 2340761"/>
                <a:gd name="connsiteX1913" fmla="*/ 976973 w 2967861"/>
                <a:gd name="connsiteY1913" fmla="*/ 1215395 h 2340761"/>
                <a:gd name="connsiteX1914" fmla="*/ 966418 w 2967861"/>
                <a:gd name="connsiteY1914" fmla="*/ 1205772 h 2340761"/>
                <a:gd name="connsiteX1915" fmla="*/ 962382 w 2967861"/>
                <a:gd name="connsiteY1915" fmla="*/ 1188697 h 2340761"/>
                <a:gd name="connsiteX1916" fmla="*/ 962382 w 2967861"/>
                <a:gd name="connsiteY1916" fmla="*/ 1165414 h 2340761"/>
                <a:gd name="connsiteX1917" fmla="*/ 974800 w 2967861"/>
                <a:gd name="connsiteY1917" fmla="*/ 1165414 h 2340761"/>
                <a:gd name="connsiteX1918" fmla="*/ 967660 w 2967861"/>
                <a:gd name="connsiteY1918" fmla="*/ 1151754 h 2340761"/>
                <a:gd name="connsiteX1919" fmla="*/ 955242 w 2967861"/>
                <a:gd name="connsiteY1919" fmla="*/ 1138094 h 2340761"/>
                <a:gd name="connsiteX1920" fmla="*/ 944686 w 2967861"/>
                <a:gd name="connsiteY1920" fmla="*/ 1121020 h 2340761"/>
                <a:gd name="connsiteX1921" fmla="*/ 933200 w 2967861"/>
                <a:gd name="connsiteY1921" fmla="*/ 1103945 h 2340761"/>
                <a:gd name="connsiteX1922" fmla="*/ 927922 w 2967861"/>
                <a:gd name="connsiteY1922" fmla="*/ 1086871 h 2340761"/>
                <a:gd name="connsiteX1923" fmla="*/ 931027 w 2967861"/>
                <a:gd name="connsiteY1923" fmla="*/ 1071038 h 2340761"/>
                <a:gd name="connsiteX1924" fmla="*/ 938167 w 2967861"/>
                <a:gd name="connsiteY1924" fmla="*/ 1059552 h 2340761"/>
                <a:gd name="connsiteX1925" fmla="*/ 949653 w 2967861"/>
                <a:gd name="connsiteY1925" fmla="*/ 1049928 h 2340761"/>
                <a:gd name="connsiteX1926" fmla="*/ 962071 w 2967861"/>
                <a:gd name="connsiteY1926" fmla="*/ 1044650 h 2340761"/>
                <a:gd name="connsiteX1927" fmla="*/ 974489 w 2967861"/>
                <a:gd name="connsiteY1927" fmla="*/ 1039373 h 2340761"/>
                <a:gd name="connsiteX1928" fmla="*/ 985976 w 2967861"/>
                <a:gd name="connsiteY1928" fmla="*/ 1029749 h 2340761"/>
                <a:gd name="connsiteX1929" fmla="*/ 995289 w 2967861"/>
                <a:gd name="connsiteY1929" fmla="*/ 1029749 h 2340761"/>
                <a:gd name="connsiteX1930" fmla="*/ 1000567 w 2967861"/>
                <a:gd name="connsiteY1930" fmla="*/ 1031922 h 2340761"/>
                <a:gd name="connsiteX1931" fmla="*/ 1005844 w 2967861"/>
                <a:gd name="connsiteY1931" fmla="*/ 1031922 h 2340761"/>
                <a:gd name="connsiteX1932" fmla="*/ 1011122 w 2967861"/>
                <a:gd name="connsiteY1932" fmla="*/ 1034095 h 2340761"/>
                <a:gd name="connsiteX1933" fmla="*/ 1008017 w 2967861"/>
                <a:gd name="connsiteY1933" fmla="*/ 1049928 h 2340761"/>
                <a:gd name="connsiteX1934" fmla="*/ 1000877 w 2967861"/>
                <a:gd name="connsiteY1934" fmla="*/ 1063587 h 2340761"/>
                <a:gd name="connsiteX1935" fmla="*/ 986286 w 2967861"/>
                <a:gd name="connsiteY1935" fmla="*/ 1068865 h 2340761"/>
                <a:gd name="connsiteX1936" fmla="*/ 966418 w 2967861"/>
                <a:gd name="connsiteY1936" fmla="*/ 1071038 h 2340761"/>
                <a:gd name="connsiteX1937" fmla="*/ 973558 w 2967861"/>
                <a:gd name="connsiteY1937" fmla="*/ 1086871 h 2340761"/>
                <a:gd name="connsiteX1938" fmla="*/ 985976 w 2967861"/>
                <a:gd name="connsiteY1938" fmla="*/ 1101772 h 2340761"/>
                <a:gd name="connsiteX1939" fmla="*/ 1001498 w 2967861"/>
                <a:gd name="connsiteY1939" fmla="*/ 1111396 h 2340761"/>
                <a:gd name="connsiteX1940" fmla="*/ 1000567 w 2967861"/>
                <a:gd name="connsiteY1940" fmla="*/ 1115742 h 2340761"/>
                <a:gd name="connsiteX1941" fmla="*/ 998394 w 2967861"/>
                <a:gd name="connsiteY1941" fmla="*/ 1116674 h 2340761"/>
                <a:gd name="connsiteX1942" fmla="*/ 996220 w 2967861"/>
                <a:gd name="connsiteY1942" fmla="*/ 1116674 h 2340761"/>
                <a:gd name="connsiteX1943" fmla="*/ 995289 w 2967861"/>
                <a:gd name="connsiteY1943" fmla="*/ 1121020 h 2340761"/>
                <a:gd name="connsiteX1944" fmla="*/ 1000567 w 2967861"/>
                <a:gd name="connsiteY1944" fmla="*/ 1130644 h 2340761"/>
                <a:gd name="connsiteX1945" fmla="*/ 1005844 w 2967861"/>
                <a:gd name="connsiteY1945" fmla="*/ 1139026 h 2340761"/>
                <a:gd name="connsiteX1946" fmla="*/ 1008017 w 2967861"/>
                <a:gd name="connsiteY1946" fmla="*/ 1143372 h 2340761"/>
                <a:gd name="connsiteX1947" fmla="*/ 1008949 w 2967861"/>
                <a:gd name="connsiteY1947" fmla="*/ 1144303 h 2340761"/>
                <a:gd name="connsiteX1948" fmla="*/ 1011122 w 2967861"/>
                <a:gd name="connsiteY1948" fmla="*/ 1143372 h 2340761"/>
                <a:gd name="connsiteX1949" fmla="*/ 1011122 w 2967861"/>
                <a:gd name="connsiteY1949" fmla="*/ 1141199 h 2340761"/>
                <a:gd name="connsiteX1950" fmla="*/ 1013295 w 2967861"/>
                <a:gd name="connsiteY1950" fmla="*/ 1138094 h 2340761"/>
                <a:gd name="connsiteX1951" fmla="*/ 1013295 w 2967861"/>
                <a:gd name="connsiteY1951" fmla="*/ 1133748 h 2340761"/>
                <a:gd name="connsiteX1952" fmla="*/ 1015468 w 2967861"/>
                <a:gd name="connsiteY1952" fmla="*/ 1131575 h 2340761"/>
                <a:gd name="connsiteX1953" fmla="*/ 1018573 w 2967861"/>
                <a:gd name="connsiteY1953" fmla="*/ 1133748 h 2340761"/>
                <a:gd name="connsiteX1954" fmla="*/ 1022608 w 2967861"/>
                <a:gd name="connsiteY1954" fmla="*/ 1138094 h 2340761"/>
                <a:gd name="connsiteX1955" fmla="*/ 1023540 w 2967861"/>
                <a:gd name="connsiteY1955" fmla="*/ 1139026 h 2340761"/>
                <a:gd name="connsiteX1956" fmla="*/ 1027575 w 2967861"/>
                <a:gd name="connsiteY1956" fmla="*/ 1141199 h 2340761"/>
                <a:gd name="connsiteX1957" fmla="*/ 1030680 w 2967861"/>
                <a:gd name="connsiteY1957" fmla="*/ 1144303 h 2340761"/>
                <a:gd name="connsiteX1958" fmla="*/ 1025402 w 2967861"/>
                <a:gd name="connsiteY1958" fmla="*/ 1146787 h 2340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2967861" h="2340761">
                  <a:moveTo>
                    <a:pt x="2965999" y="516271"/>
                  </a:moveTo>
                  <a:lnTo>
                    <a:pt x="2956685" y="502612"/>
                  </a:lnTo>
                  <a:lnTo>
                    <a:pt x="2945199" y="489883"/>
                  </a:lnTo>
                  <a:lnTo>
                    <a:pt x="2934644" y="477155"/>
                  </a:lnTo>
                  <a:lnTo>
                    <a:pt x="2930608" y="477155"/>
                  </a:lnTo>
                  <a:lnTo>
                    <a:pt x="2929677" y="477155"/>
                  </a:lnTo>
                  <a:lnTo>
                    <a:pt x="2927503" y="479328"/>
                  </a:lnTo>
                  <a:lnTo>
                    <a:pt x="2925330" y="479328"/>
                  </a:lnTo>
                  <a:lnTo>
                    <a:pt x="2923158" y="480260"/>
                  </a:lnTo>
                  <a:lnTo>
                    <a:pt x="2905462" y="477155"/>
                  </a:lnTo>
                  <a:lnTo>
                    <a:pt x="2896149" y="469705"/>
                  </a:lnTo>
                  <a:lnTo>
                    <a:pt x="2889008" y="460081"/>
                  </a:lnTo>
                  <a:lnTo>
                    <a:pt x="2881868" y="449526"/>
                  </a:lnTo>
                  <a:lnTo>
                    <a:pt x="2871313" y="439902"/>
                  </a:lnTo>
                  <a:lnTo>
                    <a:pt x="2866035" y="435555"/>
                  </a:lnTo>
                  <a:lnTo>
                    <a:pt x="2859827" y="435555"/>
                  </a:lnTo>
                  <a:lnTo>
                    <a:pt x="2854549" y="434624"/>
                  </a:lnTo>
                  <a:lnTo>
                    <a:pt x="2849271" y="434624"/>
                  </a:lnTo>
                  <a:lnTo>
                    <a:pt x="2843994" y="430278"/>
                  </a:lnTo>
                  <a:lnTo>
                    <a:pt x="2810776" y="395508"/>
                  </a:lnTo>
                  <a:lnTo>
                    <a:pt x="2751481" y="370051"/>
                  </a:lnTo>
                  <a:lnTo>
                    <a:pt x="2747445" y="370983"/>
                  </a:lnTo>
                  <a:lnTo>
                    <a:pt x="2744340" y="373156"/>
                  </a:lnTo>
                  <a:lnTo>
                    <a:pt x="2740305" y="377502"/>
                  </a:lnTo>
                  <a:lnTo>
                    <a:pt x="2735027" y="378433"/>
                  </a:lnTo>
                  <a:lnTo>
                    <a:pt x="2729750" y="378433"/>
                  </a:lnTo>
                  <a:lnTo>
                    <a:pt x="2723541" y="378433"/>
                  </a:lnTo>
                  <a:lnTo>
                    <a:pt x="2708950" y="373156"/>
                  </a:lnTo>
                  <a:lnTo>
                    <a:pt x="2696532" y="365705"/>
                  </a:lnTo>
                  <a:lnTo>
                    <a:pt x="2678836" y="362601"/>
                  </a:lnTo>
                  <a:lnTo>
                    <a:pt x="2678836" y="367878"/>
                  </a:lnTo>
                  <a:lnTo>
                    <a:pt x="2678836" y="373156"/>
                  </a:lnTo>
                  <a:lnTo>
                    <a:pt x="2676664" y="377502"/>
                  </a:lnTo>
                  <a:lnTo>
                    <a:pt x="2676664" y="380607"/>
                  </a:lnTo>
                  <a:lnTo>
                    <a:pt x="2678836" y="382780"/>
                  </a:lnTo>
                  <a:lnTo>
                    <a:pt x="2681010" y="385884"/>
                  </a:lnTo>
                  <a:lnTo>
                    <a:pt x="2684114" y="392093"/>
                  </a:lnTo>
                  <a:lnTo>
                    <a:pt x="2681941" y="397371"/>
                  </a:lnTo>
                  <a:lnTo>
                    <a:pt x="2681941" y="400475"/>
                  </a:lnTo>
                  <a:lnTo>
                    <a:pt x="2681010" y="404821"/>
                  </a:lnTo>
                  <a:lnTo>
                    <a:pt x="2678836" y="406994"/>
                  </a:lnTo>
                  <a:lnTo>
                    <a:pt x="2678836" y="412272"/>
                  </a:lnTo>
                  <a:lnTo>
                    <a:pt x="2671696" y="406994"/>
                  </a:lnTo>
                  <a:lnTo>
                    <a:pt x="2666419" y="402648"/>
                  </a:lnTo>
                  <a:lnTo>
                    <a:pt x="2660210" y="395198"/>
                  </a:lnTo>
                  <a:lnTo>
                    <a:pt x="2654932" y="389920"/>
                  </a:lnTo>
                  <a:lnTo>
                    <a:pt x="2651828" y="382469"/>
                  </a:lnTo>
                  <a:lnTo>
                    <a:pt x="2616437" y="382469"/>
                  </a:lnTo>
                  <a:lnTo>
                    <a:pt x="2581978" y="382469"/>
                  </a:lnTo>
                  <a:lnTo>
                    <a:pt x="2547518" y="385574"/>
                  </a:lnTo>
                  <a:lnTo>
                    <a:pt x="2544414" y="384642"/>
                  </a:lnTo>
                  <a:lnTo>
                    <a:pt x="2542240" y="380296"/>
                  </a:lnTo>
                  <a:lnTo>
                    <a:pt x="2538205" y="378123"/>
                  </a:lnTo>
                  <a:lnTo>
                    <a:pt x="2535100" y="365395"/>
                  </a:lnTo>
                  <a:lnTo>
                    <a:pt x="2532927" y="350493"/>
                  </a:lnTo>
                  <a:lnTo>
                    <a:pt x="2527650" y="333419"/>
                  </a:lnTo>
                  <a:lnTo>
                    <a:pt x="2515232" y="330314"/>
                  </a:lnTo>
                  <a:lnTo>
                    <a:pt x="2498468" y="327210"/>
                  </a:lnTo>
                  <a:lnTo>
                    <a:pt x="2481703" y="325037"/>
                  </a:lnTo>
                  <a:lnTo>
                    <a:pt x="2464008" y="325037"/>
                  </a:lnTo>
                  <a:lnTo>
                    <a:pt x="2451590" y="330314"/>
                  </a:lnTo>
                  <a:lnTo>
                    <a:pt x="2437931" y="325037"/>
                  </a:lnTo>
                  <a:lnTo>
                    <a:pt x="2427375" y="315413"/>
                  </a:lnTo>
                  <a:lnTo>
                    <a:pt x="2420235" y="304858"/>
                  </a:lnTo>
                  <a:lnTo>
                    <a:pt x="2414958" y="293371"/>
                  </a:lnTo>
                  <a:lnTo>
                    <a:pt x="2401298" y="293371"/>
                  </a:lnTo>
                  <a:lnTo>
                    <a:pt x="2388880" y="293371"/>
                  </a:lnTo>
                  <a:lnTo>
                    <a:pt x="2378325" y="297718"/>
                  </a:lnTo>
                  <a:lnTo>
                    <a:pt x="2373047" y="295544"/>
                  </a:lnTo>
                  <a:lnTo>
                    <a:pt x="2369012" y="293371"/>
                  </a:lnTo>
                  <a:lnTo>
                    <a:pt x="2365907" y="291198"/>
                  </a:lnTo>
                  <a:lnTo>
                    <a:pt x="2365907" y="288094"/>
                  </a:lnTo>
                  <a:lnTo>
                    <a:pt x="2363734" y="285921"/>
                  </a:lnTo>
                  <a:lnTo>
                    <a:pt x="2363734" y="282816"/>
                  </a:lnTo>
                  <a:lnTo>
                    <a:pt x="2361561" y="276607"/>
                  </a:lnTo>
                  <a:lnTo>
                    <a:pt x="2358457" y="273503"/>
                  </a:lnTo>
                  <a:lnTo>
                    <a:pt x="2351316" y="268225"/>
                  </a:lnTo>
                  <a:lnTo>
                    <a:pt x="2334552" y="262016"/>
                  </a:lnTo>
                  <a:lnTo>
                    <a:pt x="2315925" y="256739"/>
                  </a:lnTo>
                  <a:lnTo>
                    <a:pt x="2296057" y="251461"/>
                  </a:lnTo>
                  <a:lnTo>
                    <a:pt x="2276188" y="249288"/>
                  </a:lnTo>
                  <a:lnTo>
                    <a:pt x="2258493" y="249288"/>
                  </a:lnTo>
                  <a:lnTo>
                    <a:pt x="2247007" y="253634"/>
                  </a:lnTo>
                  <a:lnTo>
                    <a:pt x="2234589" y="256739"/>
                  </a:lnTo>
                  <a:lnTo>
                    <a:pt x="2237693" y="273813"/>
                  </a:lnTo>
                  <a:lnTo>
                    <a:pt x="2241729" y="286541"/>
                  </a:lnTo>
                  <a:lnTo>
                    <a:pt x="2243902" y="305479"/>
                  </a:lnTo>
                  <a:lnTo>
                    <a:pt x="2236762" y="305479"/>
                  </a:lnTo>
                  <a:lnTo>
                    <a:pt x="2232726" y="303306"/>
                  </a:lnTo>
                  <a:lnTo>
                    <a:pt x="2227448" y="303306"/>
                  </a:lnTo>
                  <a:lnTo>
                    <a:pt x="2225275" y="303306"/>
                  </a:lnTo>
                  <a:lnTo>
                    <a:pt x="2222171" y="303306"/>
                  </a:lnTo>
                  <a:lnTo>
                    <a:pt x="2218135" y="306410"/>
                  </a:lnTo>
                  <a:lnTo>
                    <a:pt x="2215030" y="310756"/>
                  </a:lnTo>
                  <a:lnTo>
                    <a:pt x="2207890" y="306410"/>
                  </a:lnTo>
                  <a:lnTo>
                    <a:pt x="2201681" y="303306"/>
                  </a:lnTo>
                  <a:lnTo>
                    <a:pt x="2198577" y="298028"/>
                  </a:lnTo>
                  <a:lnTo>
                    <a:pt x="2193299" y="293682"/>
                  </a:lnTo>
                  <a:lnTo>
                    <a:pt x="2188022" y="288404"/>
                  </a:lnTo>
                  <a:lnTo>
                    <a:pt x="2174362" y="310756"/>
                  </a:lnTo>
                  <a:lnTo>
                    <a:pt x="2165980" y="308583"/>
                  </a:lnTo>
                  <a:lnTo>
                    <a:pt x="2158840" y="306410"/>
                  </a:lnTo>
                  <a:lnTo>
                    <a:pt x="2152631" y="303306"/>
                  </a:lnTo>
                  <a:lnTo>
                    <a:pt x="2149526" y="298028"/>
                  </a:lnTo>
                  <a:lnTo>
                    <a:pt x="2147353" y="290577"/>
                  </a:lnTo>
                  <a:lnTo>
                    <a:pt x="2147353" y="280953"/>
                  </a:lnTo>
                  <a:lnTo>
                    <a:pt x="2140213" y="290577"/>
                  </a:lnTo>
                  <a:lnTo>
                    <a:pt x="2137109" y="301132"/>
                  </a:lnTo>
                  <a:lnTo>
                    <a:pt x="2133073" y="312619"/>
                  </a:lnTo>
                  <a:lnTo>
                    <a:pt x="2127795" y="321001"/>
                  </a:lnTo>
                  <a:lnTo>
                    <a:pt x="2125622" y="323174"/>
                  </a:lnTo>
                  <a:lnTo>
                    <a:pt x="2123449" y="325347"/>
                  </a:lnTo>
                  <a:lnTo>
                    <a:pt x="2112894" y="317896"/>
                  </a:lnTo>
                  <a:lnTo>
                    <a:pt x="2100476" y="310446"/>
                  </a:lnTo>
                  <a:lnTo>
                    <a:pt x="2091163" y="300822"/>
                  </a:lnTo>
                  <a:lnTo>
                    <a:pt x="2088989" y="295544"/>
                  </a:lnTo>
                  <a:lnTo>
                    <a:pt x="2088058" y="291198"/>
                  </a:lnTo>
                  <a:lnTo>
                    <a:pt x="2088058" y="288094"/>
                  </a:lnTo>
                  <a:lnTo>
                    <a:pt x="2085885" y="283747"/>
                  </a:lnTo>
                  <a:lnTo>
                    <a:pt x="2083712" y="280643"/>
                  </a:lnTo>
                  <a:lnTo>
                    <a:pt x="2090852" y="261706"/>
                  </a:lnTo>
                  <a:lnTo>
                    <a:pt x="2103270" y="248978"/>
                  </a:lnTo>
                  <a:lnTo>
                    <a:pt x="2093957" y="212034"/>
                  </a:lnTo>
                  <a:lnTo>
                    <a:pt x="2090852" y="212034"/>
                  </a:lnTo>
                  <a:lnTo>
                    <a:pt x="2090852" y="206757"/>
                  </a:lnTo>
                  <a:lnTo>
                    <a:pt x="2070984" y="208930"/>
                  </a:lnTo>
                  <a:lnTo>
                    <a:pt x="2058566" y="214208"/>
                  </a:lnTo>
                  <a:lnTo>
                    <a:pt x="2047079" y="223831"/>
                  </a:lnTo>
                  <a:lnTo>
                    <a:pt x="2036524" y="218554"/>
                  </a:lnTo>
                  <a:lnTo>
                    <a:pt x="2025038" y="212345"/>
                  </a:lnTo>
                  <a:lnTo>
                    <a:pt x="2014482" y="207067"/>
                  </a:lnTo>
                  <a:lnTo>
                    <a:pt x="2012310" y="209240"/>
                  </a:lnTo>
                  <a:lnTo>
                    <a:pt x="2012310" y="211414"/>
                  </a:lnTo>
                  <a:lnTo>
                    <a:pt x="2010136" y="211414"/>
                  </a:lnTo>
                  <a:lnTo>
                    <a:pt x="2007032" y="212345"/>
                  </a:lnTo>
                  <a:lnTo>
                    <a:pt x="2007032" y="218554"/>
                  </a:lnTo>
                  <a:lnTo>
                    <a:pt x="2007032" y="223831"/>
                  </a:lnTo>
                  <a:lnTo>
                    <a:pt x="2007032" y="226936"/>
                  </a:lnTo>
                  <a:lnTo>
                    <a:pt x="2007032" y="229109"/>
                  </a:lnTo>
                  <a:lnTo>
                    <a:pt x="2007032" y="232213"/>
                  </a:lnTo>
                  <a:lnTo>
                    <a:pt x="2002996" y="243700"/>
                  </a:lnTo>
                  <a:lnTo>
                    <a:pt x="1950841" y="239354"/>
                  </a:lnTo>
                  <a:lnTo>
                    <a:pt x="1948668" y="234076"/>
                  </a:lnTo>
                  <a:lnTo>
                    <a:pt x="1948668" y="228799"/>
                  </a:lnTo>
                  <a:lnTo>
                    <a:pt x="1946495" y="223521"/>
                  </a:lnTo>
                  <a:lnTo>
                    <a:pt x="1946495" y="218243"/>
                  </a:lnTo>
                  <a:lnTo>
                    <a:pt x="1946495" y="216070"/>
                  </a:lnTo>
                  <a:lnTo>
                    <a:pt x="1934077" y="206446"/>
                  </a:lnTo>
                  <a:lnTo>
                    <a:pt x="1921659" y="204273"/>
                  </a:lnTo>
                  <a:lnTo>
                    <a:pt x="1904895" y="204273"/>
                  </a:lnTo>
                  <a:lnTo>
                    <a:pt x="1887200" y="206446"/>
                  </a:lnTo>
                  <a:lnTo>
                    <a:pt x="1887200" y="219175"/>
                  </a:lnTo>
                  <a:lnTo>
                    <a:pt x="1877886" y="219175"/>
                  </a:lnTo>
                  <a:lnTo>
                    <a:pt x="1877886" y="218243"/>
                  </a:lnTo>
                  <a:lnTo>
                    <a:pt x="1875713" y="218243"/>
                  </a:lnTo>
                  <a:lnTo>
                    <a:pt x="1873540" y="216070"/>
                  </a:lnTo>
                  <a:lnTo>
                    <a:pt x="1875713" y="206446"/>
                  </a:lnTo>
                  <a:lnTo>
                    <a:pt x="1877886" y="198996"/>
                  </a:lnTo>
                  <a:lnTo>
                    <a:pt x="1880060" y="193718"/>
                  </a:lnTo>
                  <a:lnTo>
                    <a:pt x="1883164" y="188441"/>
                  </a:lnTo>
                  <a:lnTo>
                    <a:pt x="1883164" y="182232"/>
                  </a:lnTo>
                  <a:lnTo>
                    <a:pt x="1873851" y="186578"/>
                  </a:lnTo>
                  <a:lnTo>
                    <a:pt x="1866710" y="191856"/>
                  </a:lnTo>
                  <a:lnTo>
                    <a:pt x="1859570" y="197133"/>
                  </a:lnTo>
                  <a:lnTo>
                    <a:pt x="1854293" y="203342"/>
                  </a:lnTo>
                  <a:lnTo>
                    <a:pt x="1851188" y="201169"/>
                  </a:lnTo>
                  <a:lnTo>
                    <a:pt x="1849015" y="201169"/>
                  </a:lnTo>
                  <a:lnTo>
                    <a:pt x="1849015" y="198996"/>
                  </a:lnTo>
                  <a:lnTo>
                    <a:pt x="1849015" y="196823"/>
                  </a:lnTo>
                  <a:lnTo>
                    <a:pt x="1849015" y="195891"/>
                  </a:lnTo>
                  <a:lnTo>
                    <a:pt x="1851188" y="191545"/>
                  </a:lnTo>
                  <a:lnTo>
                    <a:pt x="1851188" y="188441"/>
                  </a:lnTo>
                  <a:lnTo>
                    <a:pt x="1834424" y="186267"/>
                  </a:lnTo>
                  <a:lnTo>
                    <a:pt x="1819833" y="188441"/>
                  </a:lnTo>
                  <a:lnTo>
                    <a:pt x="1807415" y="195891"/>
                  </a:lnTo>
                  <a:lnTo>
                    <a:pt x="1803379" y="195891"/>
                  </a:lnTo>
                  <a:lnTo>
                    <a:pt x="1815797" y="180990"/>
                  </a:lnTo>
                  <a:lnTo>
                    <a:pt x="1832561" y="169503"/>
                  </a:lnTo>
                  <a:lnTo>
                    <a:pt x="1849325" y="159880"/>
                  </a:lnTo>
                  <a:lnTo>
                    <a:pt x="1863916" y="151498"/>
                  </a:lnTo>
                  <a:lnTo>
                    <a:pt x="1869194" y="141874"/>
                  </a:lnTo>
                  <a:lnTo>
                    <a:pt x="1873230" y="132250"/>
                  </a:lnTo>
                  <a:lnTo>
                    <a:pt x="1878507" y="123868"/>
                  </a:lnTo>
                  <a:lnTo>
                    <a:pt x="1890925" y="114244"/>
                  </a:lnTo>
                  <a:lnTo>
                    <a:pt x="1890925" y="90029"/>
                  </a:lnTo>
                  <a:lnTo>
                    <a:pt x="1881612" y="77301"/>
                  </a:lnTo>
                  <a:lnTo>
                    <a:pt x="1873230" y="65815"/>
                  </a:lnTo>
                  <a:lnTo>
                    <a:pt x="1861743" y="57432"/>
                  </a:lnTo>
                  <a:lnTo>
                    <a:pt x="1847152" y="49982"/>
                  </a:lnTo>
                  <a:lnTo>
                    <a:pt x="1847152" y="47809"/>
                  </a:lnTo>
                  <a:lnTo>
                    <a:pt x="1847152" y="45636"/>
                  </a:lnTo>
                  <a:lnTo>
                    <a:pt x="1844979" y="43462"/>
                  </a:lnTo>
                  <a:lnTo>
                    <a:pt x="1844048" y="45636"/>
                  </a:lnTo>
                  <a:lnTo>
                    <a:pt x="1827284" y="50913"/>
                  </a:lnTo>
                  <a:lnTo>
                    <a:pt x="1812693" y="53086"/>
                  </a:lnTo>
                  <a:lnTo>
                    <a:pt x="1800275" y="55259"/>
                  </a:lnTo>
                  <a:lnTo>
                    <a:pt x="1787857" y="60537"/>
                  </a:lnTo>
                  <a:lnTo>
                    <a:pt x="1780717" y="50913"/>
                  </a:lnTo>
                  <a:lnTo>
                    <a:pt x="1773577" y="43462"/>
                  </a:lnTo>
                  <a:lnTo>
                    <a:pt x="1766436" y="40358"/>
                  </a:lnTo>
                  <a:lnTo>
                    <a:pt x="1751845" y="36012"/>
                  </a:lnTo>
                  <a:lnTo>
                    <a:pt x="1752777" y="30734"/>
                  </a:lnTo>
                  <a:lnTo>
                    <a:pt x="1754950" y="28561"/>
                  </a:lnTo>
                  <a:lnTo>
                    <a:pt x="1757123" y="25457"/>
                  </a:lnTo>
                  <a:lnTo>
                    <a:pt x="1760227" y="23283"/>
                  </a:lnTo>
                  <a:lnTo>
                    <a:pt x="1762401" y="22352"/>
                  </a:lnTo>
                  <a:lnTo>
                    <a:pt x="1767678" y="20179"/>
                  </a:lnTo>
                  <a:lnTo>
                    <a:pt x="1766747" y="14901"/>
                  </a:lnTo>
                  <a:lnTo>
                    <a:pt x="1762711" y="10555"/>
                  </a:lnTo>
                  <a:lnTo>
                    <a:pt x="1760538" y="7451"/>
                  </a:lnTo>
                  <a:lnTo>
                    <a:pt x="1759607" y="5278"/>
                  </a:lnTo>
                  <a:lnTo>
                    <a:pt x="1755571" y="0"/>
                  </a:lnTo>
                  <a:lnTo>
                    <a:pt x="1735702" y="0"/>
                  </a:lnTo>
                  <a:lnTo>
                    <a:pt x="1731666" y="18006"/>
                  </a:lnTo>
                  <a:lnTo>
                    <a:pt x="1721111" y="28561"/>
                  </a:lnTo>
                  <a:lnTo>
                    <a:pt x="1708693" y="38185"/>
                  </a:lnTo>
                  <a:lnTo>
                    <a:pt x="1695034" y="45636"/>
                  </a:lnTo>
                  <a:lnTo>
                    <a:pt x="1679511" y="53086"/>
                  </a:lnTo>
                  <a:lnTo>
                    <a:pt x="1679511" y="73265"/>
                  </a:lnTo>
                  <a:lnTo>
                    <a:pt x="1674234" y="73265"/>
                  </a:lnTo>
                  <a:lnTo>
                    <a:pt x="1668025" y="72334"/>
                  </a:lnTo>
                  <a:lnTo>
                    <a:pt x="1664921" y="72334"/>
                  </a:lnTo>
                  <a:lnTo>
                    <a:pt x="1659643" y="70161"/>
                  </a:lnTo>
                  <a:lnTo>
                    <a:pt x="1653434" y="75438"/>
                  </a:lnTo>
                  <a:lnTo>
                    <a:pt x="1646294" y="82889"/>
                  </a:lnTo>
                  <a:lnTo>
                    <a:pt x="1639153" y="88167"/>
                  </a:lnTo>
                  <a:lnTo>
                    <a:pt x="1632013" y="94376"/>
                  </a:lnTo>
                  <a:lnTo>
                    <a:pt x="1626736" y="94376"/>
                  </a:lnTo>
                  <a:lnTo>
                    <a:pt x="1616181" y="94376"/>
                  </a:lnTo>
                  <a:lnTo>
                    <a:pt x="1601590" y="94376"/>
                  </a:lnTo>
                  <a:lnTo>
                    <a:pt x="1586999" y="94376"/>
                  </a:lnTo>
                  <a:lnTo>
                    <a:pt x="1575512" y="94376"/>
                  </a:lnTo>
                  <a:lnTo>
                    <a:pt x="1572408" y="99653"/>
                  </a:lnTo>
                  <a:lnTo>
                    <a:pt x="1570235" y="104931"/>
                  </a:lnTo>
                  <a:lnTo>
                    <a:pt x="1567130" y="110208"/>
                  </a:lnTo>
                  <a:lnTo>
                    <a:pt x="1564957" y="117659"/>
                  </a:lnTo>
                  <a:lnTo>
                    <a:pt x="1543226" y="117659"/>
                  </a:lnTo>
                  <a:lnTo>
                    <a:pt x="1526462" y="123868"/>
                  </a:lnTo>
                  <a:lnTo>
                    <a:pt x="1511871" y="130077"/>
                  </a:lnTo>
                  <a:lnTo>
                    <a:pt x="1497280" y="141563"/>
                  </a:lnTo>
                  <a:lnTo>
                    <a:pt x="1484862" y="152118"/>
                  </a:lnTo>
                  <a:lnTo>
                    <a:pt x="1468098" y="161742"/>
                  </a:lnTo>
                  <a:lnTo>
                    <a:pt x="1462821" y="180679"/>
                  </a:lnTo>
                  <a:lnTo>
                    <a:pt x="1459716" y="198685"/>
                  </a:lnTo>
                  <a:lnTo>
                    <a:pt x="1455680" y="215760"/>
                  </a:lnTo>
                  <a:lnTo>
                    <a:pt x="1452576" y="215760"/>
                  </a:lnTo>
                  <a:lnTo>
                    <a:pt x="1445436" y="198685"/>
                  </a:lnTo>
                  <a:lnTo>
                    <a:pt x="1419358" y="203963"/>
                  </a:lnTo>
                  <a:lnTo>
                    <a:pt x="1395454" y="211414"/>
                  </a:lnTo>
                  <a:lnTo>
                    <a:pt x="1399490" y="233766"/>
                  </a:lnTo>
                  <a:lnTo>
                    <a:pt x="1404767" y="253945"/>
                  </a:lnTo>
                  <a:lnTo>
                    <a:pt x="1410045" y="275055"/>
                  </a:lnTo>
                  <a:lnTo>
                    <a:pt x="1419358" y="290888"/>
                  </a:lnTo>
                  <a:lnTo>
                    <a:pt x="1431776" y="304547"/>
                  </a:lnTo>
                  <a:lnTo>
                    <a:pt x="1431776" y="312929"/>
                  </a:lnTo>
                  <a:lnTo>
                    <a:pt x="1416254" y="302374"/>
                  </a:lnTo>
                  <a:lnTo>
                    <a:pt x="1399490" y="287473"/>
                  </a:lnTo>
                  <a:lnTo>
                    <a:pt x="1388934" y="272571"/>
                  </a:lnTo>
                  <a:lnTo>
                    <a:pt x="1368135" y="272571"/>
                  </a:lnTo>
                  <a:lnTo>
                    <a:pt x="1352612" y="275676"/>
                  </a:lnTo>
                  <a:lnTo>
                    <a:pt x="1338953" y="283127"/>
                  </a:lnTo>
                  <a:lnTo>
                    <a:pt x="1331812" y="274745"/>
                  </a:lnTo>
                  <a:lnTo>
                    <a:pt x="1328708" y="263258"/>
                  </a:lnTo>
                  <a:lnTo>
                    <a:pt x="1324672" y="252703"/>
                  </a:lnTo>
                  <a:lnTo>
                    <a:pt x="1321568" y="250530"/>
                  </a:lnTo>
                  <a:lnTo>
                    <a:pt x="1321568" y="249909"/>
                  </a:lnTo>
                  <a:lnTo>
                    <a:pt x="1319394" y="249909"/>
                  </a:lnTo>
                  <a:lnTo>
                    <a:pt x="1316290" y="249909"/>
                  </a:lnTo>
                  <a:lnTo>
                    <a:pt x="1312254" y="249909"/>
                  </a:lnTo>
                  <a:lnTo>
                    <a:pt x="1312254" y="284679"/>
                  </a:lnTo>
                  <a:lnTo>
                    <a:pt x="1289281" y="305789"/>
                  </a:lnTo>
                  <a:lnTo>
                    <a:pt x="1294559" y="320691"/>
                  </a:lnTo>
                  <a:lnTo>
                    <a:pt x="1299837" y="331246"/>
                  </a:lnTo>
                  <a:lnTo>
                    <a:pt x="1305114" y="343974"/>
                  </a:lnTo>
                  <a:lnTo>
                    <a:pt x="1309150" y="362911"/>
                  </a:lnTo>
                  <a:lnTo>
                    <a:pt x="1329018" y="370362"/>
                  </a:lnTo>
                  <a:lnTo>
                    <a:pt x="1350750" y="378744"/>
                  </a:lnTo>
                  <a:lnTo>
                    <a:pt x="1368445" y="386195"/>
                  </a:lnTo>
                  <a:lnTo>
                    <a:pt x="1368445" y="392403"/>
                  </a:lnTo>
                  <a:lnTo>
                    <a:pt x="1350750" y="386195"/>
                  </a:lnTo>
                  <a:lnTo>
                    <a:pt x="1332123" y="386195"/>
                  </a:lnTo>
                  <a:lnTo>
                    <a:pt x="1312254" y="386195"/>
                  </a:lnTo>
                  <a:lnTo>
                    <a:pt x="1314427" y="401096"/>
                  </a:lnTo>
                  <a:lnTo>
                    <a:pt x="1316601" y="418170"/>
                  </a:lnTo>
                  <a:lnTo>
                    <a:pt x="1319705" y="435245"/>
                  </a:lnTo>
                  <a:lnTo>
                    <a:pt x="1316601" y="453251"/>
                  </a:lnTo>
                  <a:lnTo>
                    <a:pt x="1310392" y="464737"/>
                  </a:lnTo>
                  <a:lnTo>
                    <a:pt x="1303251" y="479639"/>
                  </a:lnTo>
                  <a:lnTo>
                    <a:pt x="1296111" y="492367"/>
                  </a:lnTo>
                  <a:lnTo>
                    <a:pt x="1293006" y="494540"/>
                  </a:lnTo>
                  <a:lnTo>
                    <a:pt x="1290833" y="495472"/>
                  </a:lnTo>
                  <a:lnTo>
                    <a:pt x="1289902" y="497645"/>
                  </a:lnTo>
                  <a:lnTo>
                    <a:pt x="1269102" y="497645"/>
                  </a:lnTo>
                  <a:lnTo>
                    <a:pt x="1269102" y="492057"/>
                  </a:lnTo>
                  <a:lnTo>
                    <a:pt x="1276243" y="489883"/>
                  </a:lnTo>
                  <a:lnTo>
                    <a:pt x="1282452" y="486779"/>
                  </a:lnTo>
                  <a:lnTo>
                    <a:pt x="1287729" y="484606"/>
                  </a:lnTo>
                  <a:lnTo>
                    <a:pt x="1290833" y="480260"/>
                  </a:lnTo>
                  <a:lnTo>
                    <a:pt x="1296111" y="477155"/>
                  </a:lnTo>
                  <a:lnTo>
                    <a:pt x="1296111" y="460081"/>
                  </a:lnTo>
                  <a:lnTo>
                    <a:pt x="1300147" y="447352"/>
                  </a:lnTo>
                  <a:lnTo>
                    <a:pt x="1305424" y="435866"/>
                  </a:lnTo>
                  <a:lnTo>
                    <a:pt x="1302320" y="429657"/>
                  </a:lnTo>
                  <a:lnTo>
                    <a:pt x="1300147" y="423448"/>
                  </a:lnTo>
                  <a:lnTo>
                    <a:pt x="1296111" y="420344"/>
                  </a:lnTo>
                  <a:lnTo>
                    <a:pt x="1293006" y="415997"/>
                  </a:lnTo>
                  <a:lnTo>
                    <a:pt x="1290833" y="412893"/>
                  </a:lnTo>
                  <a:lnTo>
                    <a:pt x="1289902" y="407615"/>
                  </a:lnTo>
                  <a:lnTo>
                    <a:pt x="1289902" y="400165"/>
                  </a:lnTo>
                  <a:lnTo>
                    <a:pt x="1293006" y="390541"/>
                  </a:lnTo>
                  <a:lnTo>
                    <a:pt x="1296111" y="379054"/>
                  </a:lnTo>
                  <a:lnTo>
                    <a:pt x="1296111" y="366326"/>
                  </a:lnTo>
                  <a:lnTo>
                    <a:pt x="1293006" y="355771"/>
                  </a:lnTo>
                  <a:lnTo>
                    <a:pt x="1289902" y="340870"/>
                  </a:lnTo>
                  <a:lnTo>
                    <a:pt x="1283693" y="328141"/>
                  </a:lnTo>
                  <a:lnTo>
                    <a:pt x="1280589" y="318517"/>
                  </a:lnTo>
                  <a:lnTo>
                    <a:pt x="1282762" y="311067"/>
                  </a:lnTo>
                  <a:lnTo>
                    <a:pt x="1283693" y="299580"/>
                  </a:lnTo>
                  <a:lnTo>
                    <a:pt x="1287729" y="286852"/>
                  </a:lnTo>
                  <a:lnTo>
                    <a:pt x="1290833" y="271951"/>
                  </a:lnTo>
                  <a:lnTo>
                    <a:pt x="1293006" y="257049"/>
                  </a:lnTo>
                  <a:lnTo>
                    <a:pt x="1285866" y="249598"/>
                  </a:lnTo>
                  <a:lnTo>
                    <a:pt x="1280589" y="239975"/>
                  </a:lnTo>
                  <a:lnTo>
                    <a:pt x="1260720" y="239043"/>
                  </a:lnTo>
                  <a:lnTo>
                    <a:pt x="1243956" y="239975"/>
                  </a:lnTo>
                  <a:lnTo>
                    <a:pt x="1234643" y="246184"/>
                  </a:lnTo>
                  <a:lnTo>
                    <a:pt x="1227502" y="254566"/>
                  </a:lnTo>
                  <a:lnTo>
                    <a:pt x="1222225" y="266052"/>
                  </a:lnTo>
                  <a:lnTo>
                    <a:pt x="1218189" y="276607"/>
                  </a:lnTo>
                  <a:lnTo>
                    <a:pt x="1215085" y="290267"/>
                  </a:lnTo>
                  <a:lnTo>
                    <a:pt x="1211049" y="300822"/>
                  </a:lnTo>
                  <a:lnTo>
                    <a:pt x="1203909" y="310446"/>
                  </a:lnTo>
                  <a:lnTo>
                    <a:pt x="1193353" y="317896"/>
                  </a:lnTo>
                  <a:lnTo>
                    <a:pt x="1196458" y="338075"/>
                  </a:lnTo>
                  <a:lnTo>
                    <a:pt x="1198631" y="352977"/>
                  </a:lnTo>
                  <a:lnTo>
                    <a:pt x="1202667" y="370051"/>
                  </a:lnTo>
                  <a:lnTo>
                    <a:pt x="1200494" y="392403"/>
                  </a:lnTo>
                  <a:lnTo>
                    <a:pt x="1217258" y="392403"/>
                  </a:lnTo>
                  <a:lnTo>
                    <a:pt x="1218189" y="399854"/>
                  </a:lnTo>
                  <a:lnTo>
                    <a:pt x="1222225" y="405132"/>
                  </a:lnTo>
                  <a:lnTo>
                    <a:pt x="1224398" y="410409"/>
                  </a:lnTo>
                  <a:lnTo>
                    <a:pt x="1227502" y="414756"/>
                  </a:lnTo>
                  <a:lnTo>
                    <a:pt x="1232780" y="420033"/>
                  </a:lnTo>
                  <a:lnTo>
                    <a:pt x="1231849" y="423138"/>
                  </a:lnTo>
                  <a:lnTo>
                    <a:pt x="1231849" y="425311"/>
                  </a:lnTo>
                  <a:lnTo>
                    <a:pt x="1229676" y="427484"/>
                  </a:lnTo>
                  <a:lnTo>
                    <a:pt x="1220362" y="423138"/>
                  </a:lnTo>
                  <a:lnTo>
                    <a:pt x="1205771" y="415687"/>
                  </a:lnTo>
                  <a:lnTo>
                    <a:pt x="1190249" y="402959"/>
                  </a:lnTo>
                  <a:lnTo>
                    <a:pt x="1171622" y="390230"/>
                  </a:lnTo>
                  <a:lnTo>
                    <a:pt x="1159204" y="377502"/>
                  </a:lnTo>
                  <a:lnTo>
                    <a:pt x="1149891" y="366016"/>
                  </a:lnTo>
                  <a:lnTo>
                    <a:pt x="1142751" y="366016"/>
                  </a:lnTo>
                  <a:lnTo>
                    <a:pt x="1135611" y="366016"/>
                  </a:lnTo>
                  <a:lnTo>
                    <a:pt x="1130333" y="363842"/>
                  </a:lnTo>
                  <a:lnTo>
                    <a:pt x="1126297" y="362911"/>
                  </a:lnTo>
                  <a:lnTo>
                    <a:pt x="1119157" y="366016"/>
                  </a:lnTo>
                  <a:lnTo>
                    <a:pt x="1116052" y="368189"/>
                  </a:lnTo>
                  <a:lnTo>
                    <a:pt x="1112017" y="371293"/>
                  </a:lnTo>
                  <a:lnTo>
                    <a:pt x="1106739" y="375639"/>
                  </a:lnTo>
                  <a:lnTo>
                    <a:pt x="1106739" y="383090"/>
                  </a:lnTo>
                  <a:lnTo>
                    <a:pt x="1106739" y="388368"/>
                  </a:lnTo>
                  <a:lnTo>
                    <a:pt x="1108912" y="392714"/>
                  </a:lnTo>
                  <a:lnTo>
                    <a:pt x="1111085" y="395818"/>
                  </a:lnTo>
                  <a:lnTo>
                    <a:pt x="1114190" y="400165"/>
                  </a:lnTo>
                  <a:lnTo>
                    <a:pt x="1114190" y="405442"/>
                  </a:lnTo>
                  <a:lnTo>
                    <a:pt x="1112017" y="410720"/>
                  </a:lnTo>
                  <a:lnTo>
                    <a:pt x="1112017" y="415066"/>
                  </a:lnTo>
                  <a:lnTo>
                    <a:pt x="1111085" y="415997"/>
                  </a:lnTo>
                  <a:lnTo>
                    <a:pt x="1108912" y="420344"/>
                  </a:lnTo>
                  <a:lnTo>
                    <a:pt x="1106739" y="423448"/>
                  </a:lnTo>
                  <a:lnTo>
                    <a:pt x="1099599" y="422517"/>
                  </a:lnTo>
                  <a:lnTo>
                    <a:pt x="1096495" y="422517"/>
                  </a:lnTo>
                  <a:lnTo>
                    <a:pt x="1094321" y="420344"/>
                  </a:lnTo>
                  <a:lnTo>
                    <a:pt x="1092148" y="418170"/>
                  </a:lnTo>
                  <a:lnTo>
                    <a:pt x="1089044" y="415066"/>
                  </a:lnTo>
                  <a:lnTo>
                    <a:pt x="1086871" y="412893"/>
                  </a:lnTo>
                  <a:lnTo>
                    <a:pt x="1083766" y="412893"/>
                  </a:lnTo>
                  <a:lnTo>
                    <a:pt x="1072280" y="415997"/>
                  </a:lnTo>
                  <a:lnTo>
                    <a:pt x="1061724" y="420344"/>
                  </a:lnTo>
                  <a:lnTo>
                    <a:pt x="1048065" y="425621"/>
                  </a:lnTo>
                  <a:lnTo>
                    <a:pt x="1035647" y="430899"/>
                  </a:lnTo>
                  <a:lnTo>
                    <a:pt x="1030369" y="436176"/>
                  </a:lnTo>
                  <a:lnTo>
                    <a:pt x="1021056" y="436176"/>
                  </a:lnTo>
                  <a:lnTo>
                    <a:pt x="1028196" y="425621"/>
                  </a:lnTo>
                  <a:lnTo>
                    <a:pt x="1035336" y="420344"/>
                  </a:lnTo>
                  <a:lnTo>
                    <a:pt x="1044650" y="415066"/>
                  </a:lnTo>
                  <a:lnTo>
                    <a:pt x="1053963" y="407615"/>
                  </a:lnTo>
                  <a:lnTo>
                    <a:pt x="1040304" y="403269"/>
                  </a:lnTo>
                  <a:lnTo>
                    <a:pt x="1025713" y="400165"/>
                  </a:lnTo>
                  <a:lnTo>
                    <a:pt x="1010190" y="400165"/>
                  </a:lnTo>
                  <a:lnTo>
                    <a:pt x="1008017" y="407615"/>
                  </a:lnTo>
                  <a:lnTo>
                    <a:pt x="1008017" y="412893"/>
                  </a:lnTo>
                  <a:lnTo>
                    <a:pt x="1005844" y="415997"/>
                  </a:lnTo>
                  <a:lnTo>
                    <a:pt x="1003671" y="420344"/>
                  </a:lnTo>
                  <a:lnTo>
                    <a:pt x="1000567" y="423448"/>
                  </a:lnTo>
                  <a:lnTo>
                    <a:pt x="1000567" y="427794"/>
                  </a:lnTo>
                  <a:lnTo>
                    <a:pt x="996531" y="425621"/>
                  </a:lnTo>
                  <a:lnTo>
                    <a:pt x="995600" y="422517"/>
                  </a:lnTo>
                  <a:lnTo>
                    <a:pt x="993426" y="420344"/>
                  </a:lnTo>
                  <a:lnTo>
                    <a:pt x="991253" y="415997"/>
                  </a:lnTo>
                  <a:lnTo>
                    <a:pt x="990322" y="412893"/>
                  </a:lnTo>
                  <a:lnTo>
                    <a:pt x="986286" y="410720"/>
                  </a:lnTo>
                  <a:lnTo>
                    <a:pt x="983182" y="408547"/>
                  </a:lnTo>
                  <a:lnTo>
                    <a:pt x="981009" y="410720"/>
                  </a:lnTo>
                  <a:lnTo>
                    <a:pt x="975731" y="410720"/>
                  </a:lnTo>
                  <a:lnTo>
                    <a:pt x="969522" y="412893"/>
                  </a:lnTo>
                  <a:lnTo>
                    <a:pt x="957104" y="429967"/>
                  </a:lnTo>
                  <a:lnTo>
                    <a:pt x="942513" y="443627"/>
                  </a:lnTo>
                  <a:lnTo>
                    <a:pt x="930095" y="460702"/>
                  </a:lnTo>
                  <a:lnTo>
                    <a:pt x="932269" y="465979"/>
                  </a:lnTo>
                  <a:lnTo>
                    <a:pt x="932269" y="470325"/>
                  </a:lnTo>
                  <a:lnTo>
                    <a:pt x="932269" y="475603"/>
                  </a:lnTo>
                  <a:lnTo>
                    <a:pt x="932269" y="479949"/>
                  </a:lnTo>
                  <a:lnTo>
                    <a:pt x="930095" y="485227"/>
                  </a:lnTo>
                  <a:lnTo>
                    <a:pt x="926060" y="487400"/>
                  </a:lnTo>
                  <a:lnTo>
                    <a:pt x="925128" y="487400"/>
                  </a:lnTo>
                  <a:lnTo>
                    <a:pt x="922955" y="488331"/>
                  </a:lnTo>
                  <a:lnTo>
                    <a:pt x="920782" y="488331"/>
                  </a:lnTo>
                  <a:lnTo>
                    <a:pt x="915504" y="488331"/>
                  </a:lnTo>
                  <a:lnTo>
                    <a:pt x="911469" y="487400"/>
                  </a:lnTo>
                  <a:lnTo>
                    <a:pt x="908364" y="485227"/>
                  </a:lnTo>
                  <a:lnTo>
                    <a:pt x="906191" y="483054"/>
                  </a:lnTo>
                  <a:lnTo>
                    <a:pt x="900914" y="480881"/>
                  </a:lnTo>
                  <a:lnTo>
                    <a:pt x="900914" y="460702"/>
                  </a:lnTo>
                  <a:lnTo>
                    <a:pt x="908054" y="460702"/>
                  </a:lnTo>
                  <a:lnTo>
                    <a:pt x="911158" y="458528"/>
                  </a:lnTo>
                  <a:lnTo>
                    <a:pt x="913331" y="458528"/>
                  </a:lnTo>
                  <a:lnTo>
                    <a:pt x="917367" y="457597"/>
                  </a:lnTo>
                  <a:lnTo>
                    <a:pt x="917367" y="447973"/>
                  </a:lnTo>
                  <a:lnTo>
                    <a:pt x="911158" y="438349"/>
                  </a:lnTo>
                  <a:lnTo>
                    <a:pt x="904018" y="427794"/>
                  </a:lnTo>
                  <a:lnTo>
                    <a:pt x="896878" y="420344"/>
                  </a:lnTo>
                  <a:lnTo>
                    <a:pt x="866765" y="420344"/>
                  </a:lnTo>
                  <a:lnTo>
                    <a:pt x="873905" y="464737"/>
                  </a:lnTo>
                  <a:lnTo>
                    <a:pt x="877009" y="504785"/>
                  </a:lnTo>
                  <a:lnTo>
                    <a:pt x="869869" y="502612"/>
                  </a:lnTo>
                  <a:lnTo>
                    <a:pt x="862729" y="501680"/>
                  </a:lnTo>
                  <a:lnTo>
                    <a:pt x="855588" y="499507"/>
                  </a:lnTo>
                  <a:lnTo>
                    <a:pt x="850311" y="497334"/>
                  </a:lnTo>
                  <a:lnTo>
                    <a:pt x="840997" y="510062"/>
                  </a:lnTo>
                  <a:lnTo>
                    <a:pt x="830442" y="521549"/>
                  </a:lnTo>
                  <a:lnTo>
                    <a:pt x="813678" y="529000"/>
                  </a:lnTo>
                  <a:lnTo>
                    <a:pt x="815851" y="534277"/>
                  </a:lnTo>
                  <a:lnTo>
                    <a:pt x="815851" y="537382"/>
                  </a:lnTo>
                  <a:lnTo>
                    <a:pt x="815851" y="539555"/>
                  </a:lnTo>
                  <a:lnTo>
                    <a:pt x="818025" y="541728"/>
                  </a:lnTo>
                  <a:lnTo>
                    <a:pt x="818956" y="543901"/>
                  </a:lnTo>
                  <a:lnTo>
                    <a:pt x="821129" y="544832"/>
                  </a:lnTo>
                  <a:lnTo>
                    <a:pt x="821129" y="551041"/>
                  </a:lnTo>
                  <a:lnTo>
                    <a:pt x="818956" y="556319"/>
                  </a:lnTo>
                  <a:lnTo>
                    <a:pt x="818025" y="558492"/>
                  </a:lnTo>
                  <a:lnTo>
                    <a:pt x="815851" y="561596"/>
                  </a:lnTo>
                  <a:lnTo>
                    <a:pt x="813678" y="565943"/>
                  </a:lnTo>
                  <a:lnTo>
                    <a:pt x="799087" y="559734"/>
                  </a:lnTo>
                  <a:lnTo>
                    <a:pt x="786669" y="552283"/>
                  </a:lnTo>
                  <a:lnTo>
                    <a:pt x="774252" y="544832"/>
                  </a:lnTo>
                  <a:lnTo>
                    <a:pt x="774252" y="549179"/>
                  </a:lnTo>
                  <a:lnTo>
                    <a:pt x="767732" y="549179"/>
                  </a:lnTo>
                  <a:lnTo>
                    <a:pt x="767732" y="559734"/>
                  </a:lnTo>
                  <a:lnTo>
                    <a:pt x="769906" y="569358"/>
                  </a:lnTo>
                  <a:lnTo>
                    <a:pt x="772079" y="582086"/>
                  </a:lnTo>
                  <a:lnTo>
                    <a:pt x="764938" y="581155"/>
                  </a:lnTo>
                  <a:lnTo>
                    <a:pt x="760903" y="576808"/>
                  </a:lnTo>
                  <a:lnTo>
                    <a:pt x="755625" y="574635"/>
                  </a:lnTo>
                  <a:lnTo>
                    <a:pt x="752520" y="569358"/>
                  </a:lnTo>
                  <a:lnTo>
                    <a:pt x="748485" y="559734"/>
                  </a:lnTo>
                  <a:lnTo>
                    <a:pt x="745380" y="544832"/>
                  </a:lnTo>
                  <a:lnTo>
                    <a:pt x="743207" y="526827"/>
                  </a:lnTo>
                  <a:lnTo>
                    <a:pt x="741034" y="509752"/>
                  </a:lnTo>
                  <a:lnTo>
                    <a:pt x="738861" y="497024"/>
                  </a:lnTo>
                  <a:lnTo>
                    <a:pt x="753452" y="502301"/>
                  </a:lnTo>
                  <a:lnTo>
                    <a:pt x="768043" y="509752"/>
                  </a:lnTo>
                  <a:lnTo>
                    <a:pt x="784807" y="517203"/>
                  </a:lnTo>
                  <a:lnTo>
                    <a:pt x="802502" y="517203"/>
                  </a:lnTo>
                  <a:lnTo>
                    <a:pt x="819266" y="508821"/>
                  </a:lnTo>
                  <a:lnTo>
                    <a:pt x="831684" y="495161"/>
                  </a:lnTo>
                  <a:lnTo>
                    <a:pt x="833857" y="479328"/>
                  </a:lnTo>
                  <a:lnTo>
                    <a:pt x="830753" y="462254"/>
                  </a:lnTo>
                  <a:lnTo>
                    <a:pt x="819266" y="445179"/>
                  </a:lnTo>
                  <a:lnTo>
                    <a:pt x="806848" y="429347"/>
                  </a:lnTo>
                  <a:lnTo>
                    <a:pt x="792258" y="414445"/>
                  </a:lnTo>
                  <a:lnTo>
                    <a:pt x="777667" y="402959"/>
                  </a:lnTo>
                  <a:lnTo>
                    <a:pt x="765249" y="395508"/>
                  </a:lnTo>
                  <a:lnTo>
                    <a:pt x="732031" y="392403"/>
                  </a:lnTo>
                  <a:lnTo>
                    <a:pt x="726753" y="386195"/>
                  </a:lnTo>
                  <a:lnTo>
                    <a:pt x="721476" y="380917"/>
                  </a:lnTo>
                  <a:lnTo>
                    <a:pt x="719303" y="375639"/>
                  </a:lnTo>
                  <a:lnTo>
                    <a:pt x="717130" y="371293"/>
                  </a:lnTo>
                  <a:lnTo>
                    <a:pt x="711852" y="371293"/>
                  </a:lnTo>
                  <a:lnTo>
                    <a:pt x="704712" y="373466"/>
                  </a:lnTo>
                  <a:lnTo>
                    <a:pt x="692294" y="378744"/>
                  </a:lnTo>
                  <a:lnTo>
                    <a:pt x="690121" y="375639"/>
                  </a:lnTo>
                  <a:lnTo>
                    <a:pt x="689190" y="373466"/>
                  </a:lnTo>
                  <a:lnTo>
                    <a:pt x="687016" y="373466"/>
                  </a:lnTo>
                  <a:lnTo>
                    <a:pt x="684843" y="370362"/>
                  </a:lnTo>
                  <a:lnTo>
                    <a:pt x="684843" y="366016"/>
                  </a:lnTo>
                  <a:lnTo>
                    <a:pt x="687016" y="363842"/>
                  </a:lnTo>
                  <a:lnTo>
                    <a:pt x="687016" y="362911"/>
                  </a:lnTo>
                  <a:lnTo>
                    <a:pt x="689190" y="362911"/>
                  </a:lnTo>
                  <a:lnTo>
                    <a:pt x="690121" y="360738"/>
                  </a:lnTo>
                  <a:lnTo>
                    <a:pt x="692294" y="358565"/>
                  </a:lnTo>
                  <a:lnTo>
                    <a:pt x="689190" y="343664"/>
                  </a:lnTo>
                  <a:lnTo>
                    <a:pt x="682981" y="336213"/>
                  </a:lnTo>
                  <a:lnTo>
                    <a:pt x="675840" y="334040"/>
                  </a:lnTo>
                  <a:lnTo>
                    <a:pt x="668700" y="333108"/>
                  </a:lnTo>
                  <a:lnTo>
                    <a:pt x="660318" y="328762"/>
                  </a:lnTo>
                  <a:lnTo>
                    <a:pt x="653178" y="321311"/>
                  </a:lnTo>
                  <a:lnTo>
                    <a:pt x="636414" y="323485"/>
                  </a:lnTo>
                  <a:lnTo>
                    <a:pt x="619650" y="327831"/>
                  </a:lnTo>
                  <a:lnTo>
                    <a:pt x="607232" y="330935"/>
                  </a:lnTo>
                  <a:lnTo>
                    <a:pt x="595745" y="340559"/>
                  </a:lnTo>
                  <a:lnTo>
                    <a:pt x="589536" y="355460"/>
                  </a:lnTo>
                  <a:lnTo>
                    <a:pt x="583328" y="351114"/>
                  </a:lnTo>
                  <a:lnTo>
                    <a:pt x="581465" y="351114"/>
                  </a:lnTo>
                  <a:lnTo>
                    <a:pt x="579292" y="348941"/>
                  </a:lnTo>
                  <a:lnTo>
                    <a:pt x="577119" y="348941"/>
                  </a:lnTo>
                  <a:lnTo>
                    <a:pt x="574014" y="348941"/>
                  </a:lnTo>
                  <a:lnTo>
                    <a:pt x="569978" y="348941"/>
                  </a:lnTo>
                  <a:lnTo>
                    <a:pt x="564701" y="348941"/>
                  </a:lnTo>
                  <a:lnTo>
                    <a:pt x="564701" y="362601"/>
                  </a:lnTo>
                  <a:lnTo>
                    <a:pt x="560665" y="360428"/>
                  </a:lnTo>
                  <a:lnTo>
                    <a:pt x="559734" y="360428"/>
                  </a:lnTo>
                  <a:lnTo>
                    <a:pt x="557561" y="360428"/>
                  </a:lnTo>
                  <a:lnTo>
                    <a:pt x="555387" y="358254"/>
                  </a:lnTo>
                  <a:lnTo>
                    <a:pt x="535519" y="363532"/>
                  </a:lnTo>
                  <a:lnTo>
                    <a:pt x="520928" y="375019"/>
                  </a:lnTo>
                  <a:lnTo>
                    <a:pt x="511615" y="392093"/>
                  </a:lnTo>
                  <a:lnTo>
                    <a:pt x="494850" y="392093"/>
                  </a:lnTo>
                  <a:lnTo>
                    <a:pt x="494850" y="406994"/>
                  </a:lnTo>
                  <a:lnTo>
                    <a:pt x="479328" y="415377"/>
                  </a:lnTo>
                  <a:lnTo>
                    <a:pt x="466910" y="430278"/>
                  </a:lnTo>
                  <a:lnTo>
                    <a:pt x="453251" y="452630"/>
                  </a:lnTo>
                  <a:lnTo>
                    <a:pt x="442696" y="476845"/>
                  </a:lnTo>
                  <a:lnTo>
                    <a:pt x="431209" y="501060"/>
                  </a:lnTo>
                  <a:lnTo>
                    <a:pt x="420654" y="524343"/>
                  </a:lnTo>
                  <a:lnTo>
                    <a:pt x="408236" y="544522"/>
                  </a:lnTo>
                  <a:lnTo>
                    <a:pt x="394577" y="561596"/>
                  </a:lnTo>
                  <a:lnTo>
                    <a:pt x="396750" y="565943"/>
                  </a:lnTo>
                  <a:lnTo>
                    <a:pt x="396750" y="569047"/>
                  </a:lnTo>
                  <a:lnTo>
                    <a:pt x="396750" y="571220"/>
                  </a:lnTo>
                  <a:lnTo>
                    <a:pt x="398923" y="571220"/>
                  </a:lnTo>
                  <a:lnTo>
                    <a:pt x="401096" y="571220"/>
                  </a:lnTo>
                  <a:lnTo>
                    <a:pt x="404200" y="573393"/>
                  </a:lnTo>
                  <a:lnTo>
                    <a:pt x="394887" y="581775"/>
                  </a:lnTo>
                  <a:lnTo>
                    <a:pt x="384332" y="586122"/>
                  </a:lnTo>
                  <a:lnTo>
                    <a:pt x="371914" y="593572"/>
                  </a:lnTo>
                  <a:lnTo>
                    <a:pt x="369741" y="596677"/>
                  </a:lnTo>
                  <a:lnTo>
                    <a:pt x="367568" y="602886"/>
                  </a:lnTo>
                  <a:lnTo>
                    <a:pt x="366636" y="605990"/>
                  </a:lnTo>
                  <a:lnTo>
                    <a:pt x="364463" y="610336"/>
                  </a:lnTo>
                  <a:lnTo>
                    <a:pt x="360427" y="613441"/>
                  </a:lnTo>
                  <a:lnTo>
                    <a:pt x="359496" y="611268"/>
                  </a:lnTo>
                  <a:lnTo>
                    <a:pt x="357323" y="610336"/>
                  </a:lnTo>
                  <a:lnTo>
                    <a:pt x="355150" y="608163"/>
                  </a:lnTo>
                  <a:lnTo>
                    <a:pt x="352045" y="605990"/>
                  </a:lnTo>
                  <a:lnTo>
                    <a:pt x="345836" y="611268"/>
                  </a:lnTo>
                  <a:lnTo>
                    <a:pt x="340559" y="617477"/>
                  </a:lnTo>
                  <a:lnTo>
                    <a:pt x="335281" y="622754"/>
                  </a:lnTo>
                  <a:lnTo>
                    <a:pt x="331246" y="625859"/>
                  </a:lnTo>
                  <a:lnTo>
                    <a:pt x="325968" y="640760"/>
                  </a:lnTo>
                  <a:lnTo>
                    <a:pt x="323795" y="652247"/>
                  </a:lnTo>
                  <a:lnTo>
                    <a:pt x="320690" y="660629"/>
                  </a:lnTo>
                  <a:lnTo>
                    <a:pt x="311377" y="670252"/>
                  </a:lnTo>
                  <a:lnTo>
                    <a:pt x="313550" y="692605"/>
                  </a:lnTo>
                  <a:lnTo>
                    <a:pt x="316655" y="709679"/>
                  </a:lnTo>
                  <a:lnTo>
                    <a:pt x="320690" y="724581"/>
                  </a:lnTo>
                  <a:lnTo>
                    <a:pt x="322864" y="742586"/>
                  </a:lnTo>
                  <a:lnTo>
                    <a:pt x="323795" y="764938"/>
                  </a:lnTo>
                  <a:lnTo>
                    <a:pt x="327831" y="764938"/>
                  </a:lnTo>
                  <a:lnTo>
                    <a:pt x="330004" y="767112"/>
                  </a:lnTo>
                  <a:lnTo>
                    <a:pt x="330935" y="767112"/>
                  </a:lnTo>
                  <a:lnTo>
                    <a:pt x="333108" y="767112"/>
                  </a:lnTo>
                  <a:lnTo>
                    <a:pt x="335281" y="769285"/>
                  </a:lnTo>
                  <a:lnTo>
                    <a:pt x="352977" y="764938"/>
                  </a:lnTo>
                  <a:lnTo>
                    <a:pt x="364463" y="759661"/>
                  </a:lnTo>
                  <a:lnTo>
                    <a:pt x="375018" y="752210"/>
                  </a:lnTo>
                  <a:lnTo>
                    <a:pt x="384332" y="742586"/>
                  </a:lnTo>
                  <a:lnTo>
                    <a:pt x="398923" y="735136"/>
                  </a:lnTo>
                  <a:lnTo>
                    <a:pt x="409478" y="762765"/>
                  </a:lnTo>
                  <a:lnTo>
                    <a:pt x="415687" y="786980"/>
                  </a:lnTo>
                  <a:lnTo>
                    <a:pt x="424069" y="809332"/>
                  </a:lnTo>
                  <a:lnTo>
                    <a:pt x="438660" y="829511"/>
                  </a:lnTo>
                  <a:lnTo>
                    <a:pt x="438660" y="833857"/>
                  </a:lnTo>
                  <a:lnTo>
                    <a:pt x="444869" y="833857"/>
                  </a:lnTo>
                  <a:lnTo>
                    <a:pt x="453251" y="818956"/>
                  </a:lnTo>
                  <a:lnTo>
                    <a:pt x="462564" y="807470"/>
                  </a:lnTo>
                  <a:lnTo>
                    <a:pt x="474051" y="796914"/>
                  </a:lnTo>
                  <a:lnTo>
                    <a:pt x="481191" y="784186"/>
                  </a:lnTo>
                  <a:lnTo>
                    <a:pt x="488331" y="767112"/>
                  </a:lnTo>
                  <a:lnTo>
                    <a:pt x="491436" y="744759"/>
                  </a:lnTo>
                  <a:lnTo>
                    <a:pt x="515340" y="735136"/>
                  </a:lnTo>
                  <a:lnTo>
                    <a:pt x="516271" y="734204"/>
                  </a:lnTo>
                  <a:lnTo>
                    <a:pt x="516271" y="729858"/>
                  </a:lnTo>
                  <a:lnTo>
                    <a:pt x="518444" y="727685"/>
                  </a:lnTo>
                  <a:lnTo>
                    <a:pt x="518444" y="726754"/>
                  </a:lnTo>
                  <a:lnTo>
                    <a:pt x="520618" y="724581"/>
                  </a:lnTo>
                  <a:lnTo>
                    <a:pt x="522791" y="722407"/>
                  </a:lnTo>
                  <a:lnTo>
                    <a:pt x="528068" y="720234"/>
                  </a:lnTo>
                  <a:lnTo>
                    <a:pt x="524032" y="704402"/>
                  </a:lnTo>
                  <a:lnTo>
                    <a:pt x="516892" y="690742"/>
                  </a:lnTo>
                  <a:lnTo>
                    <a:pt x="506337" y="680187"/>
                  </a:lnTo>
                  <a:lnTo>
                    <a:pt x="494850" y="670563"/>
                  </a:lnTo>
                  <a:lnTo>
                    <a:pt x="501059" y="645106"/>
                  </a:lnTo>
                  <a:lnTo>
                    <a:pt x="509441" y="622754"/>
                  </a:lnTo>
                  <a:lnTo>
                    <a:pt x="523101" y="603817"/>
                  </a:lnTo>
                  <a:lnTo>
                    <a:pt x="537692" y="587984"/>
                  </a:lnTo>
                  <a:lnTo>
                    <a:pt x="550110" y="570910"/>
                  </a:lnTo>
                  <a:lnTo>
                    <a:pt x="559423" y="550731"/>
                  </a:lnTo>
                  <a:lnTo>
                    <a:pt x="564701" y="524343"/>
                  </a:lnTo>
                  <a:lnTo>
                    <a:pt x="581465" y="523412"/>
                  </a:lnTo>
                  <a:lnTo>
                    <a:pt x="595125" y="521238"/>
                  </a:lnTo>
                  <a:lnTo>
                    <a:pt x="601334" y="526516"/>
                  </a:lnTo>
                  <a:lnTo>
                    <a:pt x="606611" y="531794"/>
                  </a:lnTo>
                  <a:lnTo>
                    <a:pt x="611889" y="537071"/>
                  </a:lnTo>
                  <a:lnTo>
                    <a:pt x="602575" y="554146"/>
                  </a:lnTo>
                  <a:lnTo>
                    <a:pt x="590157" y="569047"/>
                  </a:lnTo>
                  <a:lnTo>
                    <a:pt x="575566" y="583949"/>
                  </a:lnTo>
                  <a:lnTo>
                    <a:pt x="560976" y="596677"/>
                  </a:lnTo>
                  <a:lnTo>
                    <a:pt x="552593" y="615614"/>
                  </a:lnTo>
                  <a:lnTo>
                    <a:pt x="550420" y="628342"/>
                  </a:lnTo>
                  <a:lnTo>
                    <a:pt x="552593" y="643244"/>
                  </a:lnTo>
                  <a:lnTo>
                    <a:pt x="553525" y="655972"/>
                  </a:lnTo>
                  <a:lnTo>
                    <a:pt x="552593" y="667458"/>
                  </a:lnTo>
                  <a:lnTo>
                    <a:pt x="553525" y="682360"/>
                  </a:lnTo>
                  <a:lnTo>
                    <a:pt x="557561" y="690742"/>
                  </a:lnTo>
                  <a:lnTo>
                    <a:pt x="562838" y="698193"/>
                  </a:lnTo>
                  <a:lnTo>
                    <a:pt x="568116" y="705643"/>
                  </a:lnTo>
                  <a:lnTo>
                    <a:pt x="572152" y="715267"/>
                  </a:lnTo>
                  <a:lnTo>
                    <a:pt x="593883" y="712163"/>
                  </a:lnTo>
                  <a:lnTo>
                    <a:pt x="613751" y="705954"/>
                  </a:lnTo>
                  <a:lnTo>
                    <a:pt x="631447" y="697572"/>
                  </a:lnTo>
                  <a:lnTo>
                    <a:pt x="638587" y="697572"/>
                  </a:lnTo>
                  <a:lnTo>
                    <a:pt x="644796" y="698503"/>
                  </a:lnTo>
                  <a:lnTo>
                    <a:pt x="647900" y="700676"/>
                  </a:lnTo>
                  <a:lnTo>
                    <a:pt x="653178" y="702849"/>
                  </a:lnTo>
                  <a:lnTo>
                    <a:pt x="659387" y="705022"/>
                  </a:lnTo>
                  <a:lnTo>
                    <a:pt x="652246" y="715578"/>
                  </a:lnTo>
                  <a:lnTo>
                    <a:pt x="642933" y="719924"/>
                  </a:lnTo>
                  <a:lnTo>
                    <a:pt x="633620" y="717751"/>
                  </a:lnTo>
                  <a:lnTo>
                    <a:pt x="621202" y="715578"/>
                  </a:lnTo>
                  <a:lnTo>
                    <a:pt x="608784" y="715578"/>
                  </a:lnTo>
                  <a:lnTo>
                    <a:pt x="601644" y="719924"/>
                  </a:lnTo>
                  <a:lnTo>
                    <a:pt x="595435" y="723028"/>
                  </a:lnTo>
                  <a:lnTo>
                    <a:pt x="589226" y="727375"/>
                  </a:lnTo>
                  <a:lnTo>
                    <a:pt x="579913" y="728306"/>
                  </a:lnTo>
                  <a:lnTo>
                    <a:pt x="583017" y="745380"/>
                  </a:lnTo>
                  <a:lnTo>
                    <a:pt x="585190" y="755004"/>
                  </a:lnTo>
                  <a:lnTo>
                    <a:pt x="589226" y="762455"/>
                  </a:lnTo>
                  <a:lnTo>
                    <a:pt x="590157" y="773010"/>
                  </a:lnTo>
                  <a:lnTo>
                    <a:pt x="592331" y="790085"/>
                  </a:lnTo>
                  <a:lnTo>
                    <a:pt x="587053" y="787911"/>
                  </a:lnTo>
                  <a:lnTo>
                    <a:pt x="581775" y="785738"/>
                  </a:lnTo>
                  <a:lnTo>
                    <a:pt x="579602" y="784807"/>
                  </a:lnTo>
                  <a:lnTo>
                    <a:pt x="577429" y="780461"/>
                  </a:lnTo>
                  <a:lnTo>
                    <a:pt x="575256" y="777356"/>
                  </a:lnTo>
                  <a:lnTo>
                    <a:pt x="572152" y="773010"/>
                  </a:lnTo>
                  <a:lnTo>
                    <a:pt x="572152" y="769906"/>
                  </a:lnTo>
                  <a:lnTo>
                    <a:pt x="566874" y="770837"/>
                  </a:lnTo>
                  <a:lnTo>
                    <a:pt x="562838" y="773010"/>
                  </a:lnTo>
                  <a:lnTo>
                    <a:pt x="559734" y="777356"/>
                  </a:lnTo>
                  <a:lnTo>
                    <a:pt x="555698" y="778288"/>
                  </a:lnTo>
                  <a:lnTo>
                    <a:pt x="552593" y="782634"/>
                  </a:lnTo>
                  <a:lnTo>
                    <a:pt x="548558" y="808090"/>
                  </a:lnTo>
                  <a:lnTo>
                    <a:pt x="548558" y="839756"/>
                  </a:lnTo>
                  <a:lnTo>
                    <a:pt x="543280" y="841929"/>
                  </a:lnTo>
                  <a:lnTo>
                    <a:pt x="539244" y="841929"/>
                  </a:lnTo>
                  <a:lnTo>
                    <a:pt x="536140" y="842860"/>
                  </a:lnTo>
                  <a:lnTo>
                    <a:pt x="532104" y="847207"/>
                  </a:lnTo>
                  <a:lnTo>
                    <a:pt x="531173" y="849380"/>
                  </a:lnTo>
                  <a:lnTo>
                    <a:pt x="528999" y="854657"/>
                  </a:lnTo>
                  <a:lnTo>
                    <a:pt x="509131" y="850311"/>
                  </a:lnTo>
                  <a:lnTo>
                    <a:pt x="494540" y="849380"/>
                  </a:lnTo>
                  <a:lnTo>
                    <a:pt x="485227" y="852484"/>
                  </a:lnTo>
                  <a:lnTo>
                    <a:pt x="478086" y="856830"/>
                  </a:lnTo>
                  <a:lnTo>
                    <a:pt x="472809" y="862108"/>
                  </a:lnTo>
                  <a:lnTo>
                    <a:pt x="463495" y="867386"/>
                  </a:lnTo>
                  <a:lnTo>
                    <a:pt x="452940" y="871732"/>
                  </a:lnTo>
                  <a:lnTo>
                    <a:pt x="443627" y="871732"/>
                  </a:lnTo>
                  <a:lnTo>
                    <a:pt x="436487" y="865523"/>
                  </a:lnTo>
                  <a:lnTo>
                    <a:pt x="431209" y="862418"/>
                  </a:lnTo>
                  <a:lnTo>
                    <a:pt x="423138" y="862418"/>
                  </a:lnTo>
                  <a:lnTo>
                    <a:pt x="411651" y="867696"/>
                  </a:lnTo>
                  <a:lnTo>
                    <a:pt x="406373" y="864592"/>
                  </a:lnTo>
                  <a:lnTo>
                    <a:pt x="402338" y="862418"/>
                  </a:lnTo>
                  <a:lnTo>
                    <a:pt x="401406" y="860245"/>
                  </a:lnTo>
                  <a:lnTo>
                    <a:pt x="397371" y="858072"/>
                  </a:lnTo>
                  <a:lnTo>
                    <a:pt x="392093" y="854968"/>
                  </a:lnTo>
                  <a:lnTo>
                    <a:pt x="392093" y="842239"/>
                  </a:lnTo>
                  <a:lnTo>
                    <a:pt x="394266" y="825165"/>
                  </a:lnTo>
                  <a:lnTo>
                    <a:pt x="395197" y="807159"/>
                  </a:lnTo>
                  <a:lnTo>
                    <a:pt x="397371" y="793500"/>
                  </a:lnTo>
                  <a:lnTo>
                    <a:pt x="399544" y="786049"/>
                  </a:lnTo>
                  <a:lnTo>
                    <a:pt x="399544" y="777667"/>
                  </a:lnTo>
                  <a:lnTo>
                    <a:pt x="387126" y="780771"/>
                  </a:lnTo>
                  <a:lnTo>
                    <a:pt x="375639" y="785117"/>
                  </a:lnTo>
                  <a:lnTo>
                    <a:pt x="360117" y="786049"/>
                  </a:lnTo>
                  <a:lnTo>
                    <a:pt x="361048" y="803123"/>
                  </a:lnTo>
                  <a:lnTo>
                    <a:pt x="361048" y="823302"/>
                  </a:lnTo>
                  <a:lnTo>
                    <a:pt x="365084" y="845654"/>
                  </a:lnTo>
                  <a:lnTo>
                    <a:pt x="372224" y="864592"/>
                  </a:lnTo>
                  <a:lnTo>
                    <a:pt x="370051" y="865523"/>
                  </a:lnTo>
                  <a:lnTo>
                    <a:pt x="370051" y="867696"/>
                  </a:lnTo>
                  <a:lnTo>
                    <a:pt x="370051" y="869869"/>
                  </a:lnTo>
                  <a:lnTo>
                    <a:pt x="367878" y="872042"/>
                  </a:lnTo>
                  <a:lnTo>
                    <a:pt x="353287" y="877320"/>
                  </a:lnTo>
                  <a:lnTo>
                    <a:pt x="337765" y="882597"/>
                  </a:lnTo>
                  <a:lnTo>
                    <a:pt x="324105" y="887875"/>
                  </a:lnTo>
                  <a:lnTo>
                    <a:pt x="313550" y="895326"/>
                  </a:lnTo>
                  <a:lnTo>
                    <a:pt x="308273" y="906812"/>
                  </a:lnTo>
                  <a:lnTo>
                    <a:pt x="306099" y="917367"/>
                  </a:lnTo>
                  <a:lnTo>
                    <a:pt x="298959" y="928854"/>
                  </a:lnTo>
                  <a:lnTo>
                    <a:pt x="264500" y="939409"/>
                  </a:lnTo>
                  <a:lnTo>
                    <a:pt x="262327" y="943755"/>
                  </a:lnTo>
                  <a:lnTo>
                    <a:pt x="260154" y="946860"/>
                  </a:lnTo>
                  <a:lnTo>
                    <a:pt x="260154" y="951206"/>
                  </a:lnTo>
                  <a:lnTo>
                    <a:pt x="260154" y="954310"/>
                  </a:lnTo>
                  <a:lnTo>
                    <a:pt x="260154" y="958657"/>
                  </a:lnTo>
                  <a:lnTo>
                    <a:pt x="259222" y="961761"/>
                  </a:lnTo>
                  <a:lnTo>
                    <a:pt x="257049" y="963934"/>
                  </a:lnTo>
                  <a:lnTo>
                    <a:pt x="251771" y="966107"/>
                  </a:lnTo>
                  <a:lnTo>
                    <a:pt x="247736" y="967039"/>
                  </a:lnTo>
                  <a:lnTo>
                    <a:pt x="242458" y="969212"/>
                  </a:lnTo>
                  <a:lnTo>
                    <a:pt x="238422" y="973558"/>
                  </a:lnTo>
                  <a:lnTo>
                    <a:pt x="235318" y="971385"/>
                  </a:lnTo>
                  <a:lnTo>
                    <a:pt x="231282" y="969212"/>
                  </a:lnTo>
                  <a:lnTo>
                    <a:pt x="228178" y="969212"/>
                  </a:lnTo>
                  <a:lnTo>
                    <a:pt x="226004" y="967039"/>
                  </a:lnTo>
                  <a:lnTo>
                    <a:pt x="220727" y="966107"/>
                  </a:lnTo>
                  <a:lnTo>
                    <a:pt x="215449" y="966107"/>
                  </a:lnTo>
                  <a:lnTo>
                    <a:pt x="215449" y="986286"/>
                  </a:lnTo>
                  <a:lnTo>
                    <a:pt x="209240" y="986286"/>
                  </a:lnTo>
                  <a:lnTo>
                    <a:pt x="203963" y="986286"/>
                  </a:lnTo>
                  <a:lnTo>
                    <a:pt x="198685" y="988459"/>
                  </a:lnTo>
                  <a:lnTo>
                    <a:pt x="194650" y="989391"/>
                  </a:lnTo>
                  <a:lnTo>
                    <a:pt x="188441" y="989391"/>
                  </a:lnTo>
                  <a:lnTo>
                    <a:pt x="184405" y="991564"/>
                  </a:lnTo>
                  <a:lnTo>
                    <a:pt x="181300" y="991564"/>
                  </a:lnTo>
                  <a:lnTo>
                    <a:pt x="179127" y="993737"/>
                  </a:lnTo>
                  <a:lnTo>
                    <a:pt x="175091" y="995910"/>
                  </a:lnTo>
                  <a:lnTo>
                    <a:pt x="171987" y="996842"/>
                  </a:lnTo>
                  <a:lnTo>
                    <a:pt x="181300" y="1006465"/>
                  </a:lnTo>
                  <a:lnTo>
                    <a:pt x="193718" y="1013916"/>
                  </a:lnTo>
                  <a:lnTo>
                    <a:pt x="206136" y="1018262"/>
                  </a:lnTo>
                  <a:lnTo>
                    <a:pt x="218554" y="1021367"/>
                  </a:lnTo>
                  <a:lnTo>
                    <a:pt x="220727" y="1040304"/>
                  </a:lnTo>
                  <a:lnTo>
                    <a:pt x="222900" y="1056137"/>
                  </a:lnTo>
                  <a:lnTo>
                    <a:pt x="222900" y="1073211"/>
                  </a:lnTo>
                  <a:lnTo>
                    <a:pt x="218864" y="1088113"/>
                  </a:lnTo>
                  <a:lnTo>
                    <a:pt x="218864" y="1090286"/>
                  </a:lnTo>
                  <a:lnTo>
                    <a:pt x="218864" y="1091217"/>
                  </a:lnTo>
                  <a:lnTo>
                    <a:pt x="216691" y="1091217"/>
                  </a:lnTo>
                  <a:lnTo>
                    <a:pt x="216691" y="1093390"/>
                  </a:lnTo>
                  <a:lnTo>
                    <a:pt x="215760" y="1095563"/>
                  </a:lnTo>
                  <a:lnTo>
                    <a:pt x="202100" y="1100841"/>
                  </a:lnTo>
                  <a:lnTo>
                    <a:pt x="184405" y="1105187"/>
                  </a:lnTo>
                  <a:lnTo>
                    <a:pt x="166709" y="1105187"/>
                  </a:lnTo>
                  <a:lnTo>
                    <a:pt x="149945" y="1100841"/>
                  </a:lnTo>
                  <a:lnTo>
                    <a:pt x="135354" y="1095563"/>
                  </a:lnTo>
                  <a:lnTo>
                    <a:pt x="130077" y="1095563"/>
                  </a:lnTo>
                  <a:lnTo>
                    <a:pt x="126041" y="1097736"/>
                  </a:lnTo>
                  <a:lnTo>
                    <a:pt x="122936" y="1097736"/>
                  </a:lnTo>
                  <a:lnTo>
                    <a:pt x="120763" y="1097736"/>
                  </a:lnTo>
                  <a:lnTo>
                    <a:pt x="118590" y="1098668"/>
                  </a:lnTo>
                  <a:lnTo>
                    <a:pt x="116417" y="1103014"/>
                  </a:lnTo>
                  <a:lnTo>
                    <a:pt x="115796" y="1106739"/>
                  </a:lnTo>
                  <a:lnTo>
                    <a:pt x="111760" y="1119468"/>
                  </a:lnTo>
                  <a:lnTo>
                    <a:pt x="111760" y="1140578"/>
                  </a:lnTo>
                  <a:lnTo>
                    <a:pt x="111760" y="1163861"/>
                  </a:lnTo>
                  <a:lnTo>
                    <a:pt x="113934" y="1188076"/>
                  </a:lnTo>
                  <a:lnTo>
                    <a:pt x="116107" y="1208255"/>
                  </a:lnTo>
                  <a:lnTo>
                    <a:pt x="116107" y="1223157"/>
                  </a:lnTo>
                  <a:lnTo>
                    <a:pt x="119211" y="1223157"/>
                  </a:lnTo>
                  <a:lnTo>
                    <a:pt x="119211" y="1228434"/>
                  </a:lnTo>
                  <a:lnTo>
                    <a:pt x="126351" y="1228434"/>
                  </a:lnTo>
                  <a:lnTo>
                    <a:pt x="131629" y="1227503"/>
                  </a:lnTo>
                  <a:lnTo>
                    <a:pt x="135665" y="1227503"/>
                  </a:lnTo>
                  <a:lnTo>
                    <a:pt x="138769" y="1223157"/>
                  </a:lnTo>
                  <a:lnTo>
                    <a:pt x="144978" y="1225330"/>
                  </a:lnTo>
                  <a:lnTo>
                    <a:pt x="148083" y="1225330"/>
                  </a:lnTo>
                  <a:lnTo>
                    <a:pt x="152118" y="1227503"/>
                  </a:lnTo>
                  <a:lnTo>
                    <a:pt x="155223" y="1228434"/>
                  </a:lnTo>
                  <a:lnTo>
                    <a:pt x="157396" y="1230607"/>
                  </a:lnTo>
                  <a:lnTo>
                    <a:pt x="157396" y="1232780"/>
                  </a:lnTo>
                  <a:lnTo>
                    <a:pt x="157396" y="1234953"/>
                  </a:lnTo>
                  <a:lnTo>
                    <a:pt x="159569" y="1234953"/>
                  </a:lnTo>
                  <a:lnTo>
                    <a:pt x="159569" y="1235885"/>
                  </a:lnTo>
                  <a:lnTo>
                    <a:pt x="153360" y="1252959"/>
                  </a:lnTo>
                  <a:lnTo>
                    <a:pt x="142805" y="1265688"/>
                  </a:lnTo>
                  <a:lnTo>
                    <a:pt x="130387" y="1277174"/>
                  </a:lnTo>
                  <a:lnTo>
                    <a:pt x="116728" y="1287729"/>
                  </a:lnTo>
                  <a:lnTo>
                    <a:pt x="104310" y="1299216"/>
                  </a:lnTo>
                  <a:lnTo>
                    <a:pt x="94996" y="1314117"/>
                  </a:lnTo>
                  <a:lnTo>
                    <a:pt x="94065" y="1324672"/>
                  </a:lnTo>
                  <a:lnTo>
                    <a:pt x="94996" y="1337401"/>
                  </a:lnTo>
                  <a:lnTo>
                    <a:pt x="94996" y="1348887"/>
                  </a:lnTo>
                  <a:lnTo>
                    <a:pt x="91892" y="1357269"/>
                  </a:lnTo>
                  <a:lnTo>
                    <a:pt x="77301" y="1366893"/>
                  </a:lnTo>
                  <a:lnTo>
                    <a:pt x="62710" y="1374344"/>
                  </a:lnTo>
                  <a:lnTo>
                    <a:pt x="48119" y="1383967"/>
                  </a:lnTo>
                  <a:lnTo>
                    <a:pt x="35701" y="1394523"/>
                  </a:lnTo>
                  <a:lnTo>
                    <a:pt x="31666" y="1401973"/>
                  </a:lnTo>
                  <a:lnTo>
                    <a:pt x="24525" y="1415633"/>
                  </a:lnTo>
                  <a:lnTo>
                    <a:pt x="17385" y="1431466"/>
                  </a:lnTo>
                  <a:lnTo>
                    <a:pt x="10245" y="1450403"/>
                  </a:lnTo>
                  <a:lnTo>
                    <a:pt x="3104" y="1466236"/>
                  </a:lnTo>
                  <a:lnTo>
                    <a:pt x="0" y="1481137"/>
                  </a:lnTo>
                  <a:lnTo>
                    <a:pt x="0" y="1492623"/>
                  </a:lnTo>
                  <a:lnTo>
                    <a:pt x="3104" y="1500074"/>
                  </a:lnTo>
                  <a:lnTo>
                    <a:pt x="9313" y="1509698"/>
                  </a:lnTo>
                  <a:lnTo>
                    <a:pt x="12418" y="1518080"/>
                  </a:lnTo>
                  <a:lnTo>
                    <a:pt x="12418" y="1532981"/>
                  </a:lnTo>
                  <a:lnTo>
                    <a:pt x="10245" y="1542605"/>
                  </a:lnTo>
                  <a:lnTo>
                    <a:pt x="7140" y="1555334"/>
                  </a:lnTo>
                  <a:lnTo>
                    <a:pt x="3104" y="1570235"/>
                  </a:lnTo>
                  <a:lnTo>
                    <a:pt x="2173" y="1587309"/>
                  </a:lnTo>
                  <a:lnTo>
                    <a:pt x="5278" y="1597865"/>
                  </a:lnTo>
                  <a:lnTo>
                    <a:pt x="5278" y="1622079"/>
                  </a:lnTo>
                  <a:lnTo>
                    <a:pt x="14591" y="1633566"/>
                  </a:lnTo>
                  <a:lnTo>
                    <a:pt x="29182" y="1646294"/>
                  </a:lnTo>
                  <a:lnTo>
                    <a:pt x="45946" y="1659022"/>
                  </a:lnTo>
                  <a:lnTo>
                    <a:pt x="56501" y="1671751"/>
                  </a:lnTo>
                  <a:lnTo>
                    <a:pt x="65815" y="1695965"/>
                  </a:lnTo>
                  <a:lnTo>
                    <a:pt x="78232" y="1705589"/>
                  </a:lnTo>
                  <a:lnTo>
                    <a:pt x="92823" y="1713040"/>
                  </a:lnTo>
                  <a:lnTo>
                    <a:pt x="107414" y="1720491"/>
                  </a:lnTo>
                  <a:lnTo>
                    <a:pt x="122005" y="1727941"/>
                  </a:lnTo>
                  <a:lnTo>
                    <a:pt x="132560" y="1740670"/>
                  </a:lnTo>
                  <a:lnTo>
                    <a:pt x="139701" y="1738497"/>
                  </a:lnTo>
                  <a:lnTo>
                    <a:pt x="145910" y="1736323"/>
                  </a:lnTo>
                  <a:lnTo>
                    <a:pt x="149014" y="1733219"/>
                  </a:lnTo>
                  <a:lnTo>
                    <a:pt x="153050" y="1731046"/>
                  </a:lnTo>
                  <a:lnTo>
                    <a:pt x="161432" y="1733219"/>
                  </a:lnTo>
                  <a:lnTo>
                    <a:pt x="172918" y="1736323"/>
                  </a:lnTo>
                  <a:lnTo>
                    <a:pt x="185336" y="1736323"/>
                  </a:lnTo>
                  <a:lnTo>
                    <a:pt x="189372" y="1723595"/>
                  </a:lnTo>
                  <a:lnTo>
                    <a:pt x="224763" y="1731046"/>
                  </a:lnTo>
                  <a:lnTo>
                    <a:pt x="239354" y="1725768"/>
                  </a:lnTo>
                  <a:lnTo>
                    <a:pt x="257980" y="1718318"/>
                  </a:lnTo>
                  <a:lnTo>
                    <a:pt x="275676" y="1710867"/>
                  </a:lnTo>
                  <a:lnTo>
                    <a:pt x="290267" y="1713040"/>
                  </a:lnTo>
                  <a:lnTo>
                    <a:pt x="302685" y="1713971"/>
                  </a:lnTo>
                  <a:lnTo>
                    <a:pt x="316344" y="1716144"/>
                  </a:lnTo>
                  <a:lnTo>
                    <a:pt x="336213" y="1747810"/>
                  </a:lnTo>
                  <a:lnTo>
                    <a:pt x="343353" y="1747810"/>
                  </a:lnTo>
                  <a:lnTo>
                    <a:pt x="348631" y="1747810"/>
                  </a:lnTo>
                  <a:lnTo>
                    <a:pt x="353908" y="1745637"/>
                  </a:lnTo>
                  <a:lnTo>
                    <a:pt x="356081" y="1743464"/>
                  </a:lnTo>
                  <a:lnTo>
                    <a:pt x="360117" y="1740359"/>
                  </a:lnTo>
                  <a:lnTo>
                    <a:pt x="367257" y="1742532"/>
                  </a:lnTo>
                  <a:lnTo>
                    <a:pt x="372535" y="1742532"/>
                  </a:lnTo>
                  <a:lnTo>
                    <a:pt x="375639" y="1743464"/>
                  </a:lnTo>
                  <a:lnTo>
                    <a:pt x="379675" y="1747810"/>
                  </a:lnTo>
                  <a:lnTo>
                    <a:pt x="382780" y="1749983"/>
                  </a:lnTo>
                  <a:lnTo>
                    <a:pt x="388989" y="1753088"/>
                  </a:lnTo>
                  <a:lnTo>
                    <a:pt x="382780" y="1775440"/>
                  </a:lnTo>
                  <a:lnTo>
                    <a:pt x="377502" y="1795619"/>
                  </a:lnTo>
                  <a:lnTo>
                    <a:pt x="372224" y="1817971"/>
                  </a:lnTo>
                  <a:lnTo>
                    <a:pt x="388989" y="1835045"/>
                  </a:lnTo>
                  <a:lnTo>
                    <a:pt x="404511" y="1855224"/>
                  </a:lnTo>
                  <a:lnTo>
                    <a:pt x="421275" y="1877576"/>
                  </a:lnTo>
                  <a:lnTo>
                    <a:pt x="431830" y="1899928"/>
                  </a:lnTo>
                  <a:lnTo>
                    <a:pt x="435866" y="1917003"/>
                  </a:lnTo>
                  <a:lnTo>
                    <a:pt x="435866" y="1929731"/>
                  </a:lnTo>
                  <a:lnTo>
                    <a:pt x="438039" y="1942459"/>
                  </a:lnTo>
                  <a:lnTo>
                    <a:pt x="445179" y="1957361"/>
                  </a:lnTo>
                  <a:lnTo>
                    <a:pt x="438970" y="1972262"/>
                  </a:lnTo>
                  <a:lnTo>
                    <a:pt x="431830" y="1989337"/>
                  </a:lnTo>
                  <a:lnTo>
                    <a:pt x="421275" y="2009516"/>
                  </a:lnTo>
                  <a:lnTo>
                    <a:pt x="414135" y="2027522"/>
                  </a:lnTo>
                  <a:lnTo>
                    <a:pt x="410099" y="2048632"/>
                  </a:lnTo>
                  <a:lnTo>
                    <a:pt x="412272" y="2066638"/>
                  </a:lnTo>
                  <a:lnTo>
                    <a:pt x="419412" y="2081539"/>
                  </a:lnTo>
                  <a:lnTo>
                    <a:pt x="430899" y="2096441"/>
                  </a:lnTo>
                  <a:lnTo>
                    <a:pt x="441454" y="2113515"/>
                  </a:lnTo>
                  <a:lnTo>
                    <a:pt x="448594" y="2128416"/>
                  </a:lnTo>
                  <a:lnTo>
                    <a:pt x="448594" y="2133694"/>
                  </a:lnTo>
                  <a:lnTo>
                    <a:pt x="448594" y="2138972"/>
                  </a:lnTo>
                  <a:lnTo>
                    <a:pt x="446421" y="2143318"/>
                  </a:lnTo>
                  <a:lnTo>
                    <a:pt x="445490" y="2148595"/>
                  </a:lnTo>
                  <a:lnTo>
                    <a:pt x="445490" y="2151700"/>
                  </a:lnTo>
                  <a:lnTo>
                    <a:pt x="445490" y="2156046"/>
                  </a:lnTo>
                  <a:lnTo>
                    <a:pt x="452630" y="2159151"/>
                  </a:lnTo>
                  <a:lnTo>
                    <a:pt x="450457" y="2163497"/>
                  </a:lnTo>
                  <a:lnTo>
                    <a:pt x="448284" y="2166601"/>
                  </a:lnTo>
                  <a:lnTo>
                    <a:pt x="448284" y="2170948"/>
                  </a:lnTo>
                  <a:lnTo>
                    <a:pt x="446111" y="2176225"/>
                  </a:lnTo>
                  <a:lnTo>
                    <a:pt x="448284" y="2181503"/>
                  </a:lnTo>
                  <a:lnTo>
                    <a:pt x="450457" y="2181503"/>
                  </a:lnTo>
                  <a:lnTo>
                    <a:pt x="452630" y="2185849"/>
                  </a:lnTo>
                  <a:lnTo>
                    <a:pt x="455734" y="2186780"/>
                  </a:lnTo>
                  <a:lnTo>
                    <a:pt x="459770" y="2191127"/>
                  </a:lnTo>
                  <a:lnTo>
                    <a:pt x="459770" y="2193300"/>
                  </a:lnTo>
                  <a:lnTo>
                    <a:pt x="455734" y="2206028"/>
                  </a:lnTo>
                  <a:lnTo>
                    <a:pt x="465048" y="2224034"/>
                  </a:lnTo>
                  <a:lnTo>
                    <a:pt x="479639" y="2242971"/>
                  </a:lnTo>
                  <a:lnTo>
                    <a:pt x="494230" y="2260046"/>
                  </a:lnTo>
                  <a:lnTo>
                    <a:pt x="504785" y="2278051"/>
                  </a:lnTo>
                  <a:lnTo>
                    <a:pt x="506958" y="2290780"/>
                  </a:lnTo>
                  <a:lnTo>
                    <a:pt x="506958" y="2303508"/>
                  </a:lnTo>
                  <a:lnTo>
                    <a:pt x="506958" y="2314994"/>
                  </a:lnTo>
                  <a:lnTo>
                    <a:pt x="509131" y="2324618"/>
                  </a:lnTo>
                  <a:lnTo>
                    <a:pt x="512236" y="2327723"/>
                  </a:lnTo>
                  <a:lnTo>
                    <a:pt x="516271" y="2333000"/>
                  </a:lnTo>
                  <a:lnTo>
                    <a:pt x="519376" y="2335173"/>
                  </a:lnTo>
                  <a:lnTo>
                    <a:pt x="523411" y="2339520"/>
                  </a:lnTo>
                  <a:lnTo>
                    <a:pt x="528689" y="2342624"/>
                  </a:lnTo>
                  <a:lnTo>
                    <a:pt x="553835" y="2337347"/>
                  </a:lnTo>
                  <a:lnTo>
                    <a:pt x="582086" y="2332069"/>
                  </a:lnTo>
                  <a:lnTo>
                    <a:pt x="609095" y="2324618"/>
                  </a:lnTo>
                  <a:lnTo>
                    <a:pt x="636103" y="2317168"/>
                  </a:lnTo>
                  <a:lnTo>
                    <a:pt x="657834" y="2303508"/>
                  </a:lnTo>
                  <a:lnTo>
                    <a:pt x="675530" y="2287675"/>
                  </a:lnTo>
                  <a:lnTo>
                    <a:pt x="684843" y="2270601"/>
                  </a:lnTo>
                  <a:lnTo>
                    <a:pt x="691984" y="2253526"/>
                  </a:lnTo>
                  <a:lnTo>
                    <a:pt x="715888" y="2233347"/>
                  </a:lnTo>
                  <a:lnTo>
                    <a:pt x="718992" y="2218446"/>
                  </a:lnTo>
                  <a:lnTo>
                    <a:pt x="721165" y="2203544"/>
                  </a:lnTo>
                  <a:lnTo>
                    <a:pt x="723339" y="2188643"/>
                  </a:lnTo>
                  <a:lnTo>
                    <a:pt x="728616" y="2175915"/>
                  </a:lnTo>
                  <a:lnTo>
                    <a:pt x="748485" y="2171568"/>
                  </a:lnTo>
                  <a:lnTo>
                    <a:pt x="752520" y="2168464"/>
                  </a:lnTo>
                  <a:lnTo>
                    <a:pt x="753452" y="2164118"/>
                  </a:lnTo>
                  <a:lnTo>
                    <a:pt x="757488" y="2161013"/>
                  </a:lnTo>
                  <a:lnTo>
                    <a:pt x="759661" y="2158840"/>
                  </a:lnTo>
                  <a:lnTo>
                    <a:pt x="762765" y="2155736"/>
                  </a:lnTo>
                  <a:lnTo>
                    <a:pt x="768043" y="2151390"/>
                  </a:lnTo>
                  <a:lnTo>
                    <a:pt x="764938" y="2131211"/>
                  </a:lnTo>
                  <a:lnTo>
                    <a:pt x="757798" y="2114136"/>
                  </a:lnTo>
                  <a:lnTo>
                    <a:pt x="748485" y="2103581"/>
                  </a:lnTo>
                  <a:lnTo>
                    <a:pt x="757798" y="2084644"/>
                  </a:lnTo>
                  <a:lnTo>
                    <a:pt x="772389" y="2071915"/>
                  </a:lnTo>
                  <a:lnTo>
                    <a:pt x="790084" y="2062291"/>
                  </a:lnTo>
                  <a:lnTo>
                    <a:pt x="808711" y="2053909"/>
                  </a:lnTo>
                  <a:lnTo>
                    <a:pt x="824234" y="2042423"/>
                  </a:lnTo>
                  <a:lnTo>
                    <a:pt x="835720" y="2019140"/>
                  </a:lnTo>
                  <a:lnTo>
                    <a:pt x="837893" y="1996787"/>
                  </a:lnTo>
                  <a:lnTo>
                    <a:pt x="831684" y="1974435"/>
                  </a:lnTo>
                  <a:lnTo>
                    <a:pt x="824544" y="1952083"/>
                  </a:lnTo>
                  <a:lnTo>
                    <a:pt x="817404" y="1931904"/>
                  </a:lnTo>
                  <a:lnTo>
                    <a:pt x="810263" y="1909552"/>
                  </a:lnTo>
                  <a:lnTo>
                    <a:pt x="807159" y="1887200"/>
                  </a:lnTo>
                  <a:lnTo>
                    <a:pt x="812437" y="1862985"/>
                  </a:lnTo>
                  <a:lnTo>
                    <a:pt x="827027" y="1837529"/>
                  </a:lnTo>
                  <a:lnTo>
                    <a:pt x="845654" y="1815177"/>
                  </a:lnTo>
                  <a:lnTo>
                    <a:pt x="867385" y="1794066"/>
                  </a:lnTo>
                  <a:lnTo>
                    <a:pt x="890358" y="1776060"/>
                  </a:lnTo>
                  <a:lnTo>
                    <a:pt x="912090" y="1757123"/>
                  </a:lnTo>
                  <a:lnTo>
                    <a:pt x="931958" y="1736944"/>
                  </a:lnTo>
                  <a:lnTo>
                    <a:pt x="945618" y="1718938"/>
                  </a:lnTo>
                  <a:lnTo>
                    <a:pt x="958036" y="1696586"/>
                  </a:lnTo>
                  <a:lnTo>
                    <a:pt x="968591" y="1674234"/>
                  </a:lnTo>
                  <a:lnTo>
                    <a:pt x="975731" y="1655297"/>
                  </a:lnTo>
                  <a:lnTo>
                    <a:pt x="979767" y="1642569"/>
                  </a:lnTo>
                  <a:lnTo>
                    <a:pt x="979767" y="1631393"/>
                  </a:lnTo>
                  <a:lnTo>
                    <a:pt x="985044" y="1621769"/>
                  </a:lnTo>
                  <a:lnTo>
                    <a:pt x="985044" y="1618665"/>
                  </a:lnTo>
                  <a:lnTo>
                    <a:pt x="963313" y="1621769"/>
                  </a:lnTo>
                  <a:lnTo>
                    <a:pt x="939409" y="1627046"/>
                  </a:lnTo>
                  <a:lnTo>
                    <a:pt x="914263" y="1633255"/>
                  </a:lnTo>
                  <a:lnTo>
                    <a:pt x="895636" y="1641637"/>
                  </a:lnTo>
                  <a:lnTo>
                    <a:pt x="880114" y="1640706"/>
                  </a:lnTo>
                  <a:lnTo>
                    <a:pt x="874836" y="1634497"/>
                  </a:lnTo>
                  <a:lnTo>
                    <a:pt x="872663" y="1629220"/>
                  </a:lnTo>
                  <a:lnTo>
                    <a:pt x="872663" y="1623942"/>
                  </a:lnTo>
                  <a:lnTo>
                    <a:pt x="872663" y="1616491"/>
                  </a:lnTo>
                  <a:lnTo>
                    <a:pt x="868627" y="1611214"/>
                  </a:lnTo>
                  <a:lnTo>
                    <a:pt x="854036" y="1599727"/>
                  </a:lnTo>
                  <a:lnTo>
                    <a:pt x="836341" y="1589172"/>
                  </a:lnTo>
                  <a:lnTo>
                    <a:pt x="819577" y="1577686"/>
                  </a:lnTo>
                  <a:lnTo>
                    <a:pt x="809022" y="1564957"/>
                  </a:lnTo>
                  <a:lnTo>
                    <a:pt x="804986" y="1553471"/>
                  </a:lnTo>
                  <a:lnTo>
                    <a:pt x="802813" y="1545089"/>
                  </a:lnTo>
                  <a:lnTo>
                    <a:pt x="799708" y="1533602"/>
                  </a:lnTo>
                  <a:lnTo>
                    <a:pt x="797535" y="1530498"/>
                  </a:lnTo>
                  <a:lnTo>
                    <a:pt x="792258" y="1526152"/>
                  </a:lnTo>
                  <a:lnTo>
                    <a:pt x="786980" y="1523047"/>
                  </a:lnTo>
                  <a:lnTo>
                    <a:pt x="782944" y="1517770"/>
                  </a:lnTo>
                  <a:lnTo>
                    <a:pt x="779840" y="1513423"/>
                  </a:lnTo>
                  <a:lnTo>
                    <a:pt x="779840" y="1476480"/>
                  </a:lnTo>
                  <a:lnTo>
                    <a:pt x="777667" y="1471203"/>
                  </a:lnTo>
                  <a:lnTo>
                    <a:pt x="772389" y="1466856"/>
                  </a:lnTo>
                  <a:lnTo>
                    <a:pt x="768353" y="1463752"/>
                  </a:lnTo>
                  <a:lnTo>
                    <a:pt x="763076" y="1459406"/>
                  </a:lnTo>
                  <a:lnTo>
                    <a:pt x="759971" y="1456301"/>
                  </a:lnTo>
                  <a:lnTo>
                    <a:pt x="750658" y="1436122"/>
                  </a:lnTo>
                  <a:lnTo>
                    <a:pt x="743518" y="1415943"/>
                  </a:lnTo>
                  <a:lnTo>
                    <a:pt x="736377" y="1393591"/>
                  </a:lnTo>
                  <a:lnTo>
                    <a:pt x="724891" y="1374654"/>
                  </a:lnTo>
                  <a:lnTo>
                    <a:pt x="712473" y="1357580"/>
                  </a:lnTo>
                  <a:lnTo>
                    <a:pt x="712473" y="1350129"/>
                  </a:lnTo>
                  <a:lnTo>
                    <a:pt x="716509" y="1350129"/>
                  </a:lnTo>
                  <a:lnTo>
                    <a:pt x="719613" y="1357580"/>
                  </a:lnTo>
                  <a:lnTo>
                    <a:pt x="723649" y="1363788"/>
                  </a:lnTo>
                  <a:lnTo>
                    <a:pt x="726753" y="1366893"/>
                  </a:lnTo>
                  <a:lnTo>
                    <a:pt x="730789" y="1369066"/>
                  </a:lnTo>
                  <a:lnTo>
                    <a:pt x="733894" y="1371239"/>
                  </a:lnTo>
                  <a:lnTo>
                    <a:pt x="737930" y="1372170"/>
                  </a:lnTo>
                  <a:lnTo>
                    <a:pt x="738861" y="1376517"/>
                  </a:lnTo>
                  <a:lnTo>
                    <a:pt x="745070" y="1378690"/>
                  </a:lnTo>
                  <a:lnTo>
                    <a:pt x="755625" y="1386141"/>
                  </a:lnTo>
                  <a:lnTo>
                    <a:pt x="762765" y="1396696"/>
                  </a:lnTo>
                  <a:lnTo>
                    <a:pt x="768043" y="1409424"/>
                  </a:lnTo>
                  <a:lnTo>
                    <a:pt x="774252" y="1423084"/>
                  </a:lnTo>
                  <a:lnTo>
                    <a:pt x="779529" y="1435812"/>
                  </a:lnTo>
                  <a:lnTo>
                    <a:pt x="799398" y="1448540"/>
                  </a:lnTo>
                  <a:lnTo>
                    <a:pt x="804675" y="1459095"/>
                  </a:lnTo>
                  <a:lnTo>
                    <a:pt x="806848" y="1472755"/>
                  </a:lnTo>
                  <a:lnTo>
                    <a:pt x="809022" y="1485483"/>
                  </a:lnTo>
                  <a:lnTo>
                    <a:pt x="812126" y="1496038"/>
                  </a:lnTo>
                  <a:lnTo>
                    <a:pt x="824544" y="1510940"/>
                  </a:lnTo>
                  <a:lnTo>
                    <a:pt x="838204" y="1525841"/>
                  </a:lnTo>
                  <a:lnTo>
                    <a:pt x="850621" y="1542916"/>
                  </a:lnTo>
                  <a:lnTo>
                    <a:pt x="859935" y="1560922"/>
                  </a:lnTo>
                  <a:lnTo>
                    <a:pt x="860866" y="1572408"/>
                  </a:lnTo>
                  <a:lnTo>
                    <a:pt x="860866" y="1582963"/>
                  </a:lnTo>
                  <a:lnTo>
                    <a:pt x="863039" y="1594450"/>
                  </a:lnTo>
                  <a:lnTo>
                    <a:pt x="868317" y="1605005"/>
                  </a:lnTo>
                  <a:lnTo>
                    <a:pt x="870490" y="1609351"/>
                  </a:lnTo>
                  <a:lnTo>
                    <a:pt x="872663" y="1611524"/>
                  </a:lnTo>
                  <a:lnTo>
                    <a:pt x="874836" y="1612456"/>
                  </a:lnTo>
                  <a:lnTo>
                    <a:pt x="875767" y="1612456"/>
                  </a:lnTo>
                  <a:lnTo>
                    <a:pt x="879803" y="1614629"/>
                  </a:lnTo>
                  <a:lnTo>
                    <a:pt x="889117" y="1614629"/>
                  </a:lnTo>
                  <a:lnTo>
                    <a:pt x="901534" y="1611524"/>
                  </a:lnTo>
                  <a:lnTo>
                    <a:pt x="913952" y="1604074"/>
                  </a:lnTo>
                  <a:lnTo>
                    <a:pt x="928543" y="1597865"/>
                  </a:lnTo>
                  <a:lnTo>
                    <a:pt x="946239" y="1592587"/>
                  </a:lnTo>
                  <a:lnTo>
                    <a:pt x="963003" y="1589483"/>
                  </a:lnTo>
                  <a:lnTo>
                    <a:pt x="979767" y="1582032"/>
                  </a:lnTo>
                  <a:lnTo>
                    <a:pt x="992185" y="1572408"/>
                  </a:lnTo>
                  <a:lnTo>
                    <a:pt x="1002740" y="1560922"/>
                  </a:lnTo>
                  <a:lnTo>
                    <a:pt x="1016399" y="1553471"/>
                  </a:lnTo>
                  <a:lnTo>
                    <a:pt x="1039372" y="1553471"/>
                  </a:lnTo>
                  <a:lnTo>
                    <a:pt x="1039372" y="1544468"/>
                  </a:lnTo>
                  <a:lnTo>
                    <a:pt x="1057999" y="1531740"/>
                  </a:lnTo>
                  <a:lnTo>
                    <a:pt x="1075694" y="1520253"/>
                  </a:lnTo>
                  <a:lnTo>
                    <a:pt x="1075694" y="1500074"/>
                  </a:lnTo>
                  <a:lnTo>
                    <a:pt x="1089354" y="1494797"/>
                  </a:lnTo>
                  <a:lnTo>
                    <a:pt x="1095563" y="1487346"/>
                  </a:lnTo>
                  <a:lnTo>
                    <a:pt x="1101772" y="1477722"/>
                  </a:lnTo>
                  <a:lnTo>
                    <a:pt x="1108912" y="1468098"/>
                  </a:lnTo>
                  <a:lnTo>
                    <a:pt x="1087181" y="1450092"/>
                  </a:lnTo>
                  <a:lnTo>
                    <a:pt x="1060172" y="1435191"/>
                  </a:lnTo>
                  <a:lnTo>
                    <a:pt x="1057999" y="1420290"/>
                  </a:lnTo>
                  <a:lnTo>
                    <a:pt x="1055826" y="1401352"/>
                  </a:lnTo>
                  <a:lnTo>
                    <a:pt x="1035958" y="1416254"/>
                  </a:lnTo>
                  <a:lnTo>
                    <a:pt x="1019193" y="1435191"/>
                  </a:lnTo>
                  <a:lnTo>
                    <a:pt x="1008638" y="1435191"/>
                  </a:lnTo>
                  <a:lnTo>
                    <a:pt x="999325" y="1437364"/>
                  </a:lnTo>
                  <a:lnTo>
                    <a:pt x="992185" y="1438295"/>
                  </a:lnTo>
                  <a:lnTo>
                    <a:pt x="990011" y="1433018"/>
                  </a:lnTo>
                  <a:lnTo>
                    <a:pt x="989080" y="1427740"/>
                  </a:lnTo>
                  <a:lnTo>
                    <a:pt x="989080" y="1422463"/>
                  </a:lnTo>
                  <a:lnTo>
                    <a:pt x="986907" y="1416254"/>
                  </a:lnTo>
                  <a:lnTo>
                    <a:pt x="984734" y="1410976"/>
                  </a:lnTo>
                  <a:lnTo>
                    <a:pt x="979456" y="1408803"/>
                  </a:lnTo>
                  <a:lnTo>
                    <a:pt x="977283" y="1408803"/>
                  </a:lnTo>
                  <a:lnTo>
                    <a:pt x="975110" y="1408803"/>
                  </a:lnTo>
                  <a:lnTo>
                    <a:pt x="975110" y="1410976"/>
                  </a:lnTo>
                  <a:lnTo>
                    <a:pt x="974179" y="1413149"/>
                  </a:lnTo>
                  <a:lnTo>
                    <a:pt x="972006" y="1418427"/>
                  </a:lnTo>
                  <a:lnTo>
                    <a:pt x="964865" y="1407872"/>
                  </a:lnTo>
                  <a:lnTo>
                    <a:pt x="957725" y="1392970"/>
                  </a:lnTo>
                  <a:lnTo>
                    <a:pt x="948412" y="1375896"/>
                  </a:lnTo>
                  <a:lnTo>
                    <a:pt x="943134" y="1358821"/>
                  </a:lnTo>
                  <a:lnTo>
                    <a:pt x="939098" y="1343920"/>
                  </a:lnTo>
                  <a:lnTo>
                    <a:pt x="946239" y="1343920"/>
                  </a:lnTo>
                  <a:lnTo>
                    <a:pt x="950274" y="1343920"/>
                  </a:lnTo>
                  <a:lnTo>
                    <a:pt x="952448" y="1343920"/>
                  </a:lnTo>
                  <a:lnTo>
                    <a:pt x="953379" y="1343920"/>
                  </a:lnTo>
                  <a:lnTo>
                    <a:pt x="955552" y="1343920"/>
                  </a:lnTo>
                  <a:lnTo>
                    <a:pt x="967039" y="1353544"/>
                  </a:lnTo>
                  <a:lnTo>
                    <a:pt x="972316" y="1363167"/>
                  </a:lnTo>
                  <a:lnTo>
                    <a:pt x="975421" y="1373723"/>
                  </a:lnTo>
                  <a:lnTo>
                    <a:pt x="984734" y="1381173"/>
                  </a:lnTo>
                  <a:lnTo>
                    <a:pt x="997152" y="1388624"/>
                  </a:lnTo>
                  <a:lnTo>
                    <a:pt x="1008638" y="1393902"/>
                  </a:lnTo>
                  <a:lnTo>
                    <a:pt x="1019193" y="1401352"/>
                  </a:lnTo>
                  <a:lnTo>
                    <a:pt x="1031611" y="1401352"/>
                  </a:lnTo>
                  <a:lnTo>
                    <a:pt x="1040925" y="1400421"/>
                  </a:lnTo>
                  <a:lnTo>
                    <a:pt x="1048065" y="1398248"/>
                  </a:lnTo>
                  <a:lnTo>
                    <a:pt x="1059551" y="1393902"/>
                  </a:lnTo>
                  <a:lnTo>
                    <a:pt x="1066692" y="1407561"/>
                  </a:lnTo>
                  <a:lnTo>
                    <a:pt x="1071969" y="1418116"/>
                  </a:lnTo>
                  <a:lnTo>
                    <a:pt x="1102082" y="1420290"/>
                  </a:lnTo>
                  <a:lnTo>
                    <a:pt x="1133438" y="1422463"/>
                  </a:lnTo>
                  <a:lnTo>
                    <a:pt x="1164793" y="1422463"/>
                  </a:lnTo>
                  <a:lnTo>
                    <a:pt x="1194906" y="1418116"/>
                  </a:lnTo>
                  <a:lnTo>
                    <a:pt x="1206392" y="1429603"/>
                  </a:lnTo>
                  <a:lnTo>
                    <a:pt x="1218810" y="1437985"/>
                  </a:lnTo>
                  <a:lnTo>
                    <a:pt x="1231228" y="1447609"/>
                  </a:lnTo>
                  <a:lnTo>
                    <a:pt x="1238368" y="1458164"/>
                  </a:lnTo>
                  <a:lnTo>
                    <a:pt x="1235264" y="1471824"/>
                  </a:lnTo>
                  <a:lnTo>
                    <a:pt x="1238368" y="1474928"/>
                  </a:lnTo>
                  <a:lnTo>
                    <a:pt x="1242404" y="1479274"/>
                  </a:lnTo>
                  <a:lnTo>
                    <a:pt x="1247681" y="1482379"/>
                  </a:lnTo>
                  <a:lnTo>
                    <a:pt x="1251717" y="1486725"/>
                  </a:lnTo>
                  <a:lnTo>
                    <a:pt x="1262273" y="1487656"/>
                  </a:lnTo>
                  <a:lnTo>
                    <a:pt x="1271586" y="1487656"/>
                  </a:lnTo>
                  <a:lnTo>
                    <a:pt x="1284004" y="1486725"/>
                  </a:lnTo>
                  <a:lnTo>
                    <a:pt x="1288039" y="1524910"/>
                  </a:lnTo>
                  <a:lnTo>
                    <a:pt x="1296422" y="1556575"/>
                  </a:lnTo>
                  <a:lnTo>
                    <a:pt x="1308840" y="1586068"/>
                  </a:lnTo>
                  <a:lnTo>
                    <a:pt x="1327466" y="1613697"/>
                  </a:lnTo>
                  <a:lnTo>
                    <a:pt x="1327466" y="1615870"/>
                  </a:lnTo>
                  <a:lnTo>
                    <a:pt x="1325293" y="1618044"/>
                  </a:lnTo>
                  <a:lnTo>
                    <a:pt x="1323120" y="1621148"/>
                  </a:lnTo>
                  <a:lnTo>
                    <a:pt x="1322188" y="1625494"/>
                  </a:lnTo>
                  <a:lnTo>
                    <a:pt x="1323120" y="1628599"/>
                  </a:lnTo>
                  <a:lnTo>
                    <a:pt x="1329329" y="1645673"/>
                  </a:lnTo>
                  <a:lnTo>
                    <a:pt x="1339884" y="1665852"/>
                  </a:lnTo>
                  <a:lnTo>
                    <a:pt x="1351370" y="1678581"/>
                  </a:lnTo>
                  <a:lnTo>
                    <a:pt x="1352302" y="1680754"/>
                  </a:lnTo>
                  <a:lnTo>
                    <a:pt x="1354475" y="1680754"/>
                  </a:lnTo>
                  <a:lnTo>
                    <a:pt x="1356648" y="1682927"/>
                  </a:lnTo>
                  <a:lnTo>
                    <a:pt x="1358821" y="1682927"/>
                  </a:lnTo>
                  <a:lnTo>
                    <a:pt x="1378690" y="1658712"/>
                  </a:lnTo>
                  <a:lnTo>
                    <a:pt x="1391108" y="1633255"/>
                  </a:lnTo>
                  <a:lnTo>
                    <a:pt x="1400421" y="1601590"/>
                  </a:lnTo>
                  <a:lnTo>
                    <a:pt x="1403525" y="1564647"/>
                  </a:lnTo>
                  <a:lnTo>
                    <a:pt x="1415943" y="1557196"/>
                  </a:lnTo>
                  <a:lnTo>
                    <a:pt x="1425257" y="1547572"/>
                  </a:lnTo>
                  <a:lnTo>
                    <a:pt x="1434570" y="1540122"/>
                  </a:lnTo>
                  <a:lnTo>
                    <a:pt x="1451334" y="1540122"/>
                  </a:lnTo>
                  <a:lnTo>
                    <a:pt x="1463752" y="1507214"/>
                  </a:lnTo>
                  <a:lnTo>
                    <a:pt x="1470892" y="1501937"/>
                  </a:lnTo>
                  <a:lnTo>
                    <a:pt x="1478032" y="1499764"/>
                  </a:lnTo>
                  <a:lnTo>
                    <a:pt x="1485172" y="1499764"/>
                  </a:lnTo>
                  <a:lnTo>
                    <a:pt x="1488277" y="1497591"/>
                  </a:lnTo>
                  <a:lnTo>
                    <a:pt x="1493555" y="1490140"/>
                  </a:lnTo>
                  <a:lnTo>
                    <a:pt x="1497590" y="1475239"/>
                  </a:lnTo>
                  <a:lnTo>
                    <a:pt x="1512181" y="1475239"/>
                  </a:lnTo>
                  <a:lnTo>
                    <a:pt x="1526772" y="1477412"/>
                  </a:lnTo>
                  <a:lnTo>
                    <a:pt x="1543536" y="1475239"/>
                  </a:lnTo>
                  <a:lnTo>
                    <a:pt x="1544468" y="1473065"/>
                  </a:lnTo>
                  <a:lnTo>
                    <a:pt x="1546641" y="1472134"/>
                  </a:lnTo>
                  <a:lnTo>
                    <a:pt x="1548814" y="1467788"/>
                  </a:lnTo>
                  <a:lnTo>
                    <a:pt x="1550987" y="1465615"/>
                  </a:lnTo>
                  <a:lnTo>
                    <a:pt x="1554092" y="1462510"/>
                  </a:lnTo>
                  <a:lnTo>
                    <a:pt x="1565578" y="1480516"/>
                  </a:lnTo>
                  <a:lnTo>
                    <a:pt x="1573960" y="1495418"/>
                  </a:lnTo>
                  <a:lnTo>
                    <a:pt x="1585447" y="1509077"/>
                  </a:lnTo>
                  <a:lnTo>
                    <a:pt x="1592587" y="1523979"/>
                  </a:lnTo>
                  <a:lnTo>
                    <a:pt x="1597864" y="1541984"/>
                  </a:lnTo>
                  <a:lnTo>
                    <a:pt x="1597864" y="1564337"/>
                  </a:lnTo>
                  <a:lnTo>
                    <a:pt x="1600037" y="1566509"/>
                  </a:lnTo>
                  <a:lnTo>
                    <a:pt x="1600969" y="1566509"/>
                  </a:lnTo>
                  <a:lnTo>
                    <a:pt x="1600969" y="1567441"/>
                  </a:lnTo>
                  <a:lnTo>
                    <a:pt x="1603142" y="1567441"/>
                  </a:lnTo>
                  <a:lnTo>
                    <a:pt x="1610282" y="1567441"/>
                  </a:lnTo>
                  <a:lnTo>
                    <a:pt x="1617422" y="1566509"/>
                  </a:lnTo>
                  <a:lnTo>
                    <a:pt x="1621458" y="1564337"/>
                  </a:lnTo>
                  <a:lnTo>
                    <a:pt x="1626736" y="1559990"/>
                  </a:lnTo>
                  <a:lnTo>
                    <a:pt x="1629840" y="1556886"/>
                  </a:lnTo>
                  <a:lnTo>
                    <a:pt x="1641327" y="1569614"/>
                  </a:lnTo>
                  <a:lnTo>
                    <a:pt x="1648467" y="1586688"/>
                  </a:lnTo>
                  <a:lnTo>
                    <a:pt x="1650640" y="1606867"/>
                  </a:lnTo>
                  <a:lnTo>
                    <a:pt x="1650640" y="1629220"/>
                  </a:lnTo>
                  <a:lnTo>
                    <a:pt x="1650640" y="1649399"/>
                  </a:lnTo>
                  <a:lnTo>
                    <a:pt x="1650640" y="1668336"/>
                  </a:lnTo>
                  <a:lnTo>
                    <a:pt x="1653745" y="1683237"/>
                  </a:lnTo>
                  <a:lnTo>
                    <a:pt x="1653745" y="1686342"/>
                  </a:lnTo>
                  <a:lnTo>
                    <a:pt x="1663058" y="1683237"/>
                  </a:lnTo>
                  <a:lnTo>
                    <a:pt x="1663058" y="1686342"/>
                  </a:lnTo>
                  <a:lnTo>
                    <a:pt x="1672371" y="1699070"/>
                  </a:lnTo>
                  <a:lnTo>
                    <a:pt x="1677649" y="1713971"/>
                  </a:lnTo>
                  <a:lnTo>
                    <a:pt x="1682927" y="1728873"/>
                  </a:lnTo>
                  <a:lnTo>
                    <a:pt x="1686962" y="1745947"/>
                  </a:lnTo>
                  <a:lnTo>
                    <a:pt x="1693171" y="1760849"/>
                  </a:lnTo>
                  <a:lnTo>
                    <a:pt x="1702485" y="1768299"/>
                  </a:lnTo>
                  <a:lnTo>
                    <a:pt x="1704658" y="1770472"/>
                  </a:lnTo>
                  <a:lnTo>
                    <a:pt x="1715213" y="1775750"/>
                  </a:lnTo>
                  <a:lnTo>
                    <a:pt x="1726699" y="1785374"/>
                  </a:lnTo>
                  <a:lnTo>
                    <a:pt x="1737255" y="1785374"/>
                  </a:lnTo>
                  <a:lnTo>
                    <a:pt x="1736323" y="1758986"/>
                  </a:lnTo>
                  <a:lnTo>
                    <a:pt x="1729183" y="1733529"/>
                  </a:lnTo>
                  <a:lnTo>
                    <a:pt x="1717696" y="1711177"/>
                  </a:lnTo>
                  <a:lnTo>
                    <a:pt x="1703106" y="1696276"/>
                  </a:lnTo>
                  <a:lnTo>
                    <a:pt x="1700001" y="1694103"/>
                  </a:lnTo>
                  <a:lnTo>
                    <a:pt x="1695965" y="1694103"/>
                  </a:lnTo>
                  <a:lnTo>
                    <a:pt x="1692861" y="1694103"/>
                  </a:lnTo>
                  <a:lnTo>
                    <a:pt x="1688825" y="1694103"/>
                  </a:lnTo>
                  <a:lnTo>
                    <a:pt x="1687894" y="1691930"/>
                  </a:lnTo>
                  <a:lnTo>
                    <a:pt x="1681685" y="1681374"/>
                  </a:lnTo>
                  <a:lnTo>
                    <a:pt x="1680753" y="1671751"/>
                  </a:lnTo>
                  <a:lnTo>
                    <a:pt x="1676718" y="1664300"/>
                  </a:lnTo>
                  <a:lnTo>
                    <a:pt x="1667404" y="1659022"/>
                  </a:lnTo>
                  <a:lnTo>
                    <a:pt x="1676718" y="1634808"/>
                  </a:lnTo>
                  <a:lnTo>
                    <a:pt x="1683858" y="1605315"/>
                  </a:lnTo>
                  <a:lnTo>
                    <a:pt x="1700622" y="1618975"/>
                  </a:lnTo>
                  <a:lnTo>
                    <a:pt x="1716144" y="1631703"/>
                  </a:lnTo>
                  <a:lnTo>
                    <a:pt x="1730735" y="1644431"/>
                  </a:lnTo>
                  <a:lnTo>
                    <a:pt x="1742222" y="1659333"/>
                  </a:lnTo>
                  <a:lnTo>
                    <a:pt x="1747499" y="1679512"/>
                  </a:lnTo>
                  <a:lnTo>
                    <a:pt x="1754640" y="1679512"/>
                  </a:lnTo>
                  <a:lnTo>
                    <a:pt x="1815176" y="1629841"/>
                  </a:lnTo>
                  <a:lnTo>
                    <a:pt x="1813003" y="1600348"/>
                  </a:lnTo>
                  <a:lnTo>
                    <a:pt x="1807726" y="1576133"/>
                  </a:lnTo>
                  <a:lnTo>
                    <a:pt x="1796239" y="1558128"/>
                  </a:lnTo>
                  <a:lnTo>
                    <a:pt x="1783822" y="1541053"/>
                  </a:lnTo>
                  <a:lnTo>
                    <a:pt x="1767057" y="1525220"/>
                  </a:lnTo>
                  <a:lnTo>
                    <a:pt x="1769230" y="1510319"/>
                  </a:lnTo>
                  <a:lnTo>
                    <a:pt x="1774508" y="1500695"/>
                  </a:lnTo>
                  <a:lnTo>
                    <a:pt x="1780717" y="1495418"/>
                  </a:lnTo>
                  <a:lnTo>
                    <a:pt x="1787857" y="1489209"/>
                  </a:lnTo>
                  <a:lnTo>
                    <a:pt x="1794066" y="1480827"/>
                  </a:lnTo>
                  <a:lnTo>
                    <a:pt x="1800275" y="1480827"/>
                  </a:lnTo>
                  <a:lnTo>
                    <a:pt x="1805553" y="1481758"/>
                  </a:lnTo>
                  <a:lnTo>
                    <a:pt x="1807726" y="1481758"/>
                  </a:lnTo>
                  <a:lnTo>
                    <a:pt x="1810830" y="1483931"/>
                  </a:lnTo>
                  <a:lnTo>
                    <a:pt x="1813003" y="1488277"/>
                  </a:lnTo>
                  <a:lnTo>
                    <a:pt x="1816108" y="1493555"/>
                  </a:lnTo>
                  <a:lnTo>
                    <a:pt x="1818281" y="1496659"/>
                  </a:lnTo>
                  <a:lnTo>
                    <a:pt x="1816108" y="1501006"/>
                  </a:lnTo>
                  <a:lnTo>
                    <a:pt x="1815176" y="1504110"/>
                  </a:lnTo>
                  <a:lnTo>
                    <a:pt x="1811141" y="1506283"/>
                  </a:lnTo>
                  <a:lnTo>
                    <a:pt x="1808036" y="1506283"/>
                  </a:lnTo>
                  <a:lnTo>
                    <a:pt x="1804000" y="1508456"/>
                  </a:lnTo>
                  <a:lnTo>
                    <a:pt x="1804000" y="1518080"/>
                  </a:lnTo>
                  <a:lnTo>
                    <a:pt x="1804000" y="1523358"/>
                  </a:lnTo>
                  <a:lnTo>
                    <a:pt x="1806173" y="1528635"/>
                  </a:lnTo>
                  <a:lnTo>
                    <a:pt x="1808346" y="1533913"/>
                  </a:lnTo>
                  <a:lnTo>
                    <a:pt x="1811451" y="1532981"/>
                  </a:lnTo>
                  <a:lnTo>
                    <a:pt x="1813624" y="1532981"/>
                  </a:lnTo>
                  <a:lnTo>
                    <a:pt x="1815797" y="1532981"/>
                  </a:lnTo>
                  <a:lnTo>
                    <a:pt x="1816729" y="1530808"/>
                  </a:lnTo>
                  <a:lnTo>
                    <a:pt x="1818902" y="1530808"/>
                  </a:lnTo>
                  <a:lnTo>
                    <a:pt x="1826042" y="1526462"/>
                  </a:lnTo>
                  <a:lnTo>
                    <a:pt x="1830078" y="1523358"/>
                  </a:lnTo>
                  <a:lnTo>
                    <a:pt x="1831009" y="1521184"/>
                  </a:lnTo>
                  <a:lnTo>
                    <a:pt x="1835045" y="1518080"/>
                  </a:lnTo>
                  <a:lnTo>
                    <a:pt x="1838150" y="1513734"/>
                  </a:lnTo>
                  <a:lnTo>
                    <a:pt x="1837218" y="1508456"/>
                  </a:lnTo>
                  <a:lnTo>
                    <a:pt x="1837218" y="1503179"/>
                  </a:lnTo>
                  <a:lnTo>
                    <a:pt x="1835045" y="1501006"/>
                  </a:lnTo>
                  <a:lnTo>
                    <a:pt x="1835045" y="1498832"/>
                  </a:lnTo>
                  <a:lnTo>
                    <a:pt x="1835045" y="1495728"/>
                  </a:lnTo>
                  <a:lnTo>
                    <a:pt x="1835045" y="1491382"/>
                  </a:lnTo>
                  <a:lnTo>
                    <a:pt x="1835045" y="1483931"/>
                  </a:lnTo>
                  <a:lnTo>
                    <a:pt x="1862054" y="1478653"/>
                  </a:lnTo>
                  <a:lnTo>
                    <a:pt x="1891236" y="1469030"/>
                  </a:lnTo>
                  <a:lnTo>
                    <a:pt x="1916382" y="1458474"/>
                  </a:lnTo>
                  <a:lnTo>
                    <a:pt x="1940286" y="1443573"/>
                  </a:lnTo>
                  <a:lnTo>
                    <a:pt x="1958913" y="1423394"/>
                  </a:lnTo>
                  <a:lnTo>
                    <a:pt x="1967295" y="1408493"/>
                  </a:lnTo>
                  <a:lnTo>
                    <a:pt x="1974435" y="1394833"/>
                  </a:lnTo>
                  <a:lnTo>
                    <a:pt x="1981575" y="1379932"/>
                  </a:lnTo>
                  <a:lnTo>
                    <a:pt x="1993993" y="1371550"/>
                  </a:lnTo>
                  <a:lnTo>
                    <a:pt x="1993993" y="1351992"/>
                  </a:lnTo>
                  <a:lnTo>
                    <a:pt x="1993062" y="1329639"/>
                  </a:lnTo>
                  <a:lnTo>
                    <a:pt x="1989026" y="1309460"/>
                  </a:lnTo>
                  <a:lnTo>
                    <a:pt x="1981886" y="1289281"/>
                  </a:lnTo>
                  <a:lnTo>
                    <a:pt x="1973504" y="1274380"/>
                  </a:lnTo>
                  <a:lnTo>
                    <a:pt x="1958913" y="1264756"/>
                  </a:lnTo>
                  <a:lnTo>
                    <a:pt x="1964190" y="1252028"/>
                  </a:lnTo>
                  <a:lnTo>
                    <a:pt x="1969468" y="1244577"/>
                  </a:lnTo>
                  <a:lnTo>
                    <a:pt x="1976608" y="1237127"/>
                  </a:lnTo>
                  <a:lnTo>
                    <a:pt x="1983748" y="1227503"/>
                  </a:lnTo>
                  <a:lnTo>
                    <a:pt x="2003617" y="1227503"/>
                  </a:lnTo>
                  <a:lnTo>
                    <a:pt x="2003617" y="1214774"/>
                  </a:lnTo>
                  <a:lnTo>
                    <a:pt x="1998339" y="1214774"/>
                  </a:lnTo>
                  <a:lnTo>
                    <a:pt x="1987784" y="1209497"/>
                  </a:lnTo>
                  <a:lnTo>
                    <a:pt x="1978471" y="1209497"/>
                  </a:lnTo>
                  <a:lnTo>
                    <a:pt x="1969157" y="1212601"/>
                  </a:lnTo>
                  <a:lnTo>
                    <a:pt x="1958602" y="1218810"/>
                  </a:lnTo>
                  <a:lnTo>
                    <a:pt x="1954567" y="1212601"/>
                  </a:lnTo>
                  <a:lnTo>
                    <a:pt x="1951462" y="1209497"/>
                  </a:lnTo>
                  <a:lnTo>
                    <a:pt x="1947426" y="1205151"/>
                  </a:lnTo>
                  <a:lnTo>
                    <a:pt x="1942149" y="1202046"/>
                  </a:lnTo>
                  <a:lnTo>
                    <a:pt x="1935008" y="1197700"/>
                  </a:lnTo>
                  <a:lnTo>
                    <a:pt x="1942149" y="1184972"/>
                  </a:lnTo>
                  <a:lnTo>
                    <a:pt x="1954567" y="1174416"/>
                  </a:lnTo>
                  <a:lnTo>
                    <a:pt x="1966985" y="1164793"/>
                  </a:lnTo>
                  <a:lnTo>
                    <a:pt x="1978471" y="1153306"/>
                  </a:lnTo>
                  <a:lnTo>
                    <a:pt x="1983748" y="1155479"/>
                  </a:lnTo>
                  <a:lnTo>
                    <a:pt x="1987784" y="1155479"/>
                  </a:lnTo>
                  <a:lnTo>
                    <a:pt x="1990889" y="1157652"/>
                  </a:lnTo>
                  <a:lnTo>
                    <a:pt x="1993993" y="1157652"/>
                  </a:lnTo>
                  <a:lnTo>
                    <a:pt x="1990889" y="1165103"/>
                  </a:lnTo>
                  <a:lnTo>
                    <a:pt x="1988716" y="1168208"/>
                  </a:lnTo>
                  <a:lnTo>
                    <a:pt x="1987784" y="1174416"/>
                  </a:lnTo>
                  <a:lnTo>
                    <a:pt x="1985611" y="1177521"/>
                  </a:lnTo>
                  <a:lnTo>
                    <a:pt x="1983438" y="1182799"/>
                  </a:lnTo>
                  <a:lnTo>
                    <a:pt x="1983438" y="1187145"/>
                  </a:lnTo>
                  <a:lnTo>
                    <a:pt x="1995856" y="1181867"/>
                  </a:lnTo>
                  <a:lnTo>
                    <a:pt x="2010447" y="1175658"/>
                  </a:lnTo>
                  <a:lnTo>
                    <a:pt x="2022865" y="1172554"/>
                  </a:lnTo>
                  <a:lnTo>
                    <a:pt x="2034351" y="1174727"/>
                  </a:lnTo>
                  <a:lnTo>
                    <a:pt x="2043664" y="1174727"/>
                  </a:lnTo>
                  <a:lnTo>
                    <a:pt x="2039629" y="1182178"/>
                  </a:lnTo>
                  <a:lnTo>
                    <a:pt x="2037456" y="1187455"/>
                  </a:lnTo>
                  <a:lnTo>
                    <a:pt x="2034351" y="1192733"/>
                  </a:lnTo>
                  <a:lnTo>
                    <a:pt x="2030315" y="1198010"/>
                  </a:lnTo>
                  <a:lnTo>
                    <a:pt x="2034351" y="1204219"/>
                  </a:lnTo>
                  <a:lnTo>
                    <a:pt x="2037456" y="1205151"/>
                  </a:lnTo>
                  <a:lnTo>
                    <a:pt x="2039629" y="1207324"/>
                  </a:lnTo>
                  <a:lnTo>
                    <a:pt x="2041802" y="1207324"/>
                  </a:lnTo>
                  <a:lnTo>
                    <a:pt x="2044906" y="1207324"/>
                  </a:lnTo>
                  <a:lnTo>
                    <a:pt x="2048942" y="1207324"/>
                  </a:lnTo>
                  <a:lnTo>
                    <a:pt x="2054220" y="1207324"/>
                  </a:lnTo>
                  <a:lnTo>
                    <a:pt x="2054220" y="1218810"/>
                  </a:lnTo>
                  <a:lnTo>
                    <a:pt x="2052046" y="1233712"/>
                  </a:lnTo>
                  <a:lnTo>
                    <a:pt x="2052046" y="1246440"/>
                  </a:lnTo>
                  <a:lnTo>
                    <a:pt x="2054220" y="1254822"/>
                  </a:lnTo>
                  <a:lnTo>
                    <a:pt x="2054220" y="1264446"/>
                  </a:lnTo>
                  <a:lnTo>
                    <a:pt x="2078124" y="1261341"/>
                  </a:lnTo>
                  <a:lnTo>
                    <a:pt x="2092715" y="1255132"/>
                  </a:lnTo>
                  <a:lnTo>
                    <a:pt x="2099855" y="1247682"/>
                  </a:lnTo>
                  <a:lnTo>
                    <a:pt x="2102960" y="1239300"/>
                  </a:lnTo>
                  <a:lnTo>
                    <a:pt x="2100787" y="1226571"/>
                  </a:lnTo>
                  <a:lnTo>
                    <a:pt x="2097682" y="1215085"/>
                  </a:lnTo>
                  <a:lnTo>
                    <a:pt x="2090542" y="1202357"/>
                  </a:lnTo>
                  <a:lnTo>
                    <a:pt x="2085264" y="1189628"/>
                  </a:lnTo>
                  <a:lnTo>
                    <a:pt x="2078124" y="1178142"/>
                  </a:lnTo>
                  <a:lnTo>
                    <a:pt x="2074088" y="1167587"/>
                  </a:lnTo>
                  <a:lnTo>
                    <a:pt x="2078124" y="1165414"/>
                  </a:lnTo>
                  <a:lnTo>
                    <a:pt x="2081228" y="1165414"/>
                  </a:lnTo>
                  <a:lnTo>
                    <a:pt x="2083402" y="1165414"/>
                  </a:lnTo>
                  <a:lnTo>
                    <a:pt x="2085575" y="1163241"/>
                  </a:lnTo>
                  <a:lnTo>
                    <a:pt x="2087748" y="1163241"/>
                  </a:lnTo>
                  <a:lnTo>
                    <a:pt x="2098303" y="1155790"/>
                  </a:lnTo>
                  <a:lnTo>
                    <a:pt x="2105443" y="1145235"/>
                  </a:lnTo>
                  <a:lnTo>
                    <a:pt x="2110721" y="1133748"/>
                  </a:lnTo>
                  <a:lnTo>
                    <a:pt x="2117861" y="1123193"/>
                  </a:lnTo>
                  <a:lnTo>
                    <a:pt x="2127175" y="1113569"/>
                  </a:lnTo>
                  <a:lnTo>
                    <a:pt x="2137730" y="1111396"/>
                  </a:lnTo>
                  <a:lnTo>
                    <a:pt x="2149216" y="1111396"/>
                  </a:lnTo>
                  <a:lnTo>
                    <a:pt x="2161634" y="1113569"/>
                  </a:lnTo>
                  <a:lnTo>
                    <a:pt x="2174052" y="1110465"/>
                  </a:lnTo>
                  <a:lnTo>
                    <a:pt x="2178088" y="1106118"/>
                  </a:lnTo>
                  <a:lnTo>
                    <a:pt x="2185228" y="1096495"/>
                  </a:lnTo>
                  <a:lnTo>
                    <a:pt x="2195783" y="1083766"/>
                  </a:lnTo>
                  <a:lnTo>
                    <a:pt x="2208201" y="1071038"/>
                  </a:lnTo>
                  <a:lnTo>
                    <a:pt x="2219687" y="1056137"/>
                  </a:lnTo>
                  <a:lnTo>
                    <a:pt x="2230242" y="1043408"/>
                  </a:lnTo>
                  <a:lnTo>
                    <a:pt x="2239556" y="1031922"/>
                  </a:lnTo>
                  <a:lnTo>
                    <a:pt x="2243592" y="1028817"/>
                  </a:lnTo>
                  <a:lnTo>
                    <a:pt x="2250732" y="1011743"/>
                  </a:lnTo>
                  <a:lnTo>
                    <a:pt x="2256010" y="999015"/>
                  </a:lnTo>
                  <a:lnTo>
                    <a:pt x="2263150" y="986286"/>
                  </a:lnTo>
                  <a:lnTo>
                    <a:pt x="2273705" y="974800"/>
                  </a:lnTo>
                  <a:lnTo>
                    <a:pt x="2270600" y="962072"/>
                  </a:lnTo>
                  <a:lnTo>
                    <a:pt x="2266565" y="952448"/>
                  </a:lnTo>
                  <a:lnTo>
                    <a:pt x="2263460" y="942824"/>
                  </a:lnTo>
                  <a:lnTo>
                    <a:pt x="2263460" y="932269"/>
                  </a:lnTo>
                  <a:lnTo>
                    <a:pt x="2265633" y="922645"/>
                  </a:lnTo>
                  <a:lnTo>
                    <a:pt x="2270911" y="917367"/>
                  </a:lnTo>
                  <a:lnTo>
                    <a:pt x="2273084" y="912090"/>
                  </a:lnTo>
                  <a:lnTo>
                    <a:pt x="2270911" y="902466"/>
                  </a:lnTo>
                  <a:lnTo>
                    <a:pt x="2266875" y="887565"/>
                  </a:lnTo>
                  <a:lnTo>
                    <a:pt x="2263771" y="877941"/>
                  </a:lnTo>
                  <a:lnTo>
                    <a:pt x="2258493" y="870490"/>
                  </a:lnTo>
                  <a:lnTo>
                    <a:pt x="2251353" y="862108"/>
                  </a:lnTo>
                  <a:lnTo>
                    <a:pt x="2242039" y="862108"/>
                  </a:lnTo>
                  <a:lnTo>
                    <a:pt x="2236762" y="862108"/>
                  </a:lnTo>
                  <a:lnTo>
                    <a:pt x="2230553" y="863039"/>
                  </a:lnTo>
                  <a:lnTo>
                    <a:pt x="2227448" y="865213"/>
                  </a:lnTo>
                  <a:lnTo>
                    <a:pt x="2223413" y="869559"/>
                  </a:lnTo>
                  <a:lnTo>
                    <a:pt x="2216272" y="867386"/>
                  </a:lnTo>
                  <a:lnTo>
                    <a:pt x="2213168" y="865213"/>
                  </a:lnTo>
                  <a:lnTo>
                    <a:pt x="2209132" y="862108"/>
                  </a:lnTo>
                  <a:lnTo>
                    <a:pt x="2208201" y="857762"/>
                  </a:lnTo>
                  <a:lnTo>
                    <a:pt x="2206028" y="854657"/>
                  </a:lnTo>
                  <a:lnTo>
                    <a:pt x="2203854" y="848448"/>
                  </a:lnTo>
                  <a:lnTo>
                    <a:pt x="2188332" y="848448"/>
                  </a:lnTo>
                  <a:lnTo>
                    <a:pt x="2188332" y="837893"/>
                  </a:lnTo>
                  <a:lnTo>
                    <a:pt x="2200750" y="828269"/>
                  </a:lnTo>
                  <a:lnTo>
                    <a:pt x="2206028" y="820819"/>
                  </a:lnTo>
                  <a:lnTo>
                    <a:pt x="2211305" y="812437"/>
                  </a:lnTo>
                  <a:lnTo>
                    <a:pt x="2218446" y="804986"/>
                  </a:lnTo>
                  <a:lnTo>
                    <a:pt x="2247627" y="795362"/>
                  </a:lnTo>
                  <a:lnTo>
                    <a:pt x="2256941" y="785738"/>
                  </a:lnTo>
                  <a:lnTo>
                    <a:pt x="2264081" y="773010"/>
                  </a:lnTo>
                  <a:lnTo>
                    <a:pt x="2271221" y="760282"/>
                  </a:lnTo>
                  <a:lnTo>
                    <a:pt x="2278361" y="746622"/>
                  </a:lnTo>
                  <a:lnTo>
                    <a:pt x="2290779" y="736067"/>
                  </a:lnTo>
                  <a:lnTo>
                    <a:pt x="2305370" y="726443"/>
                  </a:lnTo>
                  <a:lnTo>
                    <a:pt x="2317788" y="713715"/>
                  </a:lnTo>
                  <a:lnTo>
                    <a:pt x="2354110" y="718993"/>
                  </a:lnTo>
                  <a:lnTo>
                    <a:pt x="2363424" y="730479"/>
                  </a:lnTo>
                  <a:lnTo>
                    <a:pt x="2375841" y="732652"/>
                  </a:lnTo>
                  <a:lnTo>
                    <a:pt x="2390432" y="726443"/>
                  </a:lnTo>
                  <a:lnTo>
                    <a:pt x="2407196" y="723339"/>
                  </a:lnTo>
                  <a:lnTo>
                    <a:pt x="2407196" y="743518"/>
                  </a:lnTo>
                  <a:lnTo>
                    <a:pt x="2422719" y="743518"/>
                  </a:lnTo>
                  <a:lnTo>
                    <a:pt x="2439483" y="741345"/>
                  </a:lnTo>
                  <a:lnTo>
                    <a:pt x="2451901" y="739171"/>
                  </a:lnTo>
                  <a:lnTo>
                    <a:pt x="2463387" y="733894"/>
                  </a:lnTo>
                  <a:lnTo>
                    <a:pt x="2463387" y="730789"/>
                  </a:lnTo>
                  <a:lnTo>
                    <a:pt x="2461214" y="726443"/>
                  </a:lnTo>
                  <a:lnTo>
                    <a:pt x="2459041" y="721166"/>
                  </a:lnTo>
                  <a:lnTo>
                    <a:pt x="2458110" y="718061"/>
                  </a:lnTo>
                  <a:lnTo>
                    <a:pt x="2458110" y="713715"/>
                  </a:lnTo>
                  <a:lnTo>
                    <a:pt x="2458110" y="710610"/>
                  </a:lnTo>
                  <a:lnTo>
                    <a:pt x="2463387" y="700987"/>
                  </a:lnTo>
                  <a:lnTo>
                    <a:pt x="2473942" y="688258"/>
                  </a:lnTo>
                  <a:lnTo>
                    <a:pt x="2485429" y="674599"/>
                  </a:lnTo>
                  <a:lnTo>
                    <a:pt x="2497847" y="664044"/>
                  </a:lnTo>
                  <a:lnTo>
                    <a:pt x="2507160" y="658766"/>
                  </a:lnTo>
                  <a:lnTo>
                    <a:pt x="2510265" y="656593"/>
                  </a:lnTo>
                  <a:lnTo>
                    <a:pt x="2515542" y="658766"/>
                  </a:lnTo>
                  <a:lnTo>
                    <a:pt x="2519578" y="659697"/>
                  </a:lnTo>
                  <a:lnTo>
                    <a:pt x="2524855" y="661871"/>
                  </a:lnTo>
                  <a:lnTo>
                    <a:pt x="2530133" y="666217"/>
                  </a:lnTo>
                  <a:lnTo>
                    <a:pt x="2530133" y="669321"/>
                  </a:lnTo>
                  <a:lnTo>
                    <a:pt x="2529202" y="673667"/>
                  </a:lnTo>
                  <a:lnTo>
                    <a:pt x="2529202" y="674599"/>
                  </a:lnTo>
                  <a:lnTo>
                    <a:pt x="2529202" y="676772"/>
                  </a:lnTo>
                  <a:lnTo>
                    <a:pt x="2527028" y="678945"/>
                  </a:lnTo>
                  <a:lnTo>
                    <a:pt x="2527028" y="684223"/>
                  </a:lnTo>
                  <a:lnTo>
                    <a:pt x="2529202" y="688569"/>
                  </a:lnTo>
                  <a:lnTo>
                    <a:pt x="2529202" y="689500"/>
                  </a:lnTo>
                  <a:lnTo>
                    <a:pt x="2530133" y="695709"/>
                  </a:lnTo>
                  <a:lnTo>
                    <a:pt x="2546897" y="688258"/>
                  </a:lnTo>
                  <a:lnTo>
                    <a:pt x="2559315" y="678635"/>
                  </a:lnTo>
                  <a:lnTo>
                    <a:pt x="2568628" y="665906"/>
                  </a:lnTo>
                  <a:lnTo>
                    <a:pt x="2577942" y="651005"/>
                  </a:lnTo>
                  <a:lnTo>
                    <a:pt x="2587255" y="637345"/>
                  </a:lnTo>
                  <a:lnTo>
                    <a:pt x="2588186" y="636414"/>
                  </a:lnTo>
                  <a:lnTo>
                    <a:pt x="2590359" y="634241"/>
                  </a:lnTo>
                  <a:lnTo>
                    <a:pt x="2593464" y="632068"/>
                  </a:lnTo>
                  <a:lnTo>
                    <a:pt x="2595637" y="634241"/>
                  </a:lnTo>
                  <a:lnTo>
                    <a:pt x="2595637" y="636414"/>
                  </a:lnTo>
                  <a:lnTo>
                    <a:pt x="2597810" y="636414"/>
                  </a:lnTo>
                  <a:lnTo>
                    <a:pt x="2597810" y="637345"/>
                  </a:lnTo>
                  <a:lnTo>
                    <a:pt x="2592533" y="651005"/>
                  </a:lnTo>
                  <a:lnTo>
                    <a:pt x="2588497" y="665906"/>
                  </a:lnTo>
                  <a:lnTo>
                    <a:pt x="2583219" y="678635"/>
                  </a:lnTo>
                  <a:lnTo>
                    <a:pt x="2570802" y="688258"/>
                  </a:lnTo>
                  <a:lnTo>
                    <a:pt x="2558384" y="696640"/>
                  </a:lnTo>
                  <a:lnTo>
                    <a:pt x="2546897" y="706264"/>
                  </a:lnTo>
                  <a:lnTo>
                    <a:pt x="2532306" y="728616"/>
                  </a:lnTo>
                  <a:lnTo>
                    <a:pt x="2517715" y="750968"/>
                  </a:lnTo>
                  <a:lnTo>
                    <a:pt x="2510575" y="758419"/>
                  </a:lnTo>
                  <a:lnTo>
                    <a:pt x="2500020" y="761524"/>
                  </a:lnTo>
                  <a:lnTo>
                    <a:pt x="2490706" y="765870"/>
                  </a:lnTo>
                  <a:lnTo>
                    <a:pt x="2483566" y="771147"/>
                  </a:lnTo>
                  <a:lnTo>
                    <a:pt x="2476426" y="786049"/>
                  </a:lnTo>
                  <a:lnTo>
                    <a:pt x="2478599" y="798777"/>
                  </a:lnTo>
                  <a:lnTo>
                    <a:pt x="2483877" y="808401"/>
                  </a:lnTo>
                  <a:lnTo>
                    <a:pt x="2480772" y="815852"/>
                  </a:lnTo>
                  <a:lnTo>
                    <a:pt x="2478599" y="821129"/>
                  </a:lnTo>
                  <a:lnTo>
                    <a:pt x="2473322" y="825475"/>
                  </a:lnTo>
                  <a:lnTo>
                    <a:pt x="2469286" y="828580"/>
                  </a:lnTo>
                  <a:lnTo>
                    <a:pt x="2464008" y="832926"/>
                  </a:lnTo>
                  <a:lnTo>
                    <a:pt x="2461835" y="865833"/>
                  </a:lnTo>
                  <a:lnTo>
                    <a:pt x="2464008" y="893463"/>
                  </a:lnTo>
                  <a:lnTo>
                    <a:pt x="2473322" y="917678"/>
                  </a:lnTo>
                  <a:lnTo>
                    <a:pt x="2487912" y="937857"/>
                  </a:lnTo>
                  <a:lnTo>
                    <a:pt x="2487912" y="943134"/>
                  </a:lnTo>
                  <a:lnTo>
                    <a:pt x="2494121" y="943134"/>
                  </a:lnTo>
                  <a:lnTo>
                    <a:pt x="2498157" y="922955"/>
                  </a:lnTo>
                  <a:lnTo>
                    <a:pt x="2510575" y="922955"/>
                  </a:lnTo>
                  <a:lnTo>
                    <a:pt x="2515852" y="904950"/>
                  </a:lnTo>
                  <a:lnTo>
                    <a:pt x="2522993" y="890048"/>
                  </a:lnTo>
                  <a:lnTo>
                    <a:pt x="2527028" y="890048"/>
                  </a:lnTo>
                  <a:lnTo>
                    <a:pt x="2529202" y="890048"/>
                  </a:lnTo>
                  <a:lnTo>
                    <a:pt x="2530133" y="890048"/>
                  </a:lnTo>
                  <a:lnTo>
                    <a:pt x="2534169" y="890048"/>
                  </a:lnTo>
                  <a:lnTo>
                    <a:pt x="2537273" y="890048"/>
                  </a:lnTo>
                  <a:lnTo>
                    <a:pt x="2539446" y="875147"/>
                  </a:lnTo>
                  <a:lnTo>
                    <a:pt x="2541620" y="867696"/>
                  </a:lnTo>
                  <a:lnTo>
                    <a:pt x="2546897" y="860245"/>
                  </a:lnTo>
                  <a:lnTo>
                    <a:pt x="2554037" y="848759"/>
                  </a:lnTo>
                  <a:lnTo>
                    <a:pt x="2566455" y="848759"/>
                  </a:lnTo>
                  <a:lnTo>
                    <a:pt x="2566455" y="840377"/>
                  </a:lnTo>
                  <a:lnTo>
                    <a:pt x="2566455" y="832926"/>
                  </a:lnTo>
                  <a:lnTo>
                    <a:pt x="2568628" y="827649"/>
                  </a:lnTo>
                  <a:lnTo>
                    <a:pt x="2570802" y="821440"/>
                  </a:lnTo>
                  <a:lnTo>
                    <a:pt x="2572975" y="820508"/>
                  </a:lnTo>
                  <a:lnTo>
                    <a:pt x="2573906" y="818335"/>
                  </a:lnTo>
                  <a:lnTo>
                    <a:pt x="2576079" y="818335"/>
                  </a:lnTo>
                  <a:lnTo>
                    <a:pt x="2578252" y="818335"/>
                  </a:lnTo>
                  <a:lnTo>
                    <a:pt x="2583530" y="818335"/>
                  </a:lnTo>
                  <a:lnTo>
                    <a:pt x="2580425" y="794120"/>
                  </a:lnTo>
                  <a:lnTo>
                    <a:pt x="2580425" y="766491"/>
                  </a:lnTo>
                  <a:lnTo>
                    <a:pt x="2581356" y="742276"/>
                  </a:lnTo>
                  <a:lnTo>
                    <a:pt x="2590670" y="719924"/>
                  </a:lnTo>
                  <a:lnTo>
                    <a:pt x="2595948" y="718993"/>
                  </a:lnTo>
                  <a:lnTo>
                    <a:pt x="2607434" y="716819"/>
                  </a:lnTo>
                  <a:lnTo>
                    <a:pt x="2619852" y="716819"/>
                  </a:lnTo>
                  <a:lnTo>
                    <a:pt x="2629165" y="716819"/>
                  </a:lnTo>
                  <a:lnTo>
                    <a:pt x="2634443" y="714646"/>
                  </a:lnTo>
                  <a:lnTo>
                    <a:pt x="2634443" y="707196"/>
                  </a:lnTo>
                  <a:lnTo>
                    <a:pt x="2639720" y="704091"/>
                  </a:lnTo>
                  <a:lnTo>
                    <a:pt x="2646861" y="699745"/>
                  </a:lnTo>
                  <a:lnTo>
                    <a:pt x="2656174" y="697572"/>
                  </a:lnTo>
                  <a:lnTo>
                    <a:pt x="2663314" y="696640"/>
                  </a:lnTo>
                  <a:lnTo>
                    <a:pt x="2666419" y="701918"/>
                  </a:lnTo>
                  <a:lnTo>
                    <a:pt x="2672628" y="707196"/>
                  </a:lnTo>
                  <a:lnTo>
                    <a:pt x="2677905" y="711542"/>
                  </a:lnTo>
                  <a:lnTo>
                    <a:pt x="2685045" y="709369"/>
                  </a:lnTo>
                  <a:lnTo>
                    <a:pt x="2692186" y="705022"/>
                  </a:lnTo>
                  <a:lnTo>
                    <a:pt x="2702741" y="701918"/>
                  </a:lnTo>
                  <a:lnTo>
                    <a:pt x="2717332" y="699745"/>
                  </a:lnTo>
                  <a:lnTo>
                    <a:pt x="2724472" y="689190"/>
                  </a:lnTo>
                  <a:lnTo>
                    <a:pt x="2728508" y="677703"/>
                  </a:lnTo>
                  <a:lnTo>
                    <a:pt x="2729439" y="662802"/>
                  </a:lnTo>
                  <a:lnTo>
                    <a:pt x="2744030" y="657524"/>
                  </a:lnTo>
                  <a:lnTo>
                    <a:pt x="2757690" y="652247"/>
                  </a:lnTo>
                  <a:lnTo>
                    <a:pt x="2768245" y="644796"/>
                  </a:lnTo>
                  <a:lnTo>
                    <a:pt x="2773522" y="629895"/>
                  </a:lnTo>
                  <a:lnTo>
                    <a:pt x="2782836" y="632068"/>
                  </a:lnTo>
                  <a:lnTo>
                    <a:pt x="2789976" y="632999"/>
                  </a:lnTo>
                  <a:lnTo>
                    <a:pt x="2795254" y="637345"/>
                  </a:lnTo>
                  <a:lnTo>
                    <a:pt x="2802394" y="642623"/>
                  </a:lnTo>
                  <a:lnTo>
                    <a:pt x="2807671" y="640450"/>
                  </a:lnTo>
                  <a:lnTo>
                    <a:pt x="2811707" y="640450"/>
                  </a:lnTo>
                  <a:lnTo>
                    <a:pt x="2813880" y="638277"/>
                  </a:lnTo>
                  <a:lnTo>
                    <a:pt x="2816985" y="638277"/>
                  </a:lnTo>
                  <a:lnTo>
                    <a:pt x="2811707" y="612820"/>
                  </a:lnTo>
                  <a:lnTo>
                    <a:pt x="2800221" y="590468"/>
                  </a:lnTo>
                  <a:lnTo>
                    <a:pt x="2789666" y="577740"/>
                  </a:lnTo>
                  <a:lnTo>
                    <a:pt x="2792770" y="572462"/>
                  </a:lnTo>
                  <a:lnTo>
                    <a:pt x="2794943" y="570289"/>
                  </a:lnTo>
                  <a:lnTo>
                    <a:pt x="2797116" y="568116"/>
                  </a:lnTo>
                  <a:lnTo>
                    <a:pt x="2799290" y="568116"/>
                  </a:lnTo>
                  <a:lnTo>
                    <a:pt x="2800221" y="568116"/>
                  </a:lnTo>
                  <a:lnTo>
                    <a:pt x="2802394" y="570289"/>
                  </a:lnTo>
                  <a:lnTo>
                    <a:pt x="2804567" y="570289"/>
                  </a:lnTo>
                  <a:lnTo>
                    <a:pt x="2806740" y="570289"/>
                  </a:lnTo>
                  <a:lnTo>
                    <a:pt x="2809845" y="570289"/>
                  </a:lnTo>
                  <a:lnTo>
                    <a:pt x="2813880" y="568116"/>
                  </a:lnTo>
                  <a:lnTo>
                    <a:pt x="2822263" y="560665"/>
                  </a:lnTo>
                  <a:lnTo>
                    <a:pt x="2826298" y="547937"/>
                  </a:lnTo>
                  <a:lnTo>
                    <a:pt x="2829403" y="533036"/>
                  </a:lnTo>
                  <a:lnTo>
                    <a:pt x="2829403" y="520307"/>
                  </a:lnTo>
                  <a:lnTo>
                    <a:pt x="2833439" y="525585"/>
                  </a:lnTo>
                  <a:lnTo>
                    <a:pt x="2838716" y="533036"/>
                  </a:lnTo>
                  <a:lnTo>
                    <a:pt x="2842752" y="540486"/>
                  </a:lnTo>
                  <a:lnTo>
                    <a:pt x="2845856" y="538313"/>
                  </a:lnTo>
                  <a:lnTo>
                    <a:pt x="2848029" y="538313"/>
                  </a:lnTo>
                  <a:lnTo>
                    <a:pt x="2850203" y="538313"/>
                  </a:lnTo>
                  <a:lnTo>
                    <a:pt x="2851134" y="536140"/>
                  </a:lnTo>
                  <a:lnTo>
                    <a:pt x="2853307" y="536140"/>
                  </a:lnTo>
                  <a:lnTo>
                    <a:pt x="2860447" y="536140"/>
                  </a:lnTo>
                  <a:lnTo>
                    <a:pt x="2864483" y="538313"/>
                  </a:lnTo>
                  <a:lnTo>
                    <a:pt x="2865414" y="540486"/>
                  </a:lnTo>
                  <a:lnTo>
                    <a:pt x="2869450" y="542659"/>
                  </a:lnTo>
                  <a:lnTo>
                    <a:pt x="2872555" y="543591"/>
                  </a:lnTo>
                  <a:lnTo>
                    <a:pt x="2872555" y="557250"/>
                  </a:lnTo>
                  <a:lnTo>
                    <a:pt x="2887146" y="560355"/>
                  </a:lnTo>
                  <a:lnTo>
                    <a:pt x="2898632" y="565632"/>
                  </a:lnTo>
                  <a:lnTo>
                    <a:pt x="2905772" y="577119"/>
                  </a:lnTo>
                  <a:lnTo>
                    <a:pt x="2912913" y="577119"/>
                  </a:lnTo>
                  <a:lnTo>
                    <a:pt x="2916017" y="577119"/>
                  </a:lnTo>
                  <a:lnTo>
                    <a:pt x="2920053" y="577119"/>
                  </a:lnTo>
                  <a:lnTo>
                    <a:pt x="2923158" y="574946"/>
                  </a:lnTo>
                  <a:lnTo>
                    <a:pt x="2925330" y="572773"/>
                  </a:lnTo>
                  <a:lnTo>
                    <a:pt x="2928435" y="567495"/>
                  </a:lnTo>
                  <a:lnTo>
                    <a:pt x="2930608" y="564390"/>
                  </a:lnTo>
                  <a:lnTo>
                    <a:pt x="2930608" y="562217"/>
                  </a:lnTo>
                  <a:lnTo>
                    <a:pt x="2928435" y="557871"/>
                  </a:lnTo>
                  <a:lnTo>
                    <a:pt x="2927503" y="556940"/>
                  </a:lnTo>
                  <a:lnTo>
                    <a:pt x="2925330" y="554767"/>
                  </a:lnTo>
                  <a:lnTo>
                    <a:pt x="2921295" y="552594"/>
                  </a:lnTo>
                  <a:lnTo>
                    <a:pt x="2923468" y="547316"/>
                  </a:lnTo>
                  <a:lnTo>
                    <a:pt x="2925641" y="542038"/>
                  </a:lnTo>
                  <a:lnTo>
                    <a:pt x="2927814" y="539865"/>
                  </a:lnTo>
                  <a:lnTo>
                    <a:pt x="2930919" y="535519"/>
                  </a:lnTo>
                  <a:lnTo>
                    <a:pt x="2933092" y="532415"/>
                  </a:lnTo>
                  <a:lnTo>
                    <a:pt x="2969414" y="532415"/>
                  </a:lnTo>
                  <a:lnTo>
                    <a:pt x="2965999" y="516271"/>
                  </a:lnTo>
                  <a:close/>
                  <a:moveTo>
                    <a:pt x="758729" y="1039993"/>
                  </a:moveTo>
                  <a:lnTo>
                    <a:pt x="776425" y="1034716"/>
                  </a:lnTo>
                  <a:lnTo>
                    <a:pt x="791016" y="1027265"/>
                  </a:lnTo>
                  <a:lnTo>
                    <a:pt x="791016" y="1030370"/>
                  </a:lnTo>
                  <a:lnTo>
                    <a:pt x="791016" y="1034716"/>
                  </a:lnTo>
                  <a:lnTo>
                    <a:pt x="791016" y="1039993"/>
                  </a:lnTo>
                  <a:lnTo>
                    <a:pt x="788843" y="1045271"/>
                  </a:lnTo>
                  <a:lnTo>
                    <a:pt x="785738" y="1050549"/>
                  </a:lnTo>
                  <a:lnTo>
                    <a:pt x="785738" y="1057999"/>
                  </a:lnTo>
                  <a:lnTo>
                    <a:pt x="774252" y="1057999"/>
                  </a:lnTo>
                  <a:lnTo>
                    <a:pt x="765870" y="1057068"/>
                  </a:lnTo>
                  <a:lnTo>
                    <a:pt x="758729" y="1054895"/>
                  </a:lnTo>
                  <a:lnTo>
                    <a:pt x="758729" y="1039993"/>
                  </a:lnTo>
                  <a:close/>
                  <a:moveTo>
                    <a:pt x="644175" y="1152064"/>
                  </a:moveTo>
                  <a:lnTo>
                    <a:pt x="645106" y="1151133"/>
                  </a:lnTo>
                  <a:lnTo>
                    <a:pt x="645106" y="1148960"/>
                  </a:lnTo>
                  <a:lnTo>
                    <a:pt x="647279" y="1148960"/>
                  </a:lnTo>
                  <a:lnTo>
                    <a:pt x="649453" y="1146787"/>
                  </a:lnTo>
                  <a:lnTo>
                    <a:pt x="651626" y="1144614"/>
                  </a:lnTo>
                  <a:lnTo>
                    <a:pt x="666217" y="1144614"/>
                  </a:lnTo>
                  <a:lnTo>
                    <a:pt x="662181" y="1148960"/>
                  </a:lnTo>
                  <a:lnTo>
                    <a:pt x="659076" y="1151133"/>
                  </a:lnTo>
                  <a:lnTo>
                    <a:pt x="655041" y="1152064"/>
                  </a:lnTo>
                  <a:lnTo>
                    <a:pt x="651936" y="1154238"/>
                  </a:lnTo>
                  <a:lnTo>
                    <a:pt x="645727" y="1156411"/>
                  </a:lnTo>
                  <a:lnTo>
                    <a:pt x="642623" y="1156411"/>
                  </a:lnTo>
                  <a:lnTo>
                    <a:pt x="644175" y="1152064"/>
                  </a:lnTo>
                  <a:close/>
                  <a:moveTo>
                    <a:pt x="765870" y="1265377"/>
                  </a:moveTo>
                  <a:lnTo>
                    <a:pt x="759661" y="1282452"/>
                  </a:lnTo>
                  <a:lnTo>
                    <a:pt x="752520" y="1300457"/>
                  </a:lnTo>
                  <a:lnTo>
                    <a:pt x="751589" y="1315359"/>
                  </a:lnTo>
                  <a:lnTo>
                    <a:pt x="737930" y="1319705"/>
                  </a:lnTo>
                  <a:lnTo>
                    <a:pt x="725512" y="1320636"/>
                  </a:lnTo>
                  <a:lnTo>
                    <a:pt x="714957" y="1315359"/>
                  </a:lnTo>
                  <a:lnTo>
                    <a:pt x="701297" y="1312254"/>
                  </a:lnTo>
                  <a:lnTo>
                    <a:pt x="696019" y="1312254"/>
                  </a:lnTo>
                  <a:lnTo>
                    <a:pt x="692915" y="1312254"/>
                  </a:lnTo>
                  <a:lnTo>
                    <a:pt x="688879" y="1313186"/>
                  </a:lnTo>
                  <a:lnTo>
                    <a:pt x="685775" y="1317532"/>
                  </a:lnTo>
                  <a:lnTo>
                    <a:pt x="683602" y="1319705"/>
                  </a:lnTo>
                  <a:lnTo>
                    <a:pt x="681428" y="1322810"/>
                  </a:lnTo>
                  <a:lnTo>
                    <a:pt x="678324" y="1324983"/>
                  </a:lnTo>
                  <a:lnTo>
                    <a:pt x="673046" y="1322810"/>
                  </a:lnTo>
                  <a:lnTo>
                    <a:pt x="661560" y="1320636"/>
                  </a:lnTo>
                  <a:lnTo>
                    <a:pt x="646969" y="1319705"/>
                  </a:lnTo>
                  <a:lnTo>
                    <a:pt x="632378" y="1315359"/>
                  </a:lnTo>
                  <a:lnTo>
                    <a:pt x="617787" y="1313186"/>
                  </a:lnTo>
                  <a:lnTo>
                    <a:pt x="610647" y="1312254"/>
                  </a:lnTo>
                  <a:lnTo>
                    <a:pt x="596056" y="1306046"/>
                  </a:lnTo>
                  <a:lnTo>
                    <a:pt x="581465" y="1298595"/>
                  </a:lnTo>
                  <a:lnTo>
                    <a:pt x="566874" y="1295490"/>
                  </a:lnTo>
                  <a:lnTo>
                    <a:pt x="551352" y="1298595"/>
                  </a:lnTo>
                  <a:lnTo>
                    <a:pt x="539865" y="1306046"/>
                  </a:lnTo>
                  <a:lnTo>
                    <a:pt x="536761" y="1315669"/>
                  </a:lnTo>
                  <a:lnTo>
                    <a:pt x="532725" y="1325293"/>
                  </a:lnTo>
                  <a:lnTo>
                    <a:pt x="530552" y="1335848"/>
                  </a:lnTo>
                  <a:lnTo>
                    <a:pt x="523411" y="1334917"/>
                  </a:lnTo>
                  <a:lnTo>
                    <a:pt x="510994" y="1330571"/>
                  </a:lnTo>
                  <a:lnTo>
                    <a:pt x="496403" y="1327466"/>
                  </a:lnTo>
                  <a:lnTo>
                    <a:pt x="485848" y="1323120"/>
                  </a:lnTo>
                  <a:lnTo>
                    <a:pt x="478707" y="1320016"/>
                  </a:lnTo>
                  <a:lnTo>
                    <a:pt x="474671" y="1305114"/>
                  </a:lnTo>
                  <a:lnTo>
                    <a:pt x="460081" y="1297664"/>
                  </a:lnTo>
                  <a:lnTo>
                    <a:pt x="445490" y="1295490"/>
                  </a:lnTo>
                  <a:lnTo>
                    <a:pt x="430899" y="1295490"/>
                  </a:lnTo>
                  <a:lnTo>
                    <a:pt x="418481" y="1291144"/>
                  </a:lnTo>
                  <a:lnTo>
                    <a:pt x="415376" y="1288040"/>
                  </a:lnTo>
                  <a:lnTo>
                    <a:pt x="413203" y="1285867"/>
                  </a:lnTo>
                  <a:lnTo>
                    <a:pt x="409167" y="1282762"/>
                  </a:lnTo>
                  <a:lnTo>
                    <a:pt x="408236" y="1278416"/>
                  </a:lnTo>
                  <a:lnTo>
                    <a:pt x="402027" y="1275311"/>
                  </a:lnTo>
                  <a:lnTo>
                    <a:pt x="406063" y="1256374"/>
                  </a:lnTo>
                  <a:lnTo>
                    <a:pt x="409167" y="1238368"/>
                  </a:lnTo>
                  <a:lnTo>
                    <a:pt x="415376" y="1221294"/>
                  </a:lnTo>
                  <a:lnTo>
                    <a:pt x="410720" y="1221294"/>
                  </a:lnTo>
                  <a:lnTo>
                    <a:pt x="401406" y="1219121"/>
                  </a:lnTo>
                  <a:lnTo>
                    <a:pt x="381538" y="1218189"/>
                  </a:lnTo>
                  <a:lnTo>
                    <a:pt x="358565" y="1218189"/>
                  </a:lnTo>
                  <a:lnTo>
                    <a:pt x="330314" y="1218189"/>
                  </a:lnTo>
                  <a:lnTo>
                    <a:pt x="305168" y="1219121"/>
                  </a:lnTo>
                  <a:lnTo>
                    <a:pt x="281264" y="1223467"/>
                  </a:lnTo>
                  <a:lnTo>
                    <a:pt x="265742" y="1226571"/>
                  </a:lnTo>
                  <a:lnTo>
                    <a:pt x="254255" y="1234022"/>
                  </a:lnTo>
                  <a:lnTo>
                    <a:pt x="239664" y="1243646"/>
                  </a:lnTo>
                  <a:lnTo>
                    <a:pt x="225073" y="1251097"/>
                  </a:lnTo>
                  <a:lnTo>
                    <a:pt x="174160" y="1243646"/>
                  </a:lnTo>
                  <a:lnTo>
                    <a:pt x="174160" y="1234022"/>
                  </a:lnTo>
                  <a:lnTo>
                    <a:pt x="180369" y="1233091"/>
                  </a:lnTo>
                  <a:lnTo>
                    <a:pt x="183473" y="1230918"/>
                  </a:lnTo>
                  <a:lnTo>
                    <a:pt x="187509" y="1228744"/>
                  </a:lnTo>
                  <a:lnTo>
                    <a:pt x="190614" y="1226571"/>
                  </a:lnTo>
                  <a:lnTo>
                    <a:pt x="192787" y="1226571"/>
                  </a:lnTo>
                  <a:lnTo>
                    <a:pt x="195891" y="1228744"/>
                  </a:lnTo>
                  <a:lnTo>
                    <a:pt x="199927" y="1230918"/>
                  </a:lnTo>
                  <a:lnTo>
                    <a:pt x="205205" y="1233091"/>
                  </a:lnTo>
                  <a:lnTo>
                    <a:pt x="208309" y="1233091"/>
                  </a:lnTo>
                  <a:lnTo>
                    <a:pt x="214518" y="1230918"/>
                  </a:lnTo>
                  <a:lnTo>
                    <a:pt x="219796" y="1225640"/>
                  </a:lnTo>
                  <a:lnTo>
                    <a:pt x="222900" y="1219431"/>
                  </a:lnTo>
                  <a:lnTo>
                    <a:pt x="226936" y="1216327"/>
                  </a:lnTo>
                  <a:lnTo>
                    <a:pt x="232213" y="1211980"/>
                  </a:lnTo>
                  <a:lnTo>
                    <a:pt x="244631" y="1211049"/>
                  </a:lnTo>
                  <a:lnTo>
                    <a:pt x="244631" y="1204840"/>
                  </a:lnTo>
                  <a:lnTo>
                    <a:pt x="244631" y="1202978"/>
                  </a:lnTo>
                  <a:lnTo>
                    <a:pt x="244631" y="1200804"/>
                  </a:lnTo>
                  <a:lnTo>
                    <a:pt x="244631" y="1196458"/>
                  </a:lnTo>
                  <a:lnTo>
                    <a:pt x="248667" y="1195527"/>
                  </a:lnTo>
                  <a:lnTo>
                    <a:pt x="250840" y="1193354"/>
                  </a:lnTo>
                  <a:lnTo>
                    <a:pt x="251771" y="1191181"/>
                  </a:lnTo>
                  <a:lnTo>
                    <a:pt x="253945" y="1191181"/>
                  </a:lnTo>
                  <a:lnTo>
                    <a:pt x="256118" y="1189007"/>
                  </a:lnTo>
                  <a:lnTo>
                    <a:pt x="261395" y="1189007"/>
                  </a:lnTo>
                  <a:lnTo>
                    <a:pt x="259222" y="1185903"/>
                  </a:lnTo>
                  <a:lnTo>
                    <a:pt x="256118" y="1181557"/>
                  </a:lnTo>
                  <a:lnTo>
                    <a:pt x="253945" y="1180625"/>
                  </a:lnTo>
                  <a:lnTo>
                    <a:pt x="251771" y="1178452"/>
                  </a:lnTo>
                  <a:lnTo>
                    <a:pt x="251771" y="1174106"/>
                  </a:lnTo>
                  <a:lnTo>
                    <a:pt x="253945" y="1173175"/>
                  </a:lnTo>
                  <a:lnTo>
                    <a:pt x="257980" y="1159515"/>
                  </a:lnTo>
                  <a:lnTo>
                    <a:pt x="263258" y="1148960"/>
                  </a:lnTo>
                  <a:lnTo>
                    <a:pt x="270398" y="1139336"/>
                  </a:lnTo>
                  <a:lnTo>
                    <a:pt x="290267" y="1139336"/>
                  </a:lnTo>
                  <a:lnTo>
                    <a:pt x="295544" y="1130954"/>
                  </a:lnTo>
                  <a:lnTo>
                    <a:pt x="297717" y="1119468"/>
                  </a:lnTo>
                  <a:lnTo>
                    <a:pt x="300822" y="1108912"/>
                  </a:lnTo>
                  <a:lnTo>
                    <a:pt x="310135" y="1101462"/>
                  </a:lnTo>
                  <a:lnTo>
                    <a:pt x="314171" y="1099289"/>
                  </a:lnTo>
                  <a:lnTo>
                    <a:pt x="315102" y="1099289"/>
                  </a:lnTo>
                  <a:lnTo>
                    <a:pt x="319138" y="1099289"/>
                  </a:lnTo>
                  <a:lnTo>
                    <a:pt x="321311" y="1101462"/>
                  </a:lnTo>
                  <a:lnTo>
                    <a:pt x="322243" y="1104566"/>
                  </a:lnTo>
                  <a:lnTo>
                    <a:pt x="324416" y="1108912"/>
                  </a:lnTo>
                  <a:lnTo>
                    <a:pt x="344284" y="1104566"/>
                  </a:lnTo>
                  <a:lnTo>
                    <a:pt x="361048" y="1094942"/>
                  </a:lnTo>
                  <a:lnTo>
                    <a:pt x="373466" y="1084387"/>
                  </a:lnTo>
                  <a:lnTo>
                    <a:pt x="388057" y="1089665"/>
                  </a:lnTo>
                  <a:lnTo>
                    <a:pt x="399544" y="1101151"/>
                  </a:lnTo>
                  <a:lnTo>
                    <a:pt x="406684" y="1113880"/>
                  </a:lnTo>
                  <a:lnTo>
                    <a:pt x="415066" y="1124435"/>
                  </a:lnTo>
                  <a:lnTo>
                    <a:pt x="424379" y="1135921"/>
                  </a:lnTo>
                  <a:lnTo>
                    <a:pt x="453561" y="1156100"/>
                  </a:lnTo>
                  <a:lnTo>
                    <a:pt x="480570" y="1176279"/>
                  </a:lnTo>
                  <a:lnTo>
                    <a:pt x="480570" y="1180625"/>
                  </a:lnTo>
                  <a:lnTo>
                    <a:pt x="480570" y="1183730"/>
                  </a:lnTo>
                  <a:lnTo>
                    <a:pt x="479639" y="1185903"/>
                  </a:lnTo>
                  <a:lnTo>
                    <a:pt x="479639" y="1188076"/>
                  </a:lnTo>
                  <a:lnTo>
                    <a:pt x="477466" y="1189007"/>
                  </a:lnTo>
                  <a:lnTo>
                    <a:pt x="470325" y="1196458"/>
                  </a:lnTo>
                  <a:lnTo>
                    <a:pt x="458839" y="1200804"/>
                  </a:lnTo>
                  <a:lnTo>
                    <a:pt x="444248" y="1202978"/>
                  </a:lnTo>
                  <a:lnTo>
                    <a:pt x="429657" y="1200804"/>
                  </a:lnTo>
                  <a:lnTo>
                    <a:pt x="435866" y="1213533"/>
                  </a:lnTo>
                  <a:lnTo>
                    <a:pt x="444248" y="1218810"/>
                  </a:lnTo>
                  <a:lnTo>
                    <a:pt x="455734" y="1223157"/>
                  </a:lnTo>
                  <a:lnTo>
                    <a:pt x="465048" y="1230607"/>
                  </a:lnTo>
                  <a:lnTo>
                    <a:pt x="473430" y="1230607"/>
                  </a:lnTo>
                  <a:lnTo>
                    <a:pt x="473430" y="1206082"/>
                  </a:lnTo>
                  <a:lnTo>
                    <a:pt x="484916" y="1206082"/>
                  </a:lnTo>
                  <a:lnTo>
                    <a:pt x="488021" y="1198631"/>
                  </a:lnTo>
                  <a:lnTo>
                    <a:pt x="492057" y="1193354"/>
                  </a:lnTo>
                  <a:lnTo>
                    <a:pt x="495161" y="1189007"/>
                  </a:lnTo>
                  <a:lnTo>
                    <a:pt x="500439" y="1185903"/>
                  </a:lnTo>
                  <a:lnTo>
                    <a:pt x="499507" y="1180625"/>
                  </a:lnTo>
                  <a:lnTo>
                    <a:pt x="497334" y="1176279"/>
                  </a:lnTo>
                  <a:lnTo>
                    <a:pt x="497334" y="1174106"/>
                  </a:lnTo>
                  <a:lnTo>
                    <a:pt x="495161" y="1171002"/>
                  </a:lnTo>
                  <a:lnTo>
                    <a:pt x="494230" y="1166655"/>
                  </a:lnTo>
                  <a:lnTo>
                    <a:pt x="494230" y="1161378"/>
                  </a:lnTo>
                  <a:lnTo>
                    <a:pt x="499507" y="1161378"/>
                  </a:lnTo>
                  <a:lnTo>
                    <a:pt x="504785" y="1163551"/>
                  </a:lnTo>
                  <a:lnTo>
                    <a:pt x="507889" y="1165724"/>
                  </a:lnTo>
                  <a:lnTo>
                    <a:pt x="510062" y="1165724"/>
                  </a:lnTo>
                  <a:lnTo>
                    <a:pt x="514098" y="1165724"/>
                  </a:lnTo>
                  <a:lnTo>
                    <a:pt x="517203" y="1165724"/>
                  </a:lnTo>
                  <a:lnTo>
                    <a:pt x="521238" y="1165724"/>
                  </a:lnTo>
                  <a:lnTo>
                    <a:pt x="521238" y="1161378"/>
                  </a:lnTo>
                  <a:lnTo>
                    <a:pt x="509752" y="1151754"/>
                  </a:lnTo>
                  <a:lnTo>
                    <a:pt x="499197" y="1144303"/>
                  </a:lnTo>
                  <a:lnTo>
                    <a:pt x="484606" y="1139026"/>
                  </a:lnTo>
                  <a:lnTo>
                    <a:pt x="484606" y="1128471"/>
                  </a:lnTo>
                  <a:lnTo>
                    <a:pt x="470015" y="1128471"/>
                  </a:lnTo>
                  <a:lnTo>
                    <a:pt x="457597" y="1109533"/>
                  </a:lnTo>
                  <a:lnTo>
                    <a:pt x="443937" y="1093701"/>
                  </a:lnTo>
                  <a:lnTo>
                    <a:pt x="429346" y="1078799"/>
                  </a:lnTo>
                  <a:lnTo>
                    <a:pt x="429346" y="1072590"/>
                  </a:lnTo>
                  <a:lnTo>
                    <a:pt x="429346" y="1069486"/>
                  </a:lnTo>
                  <a:lnTo>
                    <a:pt x="429346" y="1065140"/>
                  </a:lnTo>
                  <a:lnTo>
                    <a:pt x="429346" y="1064208"/>
                  </a:lnTo>
                  <a:lnTo>
                    <a:pt x="433382" y="1062035"/>
                  </a:lnTo>
                  <a:lnTo>
                    <a:pt x="436487" y="1057689"/>
                  </a:lnTo>
                  <a:lnTo>
                    <a:pt x="438660" y="1057689"/>
                  </a:lnTo>
                  <a:lnTo>
                    <a:pt x="438660" y="1056758"/>
                  </a:lnTo>
                  <a:lnTo>
                    <a:pt x="440833" y="1056758"/>
                  </a:lnTo>
                  <a:lnTo>
                    <a:pt x="443006" y="1056758"/>
                  </a:lnTo>
                  <a:lnTo>
                    <a:pt x="443937" y="1054584"/>
                  </a:lnTo>
                  <a:lnTo>
                    <a:pt x="446111" y="1057689"/>
                  </a:lnTo>
                  <a:lnTo>
                    <a:pt x="448284" y="1062035"/>
                  </a:lnTo>
                  <a:lnTo>
                    <a:pt x="448284" y="1065140"/>
                  </a:lnTo>
                  <a:lnTo>
                    <a:pt x="450457" y="1071349"/>
                  </a:lnTo>
                  <a:lnTo>
                    <a:pt x="465048" y="1067002"/>
                  </a:lnTo>
                  <a:lnTo>
                    <a:pt x="472188" y="1087181"/>
                  </a:lnTo>
                  <a:lnTo>
                    <a:pt x="479328" y="1098668"/>
                  </a:lnTo>
                  <a:lnTo>
                    <a:pt x="487710" y="1103945"/>
                  </a:lnTo>
                  <a:lnTo>
                    <a:pt x="497024" y="1106118"/>
                  </a:lnTo>
                  <a:lnTo>
                    <a:pt x="507579" y="1111396"/>
                  </a:lnTo>
                  <a:lnTo>
                    <a:pt x="521238" y="1121020"/>
                  </a:lnTo>
                  <a:lnTo>
                    <a:pt x="526516" y="1126297"/>
                  </a:lnTo>
                  <a:lnTo>
                    <a:pt x="526516" y="1133748"/>
                  </a:lnTo>
                  <a:lnTo>
                    <a:pt x="524343" y="1141199"/>
                  </a:lnTo>
                  <a:lnTo>
                    <a:pt x="522170" y="1150823"/>
                  </a:lnTo>
                  <a:lnTo>
                    <a:pt x="524343" y="1161378"/>
                  </a:lnTo>
                  <a:lnTo>
                    <a:pt x="528379" y="1165724"/>
                  </a:lnTo>
                  <a:lnTo>
                    <a:pt x="531483" y="1166655"/>
                  </a:lnTo>
                  <a:lnTo>
                    <a:pt x="536761" y="1171002"/>
                  </a:lnTo>
                  <a:lnTo>
                    <a:pt x="540797" y="1174106"/>
                  </a:lnTo>
                  <a:lnTo>
                    <a:pt x="543901" y="1176279"/>
                  </a:lnTo>
                  <a:lnTo>
                    <a:pt x="560665" y="1225951"/>
                  </a:lnTo>
                  <a:lnTo>
                    <a:pt x="564701" y="1225951"/>
                  </a:lnTo>
                  <a:lnTo>
                    <a:pt x="565632" y="1228124"/>
                  </a:lnTo>
                  <a:lnTo>
                    <a:pt x="567805" y="1228124"/>
                  </a:lnTo>
                  <a:lnTo>
                    <a:pt x="569978" y="1230297"/>
                  </a:lnTo>
                  <a:lnTo>
                    <a:pt x="575256" y="1228124"/>
                  </a:lnTo>
                  <a:lnTo>
                    <a:pt x="580534" y="1225951"/>
                  </a:lnTo>
                  <a:lnTo>
                    <a:pt x="582707" y="1225019"/>
                  </a:lnTo>
                  <a:lnTo>
                    <a:pt x="584880" y="1220673"/>
                  </a:lnTo>
                  <a:lnTo>
                    <a:pt x="584880" y="1218500"/>
                  </a:lnTo>
                  <a:lnTo>
                    <a:pt x="587053" y="1215395"/>
                  </a:lnTo>
                  <a:lnTo>
                    <a:pt x="587984" y="1211049"/>
                  </a:lnTo>
                  <a:lnTo>
                    <a:pt x="592020" y="1210118"/>
                  </a:lnTo>
                  <a:lnTo>
                    <a:pt x="597298" y="1205772"/>
                  </a:lnTo>
                  <a:lnTo>
                    <a:pt x="594193" y="1188697"/>
                  </a:lnTo>
                  <a:lnTo>
                    <a:pt x="587053" y="1172864"/>
                  </a:lnTo>
                  <a:lnTo>
                    <a:pt x="577740" y="1161378"/>
                  </a:lnTo>
                  <a:lnTo>
                    <a:pt x="577740" y="1156411"/>
                  </a:lnTo>
                  <a:lnTo>
                    <a:pt x="580844" y="1158584"/>
                  </a:lnTo>
                  <a:lnTo>
                    <a:pt x="580844" y="1159515"/>
                  </a:lnTo>
                  <a:lnTo>
                    <a:pt x="583017" y="1161688"/>
                  </a:lnTo>
                  <a:lnTo>
                    <a:pt x="585190" y="1166035"/>
                  </a:lnTo>
                  <a:lnTo>
                    <a:pt x="592331" y="1163861"/>
                  </a:lnTo>
                  <a:lnTo>
                    <a:pt x="595435" y="1163861"/>
                  </a:lnTo>
                  <a:lnTo>
                    <a:pt x="597608" y="1163861"/>
                  </a:lnTo>
                  <a:lnTo>
                    <a:pt x="599781" y="1161688"/>
                  </a:lnTo>
                  <a:lnTo>
                    <a:pt x="599781" y="1159515"/>
                  </a:lnTo>
                  <a:lnTo>
                    <a:pt x="599781" y="1158584"/>
                  </a:lnTo>
                  <a:lnTo>
                    <a:pt x="597608" y="1154238"/>
                  </a:lnTo>
                  <a:lnTo>
                    <a:pt x="597608" y="1148960"/>
                  </a:lnTo>
                  <a:lnTo>
                    <a:pt x="600713" y="1148960"/>
                  </a:lnTo>
                  <a:lnTo>
                    <a:pt x="600713" y="1144614"/>
                  </a:lnTo>
                  <a:lnTo>
                    <a:pt x="604748" y="1144614"/>
                  </a:lnTo>
                  <a:lnTo>
                    <a:pt x="607853" y="1144614"/>
                  </a:lnTo>
                  <a:lnTo>
                    <a:pt x="610026" y="1146787"/>
                  </a:lnTo>
                  <a:lnTo>
                    <a:pt x="612199" y="1146787"/>
                  </a:lnTo>
                  <a:lnTo>
                    <a:pt x="614372" y="1148960"/>
                  </a:lnTo>
                  <a:lnTo>
                    <a:pt x="619650" y="1151133"/>
                  </a:lnTo>
                  <a:lnTo>
                    <a:pt x="622754" y="1152064"/>
                  </a:lnTo>
                  <a:lnTo>
                    <a:pt x="624927" y="1154238"/>
                  </a:lnTo>
                  <a:lnTo>
                    <a:pt x="627100" y="1156411"/>
                  </a:lnTo>
                  <a:lnTo>
                    <a:pt x="630205" y="1158584"/>
                  </a:lnTo>
                  <a:lnTo>
                    <a:pt x="634241" y="1161688"/>
                  </a:lnTo>
                  <a:lnTo>
                    <a:pt x="632068" y="1166966"/>
                  </a:lnTo>
                  <a:lnTo>
                    <a:pt x="629894" y="1171312"/>
                  </a:lnTo>
                  <a:lnTo>
                    <a:pt x="629894" y="1174416"/>
                  </a:lnTo>
                  <a:lnTo>
                    <a:pt x="629894" y="1178763"/>
                  </a:lnTo>
                  <a:lnTo>
                    <a:pt x="629894" y="1181867"/>
                  </a:lnTo>
                  <a:lnTo>
                    <a:pt x="629894" y="1186213"/>
                  </a:lnTo>
                  <a:lnTo>
                    <a:pt x="629894" y="1189318"/>
                  </a:lnTo>
                  <a:lnTo>
                    <a:pt x="636103" y="1206392"/>
                  </a:lnTo>
                  <a:lnTo>
                    <a:pt x="648521" y="1223467"/>
                  </a:lnTo>
                  <a:lnTo>
                    <a:pt x="665285" y="1234022"/>
                  </a:lnTo>
                  <a:lnTo>
                    <a:pt x="680808" y="1238368"/>
                  </a:lnTo>
                  <a:lnTo>
                    <a:pt x="684843" y="1236195"/>
                  </a:lnTo>
                  <a:lnTo>
                    <a:pt x="687948" y="1233091"/>
                  </a:lnTo>
                  <a:lnTo>
                    <a:pt x="690121" y="1228744"/>
                  </a:lnTo>
                  <a:lnTo>
                    <a:pt x="695399" y="1226571"/>
                  </a:lnTo>
                  <a:lnTo>
                    <a:pt x="699434" y="1225640"/>
                  </a:lnTo>
                  <a:lnTo>
                    <a:pt x="704712" y="1226571"/>
                  </a:lnTo>
                  <a:lnTo>
                    <a:pt x="714025" y="1230918"/>
                  </a:lnTo>
                  <a:lnTo>
                    <a:pt x="721165" y="1234022"/>
                  </a:lnTo>
                  <a:lnTo>
                    <a:pt x="728306" y="1236195"/>
                  </a:lnTo>
                  <a:lnTo>
                    <a:pt x="735446" y="1234022"/>
                  </a:lnTo>
                  <a:lnTo>
                    <a:pt x="743828" y="1226571"/>
                  </a:lnTo>
                  <a:lnTo>
                    <a:pt x="750968" y="1226571"/>
                  </a:lnTo>
                  <a:lnTo>
                    <a:pt x="755004" y="1226571"/>
                  </a:lnTo>
                  <a:lnTo>
                    <a:pt x="758109" y="1226571"/>
                  </a:lnTo>
                  <a:lnTo>
                    <a:pt x="760282" y="1228744"/>
                  </a:lnTo>
                  <a:lnTo>
                    <a:pt x="762455" y="1230918"/>
                  </a:lnTo>
                  <a:lnTo>
                    <a:pt x="762455" y="1234022"/>
                  </a:lnTo>
                  <a:lnTo>
                    <a:pt x="764628" y="1238368"/>
                  </a:lnTo>
                  <a:lnTo>
                    <a:pt x="767732" y="1251097"/>
                  </a:lnTo>
                  <a:lnTo>
                    <a:pt x="765870" y="1265377"/>
                  </a:lnTo>
                  <a:close/>
                  <a:moveTo>
                    <a:pt x="845033" y="1136232"/>
                  </a:moveTo>
                  <a:lnTo>
                    <a:pt x="825165" y="1141509"/>
                  </a:lnTo>
                  <a:lnTo>
                    <a:pt x="803434" y="1143682"/>
                  </a:lnTo>
                  <a:lnTo>
                    <a:pt x="781702" y="1139336"/>
                  </a:lnTo>
                  <a:lnTo>
                    <a:pt x="773320" y="1136232"/>
                  </a:lnTo>
                  <a:lnTo>
                    <a:pt x="766180" y="1130954"/>
                  </a:lnTo>
                  <a:lnTo>
                    <a:pt x="756867" y="1124745"/>
                  </a:lnTo>
                  <a:lnTo>
                    <a:pt x="742276" y="1124745"/>
                  </a:lnTo>
                  <a:lnTo>
                    <a:pt x="727685" y="1126918"/>
                  </a:lnTo>
                  <a:lnTo>
                    <a:pt x="713094" y="1134369"/>
                  </a:lnTo>
                  <a:lnTo>
                    <a:pt x="700676" y="1139647"/>
                  </a:lnTo>
                  <a:lnTo>
                    <a:pt x="686085" y="1141820"/>
                  </a:lnTo>
                  <a:lnTo>
                    <a:pt x="671494" y="1136542"/>
                  </a:lnTo>
                  <a:lnTo>
                    <a:pt x="666217" y="1134369"/>
                  </a:lnTo>
                  <a:lnTo>
                    <a:pt x="662181" y="1132196"/>
                  </a:lnTo>
                  <a:lnTo>
                    <a:pt x="659076" y="1131265"/>
                  </a:lnTo>
                  <a:lnTo>
                    <a:pt x="656903" y="1126918"/>
                  </a:lnTo>
                  <a:lnTo>
                    <a:pt x="656903" y="1123814"/>
                  </a:lnTo>
                  <a:lnTo>
                    <a:pt x="654730" y="1116363"/>
                  </a:lnTo>
                  <a:lnTo>
                    <a:pt x="654730" y="1110154"/>
                  </a:lnTo>
                  <a:lnTo>
                    <a:pt x="658766" y="1099599"/>
                  </a:lnTo>
                  <a:lnTo>
                    <a:pt x="665906" y="1086871"/>
                  </a:lnTo>
                  <a:lnTo>
                    <a:pt x="674288" y="1071969"/>
                  </a:lnTo>
                  <a:lnTo>
                    <a:pt x="683602" y="1057068"/>
                  </a:lnTo>
                  <a:lnTo>
                    <a:pt x="690742" y="1043408"/>
                  </a:lnTo>
                  <a:lnTo>
                    <a:pt x="694778" y="1035026"/>
                  </a:lnTo>
                  <a:lnTo>
                    <a:pt x="703160" y="1037199"/>
                  </a:lnTo>
                  <a:lnTo>
                    <a:pt x="710300" y="1040304"/>
                  </a:lnTo>
                  <a:lnTo>
                    <a:pt x="715578" y="1042477"/>
                  </a:lnTo>
                  <a:lnTo>
                    <a:pt x="721786" y="1047755"/>
                  </a:lnTo>
                  <a:lnTo>
                    <a:pt x="724891" y="1049928"/>
                  </a:lnTo>
                  <a:lnTo>
                    <a:pt x="727064" y="1049928"/>
                  </a:lnTo>
                  <a:lnTo>
                    <a:pt x="729237" y="1049928"/>
                  </a:lnTo>
                  <a:lnTo>
                    <a:pt x="730168" y="1050859"/>
                  </a:lnTo>
                  <a:lnTo>
                    <a:pt x="717751" y="1055205"/>
                  </a:lnTo>
                  <a:lnTo>
                    <a:pt x="721786" y="1064829"/>
                  </a:lnTo>
                  <a:lnTo>
                    <a:pt x="728927" y="1072280"/>
                  </a:lnTo>
                  <a:lnTo>
                    <a:pt x="734204" y="1079731"/>
                  </a:lnTo>
                  <a:lnTo>
                    <a:pt x="743518" y="1080662"/>
                  </a:lnTo>
                  <a:lnTo>
                    <a:pt x="755935" y="1075384"/>
                  </a:lnTo>
                  <a:lnTo>
                    <a:pt x="765249" y="1067934"/>
                  </a:lnTo>
                  <a:lnTo>
                    <a:pt x="780771" y="1073211"/>
                  </a:lnTo>
                  <a:lnTo>
                    <a:pt x="800640" y="1084698"/>
                  </a:lnTo>
                  <a:lnTo>
                    <a:pt x="821439" y="1097426"/>
                  </a:lnTo>
                  <a:lnTo>
                    <a:pt x="836030" y="1110154"/>
                  </a:lnTo>
                  <a:lnTo>
                    <a:pt x="844413" y="1125056"/>
                  </a:lnTo>
                  <a:lnTo>
                    <a:pt x="850621" y="1125056"/>
                  </a:lnTo>
                  <a:lnTo>
                    <a:pt x="845033" y="1136232"/>
                  </a:lnTo>
                  <a:close/>
                  <a:moveTo>
                    <a:pt x="1025402" y="1146787"/>
                  </a:moveTo>
                  <a:lnTo>
                    <a:pt x="1022298" y="1146787"/>
                  </a:lnTo>
                  <a:lnTo>
                    <a:pt x="1018262" y="1146787"/>
                  </a:lnTo>
                  <a:lnTo>
                    <a:pt x="1015157" y="1146787"/>
                  </a:lnTo>
                  <a:lnTo>
                    <a:pt x="1011122" y="1144614"/>
                  </a:lnTo>
                  <a:lnTo>
                    <a:pt x="1008949" y="1161688"/>
                  </a:lnTo>
                  <a:lnTo>
                    <a:pt x="1011122" y="1173175"/>
                  </a:lnTo>
                  <a:lnTo>
                    <a:pt x="1016399" y="1183730"/>
                  </a:lnTo>
                  <a:lnTo>
                    <a:pt x="1020435" y="1196458"/>
                  </a:lnTo>
                  <a:lnTo>
                    <a:pt x="1022608" y="1217569"/>
                  </a:lnTo>
                  <a:lnTo>
                    <a:pt x="995600" y="1218500"/>
                  </a:lnTo>
                  <a:lnTo>
                    <a:pt x="976973" y="1215395"/>
                  </a:lnTo>
                  <a:lnTo>
                    <a:pt x="966418" y="1205772"/>
                  </a:lnTo>
                  <a:lnTo>
                    <a:pt x="962382" y="1188697"/>
                  </a:lnTo>
                  <a:lnTo>
                    <a:pt x="962382" y="1165414"/>
                  </a:lnTo>
                  <a:lnTo>
                    <a:pt x="974800" y="1165414"/>
                  </a:lnTo>
                  <a:lnTo>
                    <a:pt x="967660" y="1151754"/>
                  </a:lnTo>
                  <a:lnTo>
                    <a:pt x="955242" y="1138094"/>
                  </a:lnTo>
                  <a:lnTo>
                    <a:pt x="944686" y="1121020"/>
                  </a:lnTo>
                  <a:lnTo>
                    <a:pt x="933200" y="1103945"/>
                  </a:lnTo>
                  <a:lnTo>
                    <a:pt x="927922" y="1086871"/>
                  </a:lnTo>
                  <a:lnTo>
                    <a:pt x="931027" y="1071038"/>
                  </a:lnTo>
                  <a:lnTo>
                    <a:pt x="938167" y="1059552"/>
                  </a:lnTo>
                  <a:lnTo>
                    <a:pt x="949653" y="1049928"/>
                  </a:lnTo>
                  <a:lnTo>
                    <a:pt x="962071" y="1044650"/>
                  </a:lnTo>
                  <a:lnTo>
                    <a:pt x="974489" y="1039373"/>
                  </a:lnTo>
                  <a:lnTo>
                    <a:pt x="985976" y="1029749"/>
                  </a:lnTo>
                  <a:lnTo>
                    <a:pt x="995289" y="1029749"/>
                  </a:lnTo>
                  <a:lnTo>
                    <a:pt x="1000567" y="1031922"/>
                  </a:lnTo>
                  <a:lnTo>
                    <a:pt x="1005844" y="1031922"/>
                  </a:lnTo>
                  <a:lnTo>
                    <a:pt x="1011122" y="1034095"/>
                  </a:lnTo>
                  <a:lnTo>
                    <a:pt x="1008017" y="1049928"/>
                  </a:lnTo>
                  <a:lnTo>
                    <a:pt x="1000877" y="1063587"/>
                  </a:lnTo>
                  <a:lnTo>
                    <a:pt x="986286" y="1068865"/>
                  </a:lnTo>
                  <a:lnTo>
                    <a:pt x="966418" y="1071038"/>
                  </a:lnTo>
                  <a:lnTo>
                    <a:pt x="973558" y="1086871"/>
                  </a:lnTo>
                  <a:lnTo>
                    <a:pt x="985976" y="1101772"/>
                  </a:lnTo>
                  <a:lnTo>
                    <a:pt x="1001498" y="1111396"/>
                  </a:lnTo>
                  <a:lnTo>
                    <a:pt x="1000567" y="1115742"/>
                  </a:lnTo>
                  <a:lnTo>
                    <a:pt x="998394" y="1116674"/>
                  </a:lnTo>
                  <a:lnTo>
                    <a:pt x="996220" y="1116674"/>
                  </a:lnTo>
                  <a:lnTo>
                    <a:pt x="995289" y="1121020"/>
                  </a:lnTo>
                  <a:lnTo>
                    <a:pt x="1000567" y="1130644"/>
                  </a:lnTo>
                  <a:lnTo>
                    <a:pt x="1005844" y="1139026"/>
                  </a:lnTo>
                  <a:lnTo>
                    <a:pt x="1008017" y="1143372"/>
                  </a:lnTo>
                  <a:lnTo>
                    <a:pt x="1008949" y="1144303"/>
                  </a:lnTo>
                  <a:lnTo>
                    <a:pt x="1011122" y="1143372"/>
                  </a:lnTo>
                  <a:lnTo>
                    <a:pt x="1011122" y="1141199"/>
                  </a:lnTo>
                  <a:lnTo>
                    <a:pt x="1013295" y="1138094"/>
                  </a:lnTo>
                  <a:lnTo>
                    <a:pt x="1013295" y="1133748"/>
                  </a:lnTo>
                  <a:lnTo>
                    <a:pt x="1015468" y="1131575"/>
                  </a:lnTo>
                  <a:lnTo>
                    <a:pt x="1018573" y="1133748"/>
                  </a:lnTo>
                  <a:lnTo>
                    <a:pt x="1022608" y="1138094"/>
                  </a:lnTo>
                  <a:lnTo>
                    <a:pt x="1023540" y="1139026"/>
                  </a:lnTo>
                  <a:lnTo>
                    <a:pt x="1027575" y="1141199"/>
                  </a:lnTo>
                  <a:lnTo>
                    <a:pt x="1030680" y="1144303"/>
                  </a:lnTo>
                  <a:lnTo>
                    <a:pt x="1025402" y="1146787"/>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30" name="Freeform: Shape 329">
              <a:extLst>
                <a:ext uri="{FF2B5EF4-FFF2-40B4-BE49-F238E27FC236}">
                  <a16:creationId xmlns:a16="http://schemas.microsoft.com/office/drawing/2014/main" id="{03AEFD88-5908-4556-B3B4-E85CC57BE23A}"/>
                </a:ext>
              </a:extLst>
            </p:cNvPr>
            <p:cNvSpPr/>
            <p:nvPr/>
          </p:nvSpPr>
          <p:spPr>
            <a:xfrm>
              <a:off x="3690211" y="4196454"/>
              <a:ext cx="74507" cy="99343"/>
            </a:xfrm>
            <a:custGeom>
              <a:avLst/>
              <a:gdLst>
                <a:gd name="connsiteX0" fmla="*/ 60226 w 74506"/>
                <a:gd name="connsiteY0" fmla="*/ 0 h 99342"/>
                <a:gd name="connsiteX1" fmla="*/ 43462 w 74506"/>
                <a:gd name="connsiteY1" fmla="*/ 0 h 99342"/>
                <a:gd name="connsiteX2" fmla="*/ 23904 w 74506"/>
                <a:gd name="connsiteY2" fmla="*/ 2173 h 99342"/>
                <a:gd name="connsiteX3" fmla="*/ 4036 w 74506"/>
                <a:gd name="connsiteY3" fmla="*/ 4346 h 99342"/>
                <a:gd name="connsiteX4" fmla="*/ 4967 w 74506"/>
                <a:gd name="connsiteY4" fmla="*/ 11797 h 99342"/>
                <a:gd name="connsiteX5" fmla="*/ 7140 w 74506"/>
                <a:gd name="connsiteY5" fmla="*/ 14901 h 99342"/>
                <a:gd name="connsiteX6" fmla="*/ 11176 w 74506"/>
                <a:gd name="connsiteY6" fmla="*/ 19248 h 99342"/>
                <a:gd name="connsiteX7" fmla="*/ 14281 w 74506"/>
                <a:gd name="connsiteY7" fmla="*/ 20179 h 99342"/>
                <a:gd name="connsiteX8" fmla="*/ 18627 w 74506"/>
                <a:gd name="connsiteY8" fmla="*/ 22352 h 99342"/>
                <a:gd name="connsiteX9" fmla="*/ 23904 w 74506"/>
                <a:gd name="connsiteY9" fmla="*/ 24525 h 99342"/>
                <a:gd name="connsiteX10" fmla="*/ 18627 w 74506"/>
                <a:gd name="connsiteY10" fmla="*/ 31976 h 99342"/>
                <a:gd name="connsiteX11" fmla="*/ 11176 w 74506"/>
                <a:gd name="connsiteY11" fmla="*/ 37253 h 99342"/>
                <a:gd name="connsiteX12" fmla="*/ 4036 w 74506"/>
                <a:gd name="connsiteY12" fmla="*/ 40358 h 99342"/>
                <a:gd name="connsiteX13" fmla="*/ 0 w 74506"/>
                <a:gd name="connsiteY13" fmla="*/ 74197 h 99342"/>
                <a:gd name="connsiteX14" fmla="*/ 23904 w 74506"/>
                <a:gd name="connsiteY14" fmla="*/ 77301 h 99342"/>
                <a:gd name="connsiteX15" fmla="*/ 23904 w 74506"/>
                <a:gd name="connsiteY15" fmla="*/ 89098 h 99342"/>
                <a:gd name="connsiteX16" fmla="*/ 31045 w 74506"/>
                <a:gd name="connsiteY16" fmla="*/ 92202 h 99342"/>
                <a:gd name="connsiteX17" fmla="*/ 38495 w 74506"/>
                <a:gd name="connsiteY17" fmla="*/ 98411 h 99342"/>
                <a:gd name="connsiteX18" fmla="*/ 43462 w 74506"/>
                <a:gd name="connsiteY18" fmla="*/ 101826 h 99342"/>
                <a:gd name="connsiteX19" fmla="*/ 48740 w 74506"/>
                <a:gd name="connsiteY19" fmla="*/ 99653 h 99342"/>
                <a:gd name="connsiteX20" fmla="*/ 50913 w 74506"/>
                <a:gd name="connsiteY20" fmla="*/ 96549 h 99342"/>
                <a:gd name="connsiteX21" fmla="*/ 53086 w 74506"/>
                <a:gd name="connsiteY21" fmla="*/ 94376 h 99342"/>
                <a:gd name="connsiteX22" fmla="*/ 53086 w 74506"/>
                <a:gd name="connsiteY22" fmla="*/ 92202 h 99342"/>
                <a:gd name="connsiteX23" fmla="*/ 53086 w 74506"/>
                <a:gd name="connsiteY23" fmla="*/ 89098 h 99342"/>
                <a:gd name="connsiteX24" fmla="*/ 53086 w 74506"/>
                <a:gd name="connsiteY24" fmla="*/ 84752 h 99342"/>
                <a:gd name="connsiteX25" fmla="*/ 56191 w 74506"/>
                <a:gd name="connsiteY25" fmla="*/ 81647 h 99342"/>
                <a:gd name="connsiteX26" fmla="*/ 67677 w 74506"/>
                <a:gd name="connsiteY26" fmla="*/ 84752 h 99342"/>
                <a:gd name="connsiteX27" fmla="*/ 72644 w 74506"/>
                <a:gd name="connsiteY27" fmla="*/ 77301 h 99342"/>
                <a:gd name="connsiteX28" fmla="*/ 76991 w 74506"/>
                <a:gd name="connsiteY28" fmla="*/ 77301 h 99342"/>
                <a:gd name="connsiteX29" fmla="*/ 69540 w 74506"/>
                <a:gd name="connsiteY29" fmla="*/ 37253 h 9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4506" h="99342">
                  <a:moveTo>
                    <a:pt x="60226" y="0"/>
                  </a:moveTo>
                  <a:lnTo>
                    <a:pt x="43462" y="0"/>
                  </a:lnTo>
                  <a:lnTo>
                    <a:pt x="23904" y="2173"/>
                  </a:lnTo>
                  <a:lnTo>
                    <a:pt x="4036" y="4346"/>
                  </a:lnTo>
                  <a:lnTo>
                    <a:pt x="4967" y="11797"/>
                  </a:lnTo>
                  <a:lnTo>
                    <a:pt x="7140" y="14901"/>
                  </a:lnTo>
                  <a:lnTo>
                    <a:pt x="11176" y="19248"/>
                  </a:lnTo>
                  <a:lnTo>
                    <a:pt x="14281" y="20179"/>
                  </a:lnTo>
                  <a:lnTo>
                    <a:pt x="18627" y="22352"/>
                  </a:lnTo>
                  <a:lnTo>
                    <a:pt x="23904" y="24525"/>
                  </a:lnTo>
                  <a:lnTo>
                    <a:pt x="18627" y="31976"/>
                  </a:lnTo>
                  <a:lnTo>
                    <a:pt x="11176" y="37253"/>
                  </a:lnTo>
                  <a:lnTo>
                    <a:pt x="4036" y="40358"/>
                  </a:lnTo>
                  <a:lnTo>
                    <a:pt x="0" y="74197"/>
                  </a:lnTo>
                  <a:lnTo>
                    <a:pt x="23904" y="77301"/>
                  </a:lnTo>
                  <a:lnTo>
                    <a:pt x="23904" y="89098"/>
                  </a:lnTo>
                  <a:lnTo>
                    <a:pt x="31045" y="92202"/>
                  </a:lnTo>
                  <a:lnTo>
                    <a:pt x="38495" y="98411"/>
                  </a:lnTo>
                  <a:lnTo>
                    <a:pt x="43462" y="101826"/>
                  </a:lnTo>
                  <a:lnTo>
                    <a:pt x="48740" y="99653"/>
                  </a:lnTo>
                  <a:lnTo>
                    <a:pt x="50913" y="96549"/>
                  </a:lnTo>
                  <a:lnTo>
                    <a:pt x="53086" y="94376"/>
                  </a:lnTo>
                  <a:lnTo>
                    <a:pt x="53086" y="92202"/>
                  </a:lnTo>
                  <a:lnTo>
                    <a:pt x="53086" y="89098"/>
                  </a:lnTo>
                  <a:lnTo>
                    <a:pt x="53086" y="84752"/>
                  </a:lnTo>
                  <a:lnTo>
                    <a:pt x="56191" y="81647"/>
                  </a:lnTo>
                  <a:lnTo>
                    <a:pt x="67677" y="84752"/>
                  </a:lnTo>
                  <a:lnTo>
                    <a:pt x="72644" y="77301"/>
                  </a:lnTo>
                  <a:lnTo>
                    <a:pt x="76991" y="77301"/>
                  </a:lnTo>
                  <a:lnTo>
                    <a:pt x="69540" y="37253"/>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31" name="Freeform: Shape 330">
              <a:extLst>
                <a:ext uri="{FF2B5EF4-FFF2-40B4-BE49-F238E27FC236}">
                  <a16:creationId xmlns:a16="http://schemas.microsoft.com/office/drawing/2014/main" id="{07235AB3-DB92-4EFD-97FF-A2ACFDE6A279}"/>
                </a:ext>
              </a:extLst>
            </p:cNvPr>
            <p:cNvSpPr/>
            <p:nvPr/>
          </p:nvSpPr>
          <p:spPr>
            <a:xfrm>
              <a:off x="3753542" y="4135296"/>
              <a:ext cx="40358" cy="34149"/>
            </a:xfrm>
            <a:custGeom>
              <a:avLst/>
              <a:gdLst>
                <a:gd name="connsiteX0" fmla="*/ 22042 w 40357"/>
                <a:gd name="connsiteY0" fmla="*/ 36012 h 34149"/>
                <a:gd name="connsiteX1" fmla="*/ 27009 w 40357"/>
                <a:gd name="connsiteY1" fmla="*/ 31665 h 34149"/>
                <a:gd name="connsiteX2" fmla="*/ 31355 w 40357"/>
                <a:gd name="connsiteY2" fmla="*/ 29492 h 34149"/>
                <a:gd name="connsiteX3" fmla="*/ 34460 w 40357"/>
                <a:gd name="connsiteY3" fmla="*/ 28561 h 34149"/>
                <a:gd name="connsiteX4" fmla="*/ 40668 w 40357"/>
                <a:gd name="connsiteY4" fmla="*/ 24215 h 34149"/>
                <a:gd name="connsiteX5" fmla="*/ 36633 w 40357"/>
                <a:gd name="connsiteY5" fmla="*/ 0 h 34149"/>
                <a:gd name="connsiteX6" fmla="*/ 23904 w 40357"/>
                <a:gd name="connsiteY6" fmla="*/ 2173 h 34149"/>
                <a:gd name="connsiteX7" fmla="*/ 16764 w 40357"/>
                <a:gd name="connsiteY7" fmla="*/ 6209 h 34149"/>
                <a:gd name="connsiteX8" fmla="*/ 9313 w 40357"/>
                <a:gd name="connsiteY8" fmla="*/ 11486 h 34149"/>
                <a:gd name="connsiteX9" fmla="*/ 0 w 40357"/>
                <a:gd name="connsiteY9" fmla="*/ 16764 h 34149"/>
                <a:gd name="connsiteX10" fmla="*/ 0 w 40357"/>
                <a:gd name="connsiteY10" fmla="*/ 24215 h 34149"/>
                <a:gd name="connsiteX11" fmla="*/ 2173 w 40357"/>
                <a:gd name="connsiteY11" fmla="*/ 26388 h 34149"/>
                <a:gd name="connsiteX12" fmla="*/ 2173 w 40357"/>
                <a:gd name="connsiteY12" fmla="*/ 28561 h 34149"/>
                <a:gd name="connsiteX13" fmla="*/ 4346 w 40357"/>
                <a:gd name="connsiteY13" fmla="*/ 28561 h 34149"/>
                <a:gd name="connsiteX14" fmla="*/ 4346 w 40357"/>
                <a:gd name="connsiteY14" fmla="*/ 29492 h 34149"/>
                <a:gd name="connsiteX15" fmla="*/ 4346 w 40357"/>
                <a:gd name="connsiteY15" fmla="*/ 33839 h 34149"/>
                <a:gd name="connsiteX16" fmla="*/ 9313 w 40357"/>
                <a:gd name="connsiteY16" fmla="*/ 33839 h 34149"/>
                <a:gd name="connsiteX17" fmla="*/ 11487 w 40357"/>
                <a:gd name="connsiteY17" fmla="*/ 33839 h 34149"/>
                <a:gd name="connsiteX18" fmla="*/ 13660 w 40357"/>
                <a:gd name="connsiteY18" fmla="*/ 36012 h 34149"/>
                <a:gd name="connsiteX19" fmla="*/ 14591 w 40357"/>
                <a:gd name="connsiteY19" fmla="*/ 36012 h 34149"/>
                <a:gd name="connsiteX20" fmla="*/ 16764 w 40357"/>
                <a:gd name="connsiteY20" fmla="*/ 36943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57" h="34149">
                  <a:moveTo>
                    <a:pt x="22042" y="36012"/>
                  </a:moveTo>
                  <a:lnTo>
                    <a:pt x="27009" y="31665"/>
                  </a:lnTo>
                  <a:lnTo>
                    <a:pt x="31355" y="29492"/>
                  </a:lnTo>
                  <a:lnTo>
                    <a:pt x="34460" y="28561"/>
                  </a:lnTo>
                  <a:lnTo>
                    <a:pt x="40668" y="24215"/>
                  </a:lnTo>
                  <a:lnTo>
                    <a:pt x="36633" y="0"/>
                  </a:lnTo>
                  <a:lnTo>
                    <a:pt x="23904" y="2173"/>
                  </a:lnTo>
                  <a:lnTo>
                    <a:pt x="16764" y="6209"/>
                  </a:lnTo>
                  <a:lnTo>
                    <a:pt x="9313" y="11486"/>
                  </a:lnTo>
                  <a:lnTo>
                    <a:pt x="0" y="16764"/>
                  </a:lnTo>
                  <a:lnTo>
                    <a:pt x="0" y="24215"/>
                  </a:lnTo>
                  <a:lnTo>
                    <a:pt x="2173" y="26388"/>
                  </a:lnTo>
                  <a:lnTo>
                    <a:pt x="2173" y="28561"/>
                  </a:lnTo>
                  <a:lnTo>
                    <a:pt x="4346" y="28561"/>
                  </a:lnTo>
                  <a:lnTo>
                    <a:pt x="4346" y="29492"/>
                  </a:lnTo>
                  <a:lnTo>
                    <a:pt x="4346" y="33839"/>
                  </a:lnTo>
                  <a:lnTo>
                    <a:pt x="9313" y="33839"/>
                  </a:lnTo>
                  <a:lnTo>
                    <a:pt x="11487" y="33839"/>
                  </a:lnTo>
                  <a:lnTo>
                    <a:pt x="13660" y="36012"/>
                  </a:lnTo>
                  <a:lnTo>
                    <a:pt x="14591" y="36012"/>
                  </a:lnTo>
                  <a:lnTo>
                    <a:pt x="16764" y="36943"/>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32" name="Freeform: Shape 331">
              <a:extLst>
                <a:ext uri="{FF2B5EF4-FFF2-40B4-BE49-F238E27FC236}">
                  <a16:creationId xmlns:a16="http://schemas.microsoft.com/office/drawing/2014/main" id="{4A4F70FF-2543-487A-9CF3-DCE7EAD1AE41}"/>
                </a:ext>
              </a:extLst>
            </p:cNvPr>
            <p:cNvSpPr/>
            <p:nvPr/>
          </p:nvSpPr>
          <p:spPr>
            <a:xfrm>
              <a:off x="3770306" y="4179690"/>
              <a:ext cx="55880" cy="96238"/>
            </a:xfrm>
            <a:custGeom>
              <a:avLst/>
              <a:gdLst>
                <a:gd name="connsiteX0" fmla="*/ 54018 w 55880"/>
                <a:gd name="connsiteY0" fmla="*/ 13660 h 96238"/>
                <a:gd name="connsiteX1" fmla="*/ 53086 w 55880"/>
                <a:gd name="connsiteY1" fmla="*/ 9624 h 96238"/>
                <a:gd name="connsiteX2" fmla="*/ 43773 w 55880"/>
                <a:gd name="connsiteY2" fmla="*/ 6209 h 96238"/>
                <a:gd name="connsiteX3" fmla="*/ 31045 w 55880"/>
                <a:gd name="connsiteY3" fmla="*/ 4346 h 96238"/>
                <a:gd name="connsiteX4" fmla="*/ 16454 w 55880"/>
                <a:gd name="connsiteY4" fmla="*/ 2173 h 96238"/>
                <a:gd name="connsiteX5" fmla="*/ 3104 w 55880"/>
                <a:gd name="connsiteY5" fmla="*/ 0 h 96238"/>
                <a:gd name="connsiteX6" fmla="*/ 0 w 55880"/>
                <a:gd name="connsiteY6" fmla="*/ 16764 h 96238"/>
                <a:gd name="connsiteX7" fmla="*/ 2173 w 55880"/>
                <a:gd name="connsiteY7" fmla="*/ 31665 h 96238"/>
                <a:gd name="connsiteX8" fmla="*/ 3104 w 55880"/>
                <a:gd name="connsiteY8" fmla="*/ 48740 h 96238"/>
                <a:gd name="connsiteX9" fmla="*/ 7140 w 55880"/>
                <a:gd name="connsiteY9" fmla="*/ 63331 h 96238"/>
                <a:gd name="connsiteX10" fmla="*/ 7140 w 55880"/>
                <a:gd name="connsiteY10" fmla="*/ 76059 h 96238"/>
                <a:gd name="connsiteX11" fmla="*/ 3104 w 55880"/>
                <a:gd name="connsiteY11" fmla="*/ 86614 h 96238"/>
                <a:gd name="connsiteX12" fmla="*/ 7140 w 55880"/>
                <a:gd name="connsiteY12" fmla="*/ 98411 h 96238"/>
                <a:gd name="connsiteX13" fmla="*/ 14591 w 55880"/>
                <a:gd name="connsiteY13" fmla="*/ 98411 h 96238"/>
                <a:gd name="connsiteX14" fmla="*/ 19869 w 55880"/>
                <a:gd name="connsiteY14" fmla="*/ 98411 h 96238"/>
                <a:gd name="connsiteX15" fmla="*/ 23904 w 55880"/>
                <a:gd name="connsiteY15" fmla="*/ 96238 h 96238"/>
                <a:gd name="connsiteX16" fmla="*/ 27009 w 55880"/>
                <a:gd name="connsiteY16" fmla="*/ 94065 h 96238"/>
                <a:gd name="connsiteX17" fmla="*/ 31045 w 55880"/>
                <a:gd name="connsiteY17" fmla="*/ 88788 h 96238"/>
                <a:gd name="connsiteX18" fmla="*/ 32286 w 55880"/>
                <a:gd name="connsiteY18" fmla="*/ 81337 h 96238"/>
                <a:gd name="connsiteX19" fmla="*/ 34460 w 55880"/>
                <a:gd name="connsiteY19" fmla="*/ 70782 h 96238"/>
                <a:gd name="connsiteX20" fmla="*/ 32286 w 55880"/>
                <a:gd name="connsiteY20" fmla="*/ 61468 h 96238"/>
                <a:gd name="connsiteX21" fmla="*/ 34460 w 55880"/>
                <a:gd name="connsiteY21" fmla="*/ 57122 h 96238"/>
                <a:gd name="connsiteX22" fmla="*/ 38495 w 55880"/>
                <a:gd name="connsiteY22" fmla="*/ 56191 h 96238"/>
                <a:gd name="connsiteX23" fmla="*/ 39427 w 55880"/>
                <a:gd name="connsiteY23" fmla="*/ 54018 h 96238"/>
                <a:gd name="connsiteX24" fmla="*/ 43773 w 55880"/>
                <a:gd name="connsiteY24" fmla="*/ 51844 h 96238"/>
                <a:gd name="connsiteX25" fmla="*/ 46877 w 55880"/>
                <a:gd name="connsiteY25" fmla="*/ 49671 h 96238"/>
                <a:gd name="connsiteX26" fmla="*/ 50913 w 55880"/>
                <a:gd name="connsiteY26" fmla="*/ 46567 h 96238"/>
                <a:gd name="connsiteX27" fmla="*/ 53086 w 55880"/>
                <a:gd name="connsiteY27" fmla="*/ 41289 h 96238"/>
                <a:gd name="connsiteX28" fmla="*/ 54018 w 55880"/>
                <a:gd name="connsiteY28" fmla="*/ 36943 h 96238"/>
                <a:gd name="connsiteX29" fmla="*/ 56191 w 55880"/>
                <a:gd name="connsiteY29" fmla="*/ 33839 h 96238"/>
                <a:gd name="connsiteX30" fmla="*/ 56191 w 55880"/>
                <a:gd name="connsiteY30" fmla="*/ 26388 h 96238"/>
                <a:gd name="connsiteX31" fmla="*/ 54018 w 55880"/>
                <a:gd name="connsiteY31" fmla="*/ 18937 h 96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880" h="96238">
                  <a:moveTo>
                    <a:pt x="54018" y="13660"/>
                  </a:moveTo>
                  <a:lnTo>
                    <a:pt x="53086" y="9624"/>
                  </a:lnTo>
                  <a:lnTo>
                    <a:pt x="43773" y="6209"/>
                  </a:lnTo>
                  <a:lnTo>
                    <a:pt x="31045" y="4346"/>
                  </a:lnTo>
                  <a:lnTo>
                    <a:pt x="16454" y="2173"/>
                  </a:lnTo>
                  <a:lnTo>
                    <a:pt x="3104" y="0"/>
                  </a:lnTo>
                  <a:lnTo>
                    <a:pt x="0" y="16764"/>
                  </a:lnTo>
                  <a:lnTo>
                    <a:pt x="2173" y="31665"/>
                  </a:lnTo>
                  <a:lnTo>
                    <a:pt x="3104" y="48740"/>
                  </a:lnTo>
                  <a:lnTo>
                    <a:pt x="7140" y="63331"/>
                  </a:lnTo>
                  <a:lnTo>
                    <a:pt x="7140" y="76059"/>
                  </a:lnTo>
                  <a:lnTo>
                    <a:pt x="3104" y="86614"/>
                  </a:lnTo>
                  <a:lnTo>
                    <a:pt x="7140" y="98411"/>
                  </a:lnTo>
                  <a:lnTo>
                    <a:pt x="14591" y="98411"/>
                  </a:lnTo>
                  <a:lnTo>
                    <a:pt x="19869" y="98411"/>
                  </a:lnTo>
                  <a:lnTo>
                    <a:pt x="23904" y="96238"/>
                  </a:lnTo>
                  <a:lnTo>
                    <a:pt x="27009" y="94065"/>
                  </a:lnTo>
                  <a:lnTo>
                    <a:pt x="31045" y="88788"/>
                  </a:lnTo>
                  <a:lnTo>
                    <a:pt x="32286" y="81337"/>
                  </a:lnTo>
                  <a:lnTo>
                    <a:pt x="34460" y="70782"/>
                  </a:lnTo>
                  <a:lnTo>
                    <a:pt x="32286" y="61468"/>
                  </a:lnTo>
                  <a:lnTo>
                    <a:pt x="34460" y="57122"/>
                  </a:lnTo>
                  <a:lnTo>
                    <a:pt x="38495" y="56191"/>
                  </a:lnTo>
                  <a:lnTo>
                    <a:pt x="39427" y="54018"/>
                  </a:lnTo>
                  <a:lnTo>
                    <a:pt x="43773" y="51844"/>
                  </a:lnTo>
                  <a:lnTo>
                    <a:pt x="46877" y="49671"/>
                  </a:lnTo>
                  <a:lnTo>
                    <a:pt x="50913" y="46567"/>
                  </a:lnTo>
                  <a:lnTo>
                    <a:pt x="53086" y="41289"/>
                  </a:lnTo>
                  <a:lnTo>
                    <a:pt x="54018" y="36943"/>
                  </a:lnTo>
                  <a:lnTo>
                    <a:pt x="56191" y="33839"/>
                  </a:lnTo>
                  <a:lnTo>
                    <a:pt x="56191" y="26388"/>
                  </a:lnTo>
                  <a:lnTo>
                    <a:pt x="54018" y="18937"/>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33" name="Freeform: Shape 332">
              <a:extLst>
                <a:ext uri="{FF2B5EF4-FFF2-40B4-BE49-F238E27FC236}">
                  <a16:creationId xmlns:a16="http://schemas.microsoft.com/office/drawing/2014/main" id="{DCE100A7-5EF3-4225-9C72-CE89034ECE20}"/>
                </a:ext>
              </a:extLst>
            </p:cNvPr>
            <p:cNvSpPr/>
            <p:nvPr/>
          </p:nvSpPr>
          <p:spPr>
            <a:xfrm>
              <a:off x="3630606" y="4070724"/>
              <a:ext cx="21731" cy="27940"/>
            </a:xfrm>
            <a:custGeom>
              <a:avLst/>
              <a:gdLst>
                <a:gd name="connsiteX0" fmla="*/ 22973 w 21731"/>
                <a:gd name="connsiteY0" fmla="*/ 28561 h 27940"/>
                <a:gd name="connsiteX1" fmla="*/ 22042 w 21731"/>
                <a:gd name="connsiteY1" fmla="*/ 21110 h 27940"/>
                <a:gd name="connsiteX2" fmla="*/ 17695 w 21731"/>
                <a:gd name="connsiteY2" fmla="*/ 13660 h 27940"/>
                <a:gd name="connsiteX3" fmla="*/ 14591 w 21731"/>
                <a:gd name="connsiteY3" fmla="*/ 7451 h 27940"/>
                <a:gd name="connsiteX4" fmla="*/ 7451 w 21731"/>
                <a:gd name="connsiteY4" fmla="*/ 4346 h 27940"/>
                <a:gd name="connsiteX5" fmla="*/ 0 w 21731"/>
                <a:gd name="connsiteY5" fmla="*/ 0 h 27940"/>
                <a:gd name="connsiteX6" fmla="*/ 1242 w 21731"/>
                <a:gd name="connsiteY6" fmla="*/ 7451 h 27940"/>
                <a:gd name="connsiteX7" fmla="*/ 3104 w 21731"/>
                <a:gd name="connsiteY7" fmla="*/ 13660 h 27940"/>
                <a:gd name="connsiteX8" fmla="*/ 5278 w 21731"/>
                <a:gd name="connsiteY8" fmla="*/ 16764 h 27940"/>
                <a:gd name="connsiteX9" fmla="*/ 7451 w 21731"/>
                <a:gd name="connsiteY9" fmla="*/ 21110 h 27940"/>
                <a:gd name="connsiteX10" fmla="*/ 12728 w 21731"/>
                <a:gd name="connsiteY10" fmla="*/ 24215 h 27940"/>
                <a:gd name="connsiteX11" fmla="*/ 12728 w 21731"/>
                <a:gd name="connsiteY11" fmla="*/ 28561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731" h="27940">
                  <a:moveTo>
                    <a:pt x="22973" y="28561"/>
                  </a:moveTo>
                  <a:lnTo>
                    <a:pt x="22042" y="21110"/>
                  </a:lnTo>
                  <a:lnTo>
                    <a:pt x="17695" y="13660"/>
                  </a:lnTo>
                  <a:lnTo>
                    <a:pt x="14591" y="7451"/>
                  </a:lnTo>
                  <a:lnTo>
                    <a:pt x="7451" y="4346"/>
                  </a:lnTo>
                  <a:lnTo>
                    <a:pt x="0" y="0"/>
                  </a:lnTo>
                  <a:lnTo>
                    <a:pt x="1242" y="7451"/>
                  </a:lnTo>
                  <a:lnTo>
                    <a:pt x="3104" y="13660"/>
                  </a:lnTo>
                  <a:lnTo>
                    <a:pt x="5278" y="16764"/>
                  </a:lnTo>
                  <a:lnTo>
                    <a:pt x="7451" y="21110"/>
                  </a:lnTo>
                  <a:lnTo>
                    <a:pt x="12728" y="24215"/>
                  </a:lnTo>
                  <a:lnTo>
                    <a:pt x="12728" y="28561"/>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34" name="Freeform: Shape 333">
              <a:extLst>
                <a:ext uri="{FF2B5EF4-FFF2-40B4-BE49-F238E27FC236}">
                  <a16:creationId xmlns:a16="http://schemas.microsoft.com/office/drawing/2014/main" id="{6DFCAF1E-64D2-4D62-929B-6DA6ED7FDB05}"/>
                </a:ext>
              </a:extLst>
            </p:cNvPr>
            <p:cNvSpPr/>
            <p:nvPr/>
          </p:nvSpPr>
          <p:spPr>
            <a:xfrm>
              <a:off x="3646438" y="4107667"/>
              <a:ext cx="86925" cy="68298"/>
            </a:xfrm>
            <a:custGeom>
              <a:avLst/>
              <a:gdLst>
                <a:gd name="connsiteX0" fmla="*/ 50913 w 86924"/>
                <a:gd name="connsiteY0" fmla="*/ 44394 h 68298"/>
                <a:gd name="connsiteX1" fmla="*/ 54949 w 86924"/>
                <a:gd name="connsiteY1" fmla="*/ 48740 h 68298"/>
                <a:gd name="connsiteX2" fmla="*/ 54949 w 86924"/>
                <a:gd name="connsiteY2" fmla="*/ 51844 h 68298"/>
                <a:gd name="connsiteX3" fmla="*/ 54949 w 86924"/>
                <a:gd name="connsiteY3" fmla="*/ 57122 h 68298"/>
                <a:gd name="connsiteX4" fmla="*/ 56191 w 86924"/>
                <a:gd name="connsiteY4" fmla="*/ 61468 h 68298"/>
                <a:gd name="connsiteX5" fmla="*/ 60226 w 86924"/>
                <a:gd name="connsiteY5" fmla="*/ 64573 h 68298"/>
                <a:gd name="connsiteX6" fmla="*/ 62400 w 86924"/>
                <a:gd name="connsiteY6" fmla="*/ 66746 h 68298"/>
                <a:gd name="connsiteX7" fmla="*/ 63331 w 86924"/>
                <a:gd name="connsiteY7" fmla="*/ 66746 h 68298"/>
                <a:gd name="connsiteX8" fmla="*/ 63331 w 86924"/>
                <a:gd name="connsiteY8" fmla="*/ 68919 h 68298"/>
                <a:gd name="connsiteX9" fmla="*/ 67677 w 86924"/>
                <a:gd name="connsiteY9" fmla="*/ 68919 h 68298"/>
                <a:gd name="connsiteX10" fmla="*/ 70782 w 86924"/>
                <a:gd name="connsiteY10" fmla="*/ 64573 h 68298"/>
                <a:gd name="connsiteX11" fmla="*/ 74817 w 86924"/>
                <a:gd name="connsiteY11" fmla="*/ 63641 h 68298"/>
                <a:gd name="connsiteX12" fmla="*/ 80095 w 86924"/>
                <a:gd name="connsiteY12" fmla="*/ 61468 h 68298"/>
                <a:gd name="connsiteX13" fmla="*/ 82268 w 86924"/>
                <a:gd name="connsiteY13" fmla="*/ 48740 h 68298"/>
                <a:gd name="connsiteX14" fmla="*/ 84131 w 86924"/>
                <a:gd name="connsiteY14" fmla="*/ 31665 h 68298"/>
                <a:gd name="connsiteX15" fmla="*/ 87235 w 86924"/>
                <a:gd name="connsiteY15" fmla="*/ 20179 h 68298"/>
                <a:gd name="connsiteX16" fmla="*/ 87235 w 86924"/>
                <a:gd name="connsiteY16" fmla="*/ 14901 h 68298"/>
                <a:gd name="connsiteX17" fmla="*/ 87235 w 86924"/>
                <a:gd name="connsiteY17" fmla="*/ 9624 h 68298"/>
                <a:gd name="connsiteX18" fmla="*/ 85373 w 86924"/>
                <a:gd name="connsiteY18" fmla="*/ 7451 h 68298"/>
                <a:gd name="connsiteX19" fmla="*/ 84131 w 86924"/>
                <a:gd name="connsiteY19" fmla="*/ 4346 h 68298"/>
                <a:gd name="connsiteX20" fmla="*/ 82268 w 86924"/>
                <a:gd name="connsiteY20" fmla="*/ 2173 h 68298"/>
                <a:gd name="connsiteX21" fmla="*/ 80095 w 86924"/>
                <a:gd name="connsiteY21" fmla="*/ 2173 h 68298"/>
                <a:gd name="connsiteX22" fmla="*/ 77922 w 86924"/>
                <a:gd name="connsiteY22" fmla="*/ 0 h 68298"/>
                <a:gd name="connsiteX23" fmla="*/ 76991 w 86924"/>
                <a:gd name="connsiteY23" fmla="*/ 0 h 68298"/>
                <a:gd name="connsiteX24" fmla="*/ 70782 w 86924"/>
                <a:gd name="connsiteY24" fmla="*/ 0 h 68298"/>
                <a:gd name="connsiteX25" fmla="*/ 70782 w 86924"/>
                <a:gd name="connsiteY25" fmla="*/ 11797 h 68298"/>
                <a:gd name="connsiteX26" fmla="*/ 58053 w 86924"/>
                <a:gd name="connsiteY26" fmla="*/ 11797 h 68298"/>
                <a:gd name="connsiteX27" fmla="*/ 43773 w 86924"/>
                <a:gd name="connsiteY27" fmla="*/ 13970 h 68298"/>
                <a:gd name="connsiteX28" fmla="*/ 31045 w 86924"/>
                <a:gd name="connsiteY28" fmla="*/ 14901 h 68298"/>
                <a:gd name="connsiteX29" fmla="*/ 20800 w 86924"/>
                <a:gd name="connsiteY29" fmla="*/ 11797 h 68298"/>
                <a:gd name="connsiteX30" fmla="*/ 14591 w 86924"/>
                <a:gd name="connsiteY30" fmla="*/ 13970 h 68298"/>
                <a:gd name="connsiteX31" fmla="*/ 11487 w 86924"/>
                <a:gd name="connsiteY31" fmla="*/ 13970 h 68298"/>
                <a:gd name="connsiteX32" fmla="*/ 9313 w 86924"/>
                <a:gd name="connsiteY32" fmla="*/ 13970 h 68298"/>
                <a:gd name="connsiteX33" fmla="*/ 7140 w 86924"/>
                <a:gd name="connsiteY33" fmla="*/ 13970 h 68298"/>
                <a:gd name="connsiteX34" fmla="*/ 7140 w 86924"/>
                <a:gd name="connsiteY34" fmla="*/ 14901 h 68298"/>
                <a:gd name="connsiteX35" fmla="*/ 6209 w 86924"/>
                <a:gd name="connsiteY35" fmla="*/ 17075 h 68298"/>
                <a:gd name="connsiteX36" fmla="*/ 4036 w 86924"/>
                <a:gd name="connsiteY36" fmla="*/ 20179 h 68298"/>
                <a:gd name="connsiteX37" fmla="*/ 0 w 86924"/>
                <a:gd name="connsiteY37" fmla="*/ 20179 h 68298"/>
                <a:gd name="connsiteX38" fmla="*/ 7140 w 86924"/>
                <a:gd name="connsiteY38" fmla="*/ 31665 h 68298"/>
                <a:gd name="connsiteX39" fmla="*/ 16454 w 86924"/>
                <a:gd name="connsiteY39" fmla="*/ 36943 h 68298"/>
                <a:gd name="connsiteX40" fmla="*/ 26077 w 86924"/>
                <a:gd name="connsiteY40" fmla="*/ 39116 h 68298"/>
                <a:gd name="connsiteX41" fmla="*/ 34149 w 86924"/>
                <a:gd name="connsiteY41" fmla="*/ 36943 h 68298"/>
                <a:gd name="connsiteX42" fmla="*/ 43773 w 86924"/>
                <a:gd name="connsiteY42" fmla="*/ 39116 h 68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6924" h="68298">
                  <a:moveTo>
                    <a:pt x="50913" y="44394"/>
                  </a:moveTo>
                  <a:lnTo>
                    <a:pt x="54949" y="48740"/>
                  </a:lnTo>
                  <a:lnTo>
                    <a:pt x="54949" y="51844"/>
                  </a:lnTo>
                  <a:lnTo>
                    <a:pt x="54949" y="57122"/>
                  </a:lnTo>
                  <a:lnTo>
                    <a:pt x="56191" y="61468"/>
                  </a:lnTo>
                  <a:lnTo>
                    <a:pt x="60226" y="64573"/>
                  </a:lnTo>
                  <a:lnTo>
                    <a:pt x="62400" y="66746"/>
                  </a:lnTo>
                  <a:lnTo>
                    <a:pt x="63331" y="66746"/>
                  </a:lnTo>
                  <a:lnTo>
                    <a:pt x="63331" y="68919"/>
                  </a:lnTo>
                  <a:lnTo>
                    <a:pt x="67677" y="68919"/>
                  </a:lnTo>
                  <a:lnTo>
                    <a:pt x="70782" y="64573"/>
                  </a:lnTo>
                  <a:lnTo>
                    <a:pt x="74817" y="63641"/>
                  </a:lnTo>
                  <a:lnTo>
                    <a:pt x="80095" y="61468"/>
                  </a:lnTo>
                  <a:lnTo>
                    <a:pt x="82268" y="48740"/>
                  </a:lnTo>
                  <a:lnTo>
                    <a:pt x="84131" y="31665"/>
                  </a:lnTo>
                  <a:lnTo>
                    <a:pt x="87235" y="20179"/>
                  </a:lnTo>
                  <a:lnTo>
                    <a:pt x="87235" y="14901"/>
                  </a:lnTo>
                  <a:lnTo>
                    <a:pt x="87235" y="9624"/>
                  </a:lnTo>
                  <a:lnTo>
                    <a:pt x="85373" y="7451"/>
                  </a:lnTo>
                  <a:lnTo>
                    <a:pt x="84131" y="4346"/>
                  </a:lnTo>
                  <a:lnTo>
                    <a:pt x="82268" y="2173"/>
                  </a:lnTo>
                  <a:lnTo>
                    <a:pt x="80095" y="2173"/>
                  </a:lnTo>
                  <a:lnTo>
                    <a:pt x="77922" y="0"/>
                  </a:lnTo>
                  <a:lnTo>
                    <a:pt x="76991" y="0"/>
                  </a:lnTo>
                  <a:lnTo>
                    <a:pt x="70782" y="0"/>
                  </a:lnTo>
                  <a:lnTo>
                    <a:pt x="70782" y="11797"/>
                  </a:lnTo>
                  <a:lnTo>
                    <a:pt x="58053" y="11797"/>
                  </a:lnTo>
                  <a:lnTo>
                    <a:pt x="43773" y="13970"/>
                  </a:lnTo>
                  <a:lnTo>
                    <a:pt x="31045" y="14901"/>
                  </a:lnTo>
                  <a:lnTo>
                    <a:pt x="20800" y="11797"/>
                  </a:lnTo>
                  <a:lnTo>
                    <a:pt x="14591" y="13970"/>
                  </a:lnTo>
                  <a:lnTo>
                    <a:pt x="11487" y="13970"/>
                  </a:lnTo>
                  <a:lnTo>
                    <a:pt x="9313" y="13970"/>
                  </a:lnTo>
                  <a:lnTo>
                    <a:pt x="7140" y="13970"/>
                  </a:lnTo>
                  <a:lnTo>
                    <a:pt x="7140" y="14901"/>
                  </a:lnTo>
                  <a:lnTo>
                    <a:pt x="6209" y="17075"/>
                  </a:lnTo>
                  <a:lnTo>
                    <a:pt x="4036" y="20179"/>
                  </a:lnTo>
                  <a:lnTo>
                    <a:pt x="0" y="20179"/>
                  </a:lnTo>
                  <a:lnTo>
                    <a:pt x="7140" y="31665"/>
                  </a:lnTo>
                  <a:lnTo>
                    <a:pt x="16454" y="36943"/>
                  </a:lnTo>
                  <a:lnTo>
                    <a:pt x="26077" y="39116"/>
                  </a:lnTo>
                  <a:lnTo>
                    <a:pt x="34149" y="36943"/>
                  </a:lnTo>
                  <a:lnTo>
                    <a:pt x="43773" y="39116"/>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35" name="Freeform: Shape 334">
              <a:extLst>
                <a:ext uri="{FF2B5EF4-FFF2-40B4-BE49-F238E27FC236}">
                  <a16:creationId xmlns:a16="http://schemas.microsoft.com/office/drawing/2014/main" id="{FCEF2497-F8D7-49CC-AC11-CEC6034AF3CF}"/>
                </a:ext>
              </a:extLst>
            </p:cNvPr>
            <p:cNvSpPr/>
            <p:nvPr/>
          </p:nvSpPr>
          <p:spPr>
            <a:xfrm>
              <a:off x="3750438" y="4075070"/>
              <a:ext cx="235939" cy="102447"/>
            </a:xfrm>
            <a:custGeom>
              <a:avLst/>
              <a:gdLst>
                <a:gd name="connsiteX0" fmla="*/ 97790 w 235938"/>
                <a:gd name="connsiteY0" fmla="*/ 86614 h 102447"/>
                <a:gd name="connsiteX1" fmla="*/ 97790 w 235938"/>
                <a:gd name="connsiteY1" fmla="*/ 88787 h 102447"/>
                <a:gd name="connsiteX2" fmla="*/ 97790 w 235938"/>
                <a:gd name="connsiteY2" fmla="*/ 89719 h 102447"/>
                <a:gd name="connsiteX3" fmla="*/ 99964 w 235938"/>
                <a:gd name="connsiteY3" fmla="*/ 91892 h 102447"/>
                <a:gd name="connsiteX4" fmla="*/ 103068 w 235938"/>
                <a:gd name="connsiteY4" fmla="*/ 94065 h 102447"/>
                <a:gd name="connsiteX5" fmla="*/ 107414 w 235938"/>
                <a:gd name="connsiteY5" fmla="*/ 96238 h 102447"/>
                <a:gd name="connsiteX6" fmla="*/ 110519 w 235938"/>
                <a:gd name="connsiteY6" fmla="*/ 96238 h 102447"/>
                <a:gd name="connsiteX7" fmla="*/ 112381 w 235938"/>
                <a:gd name="connsiteY7" fmla="*/ 94065 h 102447"/>
                <a:gd name="connsiteX8" fmla="*/ 114554 w 235938"/>
                <a:gd name="connsiteY8" fmla="*/ 89719 h 102447"/>
                <a:gd name="connsiteX9" fmla="*/ 116728 w 235938"/>
                <a:gd name="connsiteY9" fmla="*/ 84441 h 102447"/>
                <a:gd name="connsiteX10" fmla="*/ 119832 w 235938"/>
                <a:gd name="connsiteY10" fmla="*/ 91892 h 102447"/>
                <a:gd name="connsiteX11" fmla="*/ 122937 w 235938"/>
                <a:gd name="connsiteY11" fmla="*/ 99343 h 102447"/>
                <a:gd name="connsiteX12" fmla="*/ 126972 w 235938"/>
                <a:gd name="connsiteY12" fmla="*/ 104620 h 102447"/>
                <a:gd name="connsiteX13" fmla="*/ 136596 w 235938"/>
                <a:gd name="connsiteY13" fmla="*/ 104620 h 102447"/>
                <a:gd name="connsiteX14" fmla="*/ 137527 w 235938"/>
                <a:gd name="connsiteY14" fmla="*/ 101516 h 102447"/>
                <a:gd name="connsiteX15" fmla="*/ 139701 w 235938"/>
                <a:gd name="connsiteY15" fmla="*/ 97170 h 102447"/>
                <a:gd name="connsiteX16" fmla="*/ 143736 w 235938"/>
                <a:gd name="connsiteY16" fmla="*/ 94065 h 102447"/>
                <a:gd name="connsiteX17" fmla="*/ 143736 w 235938"/>
                <a:gd name="connsiteY17" fmla="*/ 89719 h 102447"/>
                <a:gd name="connsiteX18" fmla="*/ 146841 w 235938"/>
                <a:gd name="connsiteY18" fmla="*/ 94065 h 102447"/>
                <a:gd name="connsiteX19" fmla="*/ 149014 w 235938"/>
                <a:gd name="connsiteY19" fmla="*/ 99343 h 102447"/>
                <a:gd name="connsiteX20" fmla="*/ 152118 w 235938"/>
                <a:gd name="connsiteY20" fmla="*/ 104620 h 102447"/>
                <a:gd name="connsiteX21" fmla="*/ 158327 w 235938"/>
                <a:gd name="connsiteY21" fmla="*/ 104620 h 102447"/>
                <a:gd name="connsiteX22" fmla="*/ 163605 w 235938"/>
                <a:gd name="connsiteY22" fmla="*/ 104620 h 102447"/>
                <a:gd name="connsiteX23" fmla="*/ 166709 w 235938"/>
                <a:gd name="connsiteY23" fmla="*/ 103689 h 102447"/>
                <a:gd name="connsiteX24" fmla="*/ 172918 w 235938"/>
                <a:gd name="connsiteY24" fmla="*/ 101516 h 102447"/>
                <a:gd name="connsiteX25" fmla="*/ 178196 w 235938"/>
                <a:gd name="connsiteY25" fmla="*/ 101516 h 102447"/>
                <a:gd name="connsiteX26" fmla="*/ 183163 w 235938"/>
                <a:gd name="connsiteY26" fmla="*/ 99343 h 102447"/>
                <a:gd name="connsiteX27" fmla="*/ 185336 w 235938"/>
                <a:gd name="connsiteY27" fmla="*/ 97170 h 102447"/>
                <a:gd name="connsiteX28" fmla="*/ 188441 w 235938"/>
                <a:gd name="connsiteY28" fmla="*/ 97170 h 102447"/>
                <a:gd name="connsiteX29" fmla="*/ 190614 w 235938"/>
                <a:gd name="connsiteY29" fmla="*/ 96238 h 102447"/>
                <a:gd name="connsiteX30" fmla="*/ 192787 w 235938"/>
                <a:gd name="connsiteY30" fmla="*/ 91892 h 102447"/>
                <a:gd name="connsiteX31" fmla="*/ 195891 w 235938"/>
                <a:gd name="connsiteY31" fmla="*/ 89719 h 102447"/>
                <a:gd name="connsiteX32" fmla="*/ 199927 w 235938"/>
                <a:gd name="connsiteY32" fmla="*/ 89719 h 102447"/>
                <a:gd name="connsiteX33" fmla="*/ 209240 w 235938"/>
                <a:gd name="connsiteY33" fmla="*/ 91892 h 102447"/>
                <a:gd name="connsiteX34" fmla="*/ 221969 w 235938"/>
                <a:gd name="connsiteY34" fmla="*/ 94065 h 102447"/>
                <a:gd name="connsiteX35" fmla="*/ 232213 w 235938"/>
                <a:gd name="connsiteY35" fmla="*/ 94065 h 102447"/>
                <a:gd name="connsiteX36" fmla="*/ 236560 w 235938"/>
                <a:gd name="connsiteY36" fmla="*/ 81337 h 102447"/>
                <a:gd name="connsiteX37" fmla="*/ 236560 w 235938"/>
                <a:gd name="connsiteY37" fmla="*/ 76991 h 102447"/>
                <a:gd name="connsiteX38" fmla="*/ 236560 w 235938"/>
                <a:gd name="connsiteY38" fmla="*/ 73886 h 102447"/>
                <a:gd name="connsiteX39" fmla="*/ 236560 w 235938"/>
                <a:gd name="connsiteY39" fmla="*/ 71713 h 102447"/>
                <a:gd name="connsiteX40" fmla="*/ 234387 w 235938"/>
                <a:gd name="connsiteY40" fmla="*/ 67677 h 102447"/>
                <a:gd name="connsiteX41" fmla="*/ 232213 w 235938"/>
                <a:gd name="connsiteY41" fmla="*/ 62400 h 102447"/>
                <a:gd name="connsiteX42" fmla="*/ 232213 w 235938"/>
                <a:gd name="connsiteY42" fmla="*/ 57122 h 102447"/>
                <a:gd name="connsiteX43" fmla="*/ 209240 w 235938"/>
                <a:gd name="connsiteY43" fmla="*/ 54949 h 102447"/>
                <a:gd name="connsiteX44" fmla="*/ 181300 w 235938"/>
                <a:gd name="connsiteY44" fmla="*/ 57122 h 102447"/>
                <a:gd name="connsiteX45" fmla="*/ 156154 w 235938"/>
                <a:gd name="connsiteY45" fmla="*/ 57122 h 102447"/>
                <a:gd name="connsiteX46" fmla="*/ 130077 w 235938"/>
                <a:gd name="connsiteY46" fmla="*/ 57122 h 102447"/>
                <a:gd name="connsiteX47" fmla="*/ 107414 w 235938"/>
                <a:gd name="connsiteY47" fmla="*/ 51844 h 102447"/>
                <a:gd name="connsiteX48" fmla="*/ 87546 w 235938"/>
                <a:gd name="connsiteY48" fmla="*/ 40047 h 102447"/>
                <a:gd name="connsiteX49" fmla="*/ 87546 w 235938"/>
                <a:gd name="connsiteY49" fmla="*/ 36943 h 102447"/>
                <a:gd name="connsiteX50" fmla="*/ 87546 w 235938"/>
                <a:gd name="connsiteY50" fmla="*/ 31665 h 102447"/>
                <a:gd name="connsiteX51" fmla="*/ 87546 w 235938"/>
                <a:gd name="connsiteY51" fmla="*/ 27319 h 102447"/>
                <a:gd name="connsiteX52" fmla="*/ 85373 w 235938"/>
                <a:gd name="connsiteY52" fmla="*/ 22042 h 102447"/>
                <a:gd name="connsiteX53" fmla="*/ 83199 w 235938"/>
                <a:gd name="connsiteY53" fmla="*/ 16764 h 102447"/>
                <a:gd name="connsiteX54" fmla="*/ 83199 w 235938"/>
                <a:gd name="connsiteY54" fmla="*/ 12418 h 102447"/>
                <a:gd name="connsiteX55" fmla="*/ 65504 w 235938"/>
                <a:gd name="connsiteY55" fmla="*/ 14591 h 102447"/>
                <a:gd name="connsiteX56" fmla="*/ 54328 w 235938"/>
                <a:gd name="connsiteY56" fmla="*/ 14591 h 102447"/>
                <a:gd name="connsiteX57" fmla="*/ 46877 w 235938"/>
                <a:gd name="connsiteY57" fmla="*/ 10555 h 102447"/>
                <a:gd name="connsiteX58" fmla="*/ 43773 w 235938"/>
                <a:gd name="connsiteY58" fmla="*/ 0 h 102447"/>
                <a:gd name="connsiteX59" fmla="*/ 37564 w 235938"/>
                <a:gd name="connsiteY59" fmla="*/ 0 h 102447"/>
                <a:gd name="connsiteX60" fmla="*/ 34460 w 235938"/>
                <a:gd name="connsiteY60" fmla="*/ 1863 h 102447"/>
                <a:gd name="connsiteX61" fmla="*/ 30113 w 235938"/>
                <a:gd name="connsiteY61" fmla="*/ 1863 h 102447"/>
                <a:gd name="connsiteX62" fmla="*/ 27009 w 235938"/>
                <a:gd name="connsiteY62" fmla="*/ 3104 h 102447"/>
                <a:gd name="connsiteX63" fmla="*/ 16764 w 235938"/>
                <a:gd name="connsiteY63" fmla="*/ 5278 h 102447"/>
                <a:gd name="connsiteX64" fmla="*/ 7451 w 235938"/>
                <a:gd name="connsiteY64" fmla="*/ 5278 h 102447"/>
                <a:gd name="connsiteX65" fmla="*/ 0 w 235938"/>
                <a:gd name="connsiteY65" fmla="*/ 7140 h 102447"/>
                <a:gd name="connsiteX66" fmla="*/ 0 w 235938"/>
                <a:gd name="connsiteY66" fmla="*/ 12418 h 102447"/>
                <a:gd name="connsiteX67" fmla="*/ 2173 w 235938"/>
                <a:gd name="connsiteY67" fmla="*/ 14591 h 102447"/>
                <a:gd name="connsiteX68" fmla="*/ 2173 w 235938"/>
                <a:gd name="connsiteY68" fmla="*/ 16764 h 102447"/>
                <a:gd name="connsiteX69" fmla="*/ 2173 w 235938"/>
                <a:gd name="connsiteY69" fmla="*/ 18006 h 102447"/>
                <a:gd name="connsiteX70" fmla="*/ 3104 w 235938"/>
                <a:gd name="connsiteY70" fmla="*/ 19869 h 102447"/>
                <a:gd name="connsiteX71" fmla="*/ 17695 w 235938"/>
                <a:gd name="connsiteY71" fmla="*/ 25146 h 102447"/>
                <a:gd name="connsiteX72" fmla="*/ 34460 w 235938"/>
                <a:gd name="connsiteY72" fmla="*/ 31665 h 102447"/>
                <a:gd name="connsiteX73" fmla="*/ 52155 w 235938"/>
                <a:gd name="connsiteY73" fmla="*/ 32597 h 102447"/>
                <a:gd name="connsiteX74" fmla="*/ 52155 w 235938"/>
                <a:gd name="connsiteY74" fmla="*/ 44394 h 102447"/>
                <a:gd name="connsiteX75" fmla="*/ 56191 w 235938"/>
                <a:gd name="connsiteY75" fmla="*/ 52776 h 102447"/>
                <a:gd name="connsiteX76" fmla="*/ 59295 w 235938"/>
                <a:gd name="connsiteY76" fmla="*/ 58985 h 102447"/>
                <a:gd name="connsiteX77" fmla="*/ 61468 w 235938"/>
                <a:gd name="connsiteY77" fmla="*/ 66435 h 102447"/>
                <a:gd name="connsiteX78" fmla="*/ 59295 w 235938"/>
                <a:gd name="connsiteY78" fmla="*/ 76991 h 102447"/>
                <a:gd name="connsiteX79" fmla="*/ 61468 w 235938"/>
                <a:gd name="connsiteY79" fmla="*/ 79164 h 102447"/>
                <a:gd name="connsiteX80" fmla="*/ 65504 w 235938"/>
                <a:gd name="connsiteY80" fmla="*/ 81337 h 102447"/>
                <a:gd name="connsiteX81" fmla="*/ 66746 w 235938"/>
                <a:gd name="connsiteY81" fmla="*/ 82268 h 102447"/>
                <a:gd name="connsiteX82" fmla="*/ 70782 w 235938"/>
                <a:gd name="connsiteY82" fmla="*/ 84441 h 102447"/>
                <a:gd name="connsiteX83" fmla="*/ 72955 w 235938"/>
                <a:gd name="connsiteY83" fmla="*/ 84441 h 102447"/>
                <a:gd name="connsiteX84" fmla="*/ 73886 w 235938"/>
                <a:gd name="connsiteY84" fmla="*/ 86614 h 102447"/>
                <a:gd name="connsiteX85" fmla="*/ 80095 w 235938"/>
                <a:gd name="connsiteY85" fmla="*/ 84441 h 102447"/>
                <a:gd name="connsiteX86" fmla="*/ 83199 w 235938"/>
                <a:gd name="connsiteY86" fmla="*/ 84441 h 102447"/>
                <a:gd name="connsiteX87" fmla="*/ 88477 w 235938"/>
                <a:gd name="connsiteY87" fmla="*/ 82268 h 102447"/>
                <a:gd name="connsiteX88" fmla="*/ 92823 w 235938"/>
                <a:gd name="connsiteY88" fmla="*/ 82268 h 102447"/>
                <a:gd name="connsiteX89" fmla="*/ 94686 w 235938"/>
                <a:gd name="connsiteY89" fmla="*/ 81337 h 102447"/>
                <a:gd name="connsiteX90" fmla="*/ 95928 w 235938"/>
                <a:gd name="connsiteY90" fmla="*/ 81337 h 102447"/>
                <a:gd name="connsiteX91" fmla="*/ 97790 w 235938"/>
                <a:gd name="connsiteY91" fmla="*/ 82268 h 102447"/>
                <a:gd name="connsiteX92" fmla="*/ 97790 w 235938"/>
                <a:gd name="connsiteY92" fmla="*/ 84441 h 102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35938" h="102447">
                  <a:moveTo>
                    <a:pt x="97790" y="86614"/>
                  </a:moveTo>
                  <a:lnTo>
                    <a:pt x="97790" y="88787"/>
                  </a:lnTo>
                  <a:lnTo>
                    <a:pt x="97790" y="89719"/>
                  </a:lnTo>
                  <a:lnTo>
                    <a:pt x="99964" y="91892"/>
                  </a:lnTo>
                  <a:lnTo>
                    <a:pt x="103068" y="94065"/>
                  </a:lnTo>
                  <a:lnTo>
                    <a:pt x="107414" y="96238"/>
                  </a:lnTo>
                  <a:lnTo>
                    <a:pt x="110519" y="96238"/>
                  </a:lnTo>
                  <a:lnTo>
                    <a:pt x="112381" y="94065"/>
                  </a:lnTo>
                  <a:lnTo>
                    <a:pt x="114554" y="89719"/>
                  </a:lnTo>
                  <a:lnTo>
                    <a:pt x="116728" y="84441"/>
                  </a:lnTo>
                  <a:lnTo>
                    <a:pt x="119832" y="91892"/>
                  </a:lnTo>
                  <a:lnTo>
                    <a:pt x="122937" y="99343"/>
                  </a:lnTo>
                  <a:lnTo>
                    <a:pt x="126972" y="104620"/>
                  </a:lnTo>
                  <a:lnTo>
                    <a:pt x="136596" y="104620"/>
                  </a:lnTo>
                  <a:lnTo>
                    <a:pt x="137527" y="101516"/>
                  </a:lnTo>
                  <a:lnTo>
                    <a:pt x="139701" y="97170"/>
                  </a:lnTo>
                  <a:lnTo>
                    <a:pt x="143736" y="94065"/>
                  </a:lnTo>
                  <a:lnTo>
                    <a:pt x="143736" y="89719"/>
                  </a:lnTo>
                  <a:lnTo>
                    <a:pt x="146841" y="94065"/>
                  </a:lnTo>
                  <a:lnTo>
                    <a:pt x="149014" y="99343"/>
                  </a:lnTo>
                  <a:lnTo>
                    <a:pt x="152118" y="104620"/>
                  </a:lnTo>
                  <a:lnTo>
                    <a:pt x="158327" y="104620"/>
                  </a:lnTo>
                  <a:lnTo>
                    <a:pt x="163605" y="104620"/>
                  </a:lnTo>
                  <a:lnTo>
                    <a:pt x="166709" y="103689"/>
                  </a:lnTo>
                  <a:lnTo>
                    <a:pt x="172918" y="101516"/>
                  </a:lnTo>
                  <a:lnTo>
                    <a:pt x="178196" y="101516"/>
                  </a:lnTo>
                  <a:lnTo>
                    <a:pt x="183163" y="99343"/>
                  </a:lnTo>
                  <a:lnTo>
                    <a:pt x="185336" y="97170"/>
                  </a:lnTo>
                  <a:lnTo>
                    <a:pt x="188441" y="97170"/>
                  </a:lnTo>
                  <a:lnTo>
                    <a:pt x="190614" y="96238"/>
                  </a:lnTo>
                  <a:lnTo>
                    <a:pt x="192787" y="91892"/>
                  </a:lnTo>
                  <a:lnTo>
                    <a:pt x="195891" y="89719"/>
                  </a:lnTo>
                  <a:lnTo>
                    <a:pt x="199927" y="89719"/>
                  </a:lnTo>
                  <a:lnTo>
                    <a:pt x="209240" y="91892"/>
                  </a:lnTo>
                  <a:lnTo>
                    <a:pt x="221969" y="94065"/>
                  </a:lnTo>
                  <a:lnTo>
                    <a:pt x="232213" y="94065"/>
                  </a:lnTo>
                  <a:lnTo>
                    <a:pt x="236560" y="81337"/>
                  </a:lnTo>
                  <a:lnTo>
                    <a:pt x="236560" y="76991"/>
                  </a:lnTo>
                  <a:lnTo>
                    <a:pt x="236560" y="73886"/>
                  </a:lnTo>
                  <a:lnTo>
                    <a:pt x="236560" y="71713"/>
                  </a:lnTo>
                  <a:lnTo>
                    <a:pt x="234387" y="67677"/>
                  </a:lnTo>
                  <a:lnTo>
                    <a:pt x="232213" y="62400"/>
                  </a:lnTo>
                  <a:lnTo>
                    <a:pt x="232213" y="57122"/>
                  </a:lnTo>
                  <a:lnTo>
                    <a:pt x="209240" y="54949"/>
                  </a:lnTo>
                  <a:lnTo>
                    <a:pt x="181300" y="57122"/>
                  </a:lnTo>
                  <a:lnTo>
                    <a:pt x="156154" y="57122"/>
                  </a:lnTo>
                  <a:lnTo>
                    <a:pt x="130077" y="57122"/>
                  </a:lnTo>
                  <a:lnTo>
                    <a:pt x="107414" y="51844"/>
                  </a:lnTo>
                  <a:lnTo>
                    <a:pt x="87546" y="40047"/>
                  </a:lnTo>
                  <a:lnTo>
                    <a:pt x="87546" y="36943"/>
                  </a:lnTo>
                  <a:lnTo>
                    <a:pt x="87546" y="31665"/>
                  </a:lnTo>
                  <a:lnTo>
                    <a:pt x="87546" y="27319"/>
                  </a:lnTo>
                  <a:lnTo>
                    <a:pt x="85373" y="22042"/>
                  </a:lnTo>
                  <a:lnTo>
                    <a:pt x="83199" y="16764"/>
                  </a:lnTo>
                  <a:lnTo>
                    <a:pt x="83199" y="12418"/>
                  </a:lnTo>
                  <a:lnTo>
                    <a:pt x="65504" y="14591"/>
                  </a:lnTo>
                  <a:lnTo>
                    <a:pt x="54328" y="14591"/>
                  </a:lnTo>
                  <a:lnTo>
                    <a:pt x="46877" y="10555"/>
                  </a:lnTo>
                  <a:lnTo>
                    <a:pt x="43773" y="0"/>
                  </a:lnTo>
                  <a:lnTo>
                    <a:pt x="37564" y="0"/>
                  </a:lnTo>
                  <a:lnTo>
                    <a:pt x="34460" y="1863"/>
                  </a:lnTo>
                  <a:lnTo>
                    <a:pt x="30113" y="1863"/>
                  </a:lnTo>
                  <a:lnTo>
                    <a:pt x="27009" y="3104"/>
                  </a:lnTo>
                  <a:lnTo>
                    <a:pt x="16764" y="5278"/>
                  </a:lnTo>
                  <a:lnTo>
                    <a:pt x="7451" y="5278"/>
                  </a:lnTo>
                  <a:lnTo>
                    <a:pt x="0" y="7140"/>
                  </a:lnTo>
                  <a:lnTo>
                    <a:pt x="0" y="12418"/>
                  </a:lnTo>
                  <a:lnTo>
                    <a:pt x="2173" y="14591"/>
                  </a:lnTo>
                  <a:lnTo>
                    <a:pt x="2173" y="16764"/>
                  </a:lnTo>
                  <a:lnTo>
                    <a:pt x="2173" y="18006"/>
                  </a:lnTo>
                  <a:lnTo>
                    <a:pt x="3104" y="19869"/>
                  </a:lnTo>
                  <a:lnTo>
                    <a:pt x="17695" y="25146"/>
                  </a:lnTo>
                  <a:lnTo>
                    <a:pt x="34460" y="31665"/>
                  </a:lnTo>
                  <a:lnTo>
                    <a:pt x="52155" y="32597"/>
                  </a:lnTo>
                  <a:lnTo>
                    <a:pt x="52155" y="44394"/>
                  </a:lnTo>
                  <a:lnTo>
                    <a:pt x="56191" y="52776"/>
                  </a:lnTo>
                  <a:lnTo>
                    <a:pt x="59295" y="58985"/>
                  </a:lnTo>
                  <a:lnTo>
                    <a:pt x="61468" y="66435"/>
                  </a:lnTo>
                  <a:lnTo>
                    <a:pt x="59295" y="76991"/>
                  </a:lnTo>
                  <a:lnTo>
                    <a:pt x="61468" y="79164"/>
                  </a:lnTo>
                  <a:lnTo>
                    <a:pt x="65504" y="81337"/>
                  </a:lnTo>
                  <a:lnTo>
                    <a:pt x="66746" y="82268"/>
                  </a:lnTo>
                  <a:lnTo>
                    <a:pt x="70782" y="84441"/>
                  </a:lnTo>
                  <a:lnTo>
                    <a:pt x="72955" y="84441"/>
                  </a:lnTo>
                  <a:lnTo>
                    <a:pt x="73886" y="86614"/>
                  </a:lnTo>
                  <a:lnTo>
                    <a:pt x="80095" y="84441"/>
                  </a:lnTo>
                  <a:lnTo>
                    <a:pt x="83199" y="84441"/>
                  </a:lnTo>
                  <a:lnTo>
                    <a:pt x="88477" y="82268"/>
                  </a:lnTo>
                  <a:lnTo>
                    <a:pt x="92823" y="82268"/>
                  </a:lnTo>
                  <a:lnTo>
                    <a:pt x="94686" y="81337"/>
                  </a:lnTo>
                  <a:lnTo>
                    <a:pt x="95928" y="81337"/>
                  </a:lnTo>
                  <a:lnTo>
                    <a:pt x="97790" y="82268"/>
                  </a:lnTo>
                  <a:lnTo>
                    <a:pt x="97790" y="84441"/>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36" name="Freeform: Shape 335">
              <a:extLst>
                <a:ext uri="{FF2B5EF4-FFF2-40B4-BE49-F238E27FC236}">
                  <a16:creationId xmlns:a16="http://schemas.microsoft.com/office/drawing/2014/main" id="{2985409E-F8C4-4075-8BAC-9CC40475852A}"/>
                </a:ext>
              </a:extLst>
            </p:cNvPr>
            <p:cNvSpPr/>
            <p:nvPr/>
          </p:nvSpPr>
          <p:spPr>
            <a:xfrm>
              <a:off x="6856448" y="5409987"/>
              <a:ext cx="24836" cy="58985"/>
            </a:xfrm>
            <a:custGeom>
              <a:avLst/>
              <a:gdLst>
                <a:gd name="connsiteX0" fmla="*/ 5277 w 24835"/>
                <a:gd name="connsiteY0" fmla="*/ 50913 h 58984"/>
                <a:gd name="connsiteX1" fmla="*/ 12418 w 24835"/>
                <a:gd name="connsiteY1" fmla="*/ 60227 h 58984"/>
                <a:gd name="connsiteX2" fmla="*/ 27009 w 24835"/>
                <a:gd name="connsiteY2" fmla="*/ 23283 h 58984"/>
                <a:gd name="connsiteX3" fmla="*/ 27009 w 24835"/>
                <a:gd name="connsiteY3" fmla="*/ 15833 h 58984"/>
                <a:gd name="connsiteX4" fmla="*/ 27009 w 24835"/>
                <a:gd name="connsiteY4" fmla="*/ 10555 h 58984"/>
                <a:gd name="connsiteX5" fmla="*/ 25146 w 24835"/>
                <a:gd name="connsiteY5" fmla="*/ 7451 h 58984"/>
                <a:gd name="connsiteX6" fmla="*/ 22973 w 24835"/>
                <a:gd name="connsiteY6" fmla="*/ 3104 h 58984"/>
                <a:gd name="connsiteX7" fmla="*/ 19869 w 24835"/>
                <a:gd name="connsiteY7" fmla="*/ 0 h 58984"/>
                <a:gd name="connsiteX8" fmla="*/ 0 w 24835"/>
                <a:gd name="connsiteY8" fmla="*/ 27630 h 58984"/>
                <a:gd name="connsiteX9" fmla="*/ 2173 w 24835"/>
                <a:gd name="connsiteY9" fmla="*/ 42531 h 5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35" h="58984">
                  <a:moveTo>
                    <a:pt x="5277" y="50913"/>
                  </a:moveTo>
                  <a:lnTo>
                    <a:pt x="12418" y="60227"/>
                  </a:lnTo>
                  <a:lnTo>
                    <a:pt x="27009" y="23283"/>
                  </a:lnTo>
                  <a:lnTo>
                    <a:pt x="27009" y="15833"/>
                  </a:lnTo>
                  <a:lnTo>
                    <a:pt x="27009" y="10555"/>
                  </a:lnTo>
                  <a:lnTo>
                    <a:pt x="25146" y="7451"/>
                  </a:lnTo>
                  <a:lnTo>
                    <a:pt x="22973" y="3104"/>
                  </a:lnTo>
                  <a:lnTo>
                    <a:pt x="19869" y="0"/>
                  </a:lnTo>
                  <a:lnTo>
                    <a:pt x="0" y="27630"/>
                  </a:lnTo>
                  <a:lnTo>
                    <a:pt x="2173" y="42531"/>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37" name="Freeform: Shape 336">
              <a:extLst>
                <a:ext uri="{FF2B5EF4-FFF2-40B4-BE49-F238E27FC236}">
                  <a16:creationId xmlns:a16="http://schemas.microsoft.com/office/drawing/2014/main" id="{34F27D20-9F6D-49C5-9A67-11A1B4B5706F}"/>
                </a:ext>
              </a:extLst>
            </p:cNvPr>
            <p:cNvSpPr/>
            <p:nvPr/>
          </p:nvSpPr>
          <p:spPr>
            <a:xfrm>
              <a:off x="6876316" y="5644063"/>
              <a:ext cx="68298" cy="65194"/>
            </a:xfrm>
            <a:custGeom>
              <a:avLst/>
              <a:gdLst>
                <a:gd name="connsiteX0" fmla="*/ 43773 w 68298"/>
                <a:gd name="connsiteY0" fmla="*/ 12418 h 65193"/>
                <a:gd name="connsiteX1" fmla="*/ 31355 w 68298"/>
                <a:gd name="connsiteY1" fmla="*/ 19868 h 65193"/>
                <a:gd name="connsiteX2" fmla="*/ 17695 w 68298"/>
                <a:gd name="connsiteY2" fmla="*/ 24215 h 65193"/>
                <a:gd name="connsiteX3" fmla="*/ 3104 w 68298"/>
                <a:gd name="connsiteY3" fmla="*/ 29492 h 65193"/>
                <a:gd name="connsiteX4" fmla="*/ 3104 w 68298"/>
                <a:gd name="connsiteY4" fmla="*/ 33838 h 65193"/>
                <a:gd name="connsiteX5" fmla="*/ 2173 w 68298"/>
                <a:gd name="connsiteY5" fmla="*/ 33838 h 65193"/>
                <a:gd name="connsiteX6" fmla="*/ 2173 w 68298"/>
                <a:gd name="connsiteY6" fmla="*/ 34770 h 65193"/>
                <a:gd name="connsiteX7" fmla="*/ 0 w 68298"/>
                <a:gd name="connsiteY7" fmla="*/ 36943 h 65193"/>
                <a:gd name="connsiteX8" fmla="*/ 0 w 68298"/>
                <a:gd name="connsiteY8" fmla="*/ 46567 h 65193"/>
                <a:gd name="connsiteX9" fmla="*/ 7140 w 68298"/>
                <a:gd name="connsiteY9" fmla="*/ 42221 h 65193"/>
                <a:gd name="connsiteX10" fmla="*/ 14591 w 68298"/>
                <a:gd name="connsiteY10" fmla="*/ 40979 h 65193"/>
                <a:gd name="connsiteX11" fmla="*/ 21731 w 68298"/>
                <a:gd name="connsiteY11" fmla="*/ 36943 h 65193"/>
                <a:gd name="connsiteX12" fmla="*/ 27009 w 68298"/>
                <a:gd name="connsiteY12" fmla="*/ 33838 h 65193"/>
                <a:gd name="connsiteX13" fmla="*/ 31355 w 68298"/>
                <a:gd name="connsiteY13" fmla="*/ 40979 h 65193"/>
                <a:gd name="connsiteX14" fmla="*/ 32286 w 68298"/>
                <a:gd name="connsiteY14" fmla="*/ 46567 h 65193"/>
                <a:gd name="connsiteX15" fmla="*/ 34459 w 68298"/>
                <a:gd name="connsiteY15" fmla="*/ 51844 h 65193"/>
                <a:gd name="connsiteX16" fmla="*/ 36322 w 68298"/>
                <a:gd name="connsiteY16" fmla="*/ 55880 h 65193"/>
                <a:gd name="connsiteX17" fmla="*/ 41600 w 68298"/>
                <a:gd name="connsiteY17" fmla="*/ 58985 h 65193"/>
                <a:gd name="connsiteX18" fmla="*/ 46877 w 68298"/>
                <a:gd name="connsiteY18" fmla="*/ 61158 h 65193"/>
                <a:gd name="connsiteX19" fmla="*/ 46877 w 68298"/>
                <a:gd name="connsiteY19" fmla="*/ 66435 h 65193"/>
                <a:gd name="connsiteX20" fmla="*/ 56191 w 68298"/>
                <a:gd name="connsiteY20" fmla="*/ 66435 h 65193"/>
                <a:gd name="connsiteX21" fmla="*/ 56191 w 68298"/>
                <a:gd name="connsiteY21" fmla="*/ 61158 h 65193"/>
                <a:gd name="connsiteX22" fmla="*/ 56191 w 68298"/>
                <a:gd name="connsiteY22" fmla="*/ 58985 h 65193"/>
                <a:gd name="connsiteX23" fmla="*/ 56191 w 68298"/>
                <a:gd name="connsiteY23" fmla="*/ 57122 h 65193"/>
                <a:gd name="connsiteX24" fmla="*/ 58364 w 68298"/>
                <a:gd name="connsiteY24" fmla="*/ 55880 h 65193"/>
                <a:gd name="connsiteX25" fmla="*/ 56191 w 68298"/>
                <a:gd name="connsiteY25" fmla="*/ 53707 h 65193"/>
                <a:gd name="connsiteX26" fmla="*/ 54018 w 68298"/>
                <a:gd name="connsiteY26" fmla="*/ 51844 h 65193"/>
                <a:gd name="connsiteX27" fmla="*/ 53086 w 68298"/>
                <a:gd name="connsiteY27" fmla="*/ 49671 h 65193"/>
                <a:gd name="connsiteX28" fmla="*/ 53086 w 68298"/>
                <a:gd name="connsiteY28" fmla="*/ 46567 h 65193"/>
                <a:gd name="connsiteX29" fmla="*/ 54018 w 68298"/>
                <a:gd name="connsiteY29" fmla="*/ 48429 h 65193"/>
                <a:gd name="connsiteX30" fmla="*/ 56191 w 68298"/>
                <a:gd name="connsiteY30" fmla="*/ 48429 h 65193"/>
                <a:gd name="connsiteX31" fmla="*/ 58364 w 68298"/>
                <a:gd name="connsiteY31" fmla="*/ 48429 h 65193"/>
                <a:gd name="connsiteX32" fmla="*/ 58364 w 68298"/>
                <a:gd name="connsiteY32" fmla="*/ 49671 h 65193"/>
                <a:gd name="connsiteX33" fmla="*/ 60227 w 68298"/>
                <a:gd name="connsiteY33" fmla="*/ 53707 h 65193"/>
                <a:gd name="connsiteX34" fmla="*/ 63641 w 68298"/>
                <a:gd name="connsiteY34" fmla="*/ 51844 h 65193"/>
                <a:gd name="connsiteX35" fmla="*/ 65504 w 68298"/>
                <a:gd name="connsiteY35" fmla="*/ 51844 h 65193"/>
                <a:gd name="connsiteX36" fmla="*/ 65504 w 68298"/>
                <a:gd name="connsiteY36" fmla="*/ 49671 h 65193"/>
                <a:gd name="connsiteX37" fmla="*/ 67677 w 68298"/>
                <a:gd name="connsiteY37" fmla="*/ 49671 h 65193"/>
                <a:gd name="connsiteX38" fmla="*/ 67677 w 68298"/>
                <a:gd name="connsiteY38" fmla="*/ 46567 h 65193"/>
                <a:gd name="connsiteX39" fmla="*/ 68608 w 68298"/>
                <a:gd name="connsiteY39" fmla="*/ 42221 h 65193"/>
                <a:gd name="connsiteX40" fmla="*/ 70781 w 68298"/>
                <a:gd name="connsiteY40" fmla="*/ 42221 h 65193"/>
                <a:gd name="connsiteX41" fmla="*/ 70781 w 68298"/>
                <a:gd name="connsiteY41" fmla="*/ 40979 h 65193"/>
                <a:gd name="connsiteX42" fmla="*/ 68608 w 68298"/>
                <a:gd name="connsiteY42" fmla="*/ 40979 h 65193"/>
                <a:gd name="connsiteX43" fmla="*/ 67677 w 68298"/>
                <a:gd name="connsiteY43" fmla="*/ 36943 h 65193"/>
                <a:gd name="connsiteX44" fmla="*/ 67677 w 68298"/>
                <a:gd name="connsiteY44" fmla="*/ 19868 h 65193"/>
                <a:gd name="connsiteX45" fmla="*/ 61468 w 68298"/>
                <a:gd name="connsiteY45" fmla="*/ 9313 h 65193"/>
                <a:gd name="connsiteX46" fmla="*/ 53086 w 68298"/>
                <a:gd name="connsiteY46" fmla="*/ 0 h 6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8298" h="65193">
                  <a:moveTo>
                    <a:pt x="43773" y="12418"/>
                  </a:moveTo>
                  <a:lnTo>
                    <a:pt x="31355" y="19868"/>
                  </a:lnTo>
                  <a:lnTo>
                    <a:pt x="17695" y="24215"/>
                  </a:lnTo>
                  <a:lnTo>
                    <a:pt x="3104" y="29492"/>
                  </a:lnTo>
                  <a:lnTo>
                    <a:pt x="3104" y="33838"/>
                  </a:lnTo>
                  <a:lnTo>
                    <a:pt x="2173" y="33838"/>
                  </a:lnTo>
                  <a:lnTo>
                    <a:pt x="2173" y="34770"/>
                  </a:lnTo>
                  <a:lnTo>
                    <a:pt x="0" y="36943"/>
                  </a:lnTo>
                  <a:lnTo>
                    <a:pt x="0" y="46567"/>
                  </a:lnTo>
                  <a:lnTo>
                    <a:pt x="7140" y="42221"/>
                  </a:lnTo>
                  <a:lnTo>
                    <a:pt x="14591" y="40979"/>
                  </a:lnTo>
                  <a:lnTo>
                    <a:pt x="21731" y="36943"/>
                  </a:lnTo>
                  <a:lnTo>
                    <a:pt x="27009" y="33838"/>
                  </a:lnTo>
                  <a:lnTo>
                    <a:pt x="31355" y="40979"/>
                  </a:lnTo>
                  <a:lnTo>
                    <a:pt x="32286" y="46567"/>
                  </a:lnTo>
                  <a:lnTo>
                    <a:pt x="34459" y="51844"/>
                  </a:lnTo>
                  <a:lnTo>
                    <a:pt x="36322" y="55880"/>
                  </a:lnTo>
                  <a:lnTo>
                    <a:pt x="41600" y="58985"/>
                  </a:lnTo>
                  <a:lnTo>
                    <a:pt x="46877" y="61158"/>
                  </a:lnTo>
                  <a:lnTo>
                    <a:pt x="46877" y="66435"/>
                  </a:lnTo>
                  <a:lnTo>
                    <a:pt x="56191" y="66435"/>
                  </a:lnTo>
                  <a:lnTo>
                    <a:pt x="56191" y="61158"/>
                  </a:lnTo>
                  <a:lnTo>
                    <a:pt x="56191" y="58985"/>
                  </a:lnTo>
                  <a:lnTo>
                    <a:pt x="56191" y="57122"/>
                  </a:lnTo>
                  <a:lnTo>
                    <a:pt x="58364" y="55880"/>
                  </a:lnTo>
                  <a:lnTo>
                    <a:pt x="56191" y="53707"/>
                  </a:lnTo>
                  <a:lnTo>
                    <a:pt x="54018" y="51844"/>
                  </a:lnTo>
                  <a:lnTo>
                    <a:pt x="53086" y="49671"/>
                  </a:lnTo>
                  <a:lnTo>
                    <a:pt x="53086" y="46567"/>
                  </a:lnTo>
                  <a:lnTo>
                    <a:pt x="54018" y="48429"/>
                  </a:lnTo>
                  <a:lnTo>
                    <a:pt x="56191" y="48429"/>
                  </a:lnTo>
                  <a:lnTo>
                    <a:pt x="58364" y="48429"/>
                  </a:lnTo>
                  <a:lnTo>
                    <a:pt x="58364" y="49671"/>
                  </a:lnTo>
                  <a:lnTo>
                    <a:pt x="60227" y="53707"/>
                  </a:lnTo>
                  <a:lnTo>
                    <a:pt x="63641" y="51844"/>
                  </a:lnTo>
                  <a:lnTo>
                    <a:pt x="65504" y="51844"/>
                  </a:lnTo>
                  <a:lnTo>
                    <a:pt x="65504" y="49671"/>
                  </a:lnTo>
                  <a:lnTo>
                    <a:pt x="67677" y="49671"/>
                  </a:lnTo>
                  <a:lnTo>
                    <a:pt x="67677" y="46567"/>
                  </a:lnTo>
                  <a:lnTo>
                    <a:pt x="68608" y="42221"/>
                  </a:lnTo>
                  <a:lnTo>
                    <a:pt x="70781" y="42221"/>
                  </a:lnTo>
                  <a:lnTo>
                    <a:pt x="70781" y="40979"/>
                  </a:lnTo>
                  <a:lnTo>
                    <a:pt x="68608" y="40979"/>
                  </a:lnTo>
                  <a:lnTo>
                    <a:pt x="67677" y="36943"/>
                  </a:lnTo>
                  <a:lnTo>
                    <a:pt x="67677" y="19868"/>
                  </a:lnTo>
                  <a:lnTo>
                    <a:pt x="61468" y="9313"/>
                  </a:lnTo>
                  <a:lnTo>
                    <a:pt x="53086" y="0"/>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38" name="Freeform: Shape 337">
              <a:extLst>
                <a:ext uri="{FF2B5EF4-FFF2-40B4-BE49-F238E27FC236}">
                  <a16:creationId xmlns:a16="http://schemas.microsoft.com/office/drawing/2014/main" id="{6460322A-32F3-4CF0-8EA9-291451DE4F51}"/>
                </a:ext>
              </a:extLst>
            </p:cNvPr>
            <p:cNvSpPr/>
            <p:nvPr/>
          </p:nvSpPr>
          <p:spPr>
            <a:xfrm>
              <a:off x="6851170" y="5514917"/>
              <a:ext cx="83820" cy="139701"/>
            </a:xfrm>
            <a:custGeom>
              <a:avLst/>
              <a:gdLst>
                <a:gd name="connsiteX0" fmla="*/ 7450 w 83820"/>
                <a:gd name="connsiteY0" fmla="*/ 76991 h 139700"/>
                <a:gd name="connsiteX1" fmla="*/ 12728 w 83820"/>
                <a:gd name="connsiteY1" fmla="*/ 90961 h 139700"/>
                <a:gd name="connsiteX2" fmla="*/ 14591 w 83820"/>
                <a:gd name="connsiteY2" fmla="*/ 91892 h 139700"/>
                <a:gd name="connsiteX3" fmla="*/ 14591 w 83820"/>
                <a:gd name="connsiteY3" fmla="*/ 94065 h 139700"/>
                <a:gd name="connsiteX4" fmla="*/ 15833 w 83820"/>
                <a:gd name="connsiteY4" fmla="*/ 96238 h 139700"/>
                <a:gd name="connsiteX5" fmla="*/ 17695 w 83820"/>
                <a:gd name="connsiteY5" fmla="*/ 98411 h 139700"/>
                <a:gd name="connsiteX6" fmla="*/ 17695 w 83820"/>
                <a:gd name="connsiteY6" fmla="*/ 91892 h 139700"/>
                <a:gd name="connsiteX7" fmla="*/ 19868 w 83820"/>
                <a:gd name="connsiteY7" fmla="*/ 86614 h 139700"/>
                <a:gd name="connsiteX8" fmla="*/ 22042 w 83820"/>
                <a:gd name="connsiteY8" fmla="*/ 81337 h 139700"/>
                <a:gd name="connsiteX9" fmla="*/ 22042 w 83820"/>
                <a:gd name="connsiteY9" fmla="*/ 73886 h 139700"/>
                <a:gd name="connsiteX10" fmla="*/ 42841 w 83820"/>
                <a:gd name="connsiteY10" fmla="*/ 83510 h 139700"/>
                <a:gd name="connsiteX11" fmla="*/ 61468 w 83820"/>
                <a:gd name="connsiteY11" fmla="*/ 98411 h 139700"/>
                <a:gd name="connsiteX12" fmla="*/ 64572 w 83820"/>
                <a:gd name="connsiteY12" fmla="*/ 98411 h 139700"/>
                <a:gd name="connsiteX13" fmla="*/ 63641 w 83820"/>
                <a:gd name="connsiteY13" fmla="*/ 101516 h 139700"/>
                <a:gd name="connsiteX14" fmla="*/ 61468 w 83820"/>
                <a:gd name="connsiteY14" fmla="*/ 103689 h 139700"/>
                <a:gd name="connsiteX15" fmla="*/ 61468 w 83820"/>
                <a:gd name="connsiteY15" fmla="*/ 105862 h 139700"/>
                <a:gd name="connsiteX16" fmla="*/ 59605 w 83820"/>
                <a:gd name="connsiteY16" fmla="*/ 106793 h 139700"/>
                <a:gd name="connsiteX17" fmla="*/ 57432 w 83820"/>
                <a:gd name="connsiteY17" fmla="*/ 111140 h 139700"/>
                <a:gd name="connsiteX18" fmla="*/ 57432 w 83820"/>
                <a:gd name="connsiteY18" fmla="*/ 114244 h 139700"/>
                <a:gd name="connsiteX19" fmla="*/ 45015 w 83820"/>
                <a:gd name="connsiteY19" fmla="*/ 114244 h 139700"/>
                <a:gd name="connsiteX20" fmla="*/ 45015 w 83820"/>
                <a:gd name="connsiteY20" fmla="*/ 101516 h 139700"/>
                <a:gd name="connsiteX21" fmla="*/ 37564 w 83820"/>
                <a:gd name="connsiteY21" fmla="*/ 101516 h 139700"/>
                <a:gd name="connsiteX22" fmla="*/ 32286 w 83820"/>
                <a:gd name="connsiteY22" fmla="*/ 103689 h 139700"/>
                <a:gd name="connsiteX23" fmla="*/ 28250 w 83820"/>
                <a:gd name="connsiteY23" fmla="*/ 103689 h 139700"/>
                <a:gd name="connsiteX24" fmla="*/ 27319 w 83820"/>
                <a:gd name="connsiteY24" fmla="*/ 105862 h 139700"/>
                <a:gd name="connsiteX25" fmla="*/ 27319 w 83820"/>
                <a:gd name="connsiteY25" fmla="*/ 106793 h 139700"/>
                <a:gd name="connsiteX26" fmla="*/ 25146 w 83820"/>
                <a:gd name="connsiteY26" fmla="*/ 111140 h 139700"/>
                <a:gd name="connsiteX27" fmla="*/ 25146 w 83820"/>
                <a:gd name="connsiteY27" fmla="*/ 116417 h 139700"/>
                <a:gd name="connsiteX28" fmla="*/ 25146 w 83820"/>
                <a:gd name="connsiteY28" fmla="*/ 121695 h 139700"/>
                <a:gd name="connsiteX29" fmla="*/ 30423 w 83820"/>
                <a:gd name="connsiteY29" fmla="*/ 123558 h 139700"/>
                <a:gd name="connsiteX30" fmla="*/ 32286 w 83820"/>
                <a:gd name="connsiteY30" fmla="*/ 123558 h 139700"/>
                <a:gd name="connsiteX31" fmla="*/ 34459 w 83820"/>
                <a:gd name="connsiteY31" fmla="*/ 125731 h 139700"/>
                <a:gd name="connsiteX32" fmla="*/ 34459 w 83820"/>
                <a:gd name="connsiteY32" fmla="*/ 127904 h 139700"/>
                <a:gd name="connsiteX33" fmla="*/ 34459 w 83820"/>
                <a:gd name="connsiteY33" fmla="*/ 129146 h 139700"/>
                <a:gd name="connsiteX34" fmla="*/ 34459 w 83820"/>
                <a:gd name="connsiteY34" fmla="*/ 131008 h 139700"/>
                <a:gd name="connsiteX35" fmla="*/ 34459 w 83820"/>
                <a:gd name="connsiteY35" fmla="*/ 134423 h 139700"/>
                <a:gd name="connsiteX36" fmla="*/ 37564 w 83820"/>
                <a:gd name="connsiteY36" fmla="*/ 138459 h 139700"/>
                <a:gd name="connsiteX37" fmla="*/ 37564 w 83820"/>
                <a:gd name="connsiteY37" fmla="*/ 141563 h 139700"/>
                <a:gd name="connsiteX38" fmla="*/ 42841 w 83820"/>
                <a:gd name="connsiteY38" fmla="*/ 138459 h 139700"/>
                <a:gd name="connsiteX39" fmla="*/ 49050 w 83820"/>
                <a:gd name="connsiteY39" fmla="*/ 136286 h 139700"/>
                <a:gd name="connsiteX40" fmla="*/ 52155 w 83820"/>
                <a:gd name="connsiteY40" fmla="*/ 131008 h 139700"/>
                <a:gd name="connsiteX41" fmla="*/ 54328 w 83820"/>
                <a:gd name="connsiteY41" fmla="*/ 125731 h 139700"/>
                <a:gd name="connsiteX42" fmla="*/ 57432 w 83820"/>
                <a:gd name="connsiteY42" fmla="*/ 118280 h 139700"/>
                <a:gd name="connsiteX43" fmla="*/ 59605 w 83820"/>
                <a:gd name="connsiteY43" fmla="*/ 120453 h 139700"/>
                <a:gd name="connsiteX44" fmla="*/ 61468 w 83820"/>
                <a:gd name="connsiteY44" fmla="*/ 120453 h 139700"/>
                <a:gd name="connsiteX45" fmla="*/ 63641 w 83820"/>
                <a:gd name="connsiteY45" fmla="*/ 120453 h 139700"/>
                <a:gd name="connsiteX46" fmla="*/ 63641 w 83820"/>
                <a:gd name="connsiteY46" fmla="*/ 121695 h 139700"/>
                <a:gd name="connsiteX47" fmla="*/ 64572 w 83820"/>
                <a:gd name="connsiteY47" fmla="*/ 125731 h 139700"/>
                <a:gd name="connsiteX48" fmla="*/ 70781 w 83820"/>
                <a:gd name="connsiteY48" fmla="*/ 123558 h 139700"/>
                <a:gd name="connsiteX49" fmla="*/ 74196 w 83820"/>
                <a:gd name="connsiteY49" fmla="*/ 123558 h 139700"/>
                <a:gd name="connsiteX50" fmla="*/ 74196 w 83820"/>
                <a:gd name="connsiteY50" fmla="*/ 121695 h 139700"/>
                <a:gd name="connsiteX51" fmla="*/ 74196 w 83820"/>
                <a:gd name="connsiteY51" fmla="*/ 120453 h 139700"/>
                <a:gd name="connsiteX52" fmla="*/ 74196 w 83820"/>
                <a:gd name="connsiteY52" fmla="*/ 118280 h 139700"/>
                <a:gd name="connsiteX53" fmla="*/ 76059 w 83820"/>
                <a:gd name="connsiteY53" fmla="*/ 118280 h 139700"/>
                <a:gd name="connsiteX54" fmla="*/ 79164 w 83820"/>
                <a:gd name="connsiteY54" fmla="*/ 116417 h 139700"/>
                <a:gd name="connsiteX55" fmla="*/ 85373 w 83820"/>
                <a:gd name="connsiteY55" fmla="*/ 114244 h 139700"/>
                <a:gd name="connsiteX56" fmla="*/ 78232 w 83820"/>
                <a:gd name="connsiteY56" fmla="*/ 101516 h 139700"/>
                <a:gd name="connsiteX57" fmla="*/ 68919 w 83820"/>
                <a:gd name="connsiteY57" fmla="*/ 91892 h 139700"/>
                <a:gd name="connsiteX58" fmla="*/ 61468 w 83820"/>
                <a:gd name="connsiteY58" fmla="*/ 83510 h 139700"/>
                <a:gd name="connsiteX59" fmla="*/ 57432 w 83820"/>
                <a:gd name="connsiteY59" fmla="*/ 69850 h 139700"/>
                <a:gd name="connsiteX60" fmla="*/ 49982 w 83820"/>
                <a:gd name="connsiteY60" fmla="*/ 68609 h 139700"/>
                <a:gd name="connsiteX61" fmla="*/ 46877 w 83820"/>
                <a:gd name="connsiteY61" fmla="*/ 66435 h 139700"/>
                <a:gd name="connsiteX62" fmla="*/ 42841 w 83820"/>
                <a:gd name="connsiteY62" fmla="*/ 64573 h 139700"/>
                <a:gd name="connsiteX63" fmla="*/ 39737 w 83820"/>
                <a:gd name="connsiteY63" fmla="*/ 64573 h 139700"/>
                <a:gd name="connsiteX64" fmla="*/ 35391 w 83820"/>
                <a:gd name="connsiteY64" fmla="*/ 64573 h 139700"/>
                <a:gd name="connsiteX65" fmla="*/ 28250 w 83820"/>
                <a:gd name="connsiteY65" fmla="*/ 64573 h 139700"/>
                <a:gd name="connsiteX66" fmla="*/ 28250 w 83820"/>
                <a:gd name="connsiteY66" fmla="*/ 61158 h 139700"/>
                <a:gd name="connsiteX67" fmla="*/ 25146 w 83820"/>
                <a:gd name="connsiteY67" fmla="*/ 61158 h 139700"/>
                <a:gd name="connsiteX68" fmla="*/ 27319 w 83820"/>
                <a:gd name="connsiteY68" fmla="*/ 42221 h 139700"/>
                <a:gd name="connsiteX69" fmla="*/ 30423 w 83820"/>
                <a:gd name="connsiteY69" fmla="*/ 31666 h 139700"/>
                <a:gd name="connsiteX70" fmla="*/ 32286 w 83820"/>
                <a:gd name="connsiteY70" fmla="*/ 18937 h 139700"/>
                <a:gd name="connsiteX71" fmla="*/ 32286 w 83820"/>
                <a:gd name="connsiteY71" fmla="*/ 0 h 139700"/>
                <a:gd name="connsiteX72" fmla="*/ 25146 w 83820"/>
                <a:gd name="connsiteY72" fmla="*/ 0 h 139700"/>
                <a:gd name="connsiteX73" fmla="*/ 19868 w 83820"/>
                <a:gd name="connsiteY73" fmla="*/ 0 h 139700"/>
                <a:gd name="connsiteX74" fmla="*/ 14591 w 83820"/>
                <a:gd name="connsiteY74" fmla="*/ 1863 h 139700"/>
                <a:gd name="connsiteX75" fmla="*/ 8382 w 83820"/>
                <a:gd name="connsiteY75" fmla="*/ 4036 h 139700"/>
                <a:gd name="connsiteX76" fmla="*/ 1241 w 83820"/>
                <a:gd name="connsiteY76" fmla="*/ 22042 h 139700"/>
                <a:gd name="connsiteX77" fmla="*/ 0 w 83820"/>
                <a:gd name="connsiteY77" fmla="*/ 40048 h 139700"/>
                <a:gd name="connsiteX78" fmla="*/ 1241 w 83820"/>
                <a:gd name="connsiteY78" fmla="*/ 61158 h 139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83820" h="139700">
                  <a:moveTo>
                    <a:pt x="7450" y="76991"/>
                  </a:moveTo>
                  <a:lnTo>
                    <a:pt x="12728" y="90961"/>
                  </a:lnTo>
                  <a:lnTo>
                    <a:pt x="14591" y="91892"/>
                  </a:lnTo>
                  <a:lnTo>
                    <a:pt x="14591" y="94065"/>
                  </a:lnTo>
                  <a:lnTo>
                    <a:pt x="15833" y="96238"/>
                  </a:lnTo>
                  <a:lnTo>
                    <a:pt x="17695" y="98411"/>
                  </a:lnTo>
                  <a:lnTo>
                    <a:pt x="17695" y="91892"/>
                  </a:lnTo>
                  <a:lnTo>
                    <a:pt x="19868" y="86614"/>
                  </a:lnTo>
                  <a:lnTo>
                    <a:pt x="22042" y="81337"/>
                  </a:lnTo>
                  <a:lnTo>
                    <a:pt x="22042" y="73886"/>
                  </a:lnTo>
                  <a:lnTo>
                    <a:pt x="42841" y="83510"/>
                  </a:lnTo>
                  <a:lnTo>
                    <a:pt x="61468" y="98411"/>
                  </a:lnTo>
                  <a:lnTo>
                    <a:pt x="64572" y="98411"/>
                  </a:lnTo>
                  <a:lnTo>
                    <a:pt x="63641" y="101516"/>
                  </a:lnTo>
                  <a:lnTo>
                    <a:pt x="61468" y="103689"/>
                  </a:lnTo>
                  <a:lnTo>
                    <a:pt x="61468" y="105862"/>
                  </a:lnTo>
                  <a:lnTo>
                    <a:pt x="59605" y="106793"/>
                  </a:lnTo>
                  <a:lnTo>
                    <a:pt x="57432" y="111140"/>
                  </a:lnTo>
                  <a:lnTo>
                    <a:pt x="57432" y="114244"/>
                  </a:lnTo>
                  <a:lnTo>
                    <a:pt x="45015" y="114244"/>
                  </a:lnTo>
                  <a:lnTo>
                    <a:pt x="45015" y="101516"/>
                  </a:lnTo>
                  <a:lnTo>
                    <a:pt x="37564" y="101516"/>
                  </a:lnTo>
                  <a:lnTo>
                    <a:pt x="32286" y="103689"/>
                  </a:lnTo>
                  <a:lnTo>
                    <a:pt x="28250" y="103689"/>
                  </a:lnTo>
                  <a:lnTo>
                    <a:pt x="27319" y="105862"/>
                  </a:lnTo>
                  <a:lnTo>
                    <a:pt x="27319" y="106793"/>
                  </a:lnTo>
                  <a:lnTo>
                    <a:pt x="25146" y="111140"/>
                  </a:lnTo>
                  <a:lnTo>
                    <a:pt x="25146" y="116417"/>
                  </a:lnTo>
                  <a:lnTo>
                    <a:pt x="25146" y="121695"/>
                  </a:lnTo>
                  <a:lnTo>
                    <a:pt x="30423" y="123558"/>
                  </a:lnTo>
                  <a:lnTo>
                    <a:pt x="32286" y="123558"/>
                  </a:lnTo>
                  <a:lnTo>
                    <a:pt x="34459" y="125731"/>
                  </a:lnTo>
                  <a:lnTo>
                    <a:pt x="34459" y="127904"/>
                  </a:lnTo>
                  <a:lnTo>
                    <a:pt x="34459" y="129146"/>
                  </a:lnTo>
                  <a:lnTo>
                    <a:pt x="34459" y="131008"/>
                  </a:lnTo>
                  <a:lnTo>
                    <a:pt x="34459" y="134423"/>
                  </a:lnTo>
                  <a:lnTo>
                    <a:pt x="37564" y="138459"/>
                  </a:lnTo>
                  <a:lnTo>
                    <a:pt x="37564" y="141563"/>
                  </a:lnTo>
                  <a:lnTo>
                    <a:pt x="42841" y="138459"/>
                  </a:lnTo>
                  <a:lnTo>
                    <a:pt x="49050" y="136286"/>
                  </a:lnTo>
                  <a:lnTo>
                    <a:pt x="52155" y="131008"/>
                  </a:lnTo>
                  <a:lnTo>
                    <a:pt x="54328" y="125731"/>
                  </a:lnTo>
                  <a:lnTo>
                    <a:pt x="57432" y="118280"/>
                  </a:lnTo>
                  <a:lnTo>
                    <a:pt x="59605" y="120453"/>
                  </a:lnTo>
                  <a:lnTo>
                    <a:pt x="61468" y="120453"/>
                  </a:lnTo>
                  <a:lnTo>
                    <a:pt x="63641" y="120453"/>
                  </a:lnTo>
                  <a:lnTo>
                    <a:pt x="63641" y="121695"/>
                  </a:lnTo>
                  <a:lnTo>
                    <a:pt x="64572" y="125731"/>
                  </a:lnTo>
                  <a:lnTo>
                    <a:pt x="70781" y="123558"/>
                  </a:lnTo>
                  <a:lnTo>
                    <a:pt x="74196" y="123558"/>
                  </a:lnTo>
                  <a:lnTo>
                    <a:pt x="74196" y="121695"/>
                  </a:lnTo>
                  <a:lnTo>
                    <a:pt x="74196" y="120453"/>
                  </a:lnTo>
                  <a:lnTo>
                    <a:pt x="74196" y="118280"/>
                  </a:lnTo>
                  <a:lnTo>
                    <a:pt x="76059" y="118280"/>
                  </a:lnTo>
                  <a:lnTo>
                    <a:pt x="79164" y="116417"/>
                  </a:lnTo>
                  <a:lnTo>
                    <a:pt x="85373" y="114244"/>
                  </a:lnTo>
                  <a:lnTo>
                    <a:pt x="78232" y="101516"/>
                  </a:lnTo>
                  <a:lnTo>
                    <a:pt x="68919" y="91892"/>
                  </a:lnTo>
                  <a:lnTo>
                    <a:pt x="61468" y="83510"/>
                  </a:lnTo>
                  <a:lnTo>
                    <a:pt x="57432" y="69850"/>
                  </a:lnTo>
                  <a:lnTo>
                    <a:pt x="49982" y="68609"/>
                  </a:lnTo>
                  <a:lnTo>
                    <a:pt x="46877" y="66435"/>
                  </a:lnTo>
                  <a:lnTo>
                    <a:pt x="42841" y="64573"/>
                  </a:lnTo>
                  <a:lnTo>
                    <a:pt x="39737" y="64573"/>
                  </a:lnTo>
                  <a:lnTo>
                    <a:pt x="35391" y="64573"/>
                  </a:lnTo>
                  <a:lnTo>
                    <a:pt x="28250" y="64573"/>
                  </a:lnTo>
                  <a:lnTo>
                    <a:pt x="28250" y="61158"/>
                  </a:lnTo>
                  <a:lnTo>
                    <a:pt x="25146" y="61158"/>
                  </a:lnTo>
                  <a:lnTo>
                    <a:pt x="27319" y="42221"/>
                  </a:lnTo>
                  <a:lnTo>
                    <a:pt x="30423" y="31666"/>
                  </a:lnTo>
                  <a:lnTo>
                    <a:pt x="32286" y="18937"/>
                  </a:lnTo>
                  <a:lnTo>
                    <a:pt x="32286" y="0"/>
                  </a:lnTo>
                  <a:lnTo>
                    <a:pt x="25146" y="0"/>
                  </a:lnTo>
                  <a:lnTo>
                    <a:pt x="19868" y="0"/>
                  </a:lnTo>
                  <a:lnTo>
                    <a:pt x="14591" y="1863"/>
                  </a:lnTo>
                  <a:lnTo>
                    <a:pt x="8382" y="4036"/>
                  </a:lnTo>
                  <a:lnTo>
                    <a:pt x="1241" y="22042"/>
                  </a:lnTo>
                  <a:lnTo>
                    <a:pt x="0" y="40048"/>
                  </a:lnTo>
                  <a:lnTo>
                    <a:pt x="1241" y="61158"/>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39" name="Freeform: Shape 338">
              <a:extLst>
                <a:ext uri="{FF2B5EF4-FFF2-40B4-BE49-F238E27FC236}">
                  <a16:creationId xmlns:a16="http://schemas.microsoft.com/office/drawing/2014/main" id="{067B4D8B-95F9-4F00-BDEA-D91D648D8AA3}"/>
                </a:ext>
              </a:extLst>
            </p:cNvPr>
            <p:cNvSpPr/>
            <p:nvPr/>
          </p:nvSpPr>
          <p:spPr>
            <a:xfrm>
              <a:off x="6849307" y="5908563"/>
              <a:ext cx="46567" cy="15522"/>
            </a:xfrm>
            <a:custGeom>
              <a:avLst/>
              <a:gdLst>
                <a:gd name="connsiteX0" fmla="*/ 39427 w 46566"/>
                <a:gd name="connsiteY0" fmla="*/ 12728 h 15522"/>
                <a:gd name="connsiteX1" fmla="*/ 46878 w 46566"/>
                <a:gd name="connsiteY1" fmla="*/ 12728 h 15522"/>
                <a:gd name="connsiteX2" fmla="*/ 44704 w 46566"/>
                <a:gd name="connsiteY2" fmla="*/ 9313 h 15522"/>
                <a:gd name="connsiteX3" fmla="*/ 44704 w 46566"/>
                <a:gd name="connsiteY3" fmla="*/ 5277 h 15522"/>
                <a:gd name="connsiteX4" fmla="*/ 44704 w 46566"/>
                <a:gd name="connsiteY4" fmla="*/ 3104 h 15522"/>
                <a:gd name="connsiteX5" fmla="*/ 43773 w 46566"/>
                <a:gd name="connsiteY5" fmla="*/ 3104 h 15522"/>
                <a:gd name="connsiteX6" fmla="*/ 39427 w 46566"/>
                <a:gd name="connsiteY6" fmla="*/ 0 h 15522"/>
                <a:gd name="connsiteX7" fmla="*/ 30113 w 46566"/>
                <a:gd name="connsiteY7" fmla="*/ 5277 h 15522"/>
                <a:gd name="connsiteX8" fmla="*/ 21731 w 46566"/>
                <a:gd name="connsiteY8" fmla="*/ 5277 h 15522"/>
                <a:gd name="connsiteX9" fmla="*/ 12418 w 46566"/>
                <a:gd name="connsiteY9" fmla="*/ 5277 h 15522"/>
                <a:gd name="connsiteX10" fmla="*/ 3104 w 46566"/>
                <a:gd name="connsiteY10" fmla="*/ 9313 h 15522"/>
                <a:gd name="connsiteX11" fmla="*/ 1863 w 46566"/>
                <a:gd name="connsiteY11" fmla="*/ 10555 h 15522"/>
                <a:gd name="connsiteX12" fmla="*/ 0 w 46566"/>
                <a:gd name="connsiteY12" fmla="*/ 10555 h 15522"/>
                <a:gd name="connsiteX13" fmla="*/ 0 w 46566"/>
                <a:gd name="connsiteY13" fmla="*/ 12728 h 15522"/>
                <a:gd name="connsiteX14" fmla="*/ 12418 w 46566"/>
                <a:gd name="connsiteY14" fmla="*/ 16764 h 15522"/>
                <a:gd name="connsiteX15" fmla="*/ 27009 w 46566"/>
                <a:gd name="connsiteY15" fmla="*/ 16764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566" h="15522">
                  <a:moveTo>
                    <a:pt x="39427" y="12728"/>
                  </a:moveTo>
                  <a:lnTo>
                    <a:pt x="46878" y="12728"/>
                  </a:lnTo>
                  <a:lnTo>
                    <a:pt x="44704" y="9313"/>
                  </a:lnTo>
                  <a:lnTo>
                    <a:pt x="44704" y="5277"/>
                  </a:lnTo>
                  <a:lnTo>
                    <a:pt x="44704" y="3104"/>
                  </a:lnTo>
                  <a:lnTo>
                    <a:pt x="43773" y="3104"/>
                  </a:lnTo>
                  <a:lnTo>
                    <a:pt x="39427" y="0"/>
                  </a:lnTo>
                  <a:lnTo>
                    <a:pt x="30113" y="5277"/>
                  </a:lnTo>
                  <a:lnTo>
                    <a:pt x="21731" y="5277"/>
                  </a:lnTo>
                  <a:lnTo>
                    <a:pt x="12418" y="5277"/>
                  </a:lnTo>
                  <a:lnTo>
                    <a:pt x="3104" y="9313"/>
                  </a:lnTo>
                  <a:lnTo>
                    <a:pt x="1863" y="10555"/>
                  </a:lnTo>
                  <a:lnTo>
                    <a:pt x="0" y="10555"/>
                  </a:lnTo>
                  <a:lnTo>
                    <a:pt x="0" y="12728"/>
                  </a:lnTo>
                  <a:lnTo>
                    <a:pt x="12418" y="16764"/>
                  </a:lnTo>
                  <a:lnTo>
                    <a:pt x="27009" y="16764"/>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40" name="Freeform: Shape 339">
              <a:extLst>
                <a:ext uri="{FF2B5EF4-FFF2-40B4-BE49-F238E27FC236}">
                  <a16:creationId xmlns:a16="http://schemas.microsoft.com/office/drawing/2014/main" id="{531EED2D-EB71-434F-BDC4-800EA634C76C}"/>
                </a:ext>
              </a:extLst>
            </p:cNvPr>
            <p:cNvSpPr/>
            <p:nvPr/>
          </p:nvSpPr>
          <p:spPr>
            <a:xfrm>
              <a:off x="6900220" y="5913840"/>
              <a:ext cx="55880" cy="31045"/>
            </a:xfrm>
            <a:custGeom>
              <a:avLst/>
              <a:gdLst>
                <a:gd name="connsiteX0" fmla="*/ 5278 w 55880"/>
                <a:gd name="connsiteY0" fmla="*/ 29492 h 31044"/>
                <a:gd name="connsiteX1" fmla="*/ 7451 w 55880"/>
                <a:gd name="connsiteY1" fmla="*/ 29492 h 31044"/>
                <a:gd name="connsiteX2" fmla="*/ 8382 w 55880"/>
                <a:gd name="connsiteY2" fmla="*/ 31666 h 31044"/>
                <a:gd name="connsiteX3" fmla="*/ 12418 w 55880"/>
                <a:gd name="connsiteY3" fmla="*/ 31666 h 31044"/>
                <a:gd name="connsiteX4" fmla="*/ 25146 w 55880"/>
                <a:gd name="connsiteY4" fmla="*/ 22042 h 31044"/>
                <a:gd name="connsiteX5" fmla="*/ 39737 w 55880"/>
                <a:gd name="connsiteY5" fmla="*/ 12728 h 31044"/>
                <a:gd name="connsiteX6" fmla="*/ 52155 w 55880"/>
                <a:gd name="connsiteY6" fmla="*/ 4036 h 31044"/>
                <a:gd name="connsiteX7" fmla="*/ 56191 w 55880"/>
                <a:gd name="connsiteY7" fmla="*/ 4036 h 31044"/>
                <a:gd name="connsiteX8" fmla="*/ 56191 w 55880"/>
                <a:gd name="connsiteY8" fmla="*/ 0 h 31044"/>
                <a:gd name="connsiteX9" fmla="*/ 36322 w 55880"/>
                <a:gd name="connsiteY9" fmla="*/ 0 h 31044"/>
                <a:gd name="connsiteX10" fmla="*/ 17696 w 55880"/>
                <a:gd name="connsiteY10" fmla="*/ 12728 h 31044"/>
                <a:gd name="connsiteX11" fmla="*/ 0 w 55880"/>
                <a:gd name="connsiteY11" fmla="*/ 24215 h 31044"/>
                <a:gd name="connsiteX12" fmla="*/ 0 w 55880"/>
                <a:gd name="connsiteY12" fmla="*/ 27319 h 31044"/>
                <a:gd name="connsiteX13" fmla="*/ 3104 w 55880"/>
                <a:gd name="connsiteY13" fmla="*/ 27319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880" h="31044">
                  <a:moveTo>
                    <a:pt x="5278" y="29492"/>
                  </a:moveTo>
                  <a:lnTo>
                    <a:pt x="7451" y="29492"/>
                  </a:lnTo>
                  <a:lnTo>
                    <a:pt x="8382" y="31666"/>
                  </a:lnTo>
                  <a:lnTo>
                    <a:pt x="12418" y="31666"/>
                  </a:lnTo>
                  <a:lnTo>
                    <a:pt x="25146" y="22042"/>
                  </a:lnTo>
                  <a:lnTo>
                    <a:pt x="39737" y="12728"/>
                  </a:lnTo>
                  <a:lnTo>
                    <a:pt x="52155" y="4036"/>
                  </a:lnTo>
                  <a:lnTo>
                    <a:pt x="56191" y="4036"/>
                  </a:lnTo>
                  <a:lnTo>
                    <a:pt x="56191" y="0"/>
                  </a:lnTo>
                  <a:lnTo>
                    <a:pt x="36322" y="0"/>
                  </a:lnTo>
                  <a:lnTo>
                    <a:pt x="17696" y="12728"/>
                  </a:lnTo>
                  <a:lnTo>
                    <a:pt x="0" y="24215"/>
                  </a:lnTo>
                  <a:lnTo>
                    <a:pt x="0" y="27319"/>
                  </a:lnTo>
                  <a:lnTo>
                    <a:pt x="3104" y="27319"/>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41" name="Freeform: Shape 340">
              <a:extLst>
                <a:ext uri="{FF2B5EF4-FFF2-40B4-BE49-F238E27FC236}">
                  <a16:creationId xmlns:a16="http://schemas.microsoft.com/office/drawing/2014/main" id="{9DE748C9-82BB-42EA-96A9-EA7608745E1B}"/>
                </a:ext>
              </a:extLst>
            </p:cNvPr>
            <p:cNvSpPr/>
            <p:nvPr/>
          </p:nvSpPr>
          <p:spPr>
            <a:xfrm>
              <a:off x="6939958" y="5274633"/>
              <a:ext cx="15522" cy="12418"/>
            </a:xfrm>
            <a:custGeom>
              <a:avLst/>
              <a:gdLst>
                <a:gd name="connsiteX0" fmla="*/ 16453 w 15522"/>
                <a:gd name="connsiteY0" fmla="*/ 0 h 12417"/>
                <a:gd name="connsiteX1" fmla="*/ 4036 w 15522"/>
                <a:gd name="connsiteY1" fmla="*/ 0 h 12417"/>
                <a:gd name="connsiteX2" fmla="*/ 4036 w 15522"/>
                <a:gd name="connsiteY2" fmla="*/ 4346 h 12417"/>
                <a:gd name="connsiteX3" fmla="*/ 0 w 15522"/>
                <a:gd name="connsiteY3" fmla="*/ 4346 h 12417"/>
                <a:gd name="connsiteX4" fmla="*/ 0 w 15522"/>
                <a:gd name="connsiteY4" fmla="*/ 12728 h 12417"/>
                <a:gd name="connsiteX5" fmla="*/ 16453 w 15522"/>
                <a:gd name="connsiteY5" fmla="*/ 12728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522" h="12417">
                  <a:moveTo>
                    <a:pt x="16453" y="0"/>
                  </a:moveTo>
                  <a:lnTo>
                    <a:pt x="4036" y="0"/>
                  </a:lnTo>
                  <a:lnTo>
                    <a:pt x="4036" y="4346"/>
                  </a:lnTo>
                  <a:lnTo>
                    <a:pt x="0" y="4346"/>
                  </a:lnTo>
                  <a:lnTo>
                    <a:pt x="0" y="12728"/>
                  </a:lnTo>
                  <a:lnTo>
                    <a:pt x="16453" y="12728"/>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42" name="Freeform: Shape 341">
              <a:extLst>
                <a:ext uri="{FF2B5EF4-FFF2-40B4-BE49-F238E27FC236}">
                  <a16:creationId xmlns:a16="http://schemas.microsoft.com/office/drawing/2014/main" id="{01D45724-8F2A-4858-AD75-94CEC002DD97}"/>
                </a:ext>
              </a:extLst>
            </p:cNvPr>
            <p:cNvSpPr/>
            <p:nvPr/>
          </p:nvSpPr>
          <p:spPr>
            <a:xfrm>
              <a:off x="6808639" y="5623884"/>
              <a:ext cx="40358" cy="46567"/>
            </a:xfrm>
            <a:custGeom>
              <a:avLst/>
              <a:gdLst>
                <a:gd name="connsiteX0" fmla="*/ 21731 w 40357"/>
                <a:gd name="connsiteY0" fmla="*/ 31666 h 46566"/>
                <a:gd name="connsiteX1" fmla="*/ 29182 w 40357"/>
                <a:gd name="connsiteY1" fmla="*/ 22042 h 46566"/>
                <a:gd name="connsiteX2" fmla="*/ 40668 w 40357"/>
                <a:gd name="connsiteY2" fmla="*/ 12728 h 46566"/>
                <a:gd name="connsiteX3" fmla="*/ 38495 w 40357"/>
                <a:gd name="connsiteY3" fmla="*/ 9313 h 46566"/>
                <a:gd name="connsiteX4" fmla="*/ 38495 w 40357"/>
                <a:gd name="connsiteY4" fmla="*/ 5278 h 46566"/>
                <a:gd name="connsiteX5" fmla="*/ 38495 w 40357"/>
                <a:gd name="connsiteY5" fmla="*/ 4036 h 46566"/>
                <a:gd name="connsiteX6" fmla="*/ 36322 w 40357"/>
                <a:gd name="connsiteY6" fmla="*/ 4036 h 46566"/>
                <a:gd name="connsiteX7" fmla="*/ 35391 w 40357"/>
                <a:gd name="connsiteY7" fmla="*/ 4036 h 46566"/>
                <a:gd name="connsiteX8" fmla="*/ 31045 w 40357"/>
                <a:gd name="connsiteY8" fmla="*/ 0 h 46566"/>
                <a:gd name="connsiteX9" fmla="*/ 23905 w 40357"/>
                <a:gd name="connsiteY9" fmla="*/ 16764 h 46566"/>
                <a:gd name="connsiteX10" fmla="*/ 11487 w 40357"/>
                <a:gd name="connsiteY10" fmla="*/ 29492 h 46566"/>
                <a:gd name="connsiteX11" fmla="*/ 0 w 40357"/>
                <a:gd name="connsiteY11" fmla="*/ 42221 h 46566"/>
                <a:gd name="connsiteX12" fmla="*/ 0 w 40357"/>
                <a:gd name="connsiteY12" fmla="*/ 46567 h 46566"/>
                <a:gd name="connsiteX13" fmla="*/ 13349 w 40357"/>
                <a:gd name="connsiteY13" fmla="*/ 39116 h 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357" h="46566">
                  <a:moveTo>
                    <a:pt x="21731" y="31666"/>
                  </a:moveTo>
                  <a:lnTo>
                    <a:pt x="29182" y="22042"/>
                  </a:lnTo>
                  <a:lnTo>
                    <a:pt x="40668" y="12728"/>
                  </a:lnTo>
                  <a:lnTo>
                    <a:pt x="38495" y="9313"/>
                  </a:lnTo>
                  <a:lnTo>
                    <a:pt x="38495" y="5278"/>
                  </a:lnTo>
                  <a:lnTo>
                    <a:pt x="38495" y="4036"/>
                  </a:lnTo>
                  <a:lnTo>
                    <a:pt x="36322" y="4036"/>
                  </a:lnTo>
                  <a:lnTo>
                    <a:pt x="35391" y="4036"/>
                  </a:lnTo>
                  <a:lnTo>
                    <a:pt x="31045" y="0"/>
                  </a:lnTo>
                  <a:lnTo>
                    <a:pt x="23905" y="16764"/>
                  </a:lnTo>
                  <a:lnTo>
                    <a:pt x="11487" y="29492"/>
                  </a:lnTo>
                  <a:lnTo>
                    <a:pt x="0" y="42221"/>
                  </a:lnTo>
                  <a:lnTo>
                    <a:pt x="0" y="46567"/>
                  </a:lnTo>
                  <a:lnTo>
                    <a:pt x="13349" y="39116"/>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43" name="Freeform: Shape 342">
              <a:extLst>
                <a:ext uri="{FF2B5EF4-FFF2-40B4-BE49-F238E27FC236}">
                  <a16:creationId xmlns:a16="http://schemas.microsoft.com/office/drawing/2014/main" id="{5A7EB538-DCC9-4588-8A4C-98D7F9C4D535}"/>
                </a:ext>
              </a:extLst>
            </p:cNvPr>
            <p:cNvSpPr/>
            <p:nvPr/>
          </p:nvSpPr>
          <p:spPr>
            <a:xfrm>
              <a:off x="4168919" y="5514917"/>
              <a:ext cx="24836" cy="12418"/>
            </a:xfrm>
            <a:custGeom>
              <a:avLst/>
              <a:gdLst>
                <a:gd name="connsiteX0" fmla="*/ 27009 w 24835"/>
                <a:gd name="connsiteY0" fmla="*/ 4036 h 12417"/>
                <a:gd name="connsiteX1" fmla="*/ 21731 w 24835"/>
                <a:gd name="connsiteY1" fmla="*/ 1863 h 12417"/>
                <a:gd name="connsiteX2" fmla="*/ 14591 w 24835"/>
                <a:gd name="connsiteY2" fmla="*/ 1863 h 12417"/>
                <a:gd name="connsiteX3" fmla="*/ 7140 w 24835"/>
                <a:gd name="connsiteY3" fmla="*/ 0 h 12417"/>
                <a:gd name="connsiteX4" fmla="*/ 0 w 24835"/>
                <a:gd name="connsiteY4" fmla="*/ 0 h 12417"/>
                <a:gd name="connsiteX5" fmla="*/ 0 w 24835"/>
                <a:gd name="connsiteY5" fmla="*/ 12728 h 12417"/>
                <a:gd name="connsiteX6" fmla="*/ 27009 w 24835"/>
                <a:gd name="connsiteY6" fmla="*/ 12728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835" h="12417">
                  <a:moveTo>
                    <a:pt x="27009" y="4036"/>
                  </a:moveTo>
                  <a:lnTo>
                    <a:pt x="21731" y="1863"/>
                  </a:lnTo>
                  <a:lnTo>
                    <a:pt x="14591" y="1863"/>
                  </a:lnTo>
                  <a:lnTo>
                    <a:pt x="7140" y="0"/>
                  </a:lnTo>
                  <a:lnTo>
                    <a:pt x="0" y="0"/>
                  </a:lnTo>
                  <a:lnTo>
                    <a:pt x="0" y="12728"/>
                  </a:lnTo>
                  <a:lnTo>
                    <a:pt x="27009" y="12728"/>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44" name="Freeform: Shape 343">
              <a:extLst>
                <a:ext uri="{FF2B5EF4-FFF2-40B4-BE49-F238E27FC236}">
                  <a16:creationId xmlns:a16="http://schemas.microsoft.com/office/drawing/2014/main" id="{6F300762-885C-42EE-8130-06FF5B2FAEEF}"/>
                </a:ext>
              </a:extLst>
            </p:cNvPr>
            <p:cNvSpPr/>
            <p:nvPr/>
          </p:nvSpPr>
          <p:spPr>
            <a:xfrm>
              <a:off x="2808235" y="5420542"/>
              <a:ext cx="27940" cy="15522"/>
            </a:xfrm>
            <a:custGeom>
              <a:avLst/>
              <a:gdLst>
                <a:gd name="connsiteX0" fmla="*/ 16764 w 27940"/>
                <a:gd name="connsiteY0" fmla="*/ 2173 h 15522"/>
                <a:gd name="connsiteX1" fmla="*/ 13660 w 27940"/>
                <a:gd name="connsiteY1" fmla="*/ 2173 h 15522"/>
                <a:gd name="connsiteX2" fmla="*/ 6209 w 27940"/>
                <a:gd name="connsiteY2" fmla="*/ 2173 h 15522"/>
                <a:gd name="connsiteX3" fmla="*/ 0 w 27940"/>
                <a:gd name="connsiteY3" fmla="*/ 0 h 15522"/>
                <a:gd name="connsiteX4" fmla="*/ 0 w 27940"/>
                <a:gd name="connsiteY4" fmla="*/ 17075 h 15522"/>
                <a:gd name="connsiteX5" fmla="*/ 7451 w 27940"/>
                <a:gd name="connsiteY5" fmla="*/ 17075 h 15522"/>
                <a:gd name="connsiteX6" fmla="*/ 13660 w 27940"/>
                <a:gd name="connsiteY6" fmla="*/ 17075 h 15522"/>
                <a:gd name="connsiteX7" fmla="*/ 18937 w 27940"/>
                <a:gd name="connsiteY7" fmla="*/ 14901 h 15522"/>
                <a:gd name="connsiteX8" fmla="*/ 24215 w 27940"/>
                <a:gd name="connsiteY8" fmla="*/ 12728 h 15522"/>
                <a:gd name="connsiteX9" fmla="*/ 28251 w 27940"/>
                <a:gd name="connsiteY9" fmla="*/ 12728 h 15522"/>
                <a:gd name="connsiteX10" fmla="*/ 28251 w 27940"/>
                <a:gd name="connsiteY10" fmla="*/ 5278 h 15522"/>
                <a:gd name="connsiteX11" fmla="*/ 22042 w 27940"/>
                <a:gd name="connsiteY11" fmla="*/ 4346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40" h="15522">
                  <a:moveTo>
                    <a:pt x="16764" y="2173"/>
                  </a:moveTo>
                  <a:lnTo>
                    <a:pt x="13660" y="2173"/>
                  </a:lnTo>
                  <a:lnTo>
                    <a:pt x="6209" y="2173"/>
                  </a:lnTo>
                  <a:lnTo>
                    <a:pt x="0" y="0"/>
                  </a:lnTo>
                  <a:lnTo>
                    <a:pt x="0" y="17075"/>
                  </a:lnTo>
                  <a:lnTo>
                    <a:pt x="7451" y="17075"/>
                  </a:lnTo>
                  <a:lnTo>
                    <a:pt x="13660" y="17075"/>
                  </a:lnTo>
                  <a:lnTo>
                    <a:pt x="18937" y="14901"/>
                  </a:lnTo>
                  <a:lnTo>
                    <a:pt x="24215" y="12728"/>
                  </a:lnTo>
                  <a:lnTo>
                    <a:pt x="28251" y="12728"/>
                  </a:lnTo>
                  <a:lnTo>
                    <a:pt x="28251" y="5278"/>
                  </a:lnTo>
                  <a:lnTo>
                    <a:pt x="22042" y="4346"/>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45" name="Freeform: Shape 344">
              <a:extLst>
                <a:ext uri="{FF2B5EF4-FFF2-40B4-BE49-F238E27FC236}">
                  <a16:creationId xmlns:a16="http://schemas.microsoft.com/office/drawing/2014/main" id="{2BAE7361-E1E2-4F2C-8C38-7AABE65F1395}"/>
                </a:ext>
              </a:extLst>
            </p:cNvPr>
            <p:cNvSpPr/>
            <p:nvPr/>
          </p:nvSpPr>
          <p:spPr>
            <a:xfrm>
              <a:off x="4066782" y="5047076"/>
              <a:ext cx="12418" cy="15522"/>
            </a:xfrm>
            <a:custGeom>
              <a:avLst/>
              <a:gdLst>
                <a:gd name="connsiteX0" fmla="*/ 6209 w 12417"/>
                <a:gd name="connsiteY0" fmla="*/ 17075 h 15522"/>
                <a:gd name="connsiteX1" fmla="*/ 7140 w 12417"/>
                <a:gd name="connsiteY1" fmla="*/ 11487 h 15522"/>
                <a:gd name="connsiteX2" fmla="*/ 7140 w 12417"/>
                <a:gd name="connsiteY2" fmla="*/ 9624 h 15522"/>
                <a:gd name="connsiteX3" fmla="*/ 9313 w 12417"/>
                <a:gd name="connsiteY3" fmla="*/ 6209 h 15522"/>
                <a:gd name="connsiteX4" fmla="*/ 11487 w 12417"/>
                <a:gd name="connsiteY4" fmla="*/ 4346 h 15522"/>
                <a:gd name="connsiteX5" fmla="*/ 12418 w 12417"/>
                <a:gd name="connsiteY5" fmla="*/ 0 h 15522"/>
                <a:gd name="connsiteX6" fmla="*/ 9313 w 12417"/>
                <a:gd name="connsiteY6" fmla="*/ 0 h 15522"/>
                <a:gd name="connsiteX7" fmla="*/ 7140 w 12417"/>
                <a:gd name="connsiteY7" fmla="*/ 4346 h 15522"/>
                <a:gd name="connsiteX8" fmla="*/ 4036 w 12417"/>
                <a:gd name="connsiteY8" fmla="*/ 7451 h 15522"/>
                <a:gd name="connsiteX9" fmla="*/ 2173 w 12417"/>
                <a:gd name="connsiteY9" fmla="*/ 9624 h 15522"/>
                <a:gd name="connsiteX10" fmla="*/ 0 w 12417"/>
                <a:gd name="connsiteY10" fmla="*/ 11487 h 15522"/>
                <a:gd name="connsiteX11" fmla="*/ 0 w 12417"/>
                <a:gd name="connsiteY11" fmla="*/ 13660 h 15522"/>
                <a:gd name="connsiteX12" fmla="*/ 2173 w 12417"/>
                <a:gd name="connsiteY12" fmla="*/ 14901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417" h="15522">
                  <a:moveTo>
                    <a:pt x="6209" y="17075"/>
                  </a:moveTo>
                  <a:lnTo>
                    <a:pt x="7140" y="11487"/>
                  </a:lnTo>
                  <a:lnTo>
                    <a:pt x="7140" y="9624"/>
                  </a:lnTo>
                  <a:lnTo>
                    <a:pt x="9313" y="6209"/>
                  </a:lnTo>
                  <a:lnTo>
                    <a:pt x="11487" y="4346"/>
                  </a:lnTo>
                  <a:lnTo>
                    <a:pt x="12418" y="0"/>
                  </a:lnTo>
                  <a:lnTo>
                    <a:pt x="9313" y="0"/>
                  </a:lnTo>
                  <a:lnTo>
                    <a:pt x="7140" y="4346"/>
                  </a:lnTo>
                  <a:lnTo>
                    <a:pt x="4036" y="7451"/>
                  </a:lnTo>
                  <a:lnTo>
                    <a:pt x="2173" y="9624"/>
                  </a:lnTo>
                  <a:lnTo>
                    <a:pt x="0" y="11487"/>
                  </a:lnTo>
                  <a:lnTo>
                    <a:pt x="0" y="13660"/>
                  </a:lnTo>
                  <a:lnTo>
                    <a:pt x="2173" y="14901"/>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46" name="Freeform: Shape 345">
              <a:extLst>
                <a:ext uri="{FF2B5EF4-FFF2-40B4-BE49-F238E27FC236}">
                  <a16:creationId xmlns:a16="http://schemas.microsoft.com/office/drawing/2014/main" id="{486E8DA2-6B6C-4F42-B3A0-FE793DBB844F}"/>
                </a:ext>
              </a:extLst>
            </p:cNvPr>
            <p:cNvSpPr/>
            <p:nvPr/>
          </p:nvSpPr>
          <p:spPr>
            <a:xfrm>
              <a:off x="4243736" y="5014168"/>
              <a:ext cx="18627" cy="37253"/>
            </a:xfrm>
            <a:custGeom>
              <a:avLst/>
              <a:gdLst>
                <a:gd name="connsiteX0" fmla="*/ 3104 w 18626"/>
                <a:gd name="connsiteY0" fmla="*/ 31976 h 37253"/>
                <a:gd name="connsiteX1" fmla="*/ 3104 w 18626"/>
                <a:gd name="connsiteY1" fmla="*/ 32907 h 37253"/>
                <a:gd name="connsiteX2" fmla="*/ 3104 w 18626"/>
                <a:gd name="connsiteY2" fmla="*/ 35080 h 37253"/>
                <a:gd name="connsiteX3" fmla="*/ 5278 w 18626"/>
                <a:gd name="connsiteY3" fmla="*/ 37253 h 37253"/>
                <a:gd name="connsiteX4" fmla="*/ 12728 w 18626"/>
                <a:gd name="connsiteY4" fmla="*/ 37253 h 37253"/>
                <a:gd name="connsiteX5" fmla="*/ 14591 w 18626"/>
                <a:gd name="connsiteY5" fmla="*/ 37253 h 37253"/>
                <a:gd name="connsiteX6" fmla="*/ 14591 w 18626"/>
                <a:gd name="connsiteY6" fmla="*/ 35080 h 37253"/>
                <a:gd name="connsiteX7" fmla="*/ 15833 w 18626"/>
                <a:gd name="connsiteY7" fmla="*/ 35080 h 37253"/>
                <a:gd name="connsiteX8" fmla="*/ 17695 w 18626"/>
                <a:gd name="connsiteY8" fmla="*/ 35080 h 37253"/>
                <a:gd name="connsiteX9" fmla="*/ 19869 w 18626"/>
                <a:gd name="connsiteY9" fmla="*/ 32907 h 37253"/>
                <a:gd name="connsiteX10" fmla="*/ 17695 w 18626"/>
                <a:gd name="connsiteY10" fmla="*/ 22352 h 37253"/>
                <a:gd name="connsiteX11" fmla="*/ 15833 w 18626"/>
                <a:gd name="connsiteY11" fmla="*/ 9624 h 37253"/>
                <a:gd name="connsiteX12" fmla="*/ 12728 w 18626"/>
                <a:gd name="connsiteY12" fmla="*/ 0 h 37253"/>
                <a:gd name="connsiteX13" fmla="*/ 0 w 18626"/>
                <a:gd name="connsiteY13" fmla="*/ 29803 h 37253"/>
                <a:gd name="connsiteX14" fmla="*/ 1242 w 18626"/>
                <a:gd name="connsiteY14" fmla="*/ 31976 h 3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6" h="37253">
                  <a:moveTo>
                    <a:pt x="3104" y="31976"/>
                  </a:moveTo>
                  <a:lnTo>
                    <a:pt x="3104" y="32907"/>
                  </a:lnTo>
                  <a:lnTo>
                    <a:pt x="3104" y="35080"/>
                  </a:lnTo>
                  <a:lnTo>
                    <a:pt x="5278" y="37253"/>
                  </a:lnTo>
                  <a:lnTo>
                    <a:pt x="12728" y="37253"/>
                  </a:lnTo>
                  <a:lnTo>
                    <a:pt x="14591" y="37253"/>
                  </a:lnTo>
                  <a:lnTo>
                    <a:pt x="14591" y="35080"/>
                  </a:lnTo>
                  <a:lnTo>
                    <a:pt x="15833" y="35080"/>
                  </a:lnTo>
                  <a:lnTo>
                    <a:pt x="17695" y="35080"/>
                  </a:lnTo>
                  <a:lnTo>
                    <a:pt x="19869" y="32907"/>
                  </a:lnTo>
                  <a:lnTo>
                    <a:pt x="17695" y="22352"/>
                  </a:lnTo>
                  <a:lnTo>
                    <a:pt x="15833" y="9624"/>
                  </a:lnTo>
                  <a:lnTo>
                    <a:pt x="12728" y="0"/>
                  </a:lnTo>
                  <a:lnTo>
                    <a:pt x="0" y="29803"/>
                  </a:lnTo>
                  <a:lnTo>
                    <a:pt x="1242" y="31976"/>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47" name="Freeform: Shape 346">
              <a:extLst>
                <a:ext uri="{FF2B5EF4-FFF2-40B4-BE49-F238E27FC236}">
                  <a16:creationId xmlns:a16="http://schemas.microsoft.com/office/drawing/2014/main" id="{913C52CA-6919-48D1-88A3-44CDCBD2E6DF}"/>
                </a:ext>
              </a:extLst>
            </p:cNvPr>
            <p:cNvSpPr/>
            <p:nvPr/>
          </p:nvSpPr>
          <p:spPr>
            <a:xfrm>
              <a:off x="6688807" y="5690630"/>
              <a:ext cx="149014" cy="161432"/>
            </a:xfrm>
            <a:custGeom>
              <a:avLst/>
              <a:gdLst>
                <a:gd name="connsiteX0" fmla="*/ 11486 w 149013"/>
                <a:gd name="connsiteY0" fmla="*/ 128835 h 161431"/>
                <a:gd name="connsiteX1" fmla="*/ 23904 w 149013"/>
                <a:gd name="connsiteY1" fmla="*/ 145910 h 161431"/>
                <a:gd name="connsiteX2" fmla="*/ 36322 w 149013"/>
                <a:gd name="connsiteY2" fmla="*/ 151187 h 161431"/>
                <a:gd name="connsiteX3" fmla="*/ 49051 w 149013"/>
                <a:gd name="connsiteY3" fmla="*/ 153360 h 161431"/>
                <a:gd name="connsiteX4" fmla="*/ 62400 w 149013"/>
                <a:gd name="connsiteY4" fmla="*/ 153360 h 161431"/>
                <a:gd name="connsiteX5" fmla="*/ 72955 w 149013"/>
                <a:gd name="connsiteY5" fmla="*/ 155533 h 161431"/>
                <a:gd name="connsiteX6" fmla="*/ 84441 w 149013"/>
                <a:gd name="connsiteY6" fmla="*/ 161742 h 161431"/>
                <a:gd name="connsiteX7" fmla="*/ 90650 w 149013"/>
                <a:gd name="connsiteY7" fmla="*/ 161742 h 161431"/>
                <a:gd name="connsiteX8" fmla="*/ 96859 w 149013"/>
                <a:gd name="connsiteY8" fmla="*/ 160811 h 161431"/>
                <a:gd name="connsiteX9" fmla="*/ 102137 w 149013"/>
                <a:gd name="connsiteY9" fmla="*/ 160811 h 161431"/>
                <a:gd name="connsiteX10" fmla="*/ 107104 w 149013"/>
                <a:gd name="connsiteY10" fmla="*/ 156465 h 161431"/>
                <a:gd name="connsiteX11" fmla="*/ 116728 w 149013"/>
                <a:gd name="connsiteY11" fmla="*/ 138459 h 161431"/>
                <a:gd name="connsiteX12" fmla="*/ 121695 w 149013"/>
                <a:gd name="connsiteY12" fmla="*/ 118280 h 161431"/>
                <a:gd name="connsiteX13" fmla="*/ 131319 w 149013"/>
                <a:gd name="connsiteY13" fmla="*/ 101516 h 161431"/>
                <a:gd name="connsiteX14" fmla="*/ 133181 w 149013"/>
                <a:gd name="connsiteY14" fmla="*/ 97170 h 161431"/>
                <a:gd name="connsiteX15" fmla="*/ 134423 w 149013"/>
                <a:gd name="connsiteY15" fmla="*/ 96238 h 161431"/>
                <a:gd name="connsiteX16" fmla="*/ 136286 w 149013"/>
                <a:gd name="connsiteY16" fmla="*/ 94065 h 161431"/>
                <a:gd name="connsiteX17" fmla="*/ 138459 w 149013"/>
                <a:gd name="connsiteY17" fmla="*/ 94065 h 161431"/>
                <a:gd name="connsiteX18" fmla="*/ 141563 w 149013"/>
                <a:gd name="connsiteY18" fmla="*/ 94065 h 161431"/>
                <a:gd name="connsiteX19" fmla="*/ 147772 w 149013"/>
                <a:gd name="connsiteY19" fmla="*/ 91892 h 161431"/>
                <a:gd name="connsiteX20" fmla="*/ 140632 w 149013"/>
                <a:gd name="connsiteY20" fmla="*/ 76991 h 161431"/>
                <a:gd name="connsiteX21" fmla="*/ 133181 w 149013"/>
                <a:gd name="connsiteY21" fmla="*/ 64262 h 161431"/>
                <a:gd name="connsiteX22" fmla="*/ 126972 w 149013"/>
                <a:gd name="connsiteY22" fmla="*/ 47498 h 161431"/>
                <a:gd name="connsiteX23" fmla="*/ 134423 w 149013"/>
                <a:gd name="connsiteY23" fmla="*/ 44394 h 161431"/>
                <a:gd name="connsiteX24" fmla="*/ 140632 w 149013"/>
                <a:gd name="connsiteY24" fmla="*/ 40047 h 161431"/>
                <a:gd name="connsiteX25" fmla="*/ 145910 w 149013"/>
                <a:gd name="connsiteY25" fmla="*/ 34770 h 161431"/>
                <a:gd name="connsiteX26" fmla="*/ 150877 w 149013"/>
                <a:gd name="connsiteY26" fmla="*/ 31666 h 161431"/>
                <a:gd name="connsiteX27" fmla="*/ 145910 w 149013"/>
                <a:gd name="connsiteY27" fmla="*/ 22042 h 161431"/>
                <a:gd name="connsiteX28" fmla="*/ 134423 w 149013"/>
                <a:gd name="connsiteY28" fmla="*/ 10555 h 161431"/>
                <a:gd name="connsiteX29" fmla="*/ 121695 w 149013"/>
                <a:gd name="connsiteY29" fmla="*/ 3104 h 161431"/>
                <a:gd name="connsiteX30" fmla="*/ 111450 w 149013"/>
                <a:gd name="connsiteY30" fmla="*/ 0 h 161431"/>
                <a:gd name="connsiteX31" fmla="*/ 105241 w 149013"/>
                <a:gd name="connsiteY31" fmla="*/ 9313 h 161431"/>
                <a:gd name="connsiteX32" fmla="*/ 99963 w 149013"/>
                <a:gd name="connsiteY32" fmla="*/ 17695 h 161431"/>
                <a:gd name="connsiteX33" fmla="*/ 94686 w 149013"/>
                <a:gd name="connsiteY33" fmla="*/ 27319 h 161431"/>
                <a:gd name="connsiteX34" fmla="*/ 90650 w 149013"/>
                <a:gd name="connsiteY34" fmla="*/ 40047 h 161431"/>
                <a:gd name="connsiteX35" fmla="*/ 84441 w 149013"/>
                <a:gd name="connsiteY35" fmla="*/ 40047 h 161431"/>
                <a:gd name="connsiteX36" fmla="*/ 78232 w 149013"/>
                <a:gd name="connsiteY36" fmla="*/ 40047 h 161431"/>
                <a:gd name="connsiteX37" fmla="*/ 74817 w 149013"/>
                <a:gd name="connsiteY37" fmla="*/ 40047 h 161431"/>
                <a:gd name="connsiteX38" fmla="*/ 72955 w 149013"/>
                <a:gd name="connsiteY38" fmla="*/ 42221 h 161431"/>
                <a:gd name="connsiteX39" fmla="*/ 72955 w 149013"/>
                <a:gd name="connsiteY39" fmla="*/ 44394 h 161431"/>
                <a:gd name="connsiteX40" fmla="*/ 72955 w 149013"/>
                <a:gd name="connsiteY40" fmla="*/ 46256 h 161431"/>
                <a:gd name="connsiteX41" fmla="*/ 70782 w 149013"/>
                <a:gd name="connsiteY41" fmla="*/ 47498 h 161431"/>
                <a:gd name="connsiteX42" fmla="*/ 70782 w 149013"/>
                <a:gd name="connsiteY42" fmla="*/ 49671 h 161431"/>
                <a:gd name="connsiteX43" fmla="*/ 67677 w 149013"/>
                <a:gd name="connsiteY43" fmla="*/ 53707 h 161431"/>
                <a:gd name="connsiteX44" fmla="*/ 63641 w 149013"/>
                <a:gd name="connsiteY44" fmla="*/ 57122 h 161431"/>
                <a:gd name="connsiteX45" fmla="*/ 40668 w 149013"/>
                <a:gd name="connsiteY45" fmla="*/ 60226 h 161431"/>
                <a:gd name="connsiteX46" fmla="*/ 31355 w 149013"/>
                <a:gd name="connsiteY46" fmla="*/ 75128 h 161431"/>
                <a:gd name="connsiteX47" fmla="*/ 23904 w 149013"/>
                <a:gd name="connsiteY47" fmla="*/ 79164 h 161431"/>
                <a:gd name="connsiteX48" fmla="*/ 16764 w 149013"/>
                <a:gd name="connsiteY48" fmla="*/ 76991 h 161431"/>
                <a:gd name="connsiteX49" fmla="*/ 9313 w 149013"/>
                <a:gd name="connsiteY49" fmla="*/ 76991 h 161431"/>
                <a:gd name="connsiteX50" fmla="*/ 0 w 149013"/>
                <a:gd name="connsiteY50" fmla="*/ 81337 h 161431"/>
                <a:gd name="connsiteX51" fmla="*/ 2173 w 149013"/>
                <a:gd name="connsiteY51" fmla="*/ 106793 h 16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49013" h="161431">
                  <a:moveTo>
                    <a:pt x="11486" y="128835"/>
                  </a:moveTo>
                  <a:lnTo>
                    <a:pt x="23904" y="145910"/>
                  </a:lnTo>
                  <a:lnTo>
                    <a:pt x="36322" y="151187"/>
                  </a:lnTo>
                  <a:lnTo>
                    <a:pt x="49051" y="153360"/>
                  </a:lnTo>
                  <a:lnTo>
                    <a:pt x="62400" y="153360"/>
                  </a:lnTo>
                  <a:lnTo>
                    <a:pt x="72955" y="155533"/>
                  </a:lnTo>
                  <a:lnTo>
                    <a:pt x="84441" y="161742"/>
                  </a:lnTo>
                  <a:lnTo>
                    <a:pt x="90650" y="161742"/>
                  </a:lnTo>
                  <a:lnTo>
                    <a:pt x="96859" y="160811"/>
                  </a:lnTo>
                  <a:lnTo>
                    <a:pt x="102137" y="160811"/>
                  </a:lnTo>
                  <a:lnTo>
                    <a:pt x="107104" y="156465"/>
                  </a:lnTo>
                  <a:lnTo>
                    <a:pt x="116728" y="138459"/>
                  </a:lnTo>
                  <a:lnTo>
                    <a:pt x="121695" y="118280"/>
                  </a:lnTo>
                  <a:lnTo>
                    <a:pt x="131319" y="101516"/>
                  </a:lnTo>
                  <a:lnTo>
                    <a:pt x="133181" y="97170"/>
                  </a:lnTo>
                  <a:lnTo>
                    <a:pt x="134423" y="96238"/>
                  </a:lnTo>
                  <a:lnTo>
                    <a:pt x="136286" y="94065"/>
                  </a:lnTo>
                  <a:lnTo>
                    <a:pt x="138459" y="94065"/>
                  </a:lnTo>
                  <a:lnTo>
                    <a:pt x="141563" y="94065"/>
                  </a:lnTo>
                  <a:lnTo>
                    <a:pt x="147772" y="91892"/>
                  </a:lnTo>
                  <a:lnTo>
                    <a:pt x="140632" y="76991"/>
                  </a:lnTo>
                  <a:lnTo>
                    <a:pt x="133181" y="64262"/>
                  </a:lnTo>
                  <a:lnTo>
                    <a:pt x="126972" y="47498"/>
                  </a:lnTo>
                  <a:lnTo>
                    <a:pt x="134423" y="44394"/>
                  </a:lnTo>
                  <a:lnTo>
                    <a:pt x="140632" y="40047"/>
                  </a:lnTo>
                  <a:lnTo>
                    <a:pt x="145910" y="34770"/>
                  </a:lnTo>
                  <a:lnTo>
                    <a:pt x="150877" y="31666"/>
                  </a:lnTo>
                  <a:lnTo>
                    <a:pt x="145910" y="22042"/>
                  </a:lnTo>
                  <a:lnTo>
                    <a:pt x="134423" y="10555"/>
                  </a:lnTo>
                  <a:lnTo>
                    <a:pt x="121695" y="3104"/>
                  </a:lnTo>
                  <a:lnTo>
                    <a:pt x="111450" y="0"/>
                  </a:lnTo>
                  <a:lnTo>
                    <a:pt x="105241" y="9313"/>
                  </a:lnTo>
                  <a:lnTo>
                    <a:pt x="99963" y="17695"/>
                  </a:lnTo>
                  <a:lnTo>
                    <a:pt x="94686" y="27319"/>
                  </a:lnTo>
                  <a:lnTo>
                    <a:pt x="90650" y="40047"/>
                  </a:lnTo>
                  <a:lnTo>
                    <a:pt x="84441" y="40047"/>
                  </a:lnTo>
                  <a:lnTo>
                    <a:pt x="78232" y="40047"/>
                  </a:lnTo>
                  <a:lnTo>
                    <a:pt x="74817" y="40047"/>
                  </a:lnTo>
                  <a:lnTo>
                    <a:pt x="72955" y="42221"/>
                  </a:lnTo>
                  <a:lnTo>
                    <a:pt x="72955" y="44394"/>
                  </a:lnTo>
                  <a:lnTo>
                    <a:pt x="72955" y="46256"/>
                  </a:lnTo>
                  <a:lnTo>
                    <a:pt x="70782" y="47498"/>
                  </a:lnTo>
                  <a:lnTo>
                    <a:pt x="70782" y="49671"/>
                  </a:lnTo>
                  <a:lnTo>
                    <a:pt x="67677" y="53707"/>
                  </a:lnTo>
                  <a:lnTo>
                    <a:pt x="63641" y="57122"/>
                  </a:lnTo>
                  <a:lnTo>
                    <a:pt x="40668" y="60226"/>
                  </a:lnTo>
                  <a:lnTo>
                    <a:pt x="31355" y="75128"/>
                  </a:lnTo>
                  <a:lnTo>
                    <a:pt x="23904" y="79164"/>
                  </a:lnTo>
                  <a:lnTo>
                    <a:pt x="16764" y="76991"/>
                  </a:lnTo>
                  <a:lnTo>
                    <a:pt x="9313" y="76991"/>
                  </a:lnTo>
                  <a:lnTo>
                    <a:pt x="0" y="81337"/>
                  </a:lnTo>
                  <a:lnTo>
                    <a:pt x="2173" y="106793"/>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48" name="Freeform: Shape 347">
              <a:extLst>
                <a:ext uri="{FF2B5EF4-FFF2-40B4-BE49-F238E27FC236}">
                  <a16:creationId xmlns:a16="http://schemas.microsoft.com/office/drawing/2014/main" id="{656D00E7-900A-4D22-8D48-CC31D60CD49B}"/>
                </a:ext>
              </a:extLst>
            </p:cNvPr>
            <p:cNvSpPr/>
            <p:nvPr/>
          </p:nvSpPr>
          <p:spPr>
            <a:xfrm>
              <a:off x="6961689" y="5762343"/>
              <a:ext cx="15522" cy="46567"/>
            </a:xfrm>
            <a:custGeom>
              <a:avLst/>
              <a:gdLst>
                <a:gd name="connsiteX0" fmla="*/ 7140 w 15522"/>
                <a:gd name="connsiteY0" fmla="*/ 46567 h 46566"/>
                <a:gd name="connsiteX1" fmla="*/ 11486 w 15522"/>
                <a:gd name="connsiteY1" fmla="*/ 42531 h 46566"/>
                <a:gd name="connsiteX2" fmla="*/ 12418 w 15522"/>
                <a:gd name="connsiteY2" fmla="*/ 40358 h 46566"/>
                <a:gd name="connsiteX3" fmla="*/ 12418 w 15522"/>
                <a:gd name="connsiteY3" fmla="*/ 39116 h 46566"/>
                <a:gd name="connsiteX4" fmla="*/ 12418 w 15522"/>
                <a:gd name="connsiteY4" fmla="*/ 37253 h 46566"/>
                <a:gd name="connsiteX5" fmla="*/ 12418 w 15522"/>
                <a:gd name="connsiteY5" fmla="*/ 35080 h 46566"/>
                <a:gd name="connsiteX6" fmla="*/ 12418 w 15522"/>
                <a:gd name="connsiteY6" fmla="*/ 32907 h 46566"/>
                <a:gd name="connsiteX7" fmla="*/ 14591 w 15522"/>
                <a:gd name="connsiteY7" fmla="*/ 31976 h 46566"/>
                <a:gd name="connsiteX8" fmla="*/ 17695 w 15522"/>
                <a:gd name="connsiteY8" fmla="*/ 29803 h 46566"/>
                <a:gd name="connsiteX9" fmla="*/ 17695 w 15522"/>
                <a:gd name="connsiteY9" fmla="*/ 20179 h 46566"/>
                <a:gd name="connsiteX10" fmla="*/ 17695 w 15522"/>
                <a:gd name="connsiteY10" fmla="*/ 12728 h 46566"/>
                <a:gd name="connsiteX11" fmla="*/ 16764 w 15522"/>
                <a:gd name="connsiteY11" fmla="*/ 9624 h 46566"/>
                <a:gd name="connsiteX12" fmla="*/ 12418 w 15522"/>
                <a:gd name="connsiteY12" fmla="*/ 5278 h 46566"/>
                <a:gd name="connsiteX13" fmla="*/ 9313 w 15522"/>
                <a:gd name="connsiteY13" fmla="*/ 3415 h 46566"/>
                <a:gd name="connsiteX14" fmla="*/ 2173 w 15522"/>
                <a:gd name="connsiteY14" fmla="*/ 0 h 46566"/>
                <a:gd name="connsiteX15" fmla="*/ 0 w 15522"/>
                <a:gd name="connsiteY15" fmla="*/ 12728 h 46566"/>
                <a:gd name="connsiteX16" fmla="*/ 0 w 15522"/>
                <a:gd name="connsiteY16" fmla="*/ 25457 h 46566"/>
                <a:gd name="connsiteX17" fmla="*/ 7140 w 15522"/>
                <a:gd name="connsiteY17" fmla="*/ 37253 h 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522" h="46566">
                  <a:moveTo>
                    <a:pt x="7140" y="46567"/>
                  </a:moveTo>
                  <a:lnTo>
                    <a:pt x="11486" y="42531"/>
                  </a:lnTo>
                  <a:lnTo>
                    <a:pt x="12418" y="40358"/>
                  </a:lnTo>
                  <a:lnTo>
                    <a:pt x="12418" y="39116"/>
                  </a:lnTo>
                  <a:lnTo>
                    <a:pt x="12418" y="37253"/>
                  </a:lnTo>
                  <a:lnTo>
                    <a:pt x="12418" y="35080"/>
                  </a:lnTo>
                  <a:lnTo>
                    <a:pt x="12418" y="32907"/>
                  </a:lnTo>
                  <a:lnTo>
                    <a:pt x="14591" y="31976"/>
                  </a:lnTo>
                  <a:lnTo>
                    <a:pt x="17695" y="29803"/>
                  </a:lnTo>
                  <a:lnTo>
                    <a:pt x="17695" y="20179"/>
                  </a:lnTo>
                  <a:lnTo>
                    <a:pt x="17695" y="12728"/>
                  </a:lnTo>
                  <a:lnTo>
                    <a:pt x="16764" y="9624"/>
                  </a:lnTo>
                  <a:lnTo>
                    <a:pt x="12418" y="5278"/>
                  </a:lnTo>
                  <a:lnTo>
                    <a:pt x="9313" y="3415"/>
                  </a:lnTo>
                  <a:lnTo>
                    <a:pt x="2173" y="0"/>
                  </a:lnTo>
                  <a:lnTo>
                    <a:pt x="0" y="12728"/>
                  </a:lnTo>
                  <a:lnTo>
                    <a:pt x="0" y="25457"/>
                  </a:lnTo>
                  <a:lnTo>
                    <a:pt x="7140" y="37253"/>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49" name="Freeform: Shape 348">
              <a:extLst>
                <a:ext uri="{FF2B5EF4-FFF2-40B4-BE49-F238E27FC236}">
                  <a16:creationId xmlns:a16="http://schemas.microsoft.com/office/drawing/2014/main" id="{BB447A6E-65ED-443A-911E-AC9466E4B92B}"/>
                </a:ext>
              </a:extLst>
            </p:cNvPr>
            <p:cNvSpPr/>
            <p:nvPr/>
          </p:nvSpPr>
          <p:spPr>
            <a:xfrm>
              <a:off x="7269030" y="5852372"/>
              <a:ext cx="58985" cy="31045"/>
            </a:xfrm>
            <a:custGeom>
              <a:avLst/>
              <a:gdLst>
                <a:gd name="connsiteX0" fmla="*/ 12418 w 58984"/>
                <a:gd name="connsiteY0" fmla="*/ 28561 h 31044"/>
                <a:gd name="connsiteX1" fmla="*/ 17695 w 58984"/>
                <a:gd name="connsiteY1" fmla="*/ 29492 h 31044"/>
                <a:gd name="connsiteX2" fmla="*/ 23904 w 58984"/>
                <a:gd name="connsiteY2" fmla="*/ 31666 h 31044"/>
                <a:gd name="connsiteX3" fmla="*/ 60537 w 58984"/>
                <a:gd name="connsiteY3" fmla="*/ 21110 h 31044"/>
                <a:gd name="connsiteX4" fmla="*/ 60537 w 58984"/>
                <a:gd name="connsiteY4" fmla="*/ 931 h 31044"/>
                <a:gd name="connsiteX5" fmla="*/ 59605 w 58984"/>
                <a:gd name="connsiteY5" fmla="*/ 0 h 31044"/>
                <a:gd name="connsiteX6" fmla="*/ 50913 w 58984"/>
                <a:gd name="connsiteY6" fmla="*/ 0 h 31044"/>
                <a:gd name="connsiteX7" fmla="*/ 38495 w 58984"/>
                <a:gd name="connsiteY7" fmla="*/ 9624 h 31044"/>
                <a:gd name="connsiteX8" fmla="*/ 21731 w 58984"/>
                <a:gd name="connsiteY8" fmla="*/ 14901 h 31044"/>
                <a:gd name="connsiteX9" fmla="*/ 0 w 58984"/>
                <a:gd name="connsiteY9" fmla="*/ 17075 h 31044"/>
                <a:gd name="connsiteX10" fmla="*/ 0 w 58984"/>
                <a:gd name="connsiteY10" fmla="*/ 24215 h 31044"/>
                <a:gd name="connsiteX11" fmla="*/ 5277 w 58984"/>
                <a:gd name="connsiteY11" fmla="*/ 26388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984" h="31044">
                  <a:moveTo>
                    <a:pt x="12418" y="28561"/>
                  </a:moveTo>
                  <a:lnTo>
                    <a:pt x="17695" y="29492"/>
                  </a:lnTo>
                  <a:lnTo>
                    <a:pt x="23904" y="31666"/>
                  </a:lnTo>
                  <a:lnTo>
                    <a:pt x="60537" y="21110"/>
                  </a:lnTo>
                  <a:lnTo>
                    <a:pt x="60537" y="931"/>
                  </a:lnTo>
                  <a:lnTo>
                    <a:pt x="59605" y="0"/>
                  </a:lnTo>
                  <a:lnTo>
                    <a:pt x="50913" y="0"/>
                  </a:lnTo>
                  <a:lnTo>
                    <a:pt x="38495" y="9624"/>
                  </a:lnTo>
                  <a:lnTo>
                    <a:pt x="21731" y="14901"/>
                  </a:lnTo>
                  <a:lnTo>
                    <a:pt x="0" y="17075"/>
                  </a:lnTo>
                  <a:lnTo>
                    <a:pt x="0" y="24215"/>
                  </a:lnTo>
                  <a:lnTo>
                    <a:pt x="5277" y="26388"/>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50" name="Freeform: Shape 349">
              <a:extLst>
                <a:ext uri="{FF2B5EF4-FFF2-40B4-BE49-F238E27FC236}">
                  <a16:creationId xmlns:a16="http://schemas.microsoft.com/office/drawing/2014/main" id="{C936BE92-4519-4DA9-A04E-80238C3BD175}"/>
                </a:ext>
              </a:extLst>
            </p:cNvPr>
            <p:cNvSpPr/>
            <p:nvPr/>
          </p:nvSpPr>
          <p:spPr>
            <a:xfrm>
              <a:off x="7008566" y="5801459"/>
              <a:ext cx="291819" cy="152118"/>
            </a:xfrm>
            <a:custGeom>
              <a:avLst/>
              <a:gdLst>
                <a:gd name="connsiteX0" fmla="*/ 207378 w 291819"/>
                <a:gd name="connsiteY0" fmla="*/ 60537 h 152118"/>
                <a:gd name="connsiteX1" fmla="*/ 192787 w 291819"/>
                <a:gd name="connsiteY1" fmla="*/ 49982 h 152118"/>
                <a:gd name="connsiteX2" fmla="*/ 175091 w 291819"/>
                <a:gd name="connsiteY2" fmla="*/ 38185 h 152118"/>
                <a:gd name="connsiteX3" fmla="*/ 153050 w 291819"/>
                <a:gd name="connsiteY3" fmla="*/ 30734 h 152118"/>
                <a:gd name="connsiteX4" fmla="*/ 135354 w 291819"/>
                <a:gd name="connsiteY4" fmla="*/ 23283 h 152118"/>
                <a:gd name="connsiteX5" fmla="*/ 120763 w 291819"/>
                <a:gd name="connsiteY5" fmla="*/ 14901 h 152118"/>
                <a:gd name="connsiteX6" fmla="*/ 102137 w 291819"/>
                <a:gd name="connsiteY6" fmla="*/ 16143 h 152118"/>
                <a:gd name="connsiteX7" fmla="*/ 89719 w 291819"/>
                <a:gd name="connsiteY7" fmla="*/ 20179 h 152118"/>
                <a:gd name="connsiteX8" fmla="*/ 80095 w 291819"/>
                <a:gd name="connsiteY8" fmla="*/ 25456 h 152118"/>
                <a:gd name="connsiteX9" fmla="*/ 70782 w 291819"/>
                <a:gd name="connsiteY9" fmla="*/ 35080 h 152118"/>
                <a:gd name="connsiteX10" fmla="*/ 70782 w 291819"/>
                <a:gd name="connsiteY10" fmla="*/ 38185 h 152118"/>
                <a:gd name="connsiteX11" fmla="*/ 67677 w 291819"/>
                <a:gd name="connsiteY11" fmla="*/ 38185 h 152118"/>
                <a:gd name="connsiteX12" fmla="*/ 67677 w 291819"/>
                <a:gd name="connsiteY12" fmla="*/ 35080 h 152118"/>
                <a:gd name="connsiteX13" fmla="*/ 60537 w 291819"/>
                <a:gd name="connsiteY13" fmla="*/ 25456 h 152118"/>
                <a:gd name="connsiteX14" fmla="*/ 55259 w 291819"/>
                <a:gd name="connsiteY14" fmla="*/ 14901 h 152118"/>
                <a:gd name="connsiteX15" fmla="*/ 50913 w 291819"/>
                <a:gd name="connsiteY15" fmla="*/ 1242 h 152118"/>
                <a:gd name="connsiteX16" fmla="*/ 36322 w 291819"/>
                <a:gd name="connsiteY16" fmla="*/ 0 h 152118"/>
                <a:gd name="connsiteX17" fmla="*/ 26078 w 291819"/>
                <a:gd name="connsiteY17" fmla="*/ 0 h 152118"/>
                <a:gd name="connsiteX18" fmla="*/ 14591 w 291819"/>
                <a:gd name="connsiteY18" fmla="*/ 0 h 152118"/>
                <a:gd name="connsiteX19" fmla="*/ 0 w 291819"/>
                <a:gd name="connsiteY19" fmla="*/ 1242 h 152118"/>
                <a:gd name="connsiteX20" fmla="*/ 0 w 291819"/>
                <a:gd name="connsiteY20" fmla="*/ 10866 h 152118"/>
                <a:gd name="connsiteX21" fmla="*/ 9313 w 291819"/>
                <a:gd name="connsiteY21" fmla="*/ 14901 h 152118"/>
                <a:gd name="connsiteX22" fmla="*/ 20800 w 291819"/>
                <a:gd name="connsiteY22" fmla="*/ 20179 h 152118"/>
                <a:gd name="connsiteX23" fmla="*/ 31355 w 291819"/>
                <a:gd name="connsiteY23" fmla="*/ 22352 h 152118"/>
                <a:gd name="connsiteX24" fmla="*/ 29182 w 291819"/>
                <a:gd name="connsiteY24" fmla="*/ 25456 h 152118"/>
                <a:gd name="connsiteX25" fmla="*/ 28250 w 291819"/>
                <a:gd name="connsiteY25" fmla="*/ 27630 h 152118"/>
                <a:gd name="connsiteX26" fmla="*/ 26078 w 291819"/>
                <a:gd name="connsiteY26" fmla="*/ 29803 h 152118"/>
                <a:gd name="connsiteX27" fmla="*/ 23904 w 291819"/>
                <a:gd name="connsiteY27" fmla="*/ 29803 h 152118"/>
                <a:gd name="connsiteX28" fmla="*/ 20800 w 291819"/>
                <a:gd name="connsiteY28" fmla="*/ 30734 h 152118"/>
                <a:gd name="connsiteX29" fmla="*/ 29182 w 291819"/>
                <a:gd name="connsiteY29" fmla="*/ 42531 h 152118"/>
                <a:gd name="connsiteX30" fmla="*/ 42842 w 291819"/>
                <a:gd name="connsiteY30" fmla="*/ 49982 h 152118"/>
                <a:gd name="connsiteX31" fmla="*/ 58364 w 291819"/>
                <a:gd name="connsiteY31" fmla="*/ 53086 h 152118"/>
                <a:gd name="connsiteX32" fmla="*/ 75128 w 291819"/>
                <a:gd name="connsiteY32" fmla="*/ 58364 h 152118"/>
                <a:gd name="connsiteX33" fmla="*/ 89719 w 291819"/>
                <a:gd name="connsiteY33" fmla="*/ 62710 h 152118"/>
                <a:gd name="connsiteX34" fmla="*/ 102137 w 291819"/>
                <a:gd name="connsiteY34" fmla="*/ 72023 h 152118"/>
                <a:gd name="connsiteX35" fmla="*/ 111450 w 291819"/>
                <a:gd name="connsiteY35" fmla="*/ 87856 h 152118"/>
                <a:gd name="connsiteX36" fmla="*/ 113623 w 291819"/>
                <a:gd name="connsiteY36" fmla="*/ 92202 h 152118"/>
                <a:gd name="connsiteX37" fmla="*/ 111450 w 291819"/>
                <a:gd name="connsiteY37" fmla="*/ 95307 h 152118"/>
                <a:gd name="connsiteX38" fmla="*/ 109277 w 291819"/>
                <a:gd name="connsiteY38" fmla="*/ 99653 h 152118"/>
                <a:gd name="connsiteX39" fmla="*/ 107414 w 291819"/>
                <a:gd name="connsiteY39" fmla="*/ 102757 h 152118"/>
                <a:gd name="connsiteX40" fmla="*/ 106172 w 291819"/>
                <a:gd name="connsiteY40" fmla="*/ 109277 h 152118"/>
                <a:gd name="connsiteX41" fmla="*/ 104310 w 291819"/>
                <a:gd name="connsiteY41" fmla="*/ 116417 h 152118"/>
                <a:gd name="connsiteX42" fmla="*/ 122005 w 291819"/>
                <a:gd name="connsiteY42" fmla="*/ 114554 h 152118"/>
                <a:gd name="connsiteX43" fmla="*/ 135354 w 291819"/>
                <a:gd name="connsiteY43" fmla="*/ 116417 h 152118"/>
                <a:gd name="connsiteX44" fmla="*/ 147772 w 291819"/>
                <a:gd name="connsiteY44" fmla="*/ 119832 h 152118"/>
                <a:gd name="connsiteX45" fmla="*/ 160500 w 291819"/>
                <a:gd name="connsiteY45" fmla="*/ 126972 h 152118"/>
                <a:gd name="connsiteX46" fmla="*/ 172918 w 291819"/>
                <a:gd name="connsiteY46" fmla="*/ 123868 h 152118"/>
                <a:gd name="connsiteX47" fmla="*/ 185336 w 291819"/>
                <a:gd name="connsiteY47" fmla="*/ 116417 h 152118"/>
                <a:gd name="connsiteX48" fmla="*/ 198996 w 291819"/>
                <a:gd name="connsiteY48" fmla="*/ 112381 h 152118"/>
                <a:gd name="connsiteX49" fmla="*/ 209241 w 291819"/>
                <a:gd name="connsiteY49" fmla="*/ 112381 h 152118"/>
                <a:gd name="connsiteX50" fmla="*/ 223831 w 291819"/>
                <a:gd name="connsiteY50" fmla="*/ 119832 h 152118"/>
                <a:gd name="connsiteX51" fmla="*/ 228178 w 291819"/>
                <a:gd name="connsiteY51" fmla="*/ 123868 h 152118"/>
                <a:gd name="connsiteX52" fmla="*/ 231282 w 291819"/>
                <a:gd name="connsiteY52" fmla="*/ 129145 h 152118"/>
                <a:gd name="connsiteX53" fmla="*/ 235318 w 291819"/>
                <a:gd name="connsiteY53" fmla="*/ 136596 h 152118"/>
                <a:gd name="connsiteX54" fmla="*/ 238423 w 291819"/>
                <a:gd name="connsiteY54" fmla="*/ 139701 h 152118"/>
                <a:gd name="connsiteX55" fmla="*/ 243700 w 291819"/>
                <a:gd name="connsiteY55" fmla="*/ 144047 h 152118"/>
                <a:gd name="connsiteX56" fmla="*/ 249909 w 291819"/>
                <a:gd name="connsiteY56" fmla="*/ 146220 h 152118"/>
                <a:gd name="connsiteX57" fmla="*/ 253013 w 291819"/>
                <a:gd name="connsiteY57" fmla="*/ 147151 h 152118"/>
                <a:gd name="connsiteX58" fmla="*/ 257360 w 291819"/>
                <a:gd name="connsiteY58" fmla="*/ 147151 h 152118"/>
                <a:gd name="connsiteX59" fmla="*/ 260464 w 291819"/>
                <a:gd name="connsiteY59" fmla="*/ 147151 h 152118"/>
                <a:gd name="connsiteX60" fmla="*/ 264500 w 291819"/>
                <a:gd name="connsiteY60" fmla="*/ 149324 h 152118"/>
                <a:gd name="connsiteX61" fmla="*/ 267604 w 291819"/>
                <a:gd name="connsiteY61" fmla="*/ 152429 h 152118"/>
                <a:gd name="connsiteX62" fmla="*/ 291819 w 291819"/>
                <a:gd name="connsiteY62" fmla="*/ 152429 h 152118"/>
                <a:gd name="connsiteX63" fmla="*/ 291819 w 291819"/>
                <a:gd name="connsiteY63" fmla="*/ 144047 h 152118"/>
                <a:gd name="connsiteX64" fmla="*/ 270709 w 291819"/>
                <a:gd name="connsiteY64" fmla="*/ 132560 h 152118"/>
                <a:gd name="connsiteX65" fmla="*/ 253013 w 291819"/>
                <a:gd name="connsiteY65" fmla="*/ 117659 h 152118"/>
                <a:gd name="connsiteX66" fmla="*/ 240595 w 291819"/>
                <a:gd name="connsiteY66" fmla="*/ 99653 h 152118"/>
                <a:gd name="connsiteX67" fmla="*/ 236560 w 291819"/>
                <a:gd name="connsiteY67" fmla="*/ 97480 h 152118"/>
                <a:gd name="connsiteX68" fmla="*/ 235318 w 291819"/>
                <a:gd name="connsiteY68" fmla="*/ 97480 h 152118"/>
                <a:gd name="connsiteX69" fmla="*/ 236560 w 291819"/>
                <a:gd name="connsiteY69" fmla="*/ 95307 h 152118"/>
                <a:gd name="connsiteX70" fmla="*/ 238423 w 291819"/>
                <a:gd name="connsiteY70" fmla="*/ 94375 h 152118"/>
                <a:gd name="connsiteX71" fmla="*/ 242768 w 291819"/>
                <a:gd name="connsiteY71" fmla="*/ 94375 h 152118"/>
                <a:gd name="connsiteX72" fmla="*/ 245873 w 291819"/>
                <a:gd name="connsiteY72" fmla="*/ 92202 h 152118"/>
                <a:gd name="connsiteX73" fmla="*/ 248046 w 291819"/>
                <a:gd name="connsiteY73" fmla="*/ 92202 h 152118"/>
                <a:gd name="connsiteX74" fmla="*/ 248046 w 291819"/>
                <a:gd name="connsiteY74" fmla="*/ 82579 h 152118"/>
                <a:gd name="connsiteX75" fmla="*/ 236560 w 291819"/>
                <a:gd name="connsiteY75" fmla="*/ 80405 h 152118"/>
                <a:gd name="connsiteX76" fmla="*/ 228178 w 291819"/>
                <a:gd name="connsiteY76" fmla="*/ 77301 h 152118"/>
                <a:gd name="connsiteX77" fmla="*/ 214518 w 291819"/>
                <a:gd name="connsiteY77" fmla="*/ 75128 h 15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91819" h="152118">
                  <a:moveTo>
                    <a:pt x="207378" y="60537"/>
                  </a:moveTo>
                  <a:lnTo>
                    <a:pt x="192787" y="49982"/>
                  </a:lnTo>
                  <a:lnTo>
                    <a:pt x="175091" y="38185"/>
                  </a:lnTo>
                  <a:lnTo>
                    <a:pt x="153050" y="30734"/>
                  </a:lnTo>
                  <a:lnTo>
                    <a:pt x="135354" y="23283"/>
                  </a:lnTo>
                  <a:lnTo>
                    <a:pt x="120763" y="14901"/>
                  </a:lnTo>
                  <a:lnTo>
                    <a:pt x="102137" y="16143"/>
                  </a:lnTo>
                  <a:lnTo>
                    <a:pt x="89719" y="20179"/>
                  </a:lnTo>
                  <a:lnTo>
                    <a:pt x="80095" y="25456"/>
                  </a:lnTo>
                  <a:lnTo>
                    <a:pt x="70782" y="35080"/>
                  </a:lnTo>
                  <a:lnTo>
                    <a:pt x="70782" y="38185"/>
                  </a:lnTo>
                  <a:lnTo>
                    <a:pt x="67677" y="38185"/>
                  </a:lnTo>
                  <a:lnTo>
                    <a:pt x="67677" y="35080"/>
                  </a:lnTo>
                  <a:lnTo>
                    <a:pt x="60537" y="25456"/>
                  </a:lnTo>
                  <a:lnTo>
                    <a:pt x="55259" y="14901"/>
                  </a:lnTo>
                  <a:lnTo>
                    <a:pt x="50913" y="1242"/>
                  </a:lnTo>
                  <a:lnTo>
                    <a:pt x="36322" y="0"/>
                  </a:lnTo>
                  <a:lnTo>
                    <a:pt x="26078" y="0"/>
                  </a:lnTo>
                  <a:lnTo>
                    <a:pt x="14591" y="0"/>
                  </a:lnTo>
                  <a:lnTo>
                    <a:pt x="0" y="1242"/>
                  </a:lnTo>
                  <a:lnTo>
                    <a:pt x="0" y="10866"/>
                  </a:lnTo>
                  <a:lnTo>
                    <a:pt x="9313" y="14901"/>
                  </a:lnTo>
                  <a:lnTo>
                    <a:pt x="20800" y="20179"/>
                  </a:lnTo>
                  <a:lnTo>
                    <a:pt x="31355" y="22352"/>
                  </a:lnTo>
                  <a:lnTo>
                    <a:pt x="29182" y="25456"/>
                  </a:lnTo>
                  <a:lnTo>
                    <a:pt x="28250" y="27630"/>
                  </a:lnTo>
                  <a:lnTo>
                    <a:pt x="26078" y="29803"/>
                  </a:lnTo>
                  <a:lnTo>
                    <a:pt x="23904" y="29803"/>
                  </a:lnTo>
                  <a:lnTo>
                    <a:pt x="20800" y="30734"/>
                  </a:lnTo>
                  <a:lnTo>
                    <a:pt x="29182" y="42531"/>
                  </a:lnTo>
                  <a:lnTo>
                    <a:pt x="42842" y="49982"/>
                  </a:lnTo>
                  <a:lnTo>
                    <a:pt x="58364" y="53086"/>
                  </a:lnTo>
                  <a:lnTo>
                    <a:pt x="75128" y="58364"/>
                  </a:lnTo>
                  <a:lnTo>
                    <a:pt x="89719" y="62710"/>
                  </a:lnTo>
                  <a:lnTo>
                    <a:pt x="102137" y="72023"/>
                  </a:lnTo>
                  <a:lnTo>
                    <a:pt x="111450" y="87856"/>
                  </a:lnTo>
                  <a:lnTo>
                    <a:pt x="113623" y="92202"/>
                  </a:lnTo>
                  <a:lnTo>
                    <a:pt x="111450" y="95307"/>
                  </a:lnTo>
                  <a:lnTo>
                    <a:pt x="109277" y="99653"/>
                  </a:lnTo>
                  <a:lnTo>
                    <a:pt x="107414" y="102757"/>
                  </a:lnTo>
                  <a:lnTo>
                    <a:pt x="106172" y="109277"/>
                  </a:lnTo>
                  <a:lnTo>
                    <a:pt x="104310" y="116417"/>
                  </a:lnTo>
                  <a:lnTo>
                    <a:pt x="122005" y="114554"/>
                  </a:lnTo>
                  <a:lnTo>
                    <a:pt x="135354" y="116417"/>
                  </a:lnTo>
                  <a:lnTo>
                    <a:pt x="147772" y="119832"/>
                  </a:lnTo>
                  <a:lnTo>
                    <a:pt x="160500" y="126972"/>
                  </a:lnTo>
                  <a:lnTo>
                    <a:pt x="172918" y="123868"/>
                  </a:lnTo>
                  <a:lnTo>
                    <a:pt x="185336" y="116417"/>
                  </a:lnTo>
                  <a:lnTo>
                    <a:pt x="198996" y="112381"/>
                  </a:lnTo>
                  <a:lnTo>
                    <a:pt x="209241" y="112381"/>
                  </a:lnTo>
                  <a:lnTo>
                    <a:pt x="223831" y="119832"/>
                  </a:lnTo>
                  <a:lnTo>
                    <a:pt x="228178" y="123868"/>
                  </a:lnTo>
                  <a:lnTo>
                    <a:pt x="231282" y="129145"/>
                  </a:lnTo>
                  <a:lnTo>
                    <a:pt x="235318" y="136596"/>
                  </a:lnTo>
                  <a:lnTo>
                    <a:pt x="238423" y="139701"/>
                  </a:lnTo>
                  <a:lnTo>
                    <a:pt x="243700" y="144047"/>
                  </a:lnTo>
                  <a:lnTo>
                    <a:pt x="249909" y="146220"/>
                  </a:lnTo>
                  <a:lnTo>
                    <a:pt x="253013" y="147151"/>
                  </a:lnTo>
                  <a:lnTo>
                    <a:pt x="257360" y="147151"/>
                  </a:lnTo>
                  <a:lnTo>
                    <a:pt x="260464" y="147151"/>
                  </a:lnTo>
                  <a:lnTo>
                    <a:pt x="264500" y="149324"/>
                  </a:lnTo>
                  <a:lnTo>
                    <a:pt x="267604" y="152429"/>
                  </a:lnTo>
                  <a:lnTo>
                    <a:pt x="291819" y="152429"/>
                  </a:lnTo>
                  <a:lnTo>
                    <a:pt x="291819" y="144047"/>
                  </a:lnTo>
                  <a:lnTo>
                    <a:pt x="270709" y="132560"/>
                  </a:lnTo>
                  <a:lnTo>
                    <a:pt x="253013" y="117659"/>
                  </a:lnTo>
                  <a:lnTo>
                    <a:pt x="240595" y="99653"/>
                  </a:lnTo>
                  <a:lnTo>
                    <a:pt x="236560" y="97480"/>
                  </a:lnTo>
                  <a:lnTo>
                    <a:pt x="235318" y="97480"/>
                  </a:lnTo>
                  <a:lnTo>
                    <a:pt x="236560" y="95307"/>
                  </a:lnTo>
                  <a:lnTo>
                    <a:pt x="238423" y="94375"/>
                  </a:lnTo>
                  <a:lnTo>
                    <a:pt x="242768" y="94375"/>
                  </a:lnTo>
                  <a:lnTo>
                    <a:pt x="245873" y="92202"/>
                  </a:lnTo>
                  <a:lnTo>
                    <a:pt x="248046" y="92202"/>
                  </a:lnTo>
                  <a:lnTo>
                    <a:pt x="248046" y="82579"/>
                  </a:lnTo>
                  <a:lnTo>
                    <a:pt x="236560" y="80405"/>
                  </a:lnTo>
                  <a:lnTo>
                    <a:pt x="228178" y="77301"/>
                  </a:lnTo>
                  <a:lnTo>
                    <a:pt x="214518" y="75128"/>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51" name="Freeform: Shape 350">
              <a:extLst>
                <a:ext uri="{FF2B5EF4-FFF2-40B4-BE49-F238E27FC236}">
                  <a16:creationId xmlns:a16="http://schemas.microsoft.com/office/drawing/2014/main" id="{29C01E84-D2F0-4A60-B5D3-1C53E58CC8ED}"/>
                </a:ext>
              </a:extLst>
            </p:cNvPr>
            <p:cNvSpPr/>
            <p:nvPr/>
          </p:nvSpPr>
          <p:spPr>
            <a:xfrm>
              <a:off x="7300385" y="5823811"/>
              <a:ext cx="37253" cy="34149"/>
            </a:xfrm>
            <a:custGeom>
              <a:avLst/>
              <a:gdLst>
                <a:gd name="connsiteX0" fmla="*/ 29182 w 37253"/>
                <a:gd name="connsiteY0" fmla="*/ 29492 h 34149"/>
                <a:gd name="connsiteX1" fmla="*/ 36322 w 37253"/>
                <a:gd name="connsiteY1" fmla="*/ 36012 h 34149"/>
                <a:gd name="connsiteX2" fmla="*/ 39426 w 37253"/>
                <a:gd name="connsiteY2" fmla="*/ 36012 h 34149"/>
                <a:gd name="connsiteX3" fmla="*/ 36322 w 37253"/>
                <a:gd name="connsiteY3" fmla="*/ 22352 h 34149"/>
                <a:gd name="connsiteX4" fmla="*/ 29182 w 37253"/>
                <a:gd name="connsiteY4" fmla="*/ 10555 h 34149"/>
                <a:gd name="connsiteX5" fmla="*/ 19558 w 37253"/>
                <a:gd name="connsiteY5" fmla="*/ 0 h 34149"/>
                <a:gd name="connsiteX6" fmla="*/ 0 w 37253"/>
                <a:gd name="connsiteY6" fmla="*/ 0 h 34149"/>
                <a:gd name="connsiteX7" fmla="*/ 7140 w 37253"/>
                <a:gd name="connsiteY7" fmla="*/ 10555 h 34149"/>
                <a:gd name="connsiteX8" fmla="*/ 17695 w 37253"/>
                <a:gd name="connsiteY8" fmla="*/ 18006 h 34149"/>
                <a:gd name="connsiteX9" fmla="*/ 27009 w 37253"/>
                <a:gd name="connsiteY9" fmla="*/ 27630 h 34149"/>
                <a:gd name="connsiteX10" fmla="*/ 28250 w 37253"/>
                <a:gd name="connsiteY10" fmla="*/ 28561 h 34149"/>
                <a:gd name="connsiteX11" fmla="*/ 29182 w 37253"/>
                <a:gd name="connsiteY11" fmla="*/ 28561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253" h="34149">
                  <a:moveTo>
                    <a:pt x="29182" y="29492"/>
                  </a:moveTo>
                  <a:lnTo>
                    <a:pt x="36322" y="36012"/>
                  </a:lnTo>
                  <a:lnTo>
                    <a:pt x="39426" y="36012"/>
                  </a:lnTo>
                  <a:lnTo>
                    <a:pt x="36322" y="22352"/>
                  </a:lnTo>
                  <a:lnTo>
                    <a:pt x="29182" y="10555"/>
                  </a:lnTo>
                  <a:lnTo>
                    <a:pt x="19558" y="0"/>
                  </a:lnTo>
                  <a:lnTo>
                    <a:pt x="0" y="0"/>
                  </a:lnTo>
                  <a:lnTo>
                    <a:pt x="7140" y="10555"/>
                  </a:lnTo>
                  <a:lnTo>
                    <a:pt x="17695" y="18006"/>
                  </a:lnTo>
                  <a:lnTo>
                    <a:pt x="27009" y="27630"/>
                  </a:lnTo>
                  <a:lnTo>
                    <a:pt x="28250" y="28561"/>
                  </a:lnTo>
                  <a:lnTo>
                    <a:pt x="29182" y="28561"/>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52" name="Freeform: Shape 351">
              <a:extLst>
                <a:ext uri="{FF2B5EF4-FFF2-40B4-BE49-F238E27FC236}">
                  <a16:creationId xmlns:a16="http://schemas.microsoft.com/office/drawing/2014/main" id="{F097B274-FAC5-4A7C-AFC5-AE2118DEA074}"/>
                </a:ext>
              </a:extLst>
            </p:cNvPr>
            <p:cNvSpPr/>
            <p:nvPr/>
          </p:nvSpPr>
          <p:spPr>
            <a:xfrm>
              <a:off x="7503417" y="6096693"/>
              <a:ext cx="43462" cy="34149"/>
            </a:xfrm>
            <a:custGeom>
              <a:avLst/>
              <a:gdLst>
                <a:gd name="connsiteX0" fmla="*/ 14591 w 43462"/>
                <a:gd name="connsiteY0" fmla="*/ 20179 h 34149"/>
                <a:gd name="connsiteX1" fmla="*/ 23904 w 43462"/>
                <a:gd name="connsiteY1" fmla="*/ 27630 h 34149"/>
                <a:gd name="connsiteX2" fmla="*/ 33218 w 43462"/>
                <a:gd name="connsiteY2" fmla="*/ 35080 h 34149"/>
                <a:gd name="connsiteX3" fmla="*/ 45946 w 43462"/>
                <a:gd name="connsiteY3" fmla="*/ 35080 h 34149"/>
                <a:gd name="connsiteX4" fmla="*/ 45946 w 43462"/>
                <a:gd name="connsiteY4" fmla="*/ 24525 h 34149"/>
                <a:gd name="connsiteX5" fmla="*/ 26078 w 43462"/>
                <a:gd name="connsiteY5" fmla="*/ 12728 h 34149"/>
                <a:gd name="connsiteX6" fmla="*/ 9313 w 43462"/>
                <a:gd name="connsiteY6" fmla="*/ 0 h 34149"/>
                <a:gd name="connsiteX7" fmla="*/ 0 w 43462"/>
                <a:gd name="connsiteY7" fmla="*/ 0 h 34149"/>
                <a:gd name="connsiteX8" fmla="*/ 7140 w 43462"/>
                <a:gd name="connsiteY8" fmla="*/ 10866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462" h="34149">
                  <a:moveTo>
                    <a:pt x="14591" y="20179"/>
                  </a:moveTo>
                  <a:lnTo>
                    <a:pt x="23904" y="27630"/>
                  </a:lnTo>
                  <a:lnTo>
                    <a:pt x="33218" y="35080"/>
                  </a:lnTo>
                  <a:lnTo>
                    <a:pt x="45946" y="35080"/>
                  </a:lnTo>
                  <a:lnTo>
                    <a:pt x="45946" y="24525"/>
                  </a:lnTo>
                  <a:lnTo>
                    <a:pt x="26078" y="12728"/>
                  </a:lnTo>
                  <a:lnTo>
                    <a:pt x="9313" y="0"/>
                  </a:lnTo>
                  <a:lnTo>
                    <a:pt x="0" y="0"/>
                  </a:lnTo>
                  <a:lnTo>
                    <a:pt x="7140" y="10866"/>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53" name="Freeform: Shape 352">
              <a:extLst>
                <a:ext uri="{FF2B5EF4-FFF2-40B4-BE49-F238E27FC236}">
                  <a16:creationId xmlns:a16="http://schemas.microsoft.com/office/drawing/2014/main" id="{0535798E-4F2C-40FD-B3E8-1E02F7738189}"/>
                </a:ext>
              </a:extLst>
            </p:cNvPr>
            <p:cNvSpPr/>
            <p:nvPr/>
          </p:nvSpPr>
          <p:spPr>
            <a:xfrm>
              <a:off x="7529494" y="6010079"/>
              <a:ext cx="18627" cy="31045"/>
            </a:xfrm>
            <a:custGeom>
              <a:avLst/>
              <a:gdLst>
                <a:gd name="connsiteX0" fmla="*/ 5277 w 18626"/>
                <a:gd name="connsiteY0" fmla="*/ 24215 h 31044"/>
                <a:gd name="connsiteX1" fmla="*/ 7140 w 18626"/>
                <a:gd name="connsiteY1" fmla="*/ 32907 h 31044"/>
                <a:gd name="connsiteX2" fmla="*/ 19868 w 18626"/>
                <a:gd name="connsiteY2" fmla="*/ 32907 h 31044"/>
                <a:gd name="connsiteX3" fmla="*/ 17695 w 18626"/>
                <a:gd name="connsiteY3" fmla="*/ 27630 h 31044"/>
                <a:gd name="connsiteX4" fmla="*/ 15522 w 18626"/>
                <a:gd name="connsiteY4" fmla="*/ 24215 h 31044"/>
                <a:gd name="connsiteX5" fmla="*/ 14591 w 18626"/>
                <a:gd name="connsiteY5" fmla="*/ 20179 h 31044"/>
                <a:gd name="connsiteX6" fmla="*/ 12418 w 18626"/>
                <a:gd name="connsiteY6" fmla="*/ 16764 h 31044"/>
                <a:gd name="connsiteX7" fmla="*/ 12418 w 18626"/>
                <a:gd name="connsiteY7" fmla="*/ 10555 h 31044"/>
                <a:gd name="connsiteX8" fmla="*/ 10244 w 18626"/>
                <a:gd name="connsiteY8" fmla="*/ 5278 h 31044"/>
                <a:gd name="connsiteX9" fmla="*/ 8382 w 18626"/>
                <a:gd name="connsiteY9" fmla="*/ 3104 h 31044"/>
                <a:gd name="connsiteX10" fmla="*/ 7140 w 18626"/>
                <a:gd name="connsiteY10" fmla="*/ 3104 h 31044"/>
                <a:gd name="connsiteX11" fmla="*/ 5277 w 18626"/>
                <a:gd name="connsiteY11" fmla="*/ 3104 h 31044"/>
                <a:gd name="connsiteX12" fmla="*/ 5277 w 18626"/>
                <a:gd name="connsiteY12" fmla="*/ 2173 h 31044"/>
                <a:gd name="connsiteX13" fmla="*/ 3104 w 18626"/>
                <a:gd name="connsiteY13" fmla="*/ 0 h 31044"/>
                <a:gd name="connsiteX14" fmla="*/ 0 w 18626"/>
                <a:gd name="connsiteY14" fmla="*/ 0 h 31044"/>
                <a:gd name="connsiteX15" fmla="*/ 0 w 18626"/>
                <a:gd name="connsiteY15" fmla="*/ 10555 h 31044"/>
                <a:gd name="connsiteX16" fmla="*/ 931 w 18626"/>
                <a:gd name="connsiteY16" fmla="*/ 18006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626" h="31044">
                  <a:moveTo>
                    <a:pt x="5277" y="24215"/>
                  </a:moveTo>
                  <a:lnTo>
                    <a:pt x="7140" y="32907"/>
                  </a:lnTo>
                  <a:lnTo>
                    <a:pt x="19868" y="32907"/>
                  </a:lnTo>
                  <a:lnTo>
                    <a:pt x="17695" y="27630"/>
                  </a:lnTo>
                  <a:lnTo>
                    <a:pt x="15522" y="24215"/>
                  </a:lnTo>
                  <a:lnTo>
                    <a:pt x="14591" y="20179"/>
                  </a:lnTo>
                  <a:lnTo>
                    <a:pt x="12418" y="16764"/>
                  </a:lnTo>
                  <a:lnTo>
                    <a:pt x="12418" y="10555"/>
                  </a:lnTo>
                  <a:lnTo>
                    <a:pt x="10244" y="5278"/>
                  </a:lnTo>
                  <a:lnTo>
                    <a:pt x="8382" y="3104"/>
                  </a:lnTo>
                  <a:lnTo>
                    <a:pt x="7140" y="3104"/>
                  </a:lnTo>
                  <a:lnTo>
                    <a:pt x="5277" y="3104"/>
                  </a:lnTo>
                  <a:lnTo>
                    <a:pt x="5277" y="2173"/>
                  </a:lnTo>
                  <a:lnTo>
                    <a:pt x="3104" y="0"/>
                  </a:lnTo>
                  <a:lnTo>
                    <a:pt x="0" y="0"/>
                  </a:lnTo>
                  <a:lnTo>
                    <a:pt x="0" y="10555"/>
                  </a:lnTo>
                  <a:lnTo>
                    <a:pt x="931" y="18006"/>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54" name="Freeform: Shape 353">
              <a:extLst>
                <a:ext uri="{FF2B5EF4-FFF2-40B4-BE49-F238E27FC236}">
                  <a16:creationId xmlns:a16="http://schemas.microsoft.com/office/drawing/2014/main" id="{301C02BD-BDC1-457F-9D78-FDD2C278B519}"/>
                </a:ext>
              </a:extLst>
            </p:cNvPr>
            <p:cNvSpPr/>
            <p:nvPr/>
          </p:nvSpPr>
          <p:spPr>
            <a:xfrm>
              <a:off x="7059479" y="5873482"/>
              <a:ext cx="12418" cy="18627"/>
            </a:xfrm>
            <a:custGeom>
              <a:avLst/>
              <a:gdLst>
                <a:gd name="connsiteX0" fmla="*/ 0 w 12417"/>
                <a:gd name="connsiteY0" fmla="*/ 20179 h 18626"/>
                <a:gd name="connsiteX1" fmla="*/ 2173 w 12417"/>
                <a:gd name="connsiteY1" fmla="*/ 18006 h 18626"/>
                <a:gd name="connsiteX2" fmla="*/ 4346 w 12417"/>
                <a:gd name="connsiteY2" fmla="*/ 15833 h 18626"/>
                <a:gd name="connsiteX3" fmla="*/ 13660 w 12417"/>
                <a:gd name="connsiteY3" fmla="*/ 10555 h 18626"/>
                <a:gd name="connsiteX4" fmla="*/ 13660 w 12417"/>
                <a:gd name="connsiteY4" fmla="*/ 3104 h 18626"/>
                <a:gd name="connsiteX5" fmla="*/ 0 w 12417"/>
                <a:gd name="connsiteY5" fmla="*/ 0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17" h="18626">
                  <a:moveTo>
                    <a:pt x="0" y="20179"/>
                  </a:moveTo>
                  <a:lnTo>
                    <a:pt x="2173" y="18006"/>
                  </a:lnTo>
                  <a:lnTo>
                    <a:pt x="4346" y="15833"/>
                  </a:lnTo>
                  <a:lnTo>
                    <a:pt x="13660" y="10555"/>
                  </a:lnTo>
                  <a:lnTo>
                    <a:pt x="13660" y="3104"/>
                  </a:lnTo>
                  <a:lnTo>
                    <a:pt x="0" y="0"/>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55" name="Freeform: Shape 354">
              <a:extLst>
                <a:ext uri="{FF2B5EF4-FFF2-40B4-BE49-F238E27FC236}">
                  <a16:creationId xmlns:a16="http://schemas.microsoft.com/office/drawing/2014/main" id="{2AC379E0-72F0-4E8F-B3C1-FF677BDD0686}"/>
                </a:ext>
              </a:extLst>
            </p:cNvPr>
            <p:cNvSpPr/>
            <p:nvPr/>
          </p:nvSpPr>
          <p:spPr>
            <a:xfrm>
              <a:off x="6836579" y="5928431"/>
              <a:ext cx="24836" cy="15522"/>
            </a:xfrm>
            <a:custGeom>
              <a:avLst/>
              <a:gdLst>
                <a:gd name="connsiteX0" fmla="*/ 7451 w 24835"/>
                <a:gd name="connsiteY0" fmla="*/ 9624 h 15522"/>
                <a:gd name="connsiteX1" fmla="*/ 12728 w 24835"/>
                <a:gd name="connsiteY1" fmla="*/ 12728 h 15522"/>
                <a:gd name="connsiteX2" fmla="*/ 17696 w 24835"/>
                <a:gd name="connsiteY2" fmla="*/ 14901 h 15522"/>
                <a:gd name="connsiteX3" fmla="*/ 22973 w 24835"/>
                <a:gd name="connsiteY3" fmla="*/ 17075 h 15522"/>
                <a:gd name="connsiteX4" fmla="*/ 22973 w 24835"/>
                <a:gd name="connsiteY4" fmla="*/ 12728 h 15522"/>
                <a:gd name="connsiteX5" fmla="*/ 27319 w 24835"/>
                <a:gd name="connsiteY5" fmla="*/ 12728 h 15522"/>
                <a:gd name="connsiteX6" fmla="*/ 27319 w 24835"/>
                <a:gd name="connsiteY6" fmla="*/ 5588 h 15522"/>
                <a:gd name="connsiteX7" fmla="*/ 22042 w 24835"/>
                <a:gd name="connsiteY7" fmla="*/ 4346 h 15522"/>
                <a:gd name="connsiteX8" fmla="*/ 17696 w 24835"/>
                <a:gd name="connsiteY8" fmla="*/ 2173 h 15522"/>
                <a:gd name="connsiteX9" fmla="*/ 12728 w 24835"/>
                <a:gd name="connsiteY9" fmla="*/ 2173 h 15522"/>
                <a:gd name="connsiteX10" fmla="*/ 7451 w 24835"/>
                <a:gd name="connsiteY10" fmla="*/ 2173 h 15522"/>
                <a:gd name="connsiteX11" fmla="*/ 0 w 24835"/>
                <a:gd name="connsiteY11" fmla="*/ 0 h 15522"/>
                <a:gd name="connsiteX12" fmla="*/ 3104 w 24835"/>
                <a:gd name="connsiteY12" fmla="*/ 5588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35" h="15522">
                  <a:moveTo>
                    <a:pt x="7451" y="9624"/>
                  </a:moveTo>
                  <a:lnTo>
                    <a:pt x="12728" y="12728"/>
                  </a:lnTo>
                  <a:lnTo>
                    <a:pt x="17696" y="14901"/>
                  </a:lnTo>
                  <a:lnTo>
                    <a:pt x="22973" y="17075"/>
                  </a:lnTo>
                  <a:lnTo>
                    <a:pt x="22973" y="12728"/>
                  </a:lnTo>
                  <a:lnTo>
                    <a:pt x="27319" y="12728"/>
                  </a:lnTo>
                  <a:lnTo>
                    <a:pt x="27319" y="5588"/>
                  </a:lnTo>
                  <a:lnTo>
                    <a:pt x="22042" y="4346"/>
                  </a:lnTo>
                  <a:lnTo>
                    <a:pt x="17696" y="2173"/>
                  </a:lnTo>
                  <a:lnTo>
                    <a:pt x="12728" y="2173"/>
                  </a:lnTo>
                  <a:lnTo>
                    <a:pt x="7451" y="2173"/>
                  </a:lnTo>
                  <a:lnTo>
                    <a:pt x="0" y="0"/>
                  </a:lnTo>
                  <a:lnTo>
                    <a:pt x="3104" y="5588"/>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56" name="Freeform: Shape 355">
              <a:extLst>
                <a:ext uri="{FF2B5EF4-FFF2-40B4-BE49-F238E27FC236}">
                  <a16:creationId xmlns:a16="http://schemas.microsoft.com/office/drawing/2014/main" id="{2B13E0F7-A497-4351-90E0-B3B757F1F62C}"/>
                </a:ext>
              </a:extLst>
            </p:cNvPr>
            <p:cNvSpPr/>
            <p:nvPr/>
          </p:nvSpPr>
          <p:spPr>
            <a:xfrm>
              <a:off x="6939958" y="5836539"/>
              <a:ext cx="18627" cy="9313"/>
            </a:xfrm>
            <a:custGeom>
              <a:avLst/>
              <a:gdLst>
                <a:gd name="connsiteX0" fmla="*/ 0 w 18626"/>
                <a:gd name="connsiteY0" fmla="*/ 0 h 9313"/>
                <a:gd name="connsiteX1" fmla="*/ 0 w 18626"/>
                <a:gd name="connsiteY1" fmla="*/ 10555 h 9313"/>
                <a:gd name="connsiteX2" fmla="*/ 19558 w 18626"/>
                <a:gd name="connsiteY2" fmla="*/ 10555 h 9313"/>
                <a:gd name="connsiteX3" fmla="*/ 19558 w 18626"/>
                <a:gd name="connsiteY3" fmla="*/ 3104 h 9313"/>
                <a:gd name="connsiteX4" fmla="*/ 18627 w 18626"/>
                <a:gd name="connsiteY4" fmla="*/ 2173 h 9313"/>
                <a:gd name="connsiteX5" fmla="*/ 16453 w 18626"/>
                <a:gd name="connsiteY5"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26" h="9313">
                  <a:moveTo>
                    <a:pt x="0" y="0"/>
                  </a:moveTo>
                  <a:lnTo>
                    <a:pt x="0" y="10555"/>
                  </a:lnTo>
                  <a:lnTo>
                    <a:pt x="19558" y="10555"/>
                  </a:lnTo>
                  <a:lnTo>
                    <a:pt x="19558" y="3104"/>
                  </a:lnTo>
                  <a:lnTo>
                    <a:pt x="18627" y="2173"/>
                  </a:lnTo>
                  <a:lnTo>
                    <a:pt x="16453" y="0"/>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57" name="Freeform: Shape 356">
              <a:extLst>
                <a:ext uri="{FF2B5EF4-FFF2-40B4-BE49-F238E27FC236}">
                  <a16:creationId xmlns:a16="http://schemas.microsoft.com/office/drawing/2014/main" id="{BCC9E7AA-3924-40ED-BC3C-DD3A6901E3F7}"/>
                </a:ext>
              </a:extLst>
            </p:cNvPr>
            <p:cNvSpPr/>
            <p:nvPr/>
          </p:nvSpPr>
          <p:spPr>
            <a:xfrm>
              <a:off x="6803361" y="5908563"/>
              <a:ext cx="34149" cy="15522"/>
            </a:xfrm>
            <a:custGeom>
              <a:avLst/>
              <a:gdLst>
                <a:gd name="connsiteX0" fmla="*/ 34459 w 34149"/>
                <a:gd name="connsiteY0" fmla="*/ 9313 h 15522"/>
                <a:gd name="connsiteX1" fmla="*/ 31355 w 34149"/>
                <a:gd name="connsiteY1" fmla="*/ 5277 h 15522"/>
                <a:gd name="connsiteX2" fmla="*/ 27009 w 34149"/>
                <a:gd name="connsiteY2" fmla="*/ 3104 h 15522"/>
                <a:gd name="connsiteX3" fmla="*/ 23904 w 34149"/>
                <a:gd name="connsiteY3" fmla="*/ 2173 h 15522"/>
                <a:gd name="connsiteX4" fmla="*/ 16764 w 34149"/>
                <a:gd name="connsiteY4" fmla="*/ 0 h 15522"/>
                <a:gd name="connsiteX5" fmla="*/ 12418 w 34149"/>
                <a:gd name="connsiteY5" fmla="*/ 3104 h 15522"/>
                <a:gd name="connsiteX6" fmla="*/ 11486 w 34149"/>
                <a:gd name="connsiteY6" fmla="*/ 5277 h 15522"/>
                <a:gd name="connsiteX7" fmla="*/ 5277 w 34149"/>
                <a:gd name="connsiteY7" fmla="*/ 7451 h 15522"/>
                <a:gd name="connsiteX8" fmla="*/ 0 w 34149"/>
                <a:gd name="connsiteY8" fmla="*/ 9313 h 15522"/>
                <a:gd name="connsiteX9" fmla="*/ 0 w 34149"/>
                <a:gd name="connsiteY9" fmla="*/ 16764 h 15522"/>
                <a:gd name="connsiteX10" fmla="*/ 12418 w 34149"/>
                <a:gd name="connsiteY10" fmla="*/ 16764 h 15522"/>
                <a:gd name="connsiteX11" fmla="*/ 23904 w 34149"/>
                <a:gd name="connsiteY11" fmla="*/ 16764 h 15522"/>
                <a:gd name="connsiteX12" fmla="*/ 33218 w 34149"/>
                <a:gd name="connsiteY12" fmla="*/ 12728 h 15522"/>
                <a:gd name="connsiteX13" fmla="*/ 36322 w 34149"/>
                <a:gd name="connsiteY13" fmla="*/ 12728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149" h="15522">
                  <a:moveTo>
                    <a:pt x="34459" y="9313"/>
                  </a:moveTo>
                  <a:lnTo>
                    <a:pt x="31355" y="5277"/>
                  </a:lnTo>
                  <a:lnTo>
                    <a:pt x="27009" y="3104"/>
                  </a:lnTo>
                  <a:lnTo>
                    <a:pt x="23904" y="2173"/>
                  </a:lnTo>
                  <a:lnTo>
                    <a:pt x="16764" y="0"/>
                  </a:lnTo>
                  <a:lnTo>
                    <a:pt x="12418" y="3104"/>
                  </a:lnTo>
                  <a:lnTo>
                    <a:pt x="11486" y="5277"/>
                  </a:lnTo>
                  <a:lnTo>
                    <a:pt x="5277" y="7451"/>
                  </a:lnTo>
                  <a:lnTo>
                    <a:pt x="0" y="9313"/>
                  </a:lnTo>
                  <a:lnTo>
                    <a:pt x="0" y="16764"/>
                  </a:lnTo>
                  <a:lnTo>
                    <a:pt x="12418" y="16764"/>
                  </a:lnTo>
                  <a:lnTo>
                    <a:pt x="23904" y="16764"/>
                  </a:lnTo>
                  <a:lnTo>
                    <a:pt x="33218" y="12728"/>
                  </a:lnTo>
                  <a:lnTo>
                    <a:pt x="36322" y="12728"/>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58" name="Freeform: Shape 357">
              <a:extLst>
                <a:ext uri="{FF2B5EF4-FFF2-40B4-BE49-F238E27FC236}">
                  <a16:creationId xmlns:a16="http://schemas.microsoft.com/office/drawing/2014/main" id="{1CAF2054-5169-46FA-B14D-17F18F918537}"/>
                </a:ext>
              </a:extLst>
            </p:cNvPr>
            <p:cNvSpPr/>
            <p:nvPr/>
          </p:nvSpPr>
          <p:spPr>
            <a:xfrm>
              <a:off x="2868772" y="5437617"/>
              <a:ext cx="34149" cy="12418"/>
            </a:xfrm>
            <a:custGeom>
              <a:avLst/>
              <a:gdLst>
                <a:gd name="connsiteX0" fmla="*/ 34459 w 34149"/>
                <a:gd name="connsiteY0" fmla="*/ 8382 h 12417"/>
                <a:gd name="connsiteX1" fmla="*/ 34459 w 34149"/>
                <a:gd name="connsiteY1" fmla="*/ 5278 h 12417"/>
                <a:gd name="connsiteX2" fmla="*/ 19869 w 34149"/>
                <a:gd name="connsiteY2" fmla="*/ 0 h 12417"/>
                <a:gd name="connsiteX3" fmla="*/ 14591 w 34149"/>
                <a:gd name="connsiteY3" fmla="*/ 2173 h 12417"/>
                <a:gd name="connsiteX4" fmla="*/ 10555 w 34149"/>
                <a:gd name="connsiteY4" fmla="*/ 3104 h 12417"/>
                <a:gd name="connsiteX5" fmla="*/ 5278 w 34149"/>
                <a:gd name="connsiteY5" fmla="*/ 3104 h 12417"/>
                <a:gd name="connsiteX6" fmla="*/ 0 w 34149"/>
                <a:gd name="connsiteY6" fmla="*/ 5278 h 12417"/>
                <a:gd name="connsiteX7" fmla="*/ 0 w 34149"/>
                <a:gd name="connsiteY7" fmla="*/ 12728 h 12417"/>
                <a:gd name="connsiteX8" fmla="*/ 9313 w 34149"/>
                <a:gd name="connsiteY8" fmla="*/ 12728 h 12417"/>
                <a:gd name="connsiteX9" fmla="*/ 19869 w 34149"/>
                <a:gd name="connsiteY9" fmla="*/ 12728 h 12417"/>
                <a:gd name="connsiteX10" fmla="*/ 31355 w 34149"/>
                <a:gd name="connsiteY10" fmla="*/ 8382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149" h="12417">
                  <a:moveTo>
                    <a:pt x="34459" y="8382"/>
                  </a:moveTo>
                  <a:lnTo>
                    <a:pt x="34459" y="5278"/>
                  </a:lnTo>
                  <a:lnTo>
                    <a:pt x="19869" y="0"/>
                  </a:lnTo>
                  <a:lnTo>
                    <a:pt x="14591" y="2173"/>
                  </a:lnTo>
                  <a:lnTo>
                    <a:pt x="10555" y="3104"/>
                  </a:lnTo>
                  <a:lnTo>
                    <a:pt x="5278" y="3104"/>
                  </a:lnTo>
                  <a:lnTo>
                    <a:pt x="0" y="5278"/>
                  </a:lnTo>
                  <a:lnTo>
                    <a:pt x="0" y="12728"/>
                  </a:lnTo>
                  <a:lnTo>
                    <a:pt x="9313" y="12728"/>
                  </a:lnTo>
                  <a:lnTo>
                    <a:pt x="19869" y="12728"/>
                  </a:lnTo>
                  <a:lnTo>
                    <a:pt x="31355" y="8382"/>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59" name="Freeform: Shape 358">
              <a:extLst>
                <a:ext uri="{FF2B5EF4-FFF2-40B4-BE49-F238E27FC236}">
                  <a16:creationId xmlns:a16="http://schemas.microsoft.com/office/drawing/2014/main" id="{EF6AD699-8D85-48B5-8196-9BDE8DABD715}"/>
                </a:ext>
              </a:extLst>
            </p:cNvPr>
            <p:cNvSpPr/>
            <p:nvPr/>
          </p:nvSpPr>
          <p:spPr>
            <a:xfrm>
              <a:off x="6993044" y="5054526"/>
              <a:ext cx="229730" cy="266983"/>
            </a:xfrm>
            <a:custGeom>
              <a:avLst/>
              <a:gdLst>
                <a:gd name="connsiteX0" fmla="*/ 7140 w 229729"/>
                <a:gd name="connsiteY0" fmla="*/ 247425 h 266983"/>
                <a:gd name="connsiteX1" fmla="*/ 8382 w 229729"/>
                <a:gd name="connsiteY1" fmla="*/ 254876 h 266983"/>
                <a:gd name="connsiteX2" fmla="*/ 10245 w 229729"/>
                <a:gd name="connsiteY2" fmla="*/ 269777 h 266983"/>
                <a:gd name="connsiteX3" fmla="*/ 22663 w 229729"/>
                <a:gd name="connsiteY3" fmla="*/ 269777 h 266983"/>
                <a:gd name="connsiteX4" fmla="*/ 27009 w 229729"/>
                <a:gd name="connsiteY4" fmla="*/ 262327 h 266983"/>
                <a:gd name="connsiteX5" fmla="*/ 30113 w 229729"/>
                <a:gd name="connsiteY5" fmla="*/ 254876 h 266983"/>
                <a:gd name="connsiteX6" fmla="*/ 36322 w 229729"/>
                <a:gd name="connsiteY6" fmla="*/ 249599 h 266983"/>
                <a:gd name="connsiteX7" fmla="*/ 34149 w 229729"/>
                <a:gd name="connsiteY7" fmla="*/ 240285 h 266983"/>
                <a:gd name="connsiteX8" fmla="*/ 34149 w 229729"/>
                <a:gd name="connsiteY8" fmla="*/ 235008 h 266983"/>
                <a:gd name="connsiteX9" fmla="*/ 34149 w 229729"/>
                <a:gd name="connsiteY9" fmla="*/ 231593 h 266983"/>
                <a:gd name="connsiteX10" fmla="*/ 30113 w 229729"/>
                <a:gd name="connsiteY10" fmla="*/ 229730 h 266983"/>
                <a:gd name="connsiteX11" fmla="*/ 27009 w 229729"/>
                <a:gd name="connsiteY11" fmla="*/ 224452 h 266983"/>
                <a:gd name="connsiteX12" fmla="*/ 27009 w 229729"/>
                <a:gd name="connsiteY12" fmla="*/ 220106 h 266983"/>
                <a:gd name="connsiteX13" fmla="*/ 34149 w 229729"/>
                <a:gd name="connsiteY13" fmla="*/ 222279 h 266983"/>
                <a:gd name="connsiteX14" fmla="*/ 37253 w 229729"/>
                <a:gd name="connsiteY14" fmla="*/ 224452 h 266983"/>
                <a:gd name="connsiteX15" fmla="*/ 41600 w 229729"/>
                <a:gd name="connsiteY15" fmla="*/ 224452 h 266983"/>
                <a:gd name="connsiteX16" fmla="*/ 41600 w 229729"/>
                <a:gd name="connsiteY16" fmla="*/ 225384 h 266983"/>
                <a:gd name="connsiteX17" fmla="*/ 41600 w 229729"/>
                <a:gd name="connsiteY17" fmla="*/ 229730 h 266983"/>
                <a:gd name="connsiteX18" fmla="*/ 41600 w 229729"/>
                <a:gd name="connsiteY18" fmla="*/ 231593 h 266983"/>
                <a:gd name="connsiteX19" fmla="*/ 41600 w 229729"/>
                <a:gd name="connsiteY19" fmla="*/ 236870 h 266983"/>
                <a:gd name="connsiteX20" fmla="*/ 43773 w 229729"/>
                <a:gd name="connsiteY20" fmla="*/ 240285 h 266983"/>
                <a:gd name="connsiteX21" fmla="*/ 48740 w 229729"/>
                <a:gd name="connsiteY21" fmla="*/ 239043 h 266983"/>
                <a:gd name="connsiteX22" fmla="*/ 54018 w 229729"/>
                <a:gd name="connsiteY22" fmla="*/ 239043 h 266983"/>
                <a:gd name="connsiteX23" fmla="*/ 56191 w 229729"/>
                <a:gd name="connsiteY23" fmla="*/ 236870 h 266983"/>
                <a:gd name="connsiteX24" fmla="*/ 58364 w 229729"/>
                <a:gd name="connsiteY24" fmla="*/ 235008 h 266983"/>
                <a:gd name="connsiteX25" fmla="*/ 59295 w 229729"/>
                <a:gd name="connsiteY25" fmla="*/ 235008 h 266983"/>
                <a:gd name="connsiteX26" fmla="*/ 61468 w 229729"/>
                <a:gd name="connsiteY26" fmla="*/ 232834 h 266983"/>
                <a:gd name="connsiteX27" fmla="*/ 65504 w 229729"/>
                <a:gd name="connsiteY27" fmla="*/ 232834 h 266983"/>
                <a:gd name="connsiteX28" fmla="*/ 70782 w 229729"/>
                <a:gd name="connsiteY28" fmla="*/ 232834 h 266983"/>
                <a:gd name="connsiteX29" fmla="*/ 72955 w 229729"/>
                <a:gd name="connsiteY29" fmla="*/ 229730 h 266983"/>
                <a:gd name="connsiteX30" fmla="*/ 73886 w 229729"/>
                <a:gd name="connsiteY30" fmla="*/ 224452 h 266983"/>
                <a:gd name="connsiteX31" fmla="*/ 73886 w 229729"/>
                <a:gd name="connsiteY31" fmla="*/ 220106 h 266983"/>
                <a:gd name="connsiteX32" fmla="*/ 76059 w 229729"/>
                <a:gd name="connsiteY32" fmla="*/ 212655 h 266983"/>
                <a:gd name="connsiteX33" fmla="*/ 81026 w 229729"/>
                <a:gd name="connsiteY33" fmla="*/ 220106 h 266983"/>
                <a:gd name="connsiteX34" fmla="*/ 86304 w 229729"/>
                <a:gd name="connsiteY34" fmla="*/ 229730 h 266983"/>
                <a:gd name="connsiteX35" fmla="*/ 112381 w 229729"/>
                <a:gd name="connsiteY35" fmla="*/ 217933 h 266983"/>
                <a:gd name="connsiteX36" fmla="*/ 139390 w 229729"/>
                <a:gd name="connsiteY36" fmla="*/ 205205 h 266983"/>
                <a:gd name="connsiteX37" fmla="*/ 163294 w 229729"/>
                <a:gd name="connsiteY37" fmla="*/ 192476 h 266983"/>
                <a:gd name="connsiteX38" fmla="*/ 165468 w 229729"/>
                <a:gd name="connsiteY38" fmla="*/ 170435 h 266983"/>
                <a:gd name="connsiteX39" fmla="*/ 168572 w 229729"/>
                <a:gd name="connsiteY39" fmla="*/ 152429 h 266983"/>
                <a:gd name="connsiteX40" fmla="*/ 172918 w 229729"/>
                <a:gd name="connsiteY40" fmla="*/ 138459 h 266983"/>
                <a:gd name="connsiteX41" fmla="*/ 173850 w 229729"/>
                <a:gd name="connsiteY41" fmla="*/ 125731 h 266983"/>
                <a:gd name="connsiteX42" fmla="*/ 173850 w 229729"/>
                <a:gd name="connsiteY42" fmla="*/ 113313 h 266983"/>
                <a:gd name="connsiteX43" fmla="*/ 172918 w 229729"/>
                <a:gd name="connsiteY43" fmla="*/ 96238 h 266983"/>
                <a:gd name="connsiteX44" fmla="*/ 166709 w 229729"/>
                <a:gd name="connsiteY44" fmla="*/ 73886 h 266983"/>
                <a:gd name="connsiteX45" fmla="*/ 170745 w 229729"/>
                <a:gd name="connsiteY45" fmla="*/ 72955 h 266983"/>
                <a:gd name="connsiteX46" fmla="*/ 172918 w 229729"/>
                <a:gd name="connsiteY46" fmla="*/ 68609 h 266983"/>
                <a:gd name="connsiteX47" fmla="*/ 176023 w 229729"/>
                <a:gd name="connsiteY47" fmla="*/ 66746 h 266983"/>
                <a:gd name="connsiteX48" fmla="*/ 180059 w 229729"/>
                <a:gd name="connsiteY48" fmla="*/ 65504 h 266983"/>
                <a:gd name="connsiteX49" fmla="*/ 183163 w 229729"/>
                <a:gd name="connsiteY49" fmla="*/ 66746 h 266983"/>
                <a:gd name="connsiteX50" fmla="*/ 186267 w 229729"/>
                <a:gd name="connsiteY50" fmla="*/ 68609 h 266983"/>
                <a:gd name="connsiteX51" fmla="*/ 190614 w 229729"/>
                <a:gd name="connsiteY51" fmla="*/ 73886 h 266983"/>
                <a:gd name="connsiteX52" fmla="*/ 200858 w 229729"/>
                <a:gd name="connsiteY52" fmla="*/ 68609 h 266983"/>
                <a:gd name="connsiteX53" fmla="*/ 208309 w 229729"/>
                <a:gd name="connsiteY53" fmla="*/ 61468 h 266983"/>
                <a:gd name="connsiteX54" fmla="*/ 217622 w 229729"/>
                <a:gd name="connsiteY54" fmla="*/ 54018 h 266983"/>
                <a:gd name="connsiteX55" fmla="*/ 230040 w 229729"/>
                <a:gd name="connsiteY55" fmla="*/ 50603 h 266983"/>
                <a:gd name="connsiteX56" fmla="*/ 230040 w 229729"/>
                <a:gd name="connsiteY56" fmla="*/ 44394 h 266983"/>
                <a:gd name="connsiteX57" fmla="*/ 230040 w 229729"/>
                <a:gd name="connsiteY57" fmla="*/ 41289 h 266983"/>
                <a:gd name="connsiteX58" fmla="*/ 229109 w 229729"/>
                <a:gd name="connsiteY58" fmla="*/ 36943 h 266983"/>
                <a:gd name="connsiteX59" fmla="*/ 226936 w 229729"/>
                <a:gd name="connsiteY59" fmla="*/ 33839 h 266983"/>
                <a:gd name="connsiteX60" fmla="*/ 219796 w 229729"/>
                <a:gd name="connsiteY60" fmla="*/ 28561 h 266983"/>
                <a:gd name="connsiteX61" fmla="*/ 212345 w 229729"/>
                <a:gd name="connsiteY61" fmla="*/ 24215 h 266983"/>
                <a:gd name="connsiteX62" fmla="*/ 200858 w 229729"/>
                <a:gd name="connsiteY62" fmla="*/ 21110 h 266983"/>
                <a:gd name="connsiteX63" fmla="*/ 192476 w 229729"/>
                <a:gd name="connsiteY63" fmla="*/ 13660 h 266983"/>
                <a:gd name="connsiteX64" fmla="*/ 183163 w 229729"/>
                <a:gd name="connsiteY64" fmla="*/ 0 h 266983"/>
                <a:gd name="connsiteX65" fmla="*/ 173850 w 229729"/>
                <a:gd name="connsiteY65" fmla="*/ 9624 h 266983"/>
                <a:gd name="connsiteX66" fmla="*/ 170745 w 229729"/>
                <a:gd name="connsiteY66" fmla="*/ 24215 h 266983"/>
                <a:gd name="connsiteX67" fmla="*/ 170745 w 229729"/>
                <a:gd name="connsiteY67" fmla="*/ 43462 h 266983"/>
                <a:gd name="connsiteX68" fmla="*/ 166709 w 229729"/>
                <a:gd name="connsiteY68" fmla="*/ 43462 h 266983"/>
                <a:gd name="connsiteX69" fmla="*/ 163294 w 229729"/>
                <a:gd name="connsiteY69" fmla="*/ 44394 h 266983"/>
                <a:gd name="connsiteX70" fmla="*/ 158327 w 229729"/>
                <a:gd name="connsiteY70" fmla="*/ 44394 h 266983"/>
                <a:gd name="connsiteX71" fmla="*/ 150877 w 229729"/>
                <a:gd name="connsiteY71" fmla="*/ 46567 h 266983"/>
                <a:gd name="connsiteX72" fmla="*/ 150877 w 229729"/>
                <a:gd name="connsiteY72" fmla="*/ 48740 h 266983"/>
                <a:gd name="connsiteX73" fmla="*/ 150877 w 229729"/>
                <a:gd name="connsiteY73" fmla="*/ 50603 h 266983"/>
                <a:gd name="connsiteX74" fmla="*/ 149014 w 229729"/>
                <a:gd name="connsiteY74" fmla="*/ 51844 h 266983"/>
                <a:gd name="connsiteX75" fmla="*/ 146841 w 229729"/>
                <a:gd name="connsiteY75" fmla="*/ 54018 h 266983"/>
                <a:gd name="connsiteX76" fmla="*/ 146841 w 229729"/>
                <a:gd name="connsiteY76" fmla="*/ 63331 h 266983"/>
                <a:gd name="connsiteX77" fmla="*/ 146841 w 229729"/>
                <a:gd name="connsiteY77" fmla="*/ 70782 h 266983"/>
                <a:gd name="connsiteX78" fmla="*/ 149014 w 229729"/>
                <a:gd name="connsiteY78" fmla="*/ 73886 h 266983"/>
                <a:gd name="connsiteX79" fmla="*/ 150877 w 229729"/>
                <a:gd name="connsiteY79" fmla="*/ 78232 h 266983"/>
                <a:gd name="connsiteX80" fmla="*/ 156154 w 229729"/>
                <a:gd name="connsiteY80" fmla="*/ 81337 h 266983"/>
                <a:gd name="connsiteX81" fmla="*/ 163294 w 229729"/>
                <a:gd name="connsiteY81" fmla="*/ 81337 h 266983"/>
                <a:gd name="connsiteX82" fmla="*/ 152118 w 229729"/>
                <a:gd name="connsiteY82" fmla="*/ 98411 h 266983"/>
                <a:gd name="connsiteX83" fmla="*/ 146841 w 229729"/>
                <a:gd name="connsiteY83" fmla="*/ 111140 h 266983"/>
                <a:gd name="connsiteX84" fmla="*/ 143737 w 229729"/>
                <a:gd name="connsiteY84" fmla="*/ 125731 h 266983"/>
                <a:gd name="connsiteX85" fmla="*/ 139390 w 229729"/>
                <a:gd name="connsiteY85" fmla="*/ 138459 h 266983"/>
                <a:gd name="connsiteX86" fmla="*/ 130077 w 229729"/>
                <a:gd name="connsiteY86" fmla="*/ 150256 h 266983"/>
                <a:gd name="connsiteX87" fmla="*/ 115486 w 229729"/>
                <a:gd name="connsiteY87" fmla="*/ 162984 h 266983"/>
                <a:gd name="connsiteX88" fmla="*/ 114555 w 229729"/>
                <a:gd name="connsiteY88" fmla="*/ 165157 h 266983"/>
                <a:gd name="connsiteX89" fmla="*/ 112381 w 229729"/>
                <a:gd name="connsiteY89" fmla="*/ 165157 h 266983"/>
                <a:gd name="connsiteX90" fmla="*/ 110208 w 229729"/>
                <a:gd name="connsiteY90" fmla="*/ 165157 h 266983"/>
                <a:gd name="connsiteX91" fmla="*/ 108346 w 229729"/>
                <a:gd name="connsiteY91" fmla="*/ 162984 h 266983"/>
                <a:gd name="connsiteX92" fmla="*/ 107104 w 229729"/>
                <a:gd name="connsiteY92" fmla="*/ 159880 h 266983"/>
                <a:gd name="connsiteX93" fmla="*/ 100895 w 229729"/>
                <a:gd name="connsiteY93" fmla="*/ 162984 h 266983"/>
                <a:gd name="connsiteX94" fmla="*/ 97790 w 229729"/>
                <a:gd name="connsiteY94" fmla="*/ 168262 h 266983"/>
                <a:gd name="connsiteX95" fmla="*/ 95617 w 229729"/>
                <a:gd name="connsiteY95" fmla="*/ 172297 h 266983"/>
                <a:gd name="connsiteX96" fmla="*/ 93754 w 229729"/>
                <a:gd name="connsiteY96" fmla="*/ 177886 h 266983"/>
                <a:gd name="connsiteX97" fmla="*/ 90650 w 229729"/>
                <a:gd name="connsiteY97" fmla="*/ 183163 h 266983"/>
                <a:gd name="connsiteX98" fmla="*/ 86304 w 229729"/>
                <a:gd name="connsiteY98" fmla="*/ 188441 h 266983"/>
                <a:gd name="connsiteX99" fmla="*/ 83200 w 229729"/>
                <a:gd name="connsiteY99" fmla="*/ 188441 h 266983"/>
                <a:gd name="connsiteX100" fmla="*/ 80095 w 229729"/>
                <a:gd name="connsiteY100" fmla="*/ 188441 h 266983"/>
                <a:gd name="connsiteX101" fmla="*/ 73886 w 229729"/>
                <a:gd name="connsiteY101" fmla="*/ 187199 h 266983"/>
                <a:gd name="connsiteX102" fmla="*/ 66435 w 229729"/>
                <a:gd name="connsiteY102" fmla="*/ 187199 h 266983"/>
                <a:gd name="connsiteX103" fmla="*/ 59295 w 229729"/>
                <a:gd name="connsiteY103" fmla="*/ 188441 h 266983"/>
                <a:gd name="connsiteX104" fmla="*/ 39426 w 229729"/>
                <a:gd name="connsiteY104" fmla="*/ 197754 h 266983"/>
                <a:gd name="connsiteX105" fmla="*/ 22663 w 229729"/>
                <a:gd name="connsiteY105" fmla="*/ 212655 h 266983"/>
                <a:gd name="connsiteX106" fmla="*/ 10245 w 229729"/>
                <a:gd name="connsiteY106" fmla="*/ 229730 h 266983"/>
                <a:gd name="connsiteX107" fmla="*/ 0 w 229729"/>
                <a:gd name="connsiteY107" fmla="*/ 229730 h 266983"/>
                <a:gd name="connsiteX108" fmla="*/ 3104 w 229729"/>
                <a:gd name="connsiteY108" fmla="*/ 240285 h 26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229729" h="266983">
                  <a:moveTo>
                    <a:pt x="7140" y="247425"/>
                  </a:moveTo>
                  <a:lnTo>
                    <a:pt x="8382" y="254876"/>
                  </a:lnTo>
                  <a:lnTo>
                    <a:pt x="10245" y="269777"/>
                  </a:lnTo>
                  <a:lnTo>
                    <a:pt x="22663" y="269777"/>
                  </a:lnTo>
                  <a:lnTo>
                    <a:pt x="27009" y="262327"/>
                  </a:lnTo>
                  <a:lnTo>
                    <a:pt x="30113" y="254876"/>
                  </a:lnTo>
                  <a:lnTo>
                    <a:pt x="36322" y="249599"/>
                  </a:lnTo>
                  <a:lnTo>
                    <a:pt x="34149" y="240285"/>
                  </a:lnTo>
                  <a:lnTo>
                    <a:pt x="34149" y="235008"/>
                  </a:lnTo>
                  <a:lnTo>
                    <a:pt x="34149" y="231593"/>
                  </a:lnTo>
                  <a:lnTo>
                    <a:pt x="30113" y="229730"/>
                  </a:lnTo>
                  <a:lnTo>
                    <a:pt x="27009" y="224452"/>
                  </a:lnTo>
                  <a:lnTo>
                    <a:pt x="27009" y="220106"/>
                  </a:lnTo>
                  <a:lnTo>
                    <a:pt x="34149" y="222279"/>
                  </a:lnTo>
                  <a:lnTo>
                    <a:pt x="37253" y="224452"/>
                  </a:lnTo>
                  <a:lnTo>
                    <a:pt x="41600" y="224452"/>
                  </a:lnTo>
                  <a:lnTo>
                    <a:pt x="41600" y="225384"/>
                  </a:lnTo>
                  <a:lnTo>
                    <a:pt x="41600" y="229730"/>
                  </a:lnTo>
                  <a:lnTo>
                    <a:pt x="41600" y="231593"/>
                  </a:lnTo>
                  <a:lnTo>
                    <a:pt x="41600" y="236870"/>
                  </a:lnTo>
                  <a:lnTo>
                    <a:pt x="43773" y="240285"/>
                  </a:lnTo>
                  <a:lnTo>
                    <a:pt x="48740" y="239043"/>
                  </a:lnTo>
                  <a:lnTo>
                    <a:pt x="54018" y="239043"/>
                  </a:lnTo>
                  <a:lnTo>
                    <a:pt x="56191" y="236870"/>
                  </a:lnTo>
                  <a:lnTo>
                    <a:pt x="58364" y="235008"/>
                  </a:lnTo>
                  <a:lnTo>
                    <a:pt x="59295" y="235008"/>
                  </a:lnTo>
                  <a:lnTo>
                    <a:pt x="61468" y="232834"/>
                  </a:lnTo>
                  <a:lnTo>
                    <a:pt x="65504" y="232834"/>
                  </a:lnTo>
                  <a:lnTo>
                    <a:pt x="70782" y="232834"/>
                  </a:lnTo>
                  <a:lnTo>
                    <a:pt x="72955" y="229730"/>
                  </a:lnTo>
                  <a:lnTo>
                    <a:pt x="73886" y="224452"/>
                  </a:lnTo>
                  <a:lnTo>
                    <a:pt x="73886" y="220106"/>
                  </a:lnTo>
                  <a:lnTo>
                    <a:pt x="76059" y="212655"/>
                  </a:lnTo>
                  <a:lnTo>
                    <a:pt x="81026" y="220106"/>
                  </a:lnTo>
                  <a:lnTo>
                    <a:pt x="86304" y="229730"/>
                  </a:lnTo>
                  <a:lnTo>
                    <a:pt x="112381" y="217933"/>
                  </a:lnTo>
                  <a:lnTo>
                    <a:pt x="139390" y="205205"/>
                  </a:lnTo>
                  <a:lnTo>
                    <a:pt x="163294" y="192476"/>
                  </a:lnTo>
                  <a:lnTo>
                    <a:pt x="165468" y="170435"/>
                  </a:lnTo>
                  <a:lnTo>
                    <a:pt x="168572" y="152429"/>
                  </a:lnTo>
                  <a:lnTo>
                    <a:pt x="172918" y="138459"/>
                  </a:lnTo>
                  <a:lnTo>
                    <a:pt x="173850" y="125731"/>
                  </a:lnTo>
                  <a:lnTo>
                    <a:pt x="173850" y="113313"/>
                  </a:lnTo>
                  <a:lnTo>
                    <a:pt x="172918" y="96238"/>
                  </a:lnTo>
                  <a:lnTo>
                    <a:pt x="166709" y="73886"/>
                  </a:lnTo>
                  <a:lnTo>
                    <a:pt x="170745" y="72955"/>
                  </a:lnTo>
                  <a:lnTo>
                    <a:pt x="172918" y="68609"/>
                  </a:lnTo>
                  <a:lnTo>
                    <a:pt x="176023" y="66746"/>
                  </a:lnTo>
                  <a:lnTo>
                    <a:pt x="180059" y="65504"/>
                  </a:lnTo>
                  <a:lnTo>
                    <a:pt x="183163" y="66746"/>
                  </a:lnTo>
                  <a:lnTo>
                    <a:pt x="186267" y="68609"/>
                  </a:lnTo>
                  <a:lnTo>
                    <a:pt x="190614" y="73886"/>
                  </a:lnTo>
                  <a:lnTo>
                    <a:pt x="200858" y="68609"/>
                  </a:lnTo>
                  <a:lnTo>
                    <a:pt x="208309" y="61468"/>
                  </a:lnTo>
                  <a:lnTo>
                    <a:pt x="217622" y="54018"/>
                  </a:lnTo>
                  <a:lnTo>
                    <a:pt x="230040" y="50603"/>
                  </a:lnTo>
                  <a:lnTo>
                    <a:pt x="230040" y="44394"/>
                  </a:lnTo>
                  <a:lnTo>
                    <a:pt x="230040" y="41289"/>
                  </a:lnTo>
                  <a:lnTo>
                    <a:pt x="229109" y="36943"/>
                  </a:lnTo>
                  <a:lnTo>
                    <a:pt x="226936" y="33839"/>
                  </a:lnTo>
                  <a:lnTo>
                    <a:pt x="219796" y="28561"/>
                  </a:lnTo>
                  <a:lnTo>
                    <a:pt x="212345" y="24215"/>
                  </a:lnTo>
                  <a:lnTo>
                    <a:pt x="200858" y="21110"/>
                  </a:lnTo>
                  <a:lnTo>
                    <a:pt x="192476" y="13660"/>
                  </a:lnTo>
                  <a:lnTo>
                    <a:pt x="183163" y="0"/>
                  </a:lnTo>
                  <a:lnTo>
                    <a:pt x="173850" y="9624"/>
                  </a:lnTo>
                  <a:lnTo>
                    <a:pt x="170745" y="24215"/>
                  </a:lnTo>
                  <a:lnTo>
                    <a:pt x="170745" y="43462"/>
                  </a:lnTo>
                  <a:lnTo>
                    <a:pt x="166709" y="43462"/>
                  </a:lnTo>
                  <a:lnTo>
                    <a:pt x="163294" y="44394"/>
                  </a:lnTo>
                  <a:lnTo>
                    <a:pt x="158327" y="44394"/>
                  </a:lnTo>
                  <a:lnTo>
                    <a:pt x="150877" y="46567"/>
                  </a:lnTo>
                  <a:lnTo>
                    <a:pt x="150877" y="48740"/>
                  </a:lnTo>
                  <a:lnTo>
                    <a:pt x="150877" y="50603"/>
                  </a:lnTo>
                  <a:lnTo>
                    <a:pt x="149014" y="51844"/>
                  </a:lnTo>
                  <a:lnTo>
                    <a:pt x="146841" y="54018"/>
                  </a:lnTo>
                  <a:lnTo>
                    <a:pt x="146841" y="63331"/>
                  </a:lnTo>
                  <a:lnTo>
                    <a:pt x="146841" y="70782"/>
                  </a:lnTo>
                  <a:lnTo>
                    <a:pt x="149014" y="73886"/>
                  </a:lnTo>
                  <a:lnTo>
                    <a:pt x="150877" y="78232"/>
                  </a:lnTo>
                  <a:lnTo>
                    <a:pt x="156154" y="81337"/>
                  </a:lnTo>
                  <a:lnTo>
                    <a:pt x="163294" y="81337"/>
                  </a:lnTo>
                  <a:lnTo>
                    <a:pt x="152118" y="98411"/>
                  </a:lnTo>
                  <a:lnTo>
                    <a:pt x="146841" y="111140"/>
                  </a:lnTo>
                  <a:lnTo>
                    <a:pt x="143737" y="125731"/>
                  </a:lnTo>
                  <a:lnTo>
                    <a:pt x="139390" y="138459"/>
                  </a:lnTo>
                  <a:lnTo>
                    <a:pt x="130077" y="150256"/>
                  </a:lnTo>
                  <a:lnTo>
                    <a:pt x="115486" y="162984"/>
                  </a:lnTo>
                  <a:lnTo>
                    <a:pt x="114555" y="165157"/>
                  </a:lnTo>
                  <a:lnTo>
                    <a:pt x="112381" y="165157"/>
                  </a:lnTo>
                  <a:lnTo>
                    <a:pt x="110208" y="165157"/>
                  </a:lnTo>
                  <a:lnTo>
                    <a:pt x="108346" y="162984"/>
                  </a:lnTo>
                  <a:lnTo>
                    <a:pt x="107104" y="159880"/>
                  </a:lnTo>
                  <a:lnTo>
                    <a:pt x="100895" y="162984"/>
                  </a:lnTo>
                  <a:lnTo>
                    <a:pt x="97790" y="168262"/>
                  </a:lnTo>
                  <a:lnTo>
                    <a:pt x="95617" y="172297"/>
                  </a:lnTo>
                  <a:lnTo>
                    <a:pt x="93754" y="177886"/>
                  </a:lnTo>
                  <a:lnTo>
                    <a:pt x="90650" y="183163"/>
                  </a:lnTo>
                  <a:lnTo>
                    <a:pt x="86304" y="188441"/>
                  </a:lnTo>
                  <a:lnTo>
                    <a:pt x="83200" y="188441"/>
                  </a:lnTo>
                  <a:lnTo>
                    <a:pt x="80095" y="188441"/>
                  </a:lnTo>
                  <a:lnTo>
                    <a:pt x="73886" y="187199"/>
                  </a:lnTo>
                  <a:lnTo>
                    <a:pt x="66435" y="187199"/>
                  </a:lnTo>
                  <a:lnTo>
                    <a:pt x="59295" y="188441"/>
                  </a:lnTo>
                  <a:lnTo>
                    <a:pt x="39426" y="197754"/>
                  </a:lnTo>
                  <a:lnTo>
                    <a:pt x="22663" y="212655"/>
                  </a:lnTo>
                  <a:lnTo>
                    <a:pt x="10245" y="229730"/>
                  </a:lnTo>
                  <a:lnTo>
                    <a:pt x="0" y="229730"/>
                  </a:lnTo>
                  <a:lnTo>
                    <a:pt x="3104" y="240285"/>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60" name="Freeform: Shape 359">
              <a:extLst>
                <a:ext uri="{FF2B5EF4-FFF2-40B4-BE49-F238E27FC236}">
                  <a16:creationId xmlns:a16="http://schemas.microsoft.com/office/drawing/2014/main" id="{070EC809-94D6-42AF-A6FD-4137EC5EB208}"/>
                </a:ext>
              </a:extLst>
            </p:cNvPr>
            <p:cNvSpPr/>
            <p:nvPr/>
          </p:nvSpPr>
          <p:spPr>
            <a:xfrm>
              <a:off x="6968829" y="5832193"/>
              <a:ext cx="43462" cy="18627"/>
            </a:xfrm>
            <a:custGeom>
              <a:avLst/>
              <a:gdLst>
                <a:gd name="connsiteX0" fmla="*/ 0 w 43462"/>
                <a:gd name="connsiteY0" fmla="*/ 0 h 18626"/>
                <a:gd name="connsiteX1" fmla="*/ 0 w 43462"/>
                <a:gd name="connsiteY1" fmla="*/ 11797 h 18626"/>
                <a:gd name="connsiteX2" fmla="*/ 16764 w 43462"/>
                <a:gd name="connsiteY2" fmla="*/ 11797 h 18626"/>
                <a:gd name="connsiteX3" fmla="*/ 29182 w 43462"/>
                <a:gd name="connsiteY3" fmla="*/ 13970 h 18626"/>
                <a:gd name="connsiteX4" fmla="*/ 39737 w 43462"/>
                <a:gd name="connsiteY4" fmla="*/ 20179 h 18626"/>
                <a:gd name="connsiteX5" fmla="*/ 43773 w 43462"/>
                <a:gd name="connsiteY5" fmla="*/ 20179 h 18626"/>
                <a:gd name="connsiteX6" fmla="*/ 41910 w 43462"/>
                <a:gd name="connsiteY6" fmla="*/ 14901 h 18626"/>
                <a:gd name="connsiteX7" fmla="*/ 41910 w 43462"/>
                <a:gd name="connsiteY7" fmla="*/ 11797 h 18626"/>
                <a:gd name="connsiteX8" fmla="*/ 39737 w 43462"/>
                <a:gd name="connsiteY8" fmla="*/ 7451 h 18626"/>
                <a:gd name="connsiteX9" fmla="*/ 39737 w 43462"/>
                <a:gd name="connsiteY9" fmla="*/ 4346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462" h="18626">
                  <a:moveTo>
                    <a:pt x="0" y="0"/>
                  </a:moveTo>
                  <a:lnTo>
                    <a:pt x="0" y="11797"/>
                  </a:lnTo>
                  <a:lnTo>
                    <a:pt x="16764" y="11797"/>
                  </a:lnTo>
                  <a:lnTo>
                    <a:pt x="29182" y="13970"/>
                  </a:lnTo>
                  <a:lnTo>
                    <a:pt x="39737" y="20179"/>
                  </a:lnTo>
                  <a:lnTo>
                    <a:pt x="43773" y="20179"/>
                  </a:lnTo>
                  <a:lnTo>
                    <a:pt x="41910" y="14901"/>
                  </a:lnTo>
                  <a:lnTo>
                    <a:pt x="41910" y="11797"/>
                  </a:lnTo>
                  <a:lnTo>
                    <a:pt x="39737" y="7451"/>
                  </a:lnTo>
                  <a:lnTo>
                    <a:pt x="39737" y="4346"/>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61" name="Freeform: Shape 360">
              <a:extLst>
                <a:ext uri="{FF2B5EF4-FFF2-40B4-BE49-F238E27FC236}">
                  <a16:creationId xmlns:a16="http://schemas.microsoft.com/office/drawing/2014/main" id="{35DA1822-8D11-4AF6-B4C4-0593D711B5B4}"/>
                </a:ext>
              </a:extLst>
            </p:cNvPr>
            <p:cNvSpPr/>
            <p:nvPr/>
          </p:nvSpPr>
          <p:spPr>
            <a:xfrm>
              <a:off x="6983420" y="5324304"/>
              <a:ext cx="15522" cy="24836"/>
            </a:xfrm>
            <a:custGeom>
              <a:avLst/>
              <a:gdLst>
                <a:gd name="connsiteX0" fmla="*/ 10555 w 15522"/>
                <a:gd name="connsiteY0" fmla="*/ 22352 h 24835"/>
                <a:gd name="connsiteX1" fmla="*/ 14591 w 15522"/>
                <a:gd name="connsiteY1" fmla="*/ 17075 h 24835"/>
                <a:gd name="connsiteX2" fmla="*/ 16764 w 15522"/>
                <a:gd name="connsiteY2" fmla="*/ 11797 h 24835"/>
                <a:gd name="connsiteX3" fmla="*/ 16764 w 15522"/>
                <a:gd name="connsiteY3" fmla="*/ 7451 h 24835"/>
                <a:gd name="connsiteX4" fmla="*/ 14591 w 15522"/>
                <a:gd name="connsiteY4" fmla="*/ 4346 h 24835"/>
                <a:gd name="connsiteX5" fmla="*/ 14591 w 15522"/>
                <a:gd name="connsiteY5" fmla="*/ 2173 h 24835"/>
                <a:gd name="connsiteX6" fmla="*/ 12728 w 15522"/>
                <a:gd name="connsiteY6" fmla="*/ 2173 h 24835"/>
                <a:gd name="connsiteX7" fmla="*/ 9624 w 15522"/>
                <a:gd name="connsiteY7" fmla="*/ 0 h 24835"/>
                <a:gd name="connsiteX8" fmla="*/ 7451 w 15522"/>
                <a:gd name="connsiteY8" fmla="*/ 6519 h 24835"/>
                <a:gd name="connsiteX9" fmla="*/ 5277 w 15522"/>
                <a:gd name="connsiteY9" fmla="*/ 9624 h 24835"/>
                <a:gd name="connsiteX10" fmla="*/ 3415 w 15522"/>
                <a:gd name="connsiteY10" fmla="*/ 13660 h 24835"/>
                <a:gd name="connsiteX11" fmla="*/ 0 w 15522"/>
                <a:gd name="connsiteY11" fmla="*/ 14901 h 24835"/>
                <a:gd name="connsiteX12" fmla="*/ 0 w 15522"/>
                <a:gd name="connsiteY12" fmla="*/ 27630 h 24835"/>
                <a:gd name="connsiteX13" fmla="*/ 9624 w 15522"/>
                <a:gd name="connsiteY13" fmla="*/ 27630 h 2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 h="24835">
                  <a:moveTo>
                    <a:pt x="10555" y="22352"/>
                  </a:moveTo>
                  <a:lnTo>
                    <a:pt x="14591" y="17075"/>
                  </a:lnTo>
                  <a:lnTo>
                    <a:pt x="16764" y="11797"/>
                  </a:lnTo>
                  <a:lnTo>
                    <a:pt x="16764" y="7451"/>
                  </a:lnTo>
                  <a:lnTo>
                    <a:pt x="14591" y="4346"/>
                  </a:lnTo>
                  <a:lnTo>
                    <a:pt x="14591" y="2173"/>
                  </a:lnTo>
                  <a:lnTo>
                    <a:pt x="12728" y="2173"/>
                  </a:lnTo>
                  <a:lnTo>
                    <a:pt x="9624" y="0"/>
                  </a:lnTo>
                  <a:lnTo>
                    <a:pt x="7451" y="6519"/>
                  </a:lnTo>
                  <a:lnTo>
                    <a:pt x="5277" y="9624"/>
                  </a:lnTo>
                  <a:lnTo>
                    <a:pt x="3415" y="13660"/>
                  </a:lnTo>
                  <a:lnTo>
                    <a:pt x="0" y="14901"/>
                  </a:lnTo>
                  <a:lnTo>
                    <a:pt x="0" y="27630"/>
                  </a:lnTo>
                  <a:lnTo>
                    <a:pt x="9624" y="27630"/>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62" name="Freeform: Shape 361">
              <a:extLst>
                <a:ext uri="{FF2B5EF4-FFF2-40B4-BE49-F238E27FC236}">
                  <a16:creationId xmlns:a16="http://schemas.microsoft.com/office/drawing/2014/main" id="{0294693A-4FB6-400A-B465-EC8E07783F8D}"/>
                </a:ext>
              </a:extLst>
            </p:cNvPr>
            <p:cNvSpPr/>
            <p:nvPr/>
          </p:nvSpPr>
          <p:spPr>
            <a:xfrm>
              <a:off x="6832543" y="5765758"/>
              <a:ext cx="99343" cy="108656"/>
            </a:xfrm>
            <a:custGeom>
              <a:avLst/>
              <a:gdLst>
                <a:gd name="connsiteX0" fmla="*/ 63641 w 99342"/>
                <a:gd name="connsiteY0" fmla="*/ 107725 h 108656"/>
                <a:gd name="connsiteX1" fmla="*/ 67677 w 99342"/>
                <a:gd name="connsiteY1" fmla="*/ 107725 h 108656"/>
                <a:gd name="connsiteX2" fmla="*/ 63641 w 99342"/>
                <a:gd name="connsiteY2" fmla="*/ 88787 h 108656"/>
                <a:gd name="connsiteX3" fmla="*/ 60537 w 99342"/>
                <a:gd name="connsiteY3" fmla="*/ 78232 h 108656"/>
                <a:gd name="connsiteX4" fmla="*/ 53086 w 99342"/>
                <a:gd name="connsiteY4" fmla="*/ 66435 h 108656"/>
                <a:gd name="connsiteX5" fmla="*/ 46877 w 99342"/>
                <a:gd name="connsiteY5" fmla="*/ 53707 h 108656"/>
                <a:gd name="connsiteX6" fmla="*/ 54017 w 99342"/>
                <a:gd name="connsiteY6" fmla="*/ 50603 h 108656"/>
                <a:gd name="connsiteX7" fmla="*/ 61468 w 99342"/>
                <a:gd name="connsiteY7" fmla="*/ 46567 h 108656"/>
                <a:gd name="connsiteX8" fmla="*/ 67677 w 99342"/>
                <a:gd name="connsiteY8" fmla="*/ 43152 h 108656"/>
                <a:gd name="connsiteX9" fmla="*/ 70781 w 99342"/>
                <a:gd name="connsiteY9" fmla="*/ 43152 h 108656"/>
                <a:gd name="connsiteX10" fmla="*/ 70781 w 99342"/>
                <a:gd name="connsiteY10" fmla="*/ 33838 h 108656"/>
                <a:gd name="connsiteX11" fmla="*/ 50913 w 99342"/>
                <a:gd name="connsiteY11" fmla="*/ 39116 h 108656"/>
                <a:gd name="connsiteX12" fmla="*/ 31355 w 99342"/>
                <a:gd name="connsiteY12" fmla="*/ 46567 h 108656"/>
                <a:gd name="connsiteX13" fmla="*/ 29182 w 99342"/>
                <a:gd name="connsiteY13" fmla="*/ 43152 h 108656"/>
                <a:gd name="connsiteX14" fmla="*/ 27009 w 99342"/>
                <a:gd name="connsiteY14" fmla="*/ 40979 h 108656"/>
                <a:gd name="connsiteX15" fmla="*/ 27009 w 99342"/>
                <a:gd name="connsiteY15" fmla="*/ 39116 h 108656"/>
                <a:gd name="connsiteX16" fmla="*/ 23904 w 99342"/>
                <a:gd name="connsiteY16" fmla="*/ 36943 h 108656"/>
                <a:gd name="connsiteX17" fmla="*/ 23904 w 99342"/>
                <a:gd name="connsiteY17" fmla="*/ 26388 h 108656"/>
                <a:gd name="connsiteX18" fmla="*/ 43773 w 99342"/>
                <a:gd name="connsiteY18" fmla="*/ 24215 h 108656"/>
                <a:gd name="connsiteX19" fmla="*/ 60537 w 99342"/>
                <a:gd name="connsiteY19" fmla="*/ 24215 h 108656"/>
                <a:gd name="connsiteX20" fmla="*/ 80095 w 99342"/>
                <a:gd name="connsiteY20" fmla="*/ 26388 h 108656"/>
                <a:gd name="connsiteX21" fmla="*/ 85373 w 99342"/>
                <a:gd name="connsiteY21" fmla="*/ 21110 h 108656"/>
                <a:gd name="connsiteX22" fmla="*/ 90650 w 99342"/>
                <a:gd name="connsiteY22" fmla="*/ 14591 h 108656"/>
                <a:gd name="connsiteX23" fmla="*/ 96859 w 99342"/>
                <a:gd name="connsiteY23" fmla="*/ 9313 h 108656"/>
                <a:gd name="connsiteX24" fmla="*/ 96859 w 99342"/>
                <a:gd name="connsiteY24" fmla="*/ 7140 h 108656"/>
                <a:gd name="connsiteX25" fmla="*/ 97790 w 99342"/>
                <a:gd name="connsiteY25" fmla="*/ 7140 h 108656"/>
                <a:gd name="connsiteX26" fmla="*/ 99963 w 99342"/>
                <a:gd name="connsiteY26" fmla="*/ 6209 h 108656"/>
                <a:gd name="connsiteX27" fmla="*/ 96859 w 99342"/>
                <a:gd name="connsiteY27" fmla="*/ 6209 h 108656"/>
                <a:gd name="connsiteX28" fmla="*/ 96859 w 99342"/>
                <a:gd name="connsiteY28" fmla="*/ 4036 h 108656"/>
                <a:gd name="connsiteX29" fmla="*/ 94686 w 99342"/>
                <a:gd name="connsiteY29" fmla="*/ 4036 h 108656"/>
                <a:gd name="connsiteX30" fmla="*/ 94686 w 99342"/>
                <a:gd name="connsiteY30" fmla="*/ 1863 h 108656"/>
                <a:gd name="connsiteX31" fmla="*/ 94686 w 99342"/>
                <a:gd name="connsiteY31" fmla="*/ 0 h 108656"/>
                <a:gd name="connsiteX32" fmla="*/ 92823 w 99342"/>
                <a:gd name="connsiteY32" fmla="*/ 0 h 108656"/>
                <a:gd name="connsiteX33" fmla="*/ 90650 w 99342"/>
                <a:gd name="connsiteY33" fmla="*/ 0 h 108656"/>
                <a:gd name="connsiteX34" fmla="*/ 80095 w 99342"/>
                <a:gd name="connsiteY34" fmla="*/ 6209 h 108656"/>
                <a:gd name="connsiteX35" fmla="*/ 68608 w 99342"/>
                <a:gd name="connsiteY35" fmla="*/ 9313 h 108656"/>
                <a:gd name="connsiteX36" fmla="*/ 60537 w 99342"/>
                <a:gd name="connsiteY36" fmla="*/ 11486 h 108656"/>
                <a:gd name="connsiteX37" fmla="*/ 49050 w 99342"/>
                <a:gd name="connsiteY37" fmla="*/ 11486 h 108656"/>
                <a:gd name="connsiteX38" fmla="*/ 31355 w 99342"/>
                <a:gd name="connsiteY38" fmla="*/ 6209 h 108656"/>
                <a:gd name="connsiteX39" fmla="*/ 27009 w 99342"/>
                <a:gd name="connsiteY39" fmla="*/ 11486 h 108656"/>
                <a:gd name="connsiteX40" fmla="*/ 19868 w 99342"/>
                <a:gd name="connsiteY40" fmla="*/ 22042 h 108656"/>
                <a:gd name="connsiteX41" fmla="*/ 12418 w 99342"/>
                <a:gd name="connsiteY41" fmla="*/ 35701 h 108656"/>
                <a:gd name="connsiteX42" fmla="*/ 5277 w 99342"/>
                <a:gd name="connsiteY42" fmla="*/ 50603 h 108656"/>
                <a:gd name="connsiteX43" fmla="*/ 0 w 99342"/>
                <a:gd name="connsiteY43" fmla="*/ 61158 h 108656"/>
                <a:gd name="connsiteX44" fmla="*/ 0 w 99342"/>
                <a:gd name="connsiteY44" fmla="*/ 70782 h 108656"/>
                <a:gd name="connsiteX45" fmla="*/ 4036 w 99342"/>
                <a:gd name="connsiteY45" fmla="*/ 80405 h 108656"/>
                <a:gd name="connsiteX46" fmla="*/ 7140 w 99342"/>
                <a:gd name="connsiteY46" fmla="*/ 86614 h 108656"/>
                <a:gd name="connsiteX47" fmla="*/ 9313 w 99342"/>
                <a:gd name="connsiteY47" fmla="*/ 94065 h 108656"/>
                <a:gd name="connsiteX48" fmla="*/ 7140 w 99342"/>
                <a:gd name="connsiteY48" fmla="*/ 107725 h 108656"/>
                <a:gd name="connsiteX49" fmla="*/ 9313 w 99342"/>
                <a:gd name="connsiteY49" fmla="*/ 107725 h 108656"/>
                <a:gd name="connsiteX50" fmla="*/ 9313 w 99342"/>
                <a:gd name="connsiteY50" fmla="*/ 108966 h 108656"/>
                <a:gd name="connsiteX51" fmla="*/ 11486 w 99342"/>
                <a:gd name="connsiteY51" fmla="*/ 108966 h 108656"/>
                <a:gd name="connsiteX52" fmla="*/ 11486 w 99342"/>
                <a:gd name="connsiteY52" fmla="*/ 110829 h 108656"/>
                <a:gd name="connsiteX53" fmla="*/ 27009 w 99342"/>
                <a:gd name="connsiteY53" fmla="*/ 110829 h 108656"/>
                <a:gd name="connsiteX54" fmla="*/ 27009 w 99342"/>
                <a:gd name="connsiteY54" fmla="*/ 70782 h 108656"/>
                <a:gd name="connsiteX55" fmla="*/ 36322 w 99342"/>
                <a:gd name="connsiteY55" fmla="*/ 83510 h 108656"/>
                <a:gd name="connsiteX56" fmla="*/ 45946 w 99342"/>
                <a:gd name="connsiteY56" fmla="*/ 96238 h 108656"/>
                <a:gd name="connsiteX57" fmla="*/ 56191 w 99342"/>
                <a:gd name="connsiteY57" fmla="*/ 107725 h 108656"/>
                <a:gd name="connsiteX58" fmla="*/ 58364 w 99342"/>
                <a:gd name="connsiteY58" fmla="*/ 107725 h 108656"/>
                <a:gd name="connsiteX59" fmla="*/ 58364 w 99342"/>
                <a:gd name="connsiteY59" fmla="*/ 108966 h 108656"/>
                <a:gd name="connsiteX60" fmla="*/ 60537 w 99342"/>
                <a:gd name="connsiteY60" fmla="*/ 108966 h 108656"/>
                <a:gd name="connsiteX61" fmla="*/ 63641 w 99342"/>
                <a:gd name="connsiteY61" fmla="*/ 110829 h 10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99342" h="108656">
                  <a:moveTo>
                    <a:pt x="63641" y="107725"/>
                  </a:moveTo>
                  <a:lnTo>
                    <a:pt x="67677" y="107725"/>
                  </a:lnTo>
                  <a:lnTo>
                    <a:pt x="63641" y="88787"/>
                  </a:lnTo>
                  <a:lnTo>
                    <a:pt x="60537" y="78232"/>
                  </a:lnTo>
                  <a:lnTo>
                    <a:pt x="53086" y="66435"/>
                  </a:lnTo>
                  <a:lnTo>
                    <a:pt x="46877" y="53707"/>
                  </a:lnTo>
                  <a:lnTo>
                    <a:pt x="54017" y="50603"/>
                  </a:lnTo>
                  <a:lnTo>
                    <a:pt x="61468" y="46567"/>
                  </a:lnTo>
                  <a:lnTo>
                    <a:pt x="67677" y="43152"/>
                  </a:lnTo>
                  <a:lnTo>
                    <a:pt x="70781" y="43152"/>
                  </a:lnTo>
                  <a:lnTo>
                    <a:pt x="70781" y="33838"/>
                  </a:lnTo>
                  <a:lnTo>
                    <a:pt x="50913" y="39116"/>
                  </a:lnTo>
                  <a:lnTo>
                    <a:pt x="31355" y="46567"/>
                  </a:lnTo>
                  <a:lnTo>
                    <a:pt x="29182" y="43152"/>
                  </a:lnTo>
                  <a:lnTo>
                    <a:pt x="27009" y="40979"/>
                  </a:lnTo>
                  <a:lnTo>
                    <a:pt x="27009" y="39116"/>
                  </a:lnTo>
                  <a:lnTo>
                    <a:pt x="23904" y="36943"/>
                  </a:lnTo>
                  <a:lnTo>
                    <a:pt x="23904" y="26388"/>
                  </a:lnTo>
                  <a:lnTo>
                    <a:pt x="43773" y="24215"/>
                  </a:lnTo>
                  <a:lnTo>
                    <a:pt x="60537" y="24215"/>
                  </a:lnTo>
                  <a:lnTo>
                    <a:pt x="80095" y="26388"/>
                  </a:lnTo>
                  <a:lnTo>
                    <a:pt x="85373" y="21110"/>
                  </a:lnTo>
                  <a:lnTo>
                    <a:pt x="90650" y="14591"/>
                  </a:lnTo>
                  <a:lnTo>
                    <a:pt x="96859" y="9313"/>
                  </a:lnTo>
                  <a:lnTo>
                    <a:pt x="96859" y="7140"/>
                  </a:lnTo>
                  <a:lnTo>
                    <a:pt x="97790" y="7140"/>
                  </a:lnTo>
                  <a:lnTo>
                    <a:pt x="99963" y="6209"/>
                  </a:lnTo>
                  <a:lnTo>
                    <a:pt x="96859" y="6209"/>
                  </a:lnTo>
                  <a:lnTo>
                    <a:pt x="96859" y="4036"/>
                  </a:lnTo>
                  <a:lnTo>
                    <a:pt x="94686" y="4036"/>
                  </a:lnTo>
                  <a:lnTo>
                    <a:pt x="94686" y="1863"/>
                  </a:lnTo>
                  <a:lnTo>
                    <a:pt x="94686" y="0"/>
                  </a:lnTo>
                  <a:lnTo>
                    <a:pt x="92823" y="0"/>
                  </a:lnTo>
                  <a:lnTo>
                    <a:pt x="90650" y="0"/>
                  </a:lnTo>
                  <a:lnTo>
                    <a:pt x="80095" y="6209"/>
                  </a:lnTo>
                  <a:lnTo>
                    <a:pt x="68608" y="9313"/>
                  </a:lnTo>
                  <a:lnTo>
                    <a:pt x="60537" y="11486"/>
                  </a:lnTo>
                  <a:lnTo>
                    <a:pt x="49050" y="11486"/>
                  </a:lnTo>
                  <a:lnTo>
                    <a:pt x="31355" y="6209"/>
                  </a:lnTo>
                  <a:lnTo>
                    <a:pt x="27009" y="11486"/>
                  </a:lnTo>
                  <a:lnTo>
                    <a:pt x="19868" y="22042"/>
                  </a:lnTo>
                  <a:lnTo>
                    <a:pt x="12418" y="35701"/>
                  </a:lnTo>
                  <a:lnTo>
                    <a:pt x="5277" y="50603"/>
                  </a:lnTo>
                  <a:lnTo>
                    <a:pt x="0" y="61158"/>
                  </a:lnTo>
                  <a:lnTo>
                    <a:pt x="0" y="70782"/>
                  </a:lnTo>
                  <a:lnTo>
                    <a:pt x="4036" y="80405"/>
                  </a:lnTo>
                  <a:lnTo>
                    <a:pt x="7140" y="86614"/>
                  </a:lnTo>
                  <a:lnTo>
                    <a:pt x="9313" y="94065"/>
                  </a:lnTo>
                  <a:lnTo>
                    <a:pt x="7140" y="107725"/>
                  </a:lnTo>
                  <a:lnTo>
                    <a:pt x="9313" y="107725"/>
                  </a:lnTo>
                  <a:lnTo>
                    <a:pt x="9313" y="108966"/>
                  </a:lnTo>
                  <a:lnTo>
                    <a:pt x="11486" y="108966"/>
                  </a:lnTo>
                  <a:lnTo>
                    <a:pt x="11486" y="110829"/>
                  </a:lnTo>
                  <a:lnTo>
                    <a:pt x="27009" y="110829"/>
                  </a:lnTo>
                  <a:lnTo>
                    <a:pt x="27009" y="70782"/>
                  </a:lnTo>
                  <a:lnTo>
                    <a:pt x="36322" y="83510"/>
                  </a:lnTo>
                  <a:lnTo>
                    <a:pt x="45946" y="96238"/>
                  </a:lnTo>
                  <a:lnTo>
                    <a:pt x="56191" y="107725"/>
                  </a:lnTo>
                  <a:lnTo>
                    <a:pt x="58364" y="107725"/>
                  </a:lnTo>
                  <a:lnTo>
                    <a:pt x="58364" y="108966"/>
                  </a:lnTo>
                  <a:lnTo>
                    <a:pt x="60537" y="108966"/>
                  </a:lnTo>
                  <a:lnTo>
                    <a:pt x="63641" y="110829"/>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63" name="Freeform: Shape 362">
              <a:extLst>
                <a:ext uri="{FF2B5EF4-FFF2-40B4-BE49-F238E27FC236}">
                  <a16:creationId xmlns:a16="http://schemas.microsoft.com/office/drawing/2014/main" id="{E8AC1549-814F-4CBC-9041-BBCA14EAF10D}"/>
                </a:ext>
              </a:extLst>
            </p:cNvPr>
            <p:cNvSpPr/>
            <p:nvPr/>
          </p:nvSpPr>
          <p:spPr>
            <a:xfrm>
              <a:off x="7352229" y="5852372"/>
              <a:ext cx="21731" cy="34149"/>
            </a:xfrm>
            <a:custGeom>
              <a:avLst/>
              <a:gdLst>
                <a:gd name="connsiteX0" fmla="*/ 18937 w 21731"/>
                <a:gd name="connsiteY0" fmla="*/ 18937 h 34149"/>
                <a:gd name="connsiteX1" fmla="*/ 11487 w 21731"/>
                <a:gd name="connsiteY1" fmla="*/ 7451 h 34149"/>
                <a:gd name="connsiteX2" fmla="*/ 0 w 21731"/>
                <a:gd name="connsiteY2" fmla="*/ 0 h 34149"/>
                <a:gd name="connsiteX3" fmla="*/ 2173 w 21731"/>
                <a:gd name="connsiteY3" fmla="*/ 13660 h 34149"/>
                <a:gd name="connsiteX4" fmla="*/ 4346 w 21731"/>
                <a:gd name="connsiteY4" fmla="*/ 22352 h 34149"/>
                <a:gd name="connsiteX5" fmla="*/ 7451 w 21731"/>
                <a:gd name="connsiteY5" fmla="*/ 31666 h 34149"/>
                <a:gd name="connsiteX6" fmla="*/ 20800 w 21731"/>
                <a:gd name="connsiteY6" fmla="*/ 36943 h 34149"/>
                <a:gd name="connsiteX7" fmla="*/ 20800 w 21731"/>
                <a:gd name="connsiteY7" fmla="*/ 31666 h 34149"/>
                <a:gd name="connsiteX8" fmla="*/ 24215 w 21731"/>
                <a:gd name="connsiteY8" fmla="*/ 31666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31" h="34149">
                  <a:moveTo>
                    <a:pt x="18937" y="18937"/>
                  </a:moveTo>
                  <a:lnTo>
                    <a:pt x="11487" y="7451"/>
                  </a:lnTo>
                  <a:lnTo>
                    <a:pt x="0" y="0"/>
                  </a:lnTo>
                  <a:lnTo>
                    <a:pt x="2173" y="13660"/>
                  </a:lnTo>
                  <a:lnTo>
                    <a:pt x="4346" y="22352"/>
                  </a:lnTo>
                  <a:lnTo>
                    <a:pt x="7451" y="31666"/>
                  </a:lnTo>
                  <a:lnTo>
                    <a:pt x="20800" y="36943"/>
                  </a:lnTo>
                  <a:lnTo>
                    <a:pt x="20800" y="31666"/>
                  </a:lnTo>
                  <a:lnTo>
                    <a:pt x="24215" y="31666"/>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64" name="Freeform: Shape 363">
              <a:extLst>
                <a:ext uri="{FF2B5EF4-FFF2-40B4-BE49-F238E27FC236}">
                  <a16:creationId xmlns:a16="http://schemas.microsoft.com/office/drawing/2014/main" id="{6CBCC31A-8B7C-4910-B7C5-B8B79E232FF3}"/>
                </a:ext>
              </a:extLst>
            </p:cNvPr>
            <p:cNvSpPr/>
            <p:nvPr/>
          </p:nvSpPr>
          <p:spPr>
            <a:xfrm>
              <a:off x="6269084" y="5666105"/>
              <a:ext cx="24836" cy="55880"/>
            </a:xfrm>
            <a:custGeom>
              <a:avLst/>
              <a:gdLst>
                <a:gd name="connsiteX0" fmla="*/ 23904 w 24835"/>
                <a:gd name="connsiteY0" fmla="*/ 41289 h 55880"/>
                <a:gd name="connsiteX1" fmla="*/ 23904 w 24835"/>
                <a:gd name="connsiteY1" fmla="*/ 39116 h 55880"/>
                <a:gd name="connsiteX2" fmla="*/ 23904 w 24835"/>
                <a:gd name="connsiteY2" fmla="*/ 20179 h 55880"/>
                <a:gd name="connsiteX3" fmla="*/ 17695 w 24835"/>
                <a:gd name="connsiteY3" fmla="*/ 7451 h 55880"/>
                <a:gd name="connsiteX4" fmla="*/ 7140 w 24835"/>
                <a:gd name="connsiteY4" fmla="*/ 0 h 55880"/>
                <a:gd name="connsiteX5" fmla="*/ 4967 w 24835"/>
                <a:gd name="connsiteY5" fmla="*/ 5278 h 55880"/>
                <a:gd name="connsiteX6" fmla="*/ 4036 w 24835"/>
                <a:gd name="connsiteY6" fmla="*/ 9624 h 55880"/>
                <a:gd name="connsiteX7" fmla="*/ 1863 w 24835"/>
                <a:gd name="connsiteY7" fmla="*/ 11797 h 55880"/>
                <a:gd name="connsiteX8" fmla="*/ 0 w 24835"/>
                <a:gd name="connsiteY8" fmla="*/ 14901 h 55880"/>
                <a:gd name="connsiteX9" fmla="*/ 0 w 24835"/>
                <a:gd name="connsiteY9" fmla="*/ 36943 h 55880"/>
                <a:gd name="connsiteX10" fmla="*/ 7140 w 24835"/>
                <a:gd name="connsiteY10" fmla="*/ 51844 h 55880"/>
                <a:gd name="connsiteX11" fmla="*/ 9313 w 24835"/>
                <a:gd name="connsiteY11" fmla="*/ 54018 h 55880"/>
                <a:gd name="connsiteX12" fmla="*/ 10244 w 24835"/>
                <a:gd name="connsiteY12" fmla="*/ 54018 h 55880"/>
                <a:gd name="connsiteX13" fmla="*/ 12418 w 24835"/>
                <a:gd name="connsiteY13" fmla="*/ 56191 h 55880"/>
                <a:gd name="connsiteX14" fmla="*/ 14591 w 24835"/>
                <a:gd name="connsiteY14" fmla="*/ 56191 h 55880"/>
                <a:gd name="connsiteX15" fmla="*/ 17695 w 24835"/>
                <a:gd name="connsiteY15" fmla="*/ 54018 h 55880"/>
                <a:gd name="connsiteX16" fmla="*/ 19558 w 24835"/>
                <a:gd name="connsiteY16" fmla="*/ 49671 h 55880"/>
                <a:gd name="connsiteX17" fmla="*/ 23904 w 24835"/>
                <a:gd name="connsiteY17" fmla="*/ 48740 h 55880"/>
                <a:gd name="connsiteX18" fmla="*/ 27009 w 24835"/>
                <a:gd name="connsiteY18" fmla="*/ 48740 h 55880"/>
                <a:gd name="connsiteX19" fmla="*/ 27009 w 24835"/>
                <a:gd name="connsiteY19" fmla="*/ 44394 h 55880"/>
                <a:gd name="connsiteX20" fmla="*/ 27009 w 24835"/>
                <a:gd name="connsiteY20" fmla="*/ 42221 h 55880"/>
                <a:gd name="connsiteX21" fmla="*/ 24836 w 24835"/>
                <a:gd name="connsiteY21" fmla="*/ 41289 h 55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835" h="55880">
                  <a:moveTo>
                    <a:pt x="23904" y="41289"/>
                  </a:moveTo>
                  <a:lnTo>
                    <a:pt x="23904" y="39116"/>
                  </a:lnTo>
                  <a:lnTo>
                    <a:pt x="23904" y="20179"/>
                  </a:lnTo>
                  <a:lnTo>
                    <a:pt x="17695" y="7451"/>
                  </a:lnTo>
                  <a:lnTo>
                    <a:pt x="7140" y="0"/>
                  </a:lnTo>
                  <a:lnTo>
                    <a:pt x="4967" y="5278"/>
                  </a:lnTo>
                  <a:lnTo>
                    <a:pt x="4036" y="9624"/>
                  </a:lnTo>
                  <a:lnTo>
                    <a:pt x="1863" y="11797"/>
                  </a:lnTo>
                  <a:lnTo>
                    <a:pt x="0" y="14901"/>
                  </a:lnTo>
                  <a:lnTo>
                    <a:pt x="0" y="36943"/>
                  </a:lnTo>
                  <a:lnTo>
                    <a:pt x="7140" y="51844"/>
                  </a:lnTo>
                  <a:lnTo>
                    <a:pt x="9313" y="54018"/>
                  </a:lnTo>
                  <a:lnTo>
                    <a:pt x="10244" y="54018"/>
                  </a:lnTo>
                  <a:lnTo>
                    <a:pt x="12418" y="56191"/>
                  </a:lnTo>
                  <a:lnTo>
                    <a:pt x="14591" y="56191"/>
                  </a:lnTo>
                  <a:lnTo>
                    <a:pt x="17695" y="54018"/>
                  </a:lnTo>
                  <a:lnTo>
                    <a:pt x="19558" y="49671"/>
                  </a:lnTo>
                  <a:lnTo>
                    <a:pt x="23904" y="48740"/>
                  </a:lnTo>
                  <a:lnTo>
                    <a:pt x="27009" y="48740"/>
                  </a:lnTo>
                  <a:lnTo>
                    <a:pt x="27009" y="44394"/>
                  </a:lnTo>
                  <a:lnTo>
                    <a:pt x="27009" y="42221"/>
                  </a:lnTo>
                  <a:lnTo>
                    <a:pt x="24836" y="41289"/>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65" name="Freeform: Shape 364">
              <a:extLst>
                <a:ext uri="{FF2B5EF4-FFF2-40B4-BE49-F238E27FC236}">
                  <a16:creationId xmlns:a16="http://schemas.microsoft.com/office/drawing/2014/main" id="{6AC4402F-AAAC-4B2C-ABE2-C77B541FF373}"/>
                </a:ext>
              </a:extLst>
            </p:cNvPr>
            <p:cNvSpPr/>
            <p:nvPr/>
          </p:nvSpPr>
          <p:spPr>
            <a:xfrm>
              <a:off x="6752448" y="5941160"/>
              <a:ext cx="599160" cy="468773"/>
            </a:xfrm>
            <a:custGeom>
              <a:avLst/>
              <a:gdLst>
                <a:gd name="connsiteX0" fmla="*/ 587363 w 599160"/>
                <a:gd name="connsiteY0" fmla="*/ 227557 h 468773"/>
                <a:gd name="connsiteX1" fmla="*/ 578050 w 599160"/>
                <a:gd name="connsiteY1" fmla="*/ 214828 h 468773"/>
                <a:gd name="connsiteX2" fmla="*/ 567495 w 599160"/>
                <a:gd name="connsiteY2" fmla="*/ 202100 h 468773"/>
                <a:gd name="connsiteX3" fmla="*/ 560355 w 599160"/>
                <a:gd name="connsiteY3" fmla="*/ 183163 h 468773"/>
                <a:gd name="connsiteX4" fmla="*/ 540486 w 599160"/>
                <a:gd name="connsiteY4" fmla="*/ 183163 h 468773"/>
                <a:gd name="connsiteX5" fmla="*/ 536450 w 599160"/>
                <a:gd name="connsiteY5" fmla="*/ 165157 h 468773"/>
                <a:gd name="connsiteX6" fmla="*/ 526826 w 599160"/>
                <a:gd name="connsiteY6" fmla="*/ 151498 h 468773"/>
                <a:gd name="connsiteX7" fmla="*/ 523722 w 599160"/>
                <a:gd name="connsiteY7" fmla="*/ 146220 h 468773"/>
                <a:gd name="connsiteX8" fmla="*/ 520617 w 599160"/>
                <a:gd name="connsiteY8" fmla="*/ 143115 h 468773"/>
                <a:gd name="connsiteX9" fmla="*/ 514408 w 599160"/>
                <a:gd name="connsiteY9" fmla="*/ 140942 h 468773"/>
                <a:gd name="connsiteX10" fmla="*/ 509131 w 599160"/>
                <a:gd name="connsiteY10" fmla="*/ 138769 h 468773"/>
                <a:gd name="connsiteX11" fmla="*/ 499818 w 599160"/>
                <a:gd name="connsiteY11" fmla="*/ 138769 h 468773"/>
                <a:gd name="connsiteX12" fmla="*/ 496713 w 599160"/>
                <a:gd name="connsiteY12" fmla="*/ 129145 h 468773"/>
                <a:gd name="connsiteX13" fmla="*/ 492677 w 599160"/>
                <a:gd name="connsiteY13" fmla="*/ 116417 h 468773"/>
                <a:gd name="connsiteX14" fmla="*/ 487400 w 599160"/>
                <a:gd name="connsiteY14" fmla="*/ 98411 h 468773"/>
                <a:gd name="connsiteX15" fmla="*/ 484295 w 599160"/>
                <a:gd name="connsiteY15" fmla="*/ 83820 h 468773"/>
                <a:gd name="connsiteX16" fmla="*/ 479949 w 599160"/>
                <a:gd name="connsiteY16" fmla="*/ 71092 h 468773"/>
                <a:gd name="connsiteX17" fmla="*/ 479949 w 599160"/>
                <a:gd name="connsiteY17" fmla="*/ 64573 h 468773"/>
                <a:gd name="connsiteX18" fmla="*/ 476845 w 599160"/>
                <a:gd name="connsiteY18" fmla="*/ 63641 h 468773"/>
                <a:gd name="connsiteX19" fmla="*/ 472809 w 599160"/>
                <a:gd name="connsiteY19" fmla="*/ 63641 h 468773"/>
                <a:gd name="connsiteX20" fmla="*/ 467531 w 599160"/>
                <a:gd name="connsiteY20" fmla="*/ 61468 h 468773"/>
                <a:gd name="connsiteX21" fmla="*/ 463496 w 599160"/>
                <a:gd name="connsiteY21" fmla="*/ 61468 h 468773"/>
                <a:gd name="connsiteX22" fmla="*/ 458218 w 599160"/>
                <a:gd name="connsiteY22" fmla="*/ 59295 h 468773"/>
                <a:gd name="connsiteX23" fmla="*/ 456045 w 599160"/>
                <a:gd name="connsiteY23" fmla="*/ 57122 h 468773"/>
                <a:gd name="connsiteX24" fmla="*/ 452940 w 599160"/>
                <a:gd name="connsiteY24" fmla="*/ 49982 h 468773"/>
                <a:gd name="connsiteX25" fmla="*/ 448905 w 599160"/>
                <a:gd name="connsiteY25" fmla="*/ 37253 h 468773"/>
                <a:gd name="connsiteX26" fmla="*/ 443627 w 599160"/>
                <a:gd name="connsiteY26" fmla="*/ 22352 h 468773"/>
                <a:gd name="connsiteX27" fmla="*/ 441454 w 599160"/>
                <a:gd name="connsiteY27" fmla="*/ 9624 h 468773"/>
                <a:gd name="connsiteX28" fmla="*/ 440523 w 599160"/>
                <a:gd name="connsiteY28" fmla="*/ 0 h 468773"/>
                <a:gd name="connsiteX29" fmla="*/ 436487 w 599160"/>
                <a:gd name="connsiteY29" fmla="*/ 0 h 468773"/>
                <a:gd name="connsiteX30" fmla="*/ 431209 w 599160"/>
                <a:gd name="connsiteY30" fmla="*/ 19247 h 468773"/>
                <a:gd name="connsiteX31" fmla="*/ 426863 w 599160"/>
                <a:gd name="connsiteY31" fmla="*/ 42531 h 468773"/>
                <a:gd name="connsiteX32" fmla="*/ 425931 w 599160"/>
                <a:gd name="connsiteY32" fmla="*/ 66746 h 468773"/>
                <a:gd name="connsiteX33" fmla="*/ 420654 w 599160"/>
                <a:gd name="connsiteY33" fmla="*/ 91271 h 468773"/>
                <a:gd name="connsiteX34" fmla="*/ 411341 w 599160"/>
                <a:gd name="connsiteY34" fmla="*/ 105862 h 468773"/>
                <a:gd name="connsiteX35" fmla="*/ 398923 w 599160"/>
                <a:gd name="connsiteY35" fmla="*/ 105862 h 468773"/>
                <a:gd name="connsiteX36" fmla="*/ 382159 w 599160"/>
                <a:gd name="connsiteY36" fmla="*/ 100584 h 468773"/>
                <a:gd name="connsiteX37" fmla="*/ 365395 w 599160"/>
                <a:gd name="connsiteY37" fmla="*/ 91271 h 468773"/>
                <a:gd name="connsiteX38" fmla="*/ 348941 w 599160"/>
                <a:gd name="connsiteY38" fmla="*/ 81647 h 468773"/>
                <a:gd name="connsiteX39" fmla="*/ 336213 w 599160"/>
                <a:gd name="connsiteY39" fmla="*/ 74196 h 468773"/>
                <a:gd name="connsiteX40" fmla="*/ 343663 w 599160"/>
                <a:gd name="connsiteY40" fmla="*/ 49982 h 468773"/>
                <a:gd name="connsiteX41" fmla="*/ 356081 w 599160"/>
                <a:gd name="connsiteY41" fmla="*/ 33838 h 468773"/>
                <a:gd name="connsiteX42" fmla="*/ 356081 w 599160"/>
                <a:gd name="connsiteY42" fmla="*/ 24525 h 468773"/>
                <a:gd name="connsiteX43" fmla="*/ 338386 w 599160"/>
                <a:gd name="connsiteY43" fmla="*/ 26698 h 468773"/>
                <a:gd name="connsiteX44" fmla="*/ 321622 w 599160"/>
                <a:gd name="connsiteY44" fmla="*/ 26698 h 468773"/>
                <a:gd name="connsiteX45" fmla="*/ 306099 w 599160"/>
                <a:gd name="connsiteY45" fmla="*/ 24525 h 468773"/>
                <a:gd name="connsiteX46" fmla="*/ 291509 w 599160"/>
                <a:gd name="connsiteY46" fmla="*/ 17075 h 468773"/>
                <a:gd name="connsiteX47" fmla="*/ 276917 w 599160"/>
                <a:gd name="connsiteY47" fmla="*/ 17075 h 468773"/>
                <a:gd name="connsiteX48" fmla="*/ 277849 w 599160"/>
                <a:gd name="connsiteY48" fmla="*/ 19247 h 468773"/>
                <a:gd name="connsiteX49" fmla="*/ 280022 w 599160"/>
                <a:gd name="connsiteY49" fmla="*/ 20179 h 468773"/>
                <a:gd name="connsiteX50" fmla="*/ 280022 w 599160"/>
                <a:gd name="connsiteY50" fmla="*/ 22352 h 468773"/>
                <a:gd name="connsiteX51" fmla="*/ 284368 w 599160"/>
                <a:gd name="connsiteY51" fmla="*/ 24525 h 468773"/>
                <a:gd name="connsiteX52" fmla="*/ 274745 w 599160"/>
                <a:gd name="connsiteY52" fmla="*/ 33838 h 468773"/>
                <a:gd name="connsiteX53" fmla="*/ 265431 w 599160"/>
                <a:gd name="connsiteY53" fmla="*/ 37253 h 468773"/>
                <a:gd name="connsiteX54" fmla="*/ 256118 w 599160"/>
                <a:gd name="connsiteY54" fmla="*/ 42531 h 468773"/>
                <a:gd name="connsiteX55" fmla="*/ 248977 w 599160"/>
                <a:gd name="connsiteY55" fmla="*/ 48740 h 468773"/>
                <a:gd name="connsiteX56" fmla="*/ 243700 w 599160"/>
                <a:gd name="connsiteY56" fmla="*/ 57122 h 468773"/>
                <a:gd name="connsiteX57" fmla="*/ 240595 w 599160"/>
                <a:gd name="connsiteY57" fmla="*/ 74196 h 468773"/>
                <a:gd name="connsiteX58" fmla="*/ 234387 w 599160"/>
                <a:gd name="connsiteY58" fmla="*/ 72023 h 468773"/>
                <a:gd name="connsiteX59" fmla="*/ 230972 w 599160"/>
                <a:gd name="connsiteY59" fmla="*/ 71092 h 468773"/>
                <a:gd name="connsiteX60" fmla="*/ 226005 w 599160"/>
                <a:gd name="connsiteY60" fmla="*/ 71092 h 468773"/>
                <a:gd name="connsiteX61" fmla="*/ 220727 w 599160"/>
                <a:gd name="connsiteY61" fmla="*/ 68919 h 468773"/>
                <a:gd name="connsiteX62" fmla="*/ 218554 w 599160"/>
                <a:gd name="connsiteY62" fmla="*/ 63641 h 468773"/>
                <a:gd name="connsiteX63" fmla="*/ 218554 w 599160"/>
                <a:gd name="connsiteY63" fmla="*/ 59295 h 468773"/>
                <a:gd name="connsiteX64" fmla="*/ 218554 w 599160"/>
                <a:gd name="connsiteY64" fmla="*/ 56191 h 468773"/>
                <a:gd name="connsiteX65" fmla="*/ 216381 w 599160"/>
                <a:gd name="connsiteY65" fmla="*/ 54017 h 468773"/>
                <a:gd name="connsiteX66" fmla="*/ 209241 w 599160"/>
                <a:gd name="connsiteY66" fmla="*/ 49982 h 468773"/>
                <a:gd name="connsiteX67" fmla="*/ 198685 w 599160"/>
                <a:gd name="connsiteY67" fmla="*/ 56191 h 468773"/>
                <a:gd name="connsiteX68" fmla="*/ 187509 w 599160"/>
                <a:gd name="connsiteY68" fmla="*/ 63641 h 468773"/>
                <a:gd name="connsiteX69" fmla="*/ 176954 w 599160"/>
                <a:gd name="connsiteY69" fmla="*/ 72023 h 468773"/>
                <a:gd name="connsiteX70" fmla="*/ 167641 w 599160"/>
                <a:gd name="connsiteY70" fmla="*/ 81647 h 468773"/>
                <a:gd name="connsiteX71" fmla="*/ 160190 w 599160"/>
                <a:gd name="connsiteY71" fmla="*/ 85683 h 468773"/>
                <a:gd name="connsiteX72" fmla="*/ 160190 w 599160"/>
                <a:gd name="connsiteY72" fmla="*/ 98411 h 468773"/>
                <a:gd name="connsiteX73" fmla="*/ 145599 w 599160"/>
                <a:gd name="connsiteY73" fmla="*/ 103689 h 468773"/>
                <a:gd name="connsiteX74" fmla="*/ 134112 w 599160"/>
                <a:gd name="connsiteY74" fmla="*/ 114554 h 468773"/>
                <a:gd name="connsiteX75" fmla="*/ 126041 w 599160"/>
                <a:gd name="connsiteY75" fmla="*/ 129145 h 468773"/>
                <a:gd name="connsiteX76" fmla="*/ 120763 w 599160"/>
                <a:gd name="connsiteY76" fmla="*/ 143115 h 468773"/>
                <a:gd name="connsiteX77" fmla="*/ 106172 w 599160"/>
                <a:gd name="connsiteY77" fmla="*/ 146220 h 468773"/>
                <a:gd name="connsiteX78" fmla="*/ 89409 w 599160"/>
                <a:gd name="connsiteY78" fmla="*/ 150256 h 468773"/>
                <a:gd name="connsiteX79" fmla="*/ 70782 w 599160"/>
                <a:gd name="connsiteY79" fmla="*/ 153671 h 468773"/>
                <a:gd name="connsiteX80" fmla="*/ 56191 w 599160"/>
                <a:gd name="connsiteY80" fmla="*/ 155533 h 468773"/>
                <a:gd name="connsiteX81" fmla="*/ 47809 w 599160"/>
                <a:gd name="connsiteY81" fmla="*/ 155533 h 468773"/>
                <a:gd name="connsiteX82" fmla="*/ 34149 w 599160"/>
                <a:gd name="connsiteY82" fmla="*/ 161121 h 468773"/>
                <a:gd name="connsiteX83" fmla="*/ 23904 w 599160"/>
                <a:gd name="connsiteY83" fmla="*/ 170435 h 468773"/>
                <a:gd name="connsiteX84" fmla="*/ 16454 w 599160"/>
                <a:gd name="connsiteY84" fmla="*/ 180990 h 468773"/>
                <a:gd name="connsiteX85" fmla="*/ 9313 w 599160"/>
                <a:gd name="connsiteY85" fmla="*/ 192787 h 468773"/>
                <a:gd name="connsiteX86" fmla="*/ 0 w 599160"/>
                <a:gd name="connsiteY86" fmla="*/ 203342 h 468773"/>
                <a:gd name="connsiteX87" fmla="*/ 4036 w 599160"/>
                <a:gd name="connsiteY87" fmla="*/ 216070 h 468773"/>
                <a:gd name="connsiteX88" fmla="*/ 7140 w 599160"/>
                <a:gd name="connsiteY88" fmla="*/ 227557 h 468773"/>
                <a:gd name="connsiteX89" fmla="*/ 16454 w 599160"/>
                <a:gd name="connsiteY89" fmla="*/ 237180 h 468773"/>
                <a:gd name="connsiteX90" fmla="*/ 14591 w 599160"/>
                <a:gd name="connsiteY90" fmla="*/ 240285 h 468773"/>
                <a:gd name="connsiteX91" fmla="*/ 13349 w 599160"/>
                <a:gd name="connsiteY91" fmla="*/ 242458 h 468773"/>
                <a:gd name="connsiteX92" fmla="*/ 11176 w 599160"/>
                <a:gd name="connsiteY92" fmla="*/ 244631 h 468773"/>
                <a:gd name="connsiteX93" fmla="*/ 9313 w 599160"/>
                <a:gd name="connsiteY93" fmla="*/ 242458 h 468773"/>
                <a:gd name="connsiteX94" fmla="*/ 7140 w 599160"/>
                <a:gd name="connsiteY94" fmla="*/ 242458 h 468773"/>
                <a:gd name="connsiteX95" fmla="*/ 4036 w 599160"/>
                <a:gd name="connsiteY95" fmla="*/ 240285 h 468773"/>
                <a:gd name="connsiteX96" fmla="*/ 0 w 599160"/>
                <a:gd name="connsiteY96" fmla="*/ 240285 h 468773"/>
                <a:gd name="connsiteX97" fmla="*/ 4036 w 599160"/>
                <a:gd name="connsiteY97" fmla="*/ 253013 h 468773"/>
                <a:gd name="connsiteX98" fmla="*/ 9313 w 599160"/>
                <a:gd name="connsiteY98" fmla="*/ 270088 h 468773"/>
                <a:gd name="connsiteX99" fmla="*/ 18627 w 599160"/>
                <a:gd name="connsiteY99" fmla="*/ 289025 h 468773"/>
                <a:gd name="connsiteX100" fmla="*/ 25767 w 599160"/>
                <a:gd name="connsiteY100" fmla="*/ 309204 h 468773"/>
                <a:gd name="connsiteX101" fmla="*/ 33218 w 599160"/>
                <a:gd name="connsiteY101" fmla="*/ 327210 h 468773"/>
                <a:gd name="connsiteX102" fmla="*/ 34149 w 599160"/>
                <a:gd name="connsiteY102" fmla="*/ 346147 h 468773"/>
                <a:gd name="connsiteX103" fmla="*/ 33218 w 599160"/>
                <a:gd name="connsiteY103" fmla="*/ 361980 h 468773"/>
                <a:gd name="connsiteX104" fmla="*/ 23904 w 599160"/>
                <a:gd name="connsiteY104" fmla="*/ 375639 h 468773"/>
                <a:gd name="connsiteX105" fmla="*/ 27009 w 599160"/>
                <a:gd name="connsiteY105" fmla="*/ 381227 h 468773"/>
                <a:gd name="connsiteX106" fmla="*/ 33218 w 599160"/>
                <a:gd name="connsiteY106" fmla="*/ 386505 h 468773"/>
                <a:gd name="connsiteX107" fmla="*/ 36322 w 599160"/>
                <a:gd name="connsiteY107" fmla="*/ 391782 h 468773"/>
                <a:gd name="connsiteX108" fmla="*/ 40358 w 599160"/>
                <a:gd name="connsiteY108" fmla="*/ 398923 h 468773"/>
                <a:gd name="connsiteX109" fmla="*/ 54949 w 599160"/>
                <a:gd name="connsiteY109" fmla="*/ 398923 h 468773"/>
                <a:gd name="connsiteX110" fmla="*/ 67677 w 599160"/>
                <a:gd name="connsiteY110" fmla="*/ 397991 h 468773"/>
                <a:gd name="connsiteX111" fmla="*/ 77922 w 599160"/>
                <a:gd name="connsiteY111" fmla="*/ 391782 h 468773"/>
                <a:gd name="connsiteX112" fmla="*/ 91582 w 599160"/>
                <a:gd name="connsiteY112" fmla="*/ 386505 h 468773"/>
                <a:gd name="connsiteX113" fmla="*/ 103999 w 599160"/>
                <a:gd name="connsiteY113" fmla="*/ 383090 h 468773"/>
                <a:gd name="connsiteX114" fmla="*/ 121695 w 599160"/>
                <a:gd name="connsiteY114" fmla="*/ 381227 h 468773"/>
                <a:gd name="connsiteX115" fmla="*/ 138459 w 599160"/>
                <a:gd name="connsiteY115" fmla="*/ 383090 h 468773"/>
                <a:gd name="connsiteX116" fmla="*/ 156154 w 599160"/>
                <a:gd name="connsiteY116" fmla="*/ 383090 h 468773"/>
                <a:gd name="connsiteX117" fmla="*/ 163294 w 599160"/>
                <a:gd name="connsiteY117" fmla="*/ 358875 h 468773"/>
                <a:gd name="connsiteX118" fmla="*/ 176954 w 599160"/>
                <a:gd name="connsiteY118" fmla="*/ 354529 h 468773"/>
                <a:gd name="connsiteX119" fmla="*/ 194649 w 599160"/>
                <a:gd name="connsiteY119" fmla="*/ 351425 h 468773"/>
                <a:gd name="connsiteX120" fmla="*/ 214518 w 599160"/>
                <a:gd name="connsiteY120" fmla="*/ 347078 h 468773"/>
                <a:gd name="connsiteX121" fmla="*/ 234387 w 599160"/>
                <a:gd name="connsiteY121" fmla="*/ 346147 h 468773"/>
                <a:gd name="connsiteX122" fmla="*/ 255186 w 599160"/>
                <a:gd name="connsiteY122" fmla="*/ 343974 h 468773"/>
                <a:gd name="connsiteX123" fmla="*/ 269777 w 599160"/>
                <a:gd name="connsiteY123" fmla="*/ 346147 h 468773"/>
                <a:gd name="connsiteX124" fmla="*/ 280022 w 599160"/>
                <a:gd name="connsiteY124" fmla="*/ 349252 h 468773"/>
                <a:gd name="connsiteX125" fmla="*/ 296786 w 599160"/>
                <a:gd name="connsiteY125" fmla="*/ 351425 h 468773"/>
                <a:gd name="connsiteX126" fmla="*/ 309204 w 599160"/>
                <a:gd name="connsiteY126" fmla="*/ 358875 h 468773"/>
                <a:gd name="connsiteX127" fmla="*/ 318517 w 599160"/>
                <a:gd name="connsiteY127" fmla="*/ 368499 h 468773"/>
                <a:gd name="connsiteX128" fmla="*/ 325968 w 599160"/>
                <a:gd name="connsiteY128" fmla="*/ 379054 h 468773"/>
                <a:gd name="connsiteX129" fmla="*/ 331245 w 599160"/>
                <a:gd name="connsiteY129" fmla="*/ 390541 h 468773"/>
                <a:gd name="connsiteX130" fmla="*/ 345837 w 599160"/>
                <a:gd name="connsiteY130" fmla="*/ 384332 h 468773"/>
                <a:gd name="connsiteX131" fmla="*/ 355150 w 599160"/>
                <a:gd name="connsiteY131" fmla="*/ 379054 h 468773"/>
                <a:gd name="connsiteX132" fmla="*/ 363532 w 599160"/>
                <a:gd name="connsiteY132" fmla="*/ 369431 h 468773"/>
                <a:gd name="connsiteX133" fmla="*/ 363532 w 599160"/>
                <a:gd name="connsiteY133" fmla="*/ 375639 h 468773"/>
                <a:gd name="connsiteX134" fmla="*/ 367568 w 599160"/>
                <a:gd name="connsiteY134" fmla="*/ 375639 h 468773"/>
                <a:gd name="connsiteX135" fmla="*/ 363532 w 599160"/>
                <a:gd name="connsiteY135" fmla="*/ 381227 h 468773"/>
                <a:gd name="connsiteX136" fmla="*/ 358254 w 599160"/>
                <a:gd name="connsiteY136" fmla="*/ 386505 h 468773"/>
                <a:gd name="connsiteX137" fmla="*/ 350804 w 599160"/>
                <a:gd name="connsiteY137" fmla="*/ 390541 h 468773"/>
                <a:gd name="connsiteX138" fmla="*/ 350804 w 599160"/>
                <a:gd name="connsiteY138" fmla="*/ 393645 h 468773"/>
                <a:gd name="connsiteX139" fmla="*/ 356081 w 599160"/>
                <a:gd name="connsiteY139" fmla="*/ 393645 h 468773"/>
                <a:gd name="connsiteX140" fmla="*/ 356081 w 599160"/>
                <a:gd name="connsiteY140" fmla="*/ 398923 h 468773"/>
                <a:gd name="connsiteX141" fmla="*/ 358254 w 599160"/>
                <a:gd name="connsiteY141" fmla="*/ 398923 h 468773"/>
                <a:gd name="connsiteX142" fmla="*/ 360427 w 599160"/>
                <a:gd name="connsiteY142" fmla="*/ 398923 h 468773"/>
                <a:gd name="connsiteX143" fmla="*/ 362290 w 599160"/>
                <a:gd name="connsiteY143" fmla="*/ 397991 h 468773"/>
                <a:gd name="connsiteX144" fmla="*/ 362290 w 599160"/>
                <a:gd name="connsiteY144" fmla="*/ 395818 h 468773"/>
                <a:gd name="connsiteX145" fmla="*/ 363532 w 599160"/>
                <a:gd name="connsiteY145" fmla="*/ 393645 h 468773"/>
                <a:gd name="connsiteX146" fmla="*/ 369741 w 599160"/>
                <a:gd name="connsiteY146" fmla="*/ 395818 h 468773"/>
                <a:gd name="connsiteX147" fmla="*/ 370672 w 599160"/>
                <a:gd name="connsiteY147" fmla="*/ 397991 h 468773"/>
                <a:gd name="connsiteX148" fmla="*/ 372845 w 599160"/>
                <a:gd name="connsiteY148" fmla="*/ 398923 h 468773"/>
                <a:gd name="connsiteX149" fmla="*/ 372845 w 599160"/>
                <a:gd name="connsiteY149" fmla="*/ 401096 h 468773"/>
                <a:gd name="connsiteX150" fmla="*/ 372845 w 599160"/>
                <a:gd name="connsiteY150" fmla="*/ 403269 h 468773"/>
                <a:gd name="connsiteX151" fmla="*/ 370672 w 599160"/>
                <a:gd name="connsiteY151" fmla="*/ 405442 h 468773"/>
                <a:gd name="connsiteX152" fmla="*/ 370672 w 599160"/>
                <a:gd name="connsiteY152" fmla="*/ 406373 h 468773"/>
                <a:gd name="connsiteX153" fmla="*/ 372845 w 599160"/>
                <a:gd name="connsiteY153" fmla="*/ 408547 h 468773"/>
                <a:gd name="connsiteX154" fmla="*/ 376881 w 599160"/>
                <a:gd name="connsiteY154" fmla="*/ 410720 h 468773"/>
                <a:gd name="connsiteX155" fmla="*/ 379986 w 599160"/>
                <a:gd name="connsiteY155" fmla="*/ 413824 h 468773"/>
                <a:gd name="connsiteX156" fmla="*/ 385263 w 599160"/>
                <a:gd name="connsiteY156" fmla="*/ 415997 h 468773"/>
                <a:gd name="connsiteX157" fmla="*/ 391472 w 599160"/>
                <a:gd name="connsiteY157" fmla="*/ 418170 h 468773"/>
                <a:gd name="connsiteX158" fmla="*/ 396750 w 599160"/>
                <a:gd name="connsiteY158" fmla="*/ 419102 h 468773"/>
                <a:gd name="connsiteX159" fmla="*/ 403890 w 599160"/>
                <a:gd name="connsiteY159" fmla="*/ 456355 h 468773"/>
                <a:gd name="connsiteX160" fmla="*/ 420654 w 599160"/>
                <a:gd name="connsiteY160" fmla="*/ 458218 h 468773"/>
                <a:gd name="connsiteX161" fmla="*/ 434314 w 599160"/>
                <a:gd name="connsiteY161" fmla="*/ 460391 h 468773"/>
                <a:gd name="connsiteX162" fmla="*/ 447663 w 599160"/>
                <a:gd name="connsiteY162" fmla="*/ 462564 h 468773"/>
                <a:gd name="connsiteX163" fmla="*/ 458218 w 599160"/>
                <a:gd name="connsiteY163" fmla="*/ 458218 h 468773"/>
                <a:gd name="connsiteX164" fmla="*/ 467531 w 599160"/>
                <a:gd name="connsiteY164" fmla="*/ 451078 h 468773"/>
                <a:gd name="connsiteX165" fmla="*/ 479949 w 599160"/>
                <a:gd name="connsiteY165" fmla="*/ 462564 h 468773"/>
                <a:gd name="connsiteX166" fmla="*/ 491436 w 599160"/>
                <a:gd name="connsiteY166" fmla="*/ 470946 h 468773"/>
                <a:gd name="connsiteX167" fmla="*/ 499818 w 599160"/>
                <a:gd name="connsiteY167" fmla="*/ 467842 h 468773"/>
                <a:gd name="connsiteX168" fmla="*/ 513477 w 599160"/>
                <a:gd name="connsiteY168" fmla="*/ 462564 h 468773"/>
                <a:gd name="connsiteX169" fmla="*/ 525895 w 599160"/>
                <a:gd name="connsiteY169" fmla="*/ 456355 h 468773"/>
                <a:gd name="connsiteX170" fmla="*/ 536450 w 599160"/>
                <a:gd name="connsiteY170" fmla="*/ 451078 h 468773"/>
                <a:gd name="connsiteX171" fmla="*/ 545764 w 599160"/>
                <a:gd name="connsiteY171" fmla="*/ 441454 h 468773"/>
                <a:gd name="connsiteX172" fmla="*/ 551041 w 599160"/>
                <a:gd name="connsiteY172" fmla="*/ 428726 h 468773"/>
                <a:gd name="connsiteX173" fmla="*/ 555077 w 599160"/>
                <a:gd name="connsiteY173" fmla="*/ 412893 h 468773"/>
                <a:gd name="connsiteX174" fmla="*/ 560355 w 599160"/>
                <a:gd name="connsiteY174" fmla="*/ 397991 h 468773"/>
                <a:gd name="connsiteX175" fmla="*/ 563459 w 599160"/>
                <a:gd name="connsiteY175" fmla="*/ 383090 h 468773"/>
                <a:gd name="connsiteX176" fmla="*/ 574945 w 599160"/>
                <a:gd name="connsiteY176" fmla="*/ 358875 h 468773"/>
                <a:gd name="connsiteX177" fmla="*/ 584259 w 599160"/>
                <a:gd name="connsiteY177" fmla="*/ 336523 h 468773"/>
                <a:gd name="connsiteX178" fmla="*/ 592641 w 599160"/>
                <a:gd name="connsiteY178" fmla="*/ 316655 h 468773"/>
                <a:gd name="connsiteX179" fmla="*/ 598850 w 599160"/>
                <a:gd name="connsiteY179" fmla="*/ 294303 h 468773"/>
                <a:gd name="connsiteX180" fmla="*/ 599781 w 599160"/>
                <a:gd name="connsiteY180" fmla="*/ 271950 h 468773"/>
                <a:gd name="connsiteX181" fmla="*/ 596677 w 599160"/>
                <a:gd name="connsiteY181" fmla="*/ 244631 h 468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599160" h="468773">
                  <a:moveTo>
                    <a:pt x="587363" y="227557"/>
                  </a:moveTo>
                  <a:lnTo>
                    <a:pt x="578050" y="214828"/>
                  </a:lnTo>
                  <a:lnTo>
                    <a:pt x="567495" y="202100"/>
                  </a:lnTo>
                  <a:lnTo>
                    <a:pt x="560355" y="183163"/>
                  </a:lnTo>
                  <a:lnTo>
                    <a:pt x="540486" y="183163"/>
                  </a:lnTo>
                  <a:lnTo>
                    <a:pt x="536450" y="165157"/>
                  </a:lnTo>
                  <a:lnTo>
                    <a:pt x="526826" y="151498"/>
                  </a:lnTo>
                  <a:lnTo>
                    <a:pt x="523722" y="146220"/>
                  </a:lnTo>
                  <a:lnTo>
                    <a:pt x="520617" y="143115"/>
                  </a:lnTo>
                  <a:lnTo>
                    <a:pt x="514408" y="140942"/>
                  </a:lnTo>
                  <a:lnTo>
                    <a:pt x="509131" y="138769"/>
                  </a:lnTo>
                  <a:lnTo>
                    <a:pt x="499818" y="138769"/>
                  </a:lnTo>
                  <a:lnTo>
                    <a:pt x="496713" y="129145"/>
                  </a:lnTo>
                  <a:lnTo>
                    <a:pt x="492677" y="116417"/>
                  </a:lnTo>
                  <a:lnTo>
                    <a:pt x="487400" y="98411"/>
                  </a:lnTo>
                  <a:lnTo>
                    <a:pt x="484295" y="83820"/>
                  </a:lnTo>
                  <a:lnTo>
                    <a:pt x="479949" y="71092"/>
                  </a:lnTo>
                  <a:lnTo>
                    <a:pt x="479949" y="64573"/>
                  </a:lnTo>
                  <a:lnTo>
                    <a:pt x="476845" y="63641"/>
                  </a:lnTo>
                  <a:lnTo>
                    <a:pt x="472809" y="63641"/>
                  </a:lnTo>
                  <a:lnTo>
                    <a:pt x="467531" y="61468"/>
                  </a:lnTo>
                  <a:lnTo>
                    <a:pt x="463496" y="61468"/>
                  </a:lnTo>
                  <a:lnTo>
                    <a:pt x="458218" y="59295"/>
                  </a:lnTo>
                  <a:lnTo>
                    <a:pt x="456045" y="57122"/>
                  </a:lnTo>
                  <a:lnTo>
                    <a:pt x="452940" y="49982"/>
                  </a:lnTo>
                  <a:lnTo>
                    <a:pt x="448905" y="37253"/>
                  </a:lnTo>
                  <a:lnTo>
                    <a:pt x="443627" y="22352"/>
                  </a:lnTo>
                  <a:lnTo>
                    <a:pt x="441454" y="9624"/>
                  </a:lnTo>
                  <a:lnTo>
                    <a:pt x="440523" y="0"/>
                  </a:lnTo>
                  <a:lnTo>
                    <a:pt x="436487" y="0"/>
                  </a:lnTo>
                  <a:lnTo>
                    <a:pt x="431209" y="19247"/>
                  </a:lnTo>
                  <a:lnTo>
                    <a:pt x="426863" y="42531"/>
                  </a:lnTo>
                  <a:lnTo>
                    <a:pt x="425931" y="66746"/>
                  </a:lnTo>
                  <a:lnTo>
                    <a:pt x="420654" y="91271"/>
                  </a:lnTo>
                  <a:lnTo>
                    <a:pt x="411341" y="105862"/>
                  </a:lnTo>
                  <a:lnTo>
                    <a:pt x="398923" y="105862"/>
                  </a:lnTo>
                  <a:lnTo>
                    <a:pt x="382159" y="100584"/>
                  </a:lnTo>
                  <a:lnTo>
                    <a:pt x="365395" y="91271"/>
                  </a:lnTo>
                  <a:lnTo>
                    <a:pt x="348941" y="81647"/>
                  </a:lnTo>
                  <a:lnTo>
                    <a:pt x="336213" y="74196"/>
                  </a:lnTo>
                  <a:lnTo>
                    <a:pt x="343663" y="49982"/>
                  </a:lnTo>
                  <a:lnTo>
                    <a:pt x="356081" y="33838"/>
                  </a:lnTo>
                  <a:lnTo>
                    <a:pt x="356081" y="24525"/>
                  </a:lnTo>
                  <a:lnTo>
                    <a:pt x="338386" y="26698"/>
                  </a:lnTo>
                  <a:lnTo>
                    <a:pt x="321622" y="26698"/>
                  </a:lnTo>
                  <a:lnTo>
                    <a:pt x="306099" y="24525"/>
                  </a:lnTo>
                  <a:lnTo>
                    <a:pt x="291509" y="17075"/>
                  </a:lnTo>
                  <a:lnTo>
                    <a:pt x="276917" y="17075"/>
                  </a:lnTo>
                  <a:lnTo>
                    <a:pt x="277849" y="19247"/>
                  </a:lnTo>
                  <a:lnTo>
                    <a:pt x="280022" y="20179"/>
                  </a:lnTo>
                  <a:lnTo>
                    <a:pt x="280022" y="22352"/>
                  </a:lnTo>
                  <a:lnTo>
                    <a:pt x="284368" y="24525"/>
                  </a:lnTo>
                  <a:lnTo>
                    <a:pt x="274745" y="33838"/>
                  </a:lnTo>
                  <a:lnTo>
                    <a:pt x="265431" y="37253"/>
                  </a:lnTo>
                  <a:lnTo>
                    <a:pt x="256118" y="42531"/>
                  </a:lnTo>
                  <a:lnTo>
                    <a:pt x="248977" y="48740"/>
                  </a:lnTo>
                  <a:lnTo>
                    <a:pt x="243700" y="57122"/>
                  </a:lnTo>
                  <a:lnTo>
                    <a:pt x="240595" y="74196"/>
                  </a:lnTo>
                  <a:lnTo>
                    <a:pt x="234387" y="72023"/>
                  </a:lnTo>
                  <a:lnTo>
                    <a:pt x="230972" y="71092"/>
                  </a:lnTo>
                  <a:lnTo>
                    <a:pt x="226005" y="71092"/>
                  </a:lnTo>
                  <a:lnTo>
                    <a:pt x="220727" y="68919"/>
                  </a:lnTo>
                  <a:lnTo>
                    <a:pt x="218554" y="63641"/>
                  </a:lnTo>
                  <a:lnTo>
                    <a:pt x="218554" y="59295"/>
                  </a:lnTo>
                  <a:lnTo>
                    <a:pt x="218554" y="56191"/>
                  </a:lnTo>
                  <a:lnTo>
                    <a:pt x="216381" y="54017"/>
                  </a:lnTo>
                  <a:lnTo>
                    <a:pt x="209241" y="49982"/>
                  </a:lnTo>
                  <a:lnTo>
                    <a:pt x="198685" y="56191"/>
                  </a:lnTo>
                  <a:lnTo>
                    <a:pt x="187509" y="63641"/>
                  </a:lnTo>
                  <a:lnTo>
                    <a:pt x="176954" y="72023"/>
                  </a:lnTo>
                  <a:lnTo>
                    <a:pt x="167641" y="81647"/>
                  </a:lnTo>
                  <a:lnTo>
                    <a:pt x="160190" y="85683"/>
                  </a:lnTo>
                  <a:lnTo>
                    <a:pt x="160190" y="98411"/>
                  </a:lnTo>
                  <a:lnTo>
                    <a:pt x="145599" y="103689"/>
                  </a:lnTo>
                  <a:lnTo>
                    <a:pt x="134112" y="114554"/>
                  </a:lnTo>
                  <a:lnTo>
                    <a:pt x="126041" y="129145"/>
                  </a:lnTo>
                  <a:lnTo>
                    <a:pt x="120763" y="143115"/>
                  </a:lnTo>
                  <a:lnTo>
                    <a:pt x="106172" y="146220"/>
                  </a:lnTo>
                  <a:lnTo>
                    <a:pt x="89409" y="150256"/>
                  </a:lnTo>
                  <a:lnTo>
                    <a:pt x="70782" y="153671"/>
                  </a:lnTo>
                  <a:lnTo>
                    <a:pt x="56191" y="155533"/>
                  </a:lnTo>
                  <a:lnTo>
                    <a:pt x="47809" y="155533"/>
                  </a:lnTo>
                  <a:lnTo>
                    <a:pt x="34149" y="161121"/>
                  </a:lnTo>
                  <a:lnTo>
                    <a:pt x="23904" y="170435"/>
                  </a:lnTo>
                  <a:lnTo>
                    <a:pt x="16454" y="180990"/>
                  </a:lnTo>
                  <a:lnTo>
                    <a:pt x="9313" y="192787"/>
                  </a:lnTo>
                  <a:lnTo>
                    <a:pt x="0" y="203342"/>
                  </a:lnTo>
                  <a:lnTo>
                    <a:pt x="4036" y="216070"/>
                  </a:lnTo>
                  <a:lnTo>
                    <a:pt x="7140" y="227557"/>
                  </a:lnTo>
                  <a:lnTo>
                    <a:pt x="16454" y="237180"/>
                  </a:lnTo>
                  <a:lnTo>
                    <a:pt x="14591" y="240285"/>
                  </a:lnTo>
                  <a:lnTo>
                    <a:pt x="13349" y="242458"/>
                  </a:lnTo>
                  <a:lnTo>
                    <a:pt x="11176" y="244631"/>
                  </a:lnTo>
                  <a:lnTo>
                    <a:pt x="9313" y="242458"/>
                  </a:lnTo>
                  <a:lnTo>
                    <a:pt x="7140" y="242458"/>
                  </a:lnTo>
                  <a:lnTo>
                    <a:pt x="4036" y="240285"/>
                  </a:lnTo>
                  <a:lnTo>
                    <a:pt x="0" y="240285"/>
                  </a:lnTo>
                  <a:lnTo>
                    <a:pt x="4036" y="253013"/>
                  </a:lnTo>
                  <a:lnTo>
                    <a:pt x="9313" y="270088"/>
                  </a:lnTo>
                  <a:lnTo>
                    <a:pt x="18627" y="289025"/>
                  </a:lnTo>
                  <a:lnTo>
                    <a:pt x="25767" y="309204"/>
                  </a:lnTo>
                  <a:lnTo>
                    <a:pt x="33218" y="327210"/>
                  </a:lnTo>
                  <a:lnTo>
                    <a:pt x="34149" y="346147"/>
                  </a:lnTo>
                  <a:lnTo>
                    <a:pt x="33218" y="361980"/>
                  </a:lnTo>
                  <a:lnTo>
                    <a:pt x="23904" y="375639"/>
                  </a:lnTo>
                  <a:lnTo>
                    <a:pt x="27009" y="381227"/>
                  </a:lnTo>
                  <a:lnTo>
                    <a:pt x="33218" y="386505"/>
                  </a:lnTo>
                  <a:lnTo>
                    <a:pt x="36322" y="391782"/>
                  </a:lnTo>
                  <a:lnTo>
                    <a:pt x="40358" y="398923"/>
                  </a:lnTo>
                  <a:lnTo>
                    <a:pt x="54949" y="398923"/>
                  </a:lnTo>
                  <a:lnTo>
                    <a:pt x="67677" y="397991"/>
                  </a:lnTo>
                  <a:lnTo>
                    <a:pt x="77922" y="391782"/>
                  </a:lnTo>
                  <a:lnTo>
                    <a:pt x="91582" y="386505"/>
                  </a:lnTo>
                  <a:lnTo>
                    <a:pt x="103999" y="383090"/>
                  </a:lnTo>
                  <a:lnTo>
                    <a:pt x="121695" y="381227"/>
                  </a:lnTo>
                  <a:lnTo>
                    <a:pt x="138459" y="383090"/>
                  </a:lnTo>
                  <a:lnTo>
                    <a:pt x="156154" y="383090"/>
                  </a:lnTo>
                  <a:lnTo>
                    <a:pt x="163294" y="358875"/>
                  </a:lnTo>
                  <a:lnTo>
                    <a:pt x="176954" y="354529"/>
                  </a:lnTo>
                  <a:lnTo>
                    <a:pt x="194649" y="351425"/>
                  </a:lnTo>
                  <a:lnTo>
                    <a:pt x="214518" y="347078"/>
                  </a:lnTo>
                  <a:lnTo>
                    <a:pt x="234387" y="346147"/>
                  </a:lnTo>
                  <a:lnTo>
                    <a:pt x="255186" y="343974"/>
                  </a:lnTo>
                  <a:lnTo>
                    <a:pt x="269777" y="346147"/>
                  </a:lnTo>
                  <a:lnTo>
                    <a:pt x="280022" y="349252"/>
                  </a:lnTo>
                  <a:lnTo>
                    <a:pt x="296786" y="351425"/>
                  </a:lnTo>
                  <a:lnTo>
                    <a:pt x="309204" y="358875"/>
                  </a:lnTo>
                  <a:lnTo>
                    <a:pt x="318517" y="368499"/>
                  </a:lnTo>
                  <a:lnTo>
                    <a:pt x="325968" y="379054"/>
                  </a:lnTo>
                  <a:lnTo>
                    <a:pt x="331245" y="390541"/>
                  </a:lnTo>
                  <a:lnTo>
                    <a:pt x="345837" y="384332"/>
                  </a:lnTo>
                  <a:lnTo>
                    <a:pt x="355150" y="379054"/>
                  </a:lnTo>
                  <a:lnTo>
                    <a:pt x="363532" y="369431"/>
                  </a:lnTo>
                  <a:lnTo>
                    <a:pt x="363532" y="375639"/>
                  </a:lnTo>
                  <a:lnTo>
                    <a:pt x="367568" y="375639"/>
                  </a:lnTo>
                  <a:lnTo>
                    <a:pt x="363532" y="381227"/>
                  </a:lnTo>
                  <a:lnTo>
                    <a:pt x="358254" y="386505"/>
                  </a:lnTo>
                  <a:lnTo>
                    <a:pt x="350804" y="390541"/>
                  </a:lnTo>
                  <a:lnTo>
                    <a:pt x="350804" y="393645"/>
                  </a:lnTo>
                  <a:lnTo>
                    <a:pt x="356081" y="393645"/>
                  </a:lnTo>
                  <a:lnTo>
                    <a:pt x="356081" y="398923"/>
                  </a:lnTo>
                  <a:lnTo>
                    <a:pt x="358254" y="398923"/>
                  </a:lnTo>
                  <a:lnTo>
                    <a:pt x="360427" y="398923"/>
                  </a:lnTo>
                  <a:lnTo>
                    <a:pt x="362290" y="397991"/>
                  </a:lnTo>
                  <a:lnTo>
                    <a:pt x="362290" y="395818"/>
                  </a:lnTo>
                  <a:lnTo>
                    <a:pt x="363532" y="393645"/>
                  </a:lnTo>
                  <a:lnTo>
                    <a:pt x="369741" y="395818"/>
                  </a:lnTo>
                  <a:lnTo>
                    <a:pt x="370672" y="397991"/>
                  </a:lnTo>
                  <a:lnTo>
                    <a:pt x="372845" y="398923"/>
                  </a:lnTo>
                  <a:lnTo>
                    <a:pt x="372845" y="401096"/>
                  </a:lnTo>
                  <a:lnTo>
                    <a:pt x="372845" y="403269"/>
                  </a:lnTo>
                  <a:lnTo>
                    <a:pt x="370672" y="405442"/>
                  </a:lnTo>
                  <a:lnTo>
                    <a:pt x="370672" y="406373"/>
                  </a:lnTo>
                  <a:lnTo>
                    <a:pt x="372845" y="408547"/>
                  </a:lnTo>
                  <a:lnTo>
                    <a:pt x="376881" y="410720"/>
                  </a:lnTo>
                  <a:lnTo>
                    <a:pt x="379986" y="413824"/>
                  </a:lnTo>
                  <a:lnTo>
                    <a:pt x="385263" y="415997"/>
                  </a:lnTo>
                  <a:lnTo>
                    <a:pt x="391472" y="418170"/>
                  </a:lnTo>
                  <a:lnTo>
                    <a:pt x="396750" y="419102"/>
                  </a:lnTo>
                  <a:lnTo>
                    <a:pt x="403890" y="456355"/>
                  </a:lnTo>
                  <a:lnTo>
                    <a:pt x="420654" y="458218"/>
                  </a:lnTo>
                  <a:lnTo>
                    <a:pt x="434314" y="460391"/>
                  </a:lnTo>
                  <a:lnTo>
                    <a:pt x="447663" y="462564"/>
                  </a:lnTo>
                  <a:lnTo>
                    <a:pt x="458218" y="458218"/>
                  </a:lnTo>
                  <a:lnTo>
                    <a:pt x="467531" y="451078"/>
                  </a:lnTo>
                  <a:lnTo>
                    <a:pt x="479949" y="462564"/>
                  </a:lnTo>
                  <a:lnTo>
                    <a:pt x="491436" y="470946"/>
                  </a:lnTo>
                  <a:lnTo>
                    <a:pt x="499818" y="467842"/>
                  </a:lnTo>
                  <a:lnTo>
                    <a:pt x="513477" y="462564"/>
                  </a:lnTo>
                  <a:lnTo>
                    <a:pt x="525895" y="456355"/>
                  </a:lnTo>
                  <a:lnTo>
                    <a:pt x="536450" y="451078"/>
                  </a:lnTo>
                  <a:lnTo>
                    <a:pt x="545764" y="441454"/>
                  </a:lnTo>
                  <a:lnTo>
                    <a:pt x="551041" y="428726"/>
                  </a:lnTo>
                  <a:lnTo>
                    <a:pt x="555077" y="412893"/>
                  </a:lnTo>
                  <a:lnTo>
                    <a:pt x="560355" y="397991"/>
                  </a:lnTo>
                  <a:lnTo>
                    <a:pt x="563459" y="383090"/>
                  </a:lnTo>
                  <a:lnTo>
                    <a:pt x="574945" y="358875"/>
                  </a:lnTo>
                  <a:lnTo>
                    <a:pt x="584259" y="336523"/>
                  </a:lnTo>
                  <a:lnTo>
                    <a:pt x="592641" y="316655"/>
                  </a:lnTo>
                  <a:lnTo>
                    <a:pt x="598850" y="294303"/>
                  </a:lnTo>
                  <a:lnTo>
                    <a:pt x="599781" y="271950"/>
                  </a:lnTo>
                  <a:lnTo>
                    <a:pt x="596677" y="244631"/>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66" name="Freeform: Shape 365">
              <a:extLst>
                <a:ext uri="{FF2B5EF4-FFF2-40B4-BE49-F238E27FC236}">
                  <a16:creationId xmlns:a16="http://schemas.microsoft.com/office/drawing/2014/main" id="{087855D3-02D4-4B61-9F63-5EBE457E8A2A}"/>
                </a:ext>
              </a:extLst>
            </p:cNvPr>
            <p:cNvSpPr/>
            <p:nvPr/>
          </p:nvSpPr>
          <p:spPr>
            <a:xfrm>
              <a:off x="7376444" y="5893661"/>
              <a:ext cx="15522" cy="9313"/>
            </a:xfrm>
            <a:custGeom>
              <a:avLst/>
              <a:gdLst>
                <a:gd name="connsiteX0" fmla="*/ 9313 w 15522"/>
                <a:gd name="connsiteY0" fmla="*/ 5278 h 9313"/>
                <a:gd name="connsiteX1" fmla="*/ 9313 w 15522"/>
                <a:gd name="connsiteY1" fmla="*/ 3104 h 9313"/>
                <a:gd name="connsiteX2" fmla="*/ 7140 w 15522"/>
                <a:gd name="connsiteY2" fmla="*/ 2173 h 9313"/>
                <a:gd name="connsiteX3" fmla="*/ 4967 w 15522"/>
                <a:gd name="connsiteY3" fmla="*/ 2173 h 9313"/>
                <a:gd name="connsiteX4" fmla="*/ 3104 w 15522"/>
                <a:gd name="connsiteY4" fmla="*/ 0 h 9313"/>
                <a:gd name="connsiteX5" fmla="*/ 0 w 15522"/>
                <a:gd name="connsiteY5" fmla="*/ 0 h 9313"/>
                <a:gd name="connsiteX6" fmla="*/ 3104 w 15522"/>
                <a:gd name="connsiteY6" fmla="*/ 3104 h 9313"/>
                <a:gd name="connsiteX7" fmla="*/ 4967 w 15522"/>
                <a:gd name="connsiteY7" fmla="*/ 5278 h 9313"/>
                <a:gd name="connsiteX8" fmla="*/ 7140 w 15522"/>
                <a:gd name="connsiteY8" fmla="*/ 7451 h 9313"/>
                <a:gd name="connsiteX9" fmla="*/ 10245 w 15522"/>
                <a:gd name="connsiteY9" fmla="*/ 9624 h 9313"/>
                <a:gd name="connsiteX10" fmla="*/ 16454 w 15522"/>
                <a:gd name="connsiteY10" fmla="*/ 10555 h 9313"/>
                <a:gd name="connsiteX11" fmla="*/ 16454 w 15522"/>
                <a:gd name="connsiteY11" fmla="*/ 7451 h 9313"/>
                <a:gd name="connsiteX12" fmla="*/ 12418 w 15522"/>
                <a:gd name="connsiteY12" fmla="*/ 7451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 h="9313">
                  <a:moveTo>
                    <a:pt x="9313" y="5278"/>
                  </a:moveTo>
                  <a:lnTo>
                    <a:pt x="9313" y="3104"/>
                  </a:lnTo>
                  <a:lnTo>
                    <a:pt x="7140" y="2173"/>
                  </a:lnTo>
                  <a:lnTo>
                    <a:pt x="4967" y="2173"/>
                  </a:lnTo>
                  <a:lnTo>
                    <a:pt x="3104" y="0"/>
                  </a:lnTo>
                  <a:lnTo>
                    <a:pt x="0" y="0"/>
                  </a:lnTo>
                  <a:lnTo>
                    <a:pt x="3104" y="3104"/>
                  </a:lnTo>
                  <a:lnTo>
                    <a:pt x="4967" y="5278"/>
                  </a:lnTo>
                  <a:lnTo>
                    <a:pt x="7140" y="7451"/>
                  </a:lnTo>
                  <a:lnTo>
                    <a:pt x="10245" y="9624"/>
                  </a:lnTo>
                  <a:lnTo>
                    <a:pt x="16454" y="10555"/>
                  </a:lnTo>
                  <a:lnTo>
                    <a:pt x="16454" y="7451"/>
                  </a:lnTo>
                  <a:lnTo>
                    <a:pt x="12418" y="7451"/>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67" name="Freeform: Shape 366">
              <a:extLst>
                <a:ext uri="{FF2B5EF4-FFF2-40B4-BE49-F238E27FC236}">
                  <a16:creationId xmlns:a16="http://schemas.microsoft.com/office/drawing/2014/main" id="{E7E91795-1215-43C6-AB3A-5FBF616D1AF2}"/>
                </a:ext>
              </a:extLst>
            </p:cNvPr>
            <p:cNvSpPr/>
            <p:nvPr/>
          </p:nvSpPr>
          <p:spPr>
            <a:xfrm>
              <a:off x="2900127" y="5457796"/>
              <a:ext cx="55880" cy="37253"/>
            </a:xfrm>
            <a:custGeom>
              <a:avLst/>
              <a:gdLst>
                <a:gd name="connsiteX0" fmla="*/ 29182 w 55880"/>
                <a:gd name="connsiteY0" fmla="*/ 5278 h 37253"/>
                <a:gd name="connsiteX1" fmla="*/ 12418 w 55880"/>
                <a:gd name="connsiteY1" fmla="*/ 0 h 37253"/>
                <a:gd name="connsiteX2" fmla="*/ 10245 w 55880"/>
                <a:gd name="connsiteY2" fmla="*/ 1863 h 37253"/>
                <a:gd name="connsiteX3" fmla="*/ 8072 w 55880"/>
                <a:gd name="connsiteY3" fmla="*/ 1863 h 37253"/>
                <a:gd name="connsiteX4" fmla="*/ 8072 w 55880"/>
                <a:gd name="connsiteY4" fmla="*/ 3104 h 37253"/>
                <a:gd name="connsiteX5" fmla="*/ 7140 w 55880"/>
                <a:gd name="connsiteY5" fmla="*/ 3104 h 37253"/>
                <a:gd name="connsiteX6" fmla="*/ 3104 w 55880"/>
                <a:gd name="connsiteY6" fmla="*/ 5278 h 37253"/>
                <a:gd name="connsiteX7" fmla="*/ 3104 w 55880"/>
                <a:gd name="connsiteY7" fmla="*/ 18006 h 37253"/>
                <a:gd name="connsiteX8" fmla="*/ 3104 w 55880"/>
                <a:gd name="connsiteY8" fmla="*/ 27319 h 37253"/>
                <a:gd name="connsiteX9" fmla="*/ 0 w 55880"/>
                <a:gd name="connsiteY9" fmla="*/ 36943 h 37253"/>
                <a:gd name="connsiteX10" fmla="*/ 3104 w 55880"/>
                <a:gd name="connsiteY10" fmla="*/ 36943 h 37253"/>
                <a:gd name="connsiteX11" fmla="*/ 3104 w 55880"/>
                <a:gd name="connsiteY11" fmla="*/ 40047 h 37253"/>
                <a:gd name="connsiteX12" fmla="*/ 15522 w 55880"/>
                <a:gd name="connsiteY12" fmla="*/ 36943 h 37253"/>
                <a:gd name="connsiteX13" fmla="*/ 27009 w 55880"/>
                <a:gd name="connsiteY13" fmla="*/ 34770 h 37253"/>
                <a:gd name="connsiteX14" fmla="*/ 39427 w 55880"/>
                <a:gd name="connsiteY14" fmla="*/ 32597 h 37253"/>
                <a:gd name="connsiteX15" fmla="*/ 51844 w 55880"/>
                <a:gd name="connsiteY15" fmla="*/ 24215 h 37253"/>
                <a:gd name="connsiteX16" fmla="*/ 56191 w 55880"/>
                <a:gd name="connsiteY16" fmla="*/ 24215 h 37253"/>
                <a:gd name="connsiteX17" fmla="*/ 56191 w 55880"/>
                <a:gd name="connsiteY17" fmla="*/ 19868 h 37253"/>
                <a:gd name="connsiteX18" fmla="*/ 41600 w 55880"/>
                <a:gd name="connsiteY18" fmla="*/ 12418 h 3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880" h="37253">
                  <a:moveTo>
                    <a:pt x="29182" y="5278"/>
                  </a:moveTo>
                  <a:lnTo>
                    <a:pt x="12418" y="0"/>
                  </a:lnTo>
                  <a:lnTo>
                    <a:pt x="10245" y="1863"/>
                  </a:lnTo>
                  <a:lnTo>
                    <a:pt x="8072" y="1863"/>
                  </a:lnTo>
                  <a:lnTo>
                    <a:pt x="8072" y="3104"/>
                  </a:lnTo>
                  <a:lnTo>
                    <a:pt x="7140" y="3104"/>
                  </a:lnTo>
                  <a:lnTo>
                    <a:pt x="3104" y="5278"/>
                  </a:lnTo>
                  <a:lnTo>
                    <a:pt x="3104" y="18006"/>
                  </a:lnTo>
                  <a:lnTo>
                    <a:pt x="3104" y="27319"/>
                  </a:lnTo>
                  <a:lnTo>
                    <a:pt x="0" y="36943"/>
                  </a:lnTo>
                  <a:lnTo>
                    <a:pt x="3104" y="36943"/>
                  </a:lnTo>
                  <a:lnTo>
                    <a:pt x="3104" y="40047"/>
                  </a:lnTo>
                  <a:lnTo>
                    <a:pt x="15522" y="36943"/>
                  </a:lnTo>
                  <a:lnTo>
                    <a:pt x="27009" y="34770"/>
                  </a:lnTo>
                  <a:lnTo>
                    <a:pt x="39427" y="32597"/>
                  </a:lnTo>
                  <a:lnTo>
                    <a:pt x="51844" y="24215"/>
                  </a:lnTo>
                  <a:lnTo>
                    <a:pt x="56191" y="24215"/>
                  </a:lnTo>
                  <a:lnTo>
                    <a:pt x="56191" y="19868"/>
                  </a:lnTo>
                  <a:lnTo>
                    <a:pt x="41600" y="12418"/>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68" name="Freeform: Shape 367">
              <a:extLst>
                <a:ext uri="{FF2B5EF4-FFF2-40B4-BE49-F238E27FC236}">
                  <a16:creationId xmlns:a16="http://schemas.microsoft.com/office/drawing/2014/main" id="{FE7383C8-F691-4FE5-AD09-1308DDAC1278}"/>
                </a:ext>
              </a:extLst>
            </p:cNvPr>
            <p:cNvSpPr/>
            <p:nvPr/>
          </p:nvSpPr>
          <p:spPr>
            <a:xfrm>
              <a:off x="6488880" y="5710498"/>
              <a:ext cx="301132" cy="207999"/>
            </a:xfrm>
            <a:custGeom>
              <a:avLst/>
              <a:gdLst>
                <a:gd name="connsiteX0" fmla="*/ 284368 w 301132"/>
                <a:gd name="connsiteY0" fmla="*/ 210793 h 207998"/>
                <a:gd name="connsiteX1" fmla="*/ 294613 w 301132"/>
                <a:gd name="connsiteY1" fmla="*/ 207378 h 207998"/>
                <a:gd name="connsiteX2" fmla="*/ 297718 w 301132"/>
                <a:gd name="connsiteY2" fmla="*/ 205515 h 207998"/>
                <a:gd name="connsiteX3" fmla="*/ 299891 w 301132"/>
                <a:gd name="connsiteY3" fmla="*/ 205515 h 207998"/>
                <a:gd name="connsiteX4" fmla="*/ 302064 w 301132"/>
                <a:gd name="connsiteY4" fmla="*/ 203342 h 207998"/>
                <a:gd name="connsiteX5" fmla="*/ 303926 w 301132"/>
                <a:gd name="connsiteY5" fmla="*/ 203342 h 207998"/>
                <a:gd name="connsiteX6" fmla="*/ 287473 w 301132"/>
                <a:gd name="connsiteY6" fmla="*/ 195891 h 207998"/>
                <a:gd name="connsiteX7" fmla="*/ 269777 w 301132"/>
                <a:gd name="connsiteY7" fmla="*/ 186267 h 207998"/>
                <a:gd name="connsiteX8" fmla="*/ 250840 w 301132"/>
                <a:gd name="connsiteY8" fmla="*/ 178817 h 207998"/>
                <a:gd name="connsiteX9" fmla="*/ 234387 w 301132"/>
                <a:gd name="connsiteY9" fmla="*/ 173539 h 207998"/>
                <a:gd name="connsiteX10" fmla="*/ 226936 w 301132"/>
                <a:gd name="connsiteY10" fmla="*/ 175712 h 207998"/>
                <a:gd name="connsiteX11" fmla="*/ 219796 w 301132"/>
                <a:gd name="connsiteY11" fmla="*/ 178817 h 207998"/>
                <a:gd name="connsiteX12" fmla="*/ 211413 w 301132"/>
                <a:gd name="connsiteY12" fmla="*/ 183163 h 207998"/>
                <a:gd name="connsiteX13" fmla="*/ 199927 w 301132"/>
                <a:gd name="connsiteY13" fmla="*/ 183163 h 207998"/>
                <a:gd name="connsiteX14" fmla="*/ 190614 w 301132"/>
                <a:gd name="connsiteY14" fmla="*/ 177886 h 207998"/>
                <a:gd name="connsiteX15" fmla="*/ 184094 w 301132"/>
                <a:gd name="connsiteY15" fmla="*/ 171366 h 207998"/>
                <a:gd name="connsiteX16" fmla="*/ 174781 w 301132"/>
                <a:gd name="connsiteY16" fmla="*/ 168262 h 207998"/>
                <a:gd name="connsiteX17" fmla="*/ 160190 w 301132"/>
                <a:gd name="connsiteY17" fmla="*/ 166089 h 207998"/>
                <a:gd name="connsiteX18" fmla="*/ 160190 w 301132"/>
                <a:gd name="connsiteY18" fmla="*/ 144047 h 207998"/>
                <a:gd name="connsiteX19" fmla="*/ 163294 w 301132"/>
                <a:gd name="connsiteY19" fmla="*/ 126041 h 207998"/>
                <a:gd name="connsiteX20" fmla="*/ 145599 w 301132"/>
                <a:gd name="connsiteY20" fmla="*/ 111140 h 207998"/>
                <a:gd name="connsiteX21" fmla="*/ 133181 w 301132"/>
                <a:gd name="connsiteY21" fmla="*/ 92202 h 207998"/>
                <a:gd name="connsiteX22" fmla="*/ 121695 w 301132"/>
                <a:gd name="connsiteY22" fmla="*/ 76370 h 207998"/>
                <a:gd name="connsiteX23" fmla="*/ 109277 w 301132"/>
                <a:gd name="connsiteY23" fmla="*/ 61468 h 207998"/>
                <a:gd name="connsiteX24" fmla="*/ 101826 w 301132"/>
                <a:gd name="connsiteY24" fmla="*/ 54018 h 207998"/>
                <a:gd name="connsiteX25" fmla="*/ 99964 w 301132"/>
                <a:gd name="connsiteY25" fmla="*/ 54018 h 207998"/>
                <a:gd name="connsiteX26" fmla="*/ 99964 w 301132"/>
                <a:gd name="connsiteY26" fmla="*/ 51844 h 207998"/>
                <a:gd name="connsiteX27" fmla="*/ 94686 w 301132"/>
                <a:gd name="connsiteY27" fmla="*/ 47809 h 207998"/>
                <a:gd name="connsiteX28" fmla="*/ 76991 w 301132"/>
                <a:gd name="connsiteY28" fmla="*/ 39116 h 207998"/>
                <a:gd name="connsiteX29" fmla="*/ 62400 w 301132"/>
                <a:gd name="connsiteY29" fmla="*/ 29803 h 207998"/>
                <a:gd name="connsiteX30" fmla="*/ 47809 w 301132"/>
                <a:gd name="connsiteY30" fmla="*/ 20179 h 207998"/>
                <a:gd name="connsiteX31" fmla="*/ 34149 w 301132"/>
                <a:gd name="connsiteY31" fmla="*/ 4346 h 207998"/>
                <a:gd name="connsiteX32" fmla="*/ 0 w 301132"/>
                <a:gd name="connsiteY32" fmla="*/ 0 h 207998"/>
                <a:gd name="connsiteX33" fmla="*/ 4967 w 301132"/>
                <a:gd name="connsiteY33" fmla="*/ 17075 h 207998"/>
                <a:gd name="connsiteX34" fmla="*/ 16454 w 301132"/>
                <a:gd name="connsiteY34" fmla="*/ 27630 h 207998"/>
                <a:gd name="connsiteX35" fmla="*/ 29182 w 301132"/>
                <a:gd name="connsiteY35" fmla="*/ 39116 h 207998"/>
                <a:gd name="connsiteX36" fmla="*/ 40358 w 301132"/>
                <a:gd name="connsiteY36" fmla="*/ 47809 h 207998"/>
                <a:gd name="connsiteX37" fmla="*/ 50913 w 301132"/>
                <a:gd name="connsiteY37" fmla="*/ 61468 h 207998"/>
                <a:gd name="connsiteX38" fmla="*/ 62400 w 301132"/>
                <a:gd name="connsiteY38" fmla="*/ 77301 h 207998"/>
                <a:gd name="connsiteX39" fmla="*/ 72644 w 301132"/>
                <a:gd name="connsiteY39" fmla="*/ 98411 h 207998"/>
                <a:gd name="connsiteX40" fmla="*/ 85373 w 301132"/>
                <a:gd name="connsiteY40" fmla="*/ 118590 h 207998"/>
                <a:gd name="connsiteX41" fmla="*/ 97790 w 301132"/>
                <a:gd name="connsiteY41" fmla="*/ 136596 h 207998"/>
                <a:gd name="connsiteX42" fmla="*/ 114555 w 301132"/>
                <a:gd name="connsiteY42" fmla="*/ 153671 h 207998"/>
                <a:gd name="connsiteX43" fmla="*/ 133181 w 301132"/>
                <a:gd name="connsiteY43" fmla="*/ 164226 h 207998"/>
                <a:gd name="connsiteX44" fmla="*/ 155223 w 301132"/>
                <a:gd name="connsiteY44" fmla="*/ 170435 h 207998"/>
                <a:gd name="connsiteX45" fmla="*/ 153050 w 301132"/>
                <a:gd name="connsiteY45" fmla="*/ 173539 h 207998"/>
                <a:gd name="connsiteX46" fmla="*/ 150877 w 301132"/>
                <a:gd name="connsiteY46" fmla="*/ 175712 h 207998"/>
                <a:gd name="connsiteX47" fmla="*/ 147772 w 301132"/>
                <a:gd name="connsiteY47" fmla="*/ 178817 h 207998"/>
                <a:gd name="connsiteX48" fmla="*/ 155223 w 301132"/>
                <a:gd name="connsiteY48" fmla="*/ 183163 h 207998"/>
                <a:gd name="connsiteX49" fmla="*/ 170745 w 301132"/>
                <a:gd name="connsiteY49" fmla="*/ 190614 h 207998"/>
                <a:gd name="connsiteX50" fmla="*/ 190614 w 301132"/>
                <a:gd name="connsiteY50" fmla="*/ 195891 h 207998"/>
                <a:gd name="connsiteX51" fmla="*/ 216691 w 301132"/>
                <a:gd name="connsiteY51" fmla="*/ 201169 h 207998"/>
                <a:gd name="connsiteX52" fmla="*/ 240595 w 301132"/>
                <a:gd name="connsiteY52" fmla="*/ 207378 h 207998"/>
                <a:gd name="connsiteX53" fmla="*/ 263569 w 301132"/>
                <a:gd name="connsiteY53" fmla="*/ 210793 h 207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01132" h="207998">
                  <a:moveTo>
                    <a:pt x="284368" y="210793"/>
                  </a:moveTo>
                  <a:lnTo>
                    <a:pt x="294613" y="207378"/>
                  </a:lnTo>
                  <a:lnTo>
                    <a:pt x="297718" y="205515"/>
                  </a:lnTo>
                  <a:lnTo>
                    <a:pt x="299891" y="205515"/>
                  </a:lnTo>
                  <a:lnTo>
                    <a:pt x="302064" y="203342"/>
                  </a:lnTo>
                  <a:lnTo>
                    <a:pt x="303926" y="203342"/>
                  </a:lnTo>
                  <a:lnTo>
                    <a:pt x="287473" y="195891"/>
                  </a:lnTo>
                  <a:lnTo>
                    <a:pt x="269777" y="186267"/>
                  </a:lnTo>
                  <a:lnTo>
                    <a:pt x="250840" y="178817"/>
                  </a:lnTo>
                  <a:lnTo>
                    <a:pt x="234387" y="173539"/>
                  </a:lnTo>
                  <a:lnTo>
                    <a:pt x="226936" y="175712"/>
                  </a:lnTo>
                  <a:lnTo>
                    <a:pt x="219796" y="178817"/>
                  </a:lnTo>
                  <a:lnTo>
                    <a:pt x="211413" y="183163"/>
                  </a:lnTo>
                  <a:lnTo>
                    <a:pt x="199927" y="183163"/>
                  </a:lnTo>
                  <a:lnTo>
                    <a:pt x="190614" y="177886"/>
                  </a:lnTo>
                  <a:lnTo>
                    <a:pt x="184094" y="171366"/>
                  </a:lnTo>
                  <a:lnTo>
                    <a:pt x="174781" y="168262"/>
                  </a:lnTo>
                  <a:lnTo>
                    <a:pt x="160190" y="166089"/>
                  </a:lnTo>
                  <a:lnTo>
                    <a:pt x="160190" y="144047"/>
                  </a:lnTo>
                  <a:lnTo>
                    <a:pt x="163294" y="126041"/>
                  </a:lnTo>
                  <a:lnTo>
                    <a:pt x="145599" y="111140"/>
                  </a:lnTo>
                  <a:lnTo>
                    <a:pt x="133181" y="92202"/>
                  </a:lnTo>
                  <a:lnTo>
                    <a:pt x="121695" y="76370"/>
                  </a:lnTo>
                  <a:lnTo>
                    <a:pt x="109277" y="61468"/>
                  </a:lnTo>
                  <a:lnTo>
                    <a:pt x="101826" y="54018"/>
                  </a:lnTo>
                  <a:lnTo>
                    <a:pt x="99964" y="54018"/>
                  </a:lnTo>
                  <a:lnTo>
                    <a:pt x="99964" y="51844"/>
                  </a:lnTo>
                  <a:lnTo>
                    <a:pt x="94686" y="47809"/>
                  </a:lnTo>
                  <a:lnTo>
                    <a:pt x="76991" y="39116"/>
                  </a:lnTo>
                  <a:lnTo>
                    <a:pt x="62400" y="29803"/>
                  </a:lnTo>
                  <a:lnTo>
                    <a:pt x="47809" y="20179"/>
                  </a:lnTo>
                  <a:lnTo>
                    <a:pt x="34149" y="4346"/>
                  </a:lnTo>
                  <a:lnTo>
                    <a:pt x="0" y="0"/>
                  </a:lnTo>
                  <a:lnTo>
                    <a:pt x="4967" y="17075"/>
                  </a:lnTo>
                  <a:lnTo>
                    <a:pt x="16454" y="27630"/>
                  </a:lnTo>
                  <a:lnTo>
                    <a:pt x="29182" y="39116"/>
                  </a:lnTo>
                  <a:lnTo>
                    <a:pt x="40358" y="47809"/>
                  </a:lnTo>
                  <a:lnTo>
                    <a:pt x="50913" y="61468"/>
                  </a:lnTo>
                  <a:lnTo>
                    <a:pt x="62400" y="77301"/>
                  </a:lnTo>
                  <a:lnTo>
                    <a:pt x="72644" y="98411"/>
                  </a:lnTo>
                  <a:lnTo>
                    <a:pt x="85373" y="118590"/>
                  </a:lnTo>
                  <a:lnTo>
                    <a:pt x="97790" y="136596"/>
                  </a:lnTo>
                  <a:lnTo>
                    <a:pt x="114555" y="153671"/>
                  </a:lnTo>
                  <a:lnTo>
                    <a:pt x="133181" y="164226"/>
                  </a:lnTo>
                  <a:lnTo>
                    <a:pt x="155223" y="170435"/>
                  </a:lnTo>
                  <a:lnTo>
                    <a:pt x="153050" y="173539"/>
                  </a:lnTo>
                  <a:lnTo>
                    <a:pt x="150877" y="175712"/>
                  </a:lnTo>
                  <a:lnTo>
                    <a:pt x="147772" y="178817"/>
                  </a:lnTo>
                  <a:lnTo>
                    <a:pt x="155223" y="183163"/>
                  </a:lnTo>
                  <a:lnTo>
                    <a:pt x="170745" y="190614"/>
                  </a:lnTo>
                  <a:lnTo>
                    <a:pt x="190614" y="195891"/>
                  </a:lnTo>
                  <a:lnTo>
                    <a:pt x="216691" y="201169"/>
                  </a:lnTo>
                  <a:lnTo>
                    <a:pt x="240595" y="207378"/>
                  </a:lnTo>
                  <a:lnTo>
                    <a:pt x="263569" y="210793"/>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69" name="Freeform: Shape 368">
              <a:extLst>
                <a:ext uri="{FF2B5EF4-FFF2-40B4-BE49-F238E27FC236}">
                  <a16:creationId xmlns:a16="http://schemas.microsoft.com/office/drawing/2014/main" id="{1F29643D-2FCD-43C0-A21F-E77AB2CFBB2A}"/>
                </a:ext>
              </a:extLst>
            </p:cNvPr>
            <p:cNvSpPr/>
            <p:nvPr/>
          </p:nvSpPr>
          <p:spPr>
            <a:xfrm>
              <a:off x="7403453" y="5901112"/>
              <a:ext cx="24836" cy="21731"/>
            </a:xfrm>
            <a:custGeom>
              <a:avLst/>
              <a:gdLst>
                <a:gd name="connsiteX0" fmla="*/ 26078 w 24835"/>
                <a:gd name="connsiteY0" fmla="*/ 24215 h 21731"/>
                <a:gd name="connsiteX1" fmla="*/ 21731 w 24835"/>
                <a:gd name="connsiteY1" fmla="*/ 18006 h 21731"/>
                <a:gd name="connsiteX2" fmla="*/ 19869 w 24835"/>
                <a:gd name="connsiteY2" fmla="*/ 12728 h 21731"/>
                <a:gd name="connsiteX3" fmla="*/ 16454 w 24835"/>
                <a:gd name="connsiteY3" fmla="*/ 9624 h 21731"/>
                <a:gd name="connsiteX4" fmla="*/ 11487 w 24835"/>
                <a:gd name="connsiteY4" fmla="*/ 5278 h 21731"/>
                <a:gd name="connsiteX5" fmla="*/ 7140 w 24835"/>
                <a:gd name="connsiteY5" fmla="*/ 3104 h 21731"/>
                <a:gd name="connsiteX6" fmla="*/ 0 w 24835"/>
                <a:gd name="connsiteY6" fmla="*/ 0 h 21731"/>
                <a:gd name="connsiteX7" fmla="*/ 4036 w 24835"/>
                <a:gd name="connsiteY7" fmla="*/ 7451 h 21731"/>
                <a:gd name="connsiteX8" fmla="*/ 7140 w 24835"/>
                <a:gd name="connsiteY8" fmla="*/ 12728 h 21731"/>
                <a:gd name="connsiteX9" fmla="*/ 11487 w 24835"/>
                <a:gd name="connsiteY9" fmla="*/ 16764 h 21731"/>
                <a:gd name="connsiteX10" fmla="*/ 16454 w 24835"/>
                <a:gd name="connsiteY10" fmla="*/ 20179 h 21731"/>
                <a:gd name="connsiteX11" fmla="*/ 19869 w 24835"/>
                <a:gd name="connsiteY11" fmla="*/ 24215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835" h="21731">
                  <a:moveTo>
                    <a:pt x="26078" y="24215"/>
                  </a:moveTo>
                  <a:lnTo>
                    <a:pt x="21731" y="18006"/>
                  </a:lnTo>
                  <a:lnTo>
                    <a:pt x="19869" y="12728"/>
                  </a:lnTo>
                  <a:lnTo>
                    <a:pt x="16454" y="9624"/>
                  </a:lnTo>
                  <a:lnTo>
                    <a:pt x="11487" y="5278"/>
                  </a:lnTo>
                  <a:lnTo>
                    <a:pt x="7140" y="3104"/>
                  </a:lnTo>
                  <a:lnTo>
                    <a:pt x="0" y="0"/>
                  </a:lnTo>
                  <a:lnTo>
                    <a:pt x="4036" y="7451"/>
                  </a:lnTo>
                  <a:lnTo>
                    <a:pt x="7140" y="12728"/>
                  </a:lnTo>
                  <a:lnTo>
                    <a:pt x="11487" y="16764"/>
                  </a:lnTo>
                  <a:lnTo>
                    <a:pt x="16454" y="20179"/>
                  </a:lnTo>
                  <a:lnTo>
                    <a:pt x="19869" y="24215"/>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70" name="Freeform: Shape 369">
              <a:extLst>
                <a:ext uri="{FF2B5EF4-FFF2-40B4-BE49-F238E27FC236}">
                  <a16:creationId xmlns:a16="http://schemas.microsoft.com/office/drawing/2014/main" id="{83E5EE6E-5950-42B7-9671-D93794069413}"/>
                </a:ext>
              </a:extLst>
            </p:cNvPr>
            <p:cNvSpPr/>
            <p:nvPr/>
          </p:nvSpPr>
          <p:spPr>
            <a:xfrm>
              <a:off x="7568921" y="6290411"/>
              <a:ext cx="93134" cy="145910"/>
            </a:xfrm>
            <a:custGeom>
              <a:avLst/>
              <a:gdLst>
                <a:gd name="connsiteX0" fmla="*/ 89719 w 93133"/>
                <a:gd name="connsiteY0" fmla="*/ 63641 h 145909"/>
                <a:gd name="connsiteX1" fmla="*/ 87546 w 93133"/>
                <a:gd name="connsiteY1" fmla="*/ 66746 h 145909"/>
                <a:gd name="connsiteX2" fmla="*/ 83510 w 93133"/>
                <a:gd name="connsiteY2" fmla="*/ 69850 h 145909"/>
                <a:gd name="connsiteX3" fmla="*/ 80406 w 93133"/>
                <a:gd name="connsiteY3" fmla="*/ 69850 h 145909"/>
                <a:gd name="connsiteX4" fmla="*/ 78232 w 93133"/>
                <a:gd name="connsiteY4" fmla="*/ 69850 h 145909"/>
                <a:gd name="connsiteX5" fmla="*/ 75128 w 93133"/>
                <a:gd name="connsiteY5" fmla="*/ 69850 h 145909"/>
                <a:gd name="connsiteX6" fmla="*/ 68919 w 93133"/>
                <a:gd name="connsiteY6" fmla="*/ 69850 h 145909"/>
                <a:gd name="connsiteX7" fmla="*/ 63641 w 93133"/>
                <a:gd name="connsiteY7" fmla="*/ 69850 h 145909"/>
                <a:gd name="connsiteX8" fmla="*/ 53086 w 93133"/>
                <a:gd name="connsiteY8" fmla="*/ 48740 h 145909"/>
                <a:gd name="connsiteX9" fmla="*/ 38495 w 93133"/>
                <a:gd name="connsiteY9" fmla="*/ 31976 h 145909"/>
                <a:gd name="connsiteX10" fmla="*/ 23904 w 93133"/>
                <a:gd name="connsiteY10" fmla="*/ 17075 h 145909"/>
                <a:gd name="connsiteX11" fmla="*/ 7451 w 93133"/>
                <a:gd name="connsiteY11" fmla="*/ 0 h 145909"/>
                <a:gd name="connsiteX12" fmla="*/ 0 w 93133"/>
                <a:gd name="connsiteY12" fmla="*/ 0 h 145909"/>
                <a:gd name="connsiteX13" fmla="*/ 4346 w 93133"/>
                <a:gd name="connsiteY13" fmla="*/ 11797 h 145909"/>
                <a:gd name="connsiteX14" fmla="*/ 9313 w 93133"/>
                <a:gd name="connsiteY14" fmla="*/ 26388 h 145909"/>
                <a:gd name="connsiteX15" fmla="*/ 17695 w 93133"/>
                <a:gd name="connsiteY15" fmla="*/ 42531 h 145909"/>
                <a:gd name="connsiteX16" fmla="*/ 29182 w 93133"/>
                <a:gd name="connsiteY16" fmla="*/ 61468 h 145909"/>
                <a:gd name="connsiteX17" fmla="*/ 36633 w 93133"/>
                <a:gd name="connsiteY17" fmla="*/ 74196 h 145909"/>
                <a:gd name="connsiteX18" fmla="*/ 43773 w 93133"/>
                <a:gd name="connsiteY18" fmla="*/ 81647 h 145909"/>
                <a:gd name="connsiteX19" fmla="*/ 38495 w 93133"/>
                <a:gd name="connsiteY19" fmla="*/ 86925 h 145909"/>
                <a:gd name="connsiteX20" fmla="*/ 32286 w 93133"/>
                <a:gd name="connsiteY20" fmla="*/ 92202 h 145909"/>
                <a:gd name="connsiteX21" fmla="*/ 27319 w 93133"/>
                <a:gd name="connsiteY21" fmla="*/ 96238 h 145909"/>
                <a:gd name="connsiteX22" fmla="*/ 23904 w 93133"/>
                <a:gd name="connsiteY22" fmla="*/ 101826 h 145909"/>
                <a:gd name="connsiteX23" fmla="*/ 22042 w 93133"/>
                <a:gd name="connsiteY23" fmla="*/ 103689 h 145909"/>
                <a:gd name="connsiteX24" fmla="*/ 22042 w 93133"/>
                <a:gd name="connsiteY24" fmla="*/ 105862 h 145909"/>
                <a:gd name="connsiteX25" fmla="*/ 23904 w 93133"/>
                <a:gd name="connsiteY25" fmla="*/ 107104 h 145909"/>
                <a:gd name="connsiteX26" fmla="*/ 27319 w 93133"/>
                <a:gd name="connsiteY26" fmla="*/ 108966 h 145909"/>
                <a:gd name="connsiteX27" fmla="*/ 31355 w 93133"/>
                <a:gd name="connsiteY27" fmla="*/ 111140 h 145909"/>
                <a:gd name="connsiteX28" fmla="*/ 34459 w 93133"/>
                <a:gd name="connsiteY28" fmla="*/ 113313 h 145909"/>
                <a:gd name="connsiteX29" fmla="*/ 38495 w 93133"/>
                <a:gd name="connsiteY29" fmla="*/ 114244 h 145909"/>
                <a:gd name="connsiteX30" fmla="*/ 41910 w 93133"/>
                <a:gd name="connsiteY30" fmla="*/ 116417 h 145909"/>
                <a:gd name="connsiteX31" fmla="*/ 43773 w 93133"/>
                <a:gd name="connsiteY31" fmla="*/ 118590 h 145909"/>
                <a:gd name="connsiteX32" fmla="*/ 43773 w 93133"/>
                <a:gd name="connsiteY32" fmla="*/ 121695 h 145909"/>
                <a:gd name="connsiteX33" fmla="*/ 43773 w 93133"/>
                <a:gd name="connsiteY33" fmla="*/ 126041 h 145909"/>
                <a:gd name="connsiteX34" fmla="*/ 41910 w 93133"/>
                <a:gd name="connsiteY34" fmla="*/ 129145 h 145909"/>
                <a:gd name="connsiteX35" fmla="*/ 41910 w 93133"/>
                <a:gd name="connsiteY35" fmla="*/ 135665 h 145909"/>
                <a:gd name="connsiteX36" fmla="*/ 41910 w 93133"/>
                <a:gd name="connsiteY36" fmla="*/ 138769 h 145909"/>
                <a:gd name="connsiteX37" fmla="*/ 43773 w 93133"/>
                <a:gd name="connsiteY37" fmla="*/ 142805 h 145909"/>
                <a:gd name="connsiteX38" fmla="*/ 43773 w 93133"/>
                <a:gd name="connsiteY38" fmla="*/ 148083 h 145909"/>
                <a:gd name="connsiteX39" fmla="*/ 54328 w 93133"/>
                <a:gd name="connsiteY39" fmla="*/ 136596 h 145909"/>
                <a:gd name="connsiteX40" fmla="*/ 63641 w 93133"/>
                <a:gd name="connsiteY40" fmla="*/ 126041 h 145909"/>
                <a:gd name="connsiteX41" fmla="*/ 75128 w 93133"/>
                <a:gd name="connsiteY41" fmla="*/ 114244 h 145909"/>
                <a:gd name="connsiteX42" fmla="*/ 75128 w 93133"/>
                <a:gd name="connsiteY42" fmla="*/ 101826 h 145909"/>
                <a:gd name="connsiteX43" fmla="*/ 87546 w 93133"/>
                <a:gd name="connsiteY43" fmla="*/ 101826 h 145909"/>
                <a:gd name="connsiteX44" fmla="*/ 89719 w 93133"/>
                <a:gd name="connsiteY44" fmla="*/ 98411 h 145909"/>
                <a:gd name="connsiteX45" fmla="*/ 90650 w 93133"/>
                <a:gd name="connsiteY45" fmla="*/ 92202 h 145909"/>
                <a:gd name="connsiteX46" fmla="*/ 92823 w 93133"/>
                <a:gd name="connsiteY46" fmla="*/ 86925 h 145909"/>
                <a:gd name="connsiteX47" fmla="*/ 94996 w 93133"/>
                <a:gd name="connsiteY47" fmla="*/ 81647 h 145909"/>
                <a:gd name="connsiteX48" fmla="*/ 94996 w 93133"/>
                <a:gd name="connsiteY48" fmla="*/ 57122 h 145909"/>
                <a:gd name="connsiteX49" fmla="*/ 90650 w 93133"/>
                <a:gd name="connsiteY49" fmla="*/ 57122 h 145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93133" h="145909">
                  <a:moveTo>
                    <a:pt x="89719" y="63641"/>
                  </a:moveTo>
                  <a:lnTo>
                    <a:pt x="87546" y="66746"/>
                  </a:lnTo>
                  <a:lnTo>
                    <a:pt x="83510" y="69850"/>
                  </a:lnTo>
                  <a:lnTo>
                    <a:pt x="80406" y="69850"/>
                  </a:lnTo>
                  <a:lnTo>
                    <a:pt x="78232" y="69850"/>
                  </a:lnTo>
                  <a:lnTo>
                    <a:pt x="75128" y="69850"/>
                  </a:lnTo>
                  <a:lnTo>
                    <a:pt x="68919" y="69850"/>
                  </a:lnTo>
                  <a:lnTo>
                    <a:pt x="63641" y="69850"/>
                  </a:lnTo>
                  <a:lnTo>
                    <a:pt x="53086" y="48740"/>
                  </a:lnTo>
                  <a:lnTo>
                    <a:pt x="38495" y="31976"/>
                  </a:lnTo>
                  <a:lnTo>
                    <a:pt x="23904" y="17075"/>
                  </a:lnTo>
                  <a:lnTo>
                    <a:pt x="7451" y="0"/>
                  </a:lnTo>
                  <a:lnTo>
                    <a:pt x="0" y="0"/>
                  </a:lnTo>
                  <a:lnTo>
                    <a:pt x="4346" y="11797"/>
                  </a:lnTo>
                  <a:lnTo>
                    <a:pt x="9313" y="26388"/>
                  </a:lnTo>
                  <a:lnTo>
                    <a:pt x="17695" y="42531"/>
                  </a:lnTo>
                  <a:lnTo>
                    <a:pt x="29182" y="61468"/>
                  </a:lnTo>
                  <a:lnTo>
                    <a:pt x="36633" y="74196"/>
                  </a:lnTo>
                  <a:lnTo>
                    <a:pt x="43773" y="81647"/>
                  </a:lnTo>
                  <a:lnTo>
                    <a:pt x="38495" y="86925"/>
                  </a:lnTo>
                  <a:lnTo>
                    <a:pt x="32286" y="92202"/>
                  </a:lnTo>
                  <a:lnTo>
                    <a:pt x="27319" y="96238"/>
                  </a:lnTo>
                  <a:lnTo>
                    <a:pt x="23904" y="101826"/>
                  </a:lnTo>
                  <a:lnTo>
                    <a:pt x="22042" y="103689"/>
                  </a:lnTo>
                  <a:lnTo>
                    <a:pt x="22042" y="105862"/>
                  </a:lnTo>
                  <a:lnTo>
                    <a:pt x="23904" y="107104"/>
                  </a:lnTo>
                  <a:lnTo>
                    <a:pt x="27319" y="108966"/>
                  </a:lnTo>
                  <a:lnTo>
                    <a:pt x="31355" y="111140"/>
                  </a:lnTo>
                  <a:lnTo>
                    <a:pt x="34459" y="113313"/>
                  </a:lnTo>
                  <a:lnTo>
                    <a:pt x="38495" y="114244"/>
                  </a:lnTo>
                  <a:lnTo>
                    <a:pt x="41910" y="116417"/>
                  </a:lnTo>
                  <a:lnTo>
                    <a:pt x="43773" y="118590"/>
                  </a:lnTo>
                  <a:lnTo>
                    <a:pt x="43773" y="121695"/>
                  </a:lnTo>
                  <a:lnTo>
                    <a:pt x="43773" y="126041"/>
                  </a:lnTo>
                  <a:lnTo>
                    <a:pt x="41910" y="129145"/>
                  </a:lnTo>
                  <a:lnTo>
                    <a:pt x="41910" y="135665"/>
                  </a:lnTo>
                  <a:lnTo>
                    <a:pt x="41910" y="138769"/>
                  </a:lnTo>
                  <a:lnTo>
                    <a:pt x="43773" y="142805"/>
                  </a:lnTo>
                  <a:lnTo>
                    <a:pt x="43773" y="148083"/>
                  </a:lnTo>
                  <a:lnTo>
                    <a:pt x="54328" y="136596"/>
                  </a:lnTo>
                  <a:lnTo>
                    <a:pt x="63641" y="126041"/>
                  </a:lnTo>
                  <a:lnTo>
                    <a:pt x="75128" y="114244"/>
                  </a:lnTo>
                  <a:lnTo>
                    <a:pt x="75128" y="101826"/>
                  </a:lnTo>
                  <a:lnTo>
                    <a:pt x="87546" y="101826"/>
                  </a:lnTo>
                  <a:lnTo>
                    <a:pt x="89719" y="98411"/>
                  </a:lnTo>
                  <a:lnTo>
                    <a:pt x="90650" y="92202"/>
                  </a:lnTo>
                  <a:lnTo>
                    <a:pt x="92823" y="86925"/>
                  </a:lnTo>
                  <a:lnTo>
                    <a:pt x="94996" y="81647"/>
                  </a:lnTo>
                  <a:lnTo>
                    <a:pt x="94996" y="57122"/>
                  </a:lnTo>
                  <a:lnTo>
                    <a:pt x="90650" y="57122"/>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71" name="Freeform: Shape 370">
              <a:extLst>
                <a:ext uri="{FF2B5EF4-FFF2-40B4-BE49-F238E27FC236}">
                  <a16:creationId xmlns:a16="http://schemas.microsoft.com/office/drawing/2014/main" id="{70A34CE1-D330-4437-9C7C-10977F5793BE}"/>
                </a:ext>
              </a:extLst>
            </p:cNvPr>
            <p:cNvSpPr/>
            <p:nvPr/>
          </p:nvSpPr>
          <p:spPr>
            <a:xfrm>
              <a:off x="7483548" y="6426076"/>
              <a:ext cx="117969" cy="136596"/>
            </a:xfrm>
            <a:custGeom>
              <a:avLst/>
              <a:gdLst>
                <a:gd name="connsiteX0" fmla="*/ 116728 w 117969"/>
                <a:gd name="connsiteY0" fmla="*/ 7140 h 136596"/>
                <a:gd name="connsiteX1" fmla="*/ 116728 w 117969"/>
                <a:gd name="connsiteY1" fmla="*/ 3104 h 136596"/>
                <a:gd name="connsiteX2" fmla="*/ 114555 w 117969"/>
                <a:gd name="connsiteY2" fmla="*/ 3104 h 136596"/>
                <a:gd name="connsiteX3" fmla="*/ 112692 w 117969"/>
                <a:gd name="connsiteY3" fmla="*/ 3104 h 136596"/>
                <a:gd name="connsiteX4" fmla="*/ 112692 w 117969"/>
                <a:gd name="connsiteY4" fmla="*/ 5278 h 136596"/>
                <a:gd name="connsiteX5" fmla="*/ 110519 w 117969"/>
                <a:gd name="connsiteY5" fmla="*/ 8382 h 136596"/>
                <a:gd name="connsiteX6" fmla="*/ 109277 w 117969"/>
                <a:gd name="connsiteY6" fmla="*/ 10555 h 136596"/>
                <a:gd name="connsiteX7" fmla="*/ 109277 w 117969"/>
                <a:gd name="connsiteY7" fmla="*/ 12418 h 136596"/>
                <a:gd name="connsiteX8" fmla="*/ 105241 w 117969"/>
                <a:gd name="connsiteY8" fmla="*/ 8382 h 136596"/>
                <a:gd name="connsiteX9" fmla="*/ 103068 w 117969"/>
                <a:gd name="connsiteY9" fmla="*/ 7140 h 136596"/>
                <a:gd name="connsiteX10" fmla="*/ 102137 w 117969"/>
                <a:gd name="connsiteY10" fmla="*/ 5278 h 136596"/>
                <a:gd name="connsiteX11" fmla="*/ 99963 w 117969"/>
                <a:gd name="connsiteY11" fmla="*/ 3104 h 136596"/>
                <a:gd name="connsiteX12" fmla="*/ 95928 w 117969"/>
                <a:gd name="connsiteY12" fmla="*/ 931 h 136596"/>
                <a:gd name="connsiteX13" fmla="*/ 92823 w 117969"/>
                <a:gd name="connsiteY13" fmla="*/ 0 h 136596"/>
                <a:gd name="connsiteX14" fmla="*/ 87546 w 117969"/>
                <a:gd name="connsiteY14" fmla="*/ 8382 h 136596"/>
                <a:gd name="connsiteX15" fmla="*/ 80406 w 117969"/>
                <a:gd name="connsiteY15" fmla="*/ 23283 h 136596"/>
                <a:gd name="connsiteX16" fmla="*/ 70782 w 117969"/>
                <a:gd name="connsiteY16" fmla="*/ 37874 h 136596"/>
                <a:gd name="connsiteX17" fmla="*/ 63641 w 117969"/>
                <a:gd name="connsiteY17" fmla="*/ 52776 h 136596"/>
                <a:gd name="connsiteX18" fmla="*/ 54328 w 117969"/>
                <a:gd name="connsiteY18" fmla="*/ 65504 h 136596"/>
                <a:gd name="connsiteX19" fmla="*/ 49051 w 117969"/>
                <a:gd name="connsiteY19" fmla="*/ 71713 h 136596"/>
                <a:gd name="connsiteX20" fmla="*/ 38495 w 117969"/>
                <a:gd name="connsiteY20" fmla="*/ 75128 h 136596"/>
                <a:gd name="connsiteX21" fmla="*/ 27009 w 117969"/>
                <a:gd name="connsiteY21" fmla="*/ 76991 h 136596"/>
                <a:gd name="connsiteX22" fmla="*/ 16764 w 117969"/>
                <a:gd name="connsiteY22" fmla="*/ 80406 h 136596"/>
                <a:gd name="connsiteX23" fmla="*/ 12418 w 117969"/>
                <a:gd name="connsiteY23" fmla="*/ 84441 h 136596"/>
                <a:gd name="connsiteX24" fmla="*/ 10555 w 117969"/>
                <a:gd name="connsiteY24" fmla="*/ 89719 h 136596"/>
                <a:gd name="connsiteX25" fmla="*/ 9313 w 117969"/>
                <a:gd name="connsiteY25" fmla="*/ 94997 h 136596"/>
                <a:gd name="connsiteX26" fmla="*/ 7451 w 117969"/>
                <a:gd name="connsiteY26" fmla="*/ 99343 h 136596"/>
                <a:gd name="connsiteX27" fmla="*/ 5277 w 117969"/>
                <a:gd name="connsiteY27" fmla="*/ 104620 h 136596"/>
                <a:gd name="connsiteX28" fmla="*/ 0 w 117969"/>
                <a:gd name="connsiteY28" fmla="*/ 108967 h 136596"/>
                <a:gd name="connsiteX29" fmla="*/ 7451 w 117969"/>
                <a:gd name="connsiteY29" fmla="*/ 119522 h 136596"/>
                <a:gd name="connsiteX30" fmla="*/ 14591 w 117969"/>
                <a:gd name="connsiteY30" fmla="*/ 124799 h 136596"/>
                <a:gd name="connsiteX31" fmla="*/ 23904 w 117969"/>
                <a:gd name="connsiteY31" fmla="*/ 131008 h 136596"/>
                <a:gd name="connsiteX32" fmla="*/ 32286 w 117969"/>
                <a:gd name="connsiteY32" fmla="*/ 137528 h 136596"/>
                <a:gd name="connsiteX33" fmla="*/ 39737 w 117969"/>
                <a:gd name="connsiteY33" fmla="*/ 137528 h 136596"/>
                <a:gd name="connsiteX34" fmla="*/ 45946 w 117969"/>
                <a:gd name="connsiteY34" fmla="*/ 132250 h 136596"/>
                <a:gd name="connsiteX35" fmla="*/ 51224 w 117969"/>
                <a:gd name="connsiteY35" fmla="*/ 128835 h 136596"/>
                <a:gd name="connsiteX36" fmla="*/ 56191 w 117969"/>
                <a:gd name="connsiteY36" fmla="*/ 124799 h 136596"/>
                <a:gd name="connsiteX37" fmla="*/ 61468 w 117969"/>
                <a:gd name="connsiteY37" fmla="*/ 121695 h 136596"/>
                <a:gd name="connsiteX38" fmla="*/ 65814 w 117969"/>
                <a:gd name="connsiteY38" fmla="*/ 117349 h 136596"/>
                <a:gd name="connsiteX39" fmla="*/ 67677 w 117969"/>
                <a:gd name="connsiteY39" fmla="*/ 109898 h 136596"/>
                <a:gd name="connsiteX40" fmla="*/ 67677 w 117969"/>
                <a:gd name="connsiteY40" fmla="*/ 104620 h 136596"/>
                <a:gd name="connsiteX41" fmla="*/ 68919 w 117969"/>
                <a:gd name="connsiteY41" fmla="*/ 99343 h 136596"/>
                <a:gd name="connsiteX42" fmla="*/ 68919 w 117969"/>
                <a:gd name="connsiteY42" fmla="*/ 94065 h 136596"/>
                <a:gd name="connsiteX43" fmla="*/ 72955 w 117969"/>
                <a:gd name="connsiteY43" fmla="*/ 87856 h 136596"/>
                <a:gd name="connsiteX44" fmla="*/ 76059 w 117969"/>
                <a:gd name="connsiteY44" fmla="*/ 86614 h 136596"/>
                <a:gd name="connsiteX45" fmla="*/ 82268 w 117969"/>
                <a:gd name="connsiteY45" fmla="*/ 82268 h 136596"/>
                <a:gd name="connsiteX46" fmla="*/ 87546 w 117969"/>
                <a:gd name="connsiteY46" fmla="*/ 80406 h 136596"/>
                <a:gd name="connsiteX47" fmla="*/ 92823 w 117969"/>
                <a:gd name="connsiteY47" fmla="*/ 79164 h 136596"/>
                <a:gd name="connsiteX48" fmla="*/ 98101 w 117969"/>
                <a:gd name="connsiteY48" fmla="*/ 75128 h 136596"/>
                <a:gd name="connsiteX49" fmla="*/ 99963 w 117969"/>
                <a:gd name="connsiteY49" fmla="*/ 71713 h 136596"/>
                <a:gd name="connsiteX50" fmla="*/ 95928 w 117969"/>
                <a:gd name="connsiteY50" fmla="*/ 60227 h 136596"/>
                <a:gd name="connsiteX51" fmla="*/ 107414 w 117969"/>
                <a:gd name="connsiteY51" fmla="*/ 42221 h 136596"/>
                <a:gd name="connsiteX52" fmla="*/ 119832 w 117969"/>
                <a:gd name="connsiteY52" fmla="*/ 27319 h 136596"/>
                <a:gd name="connsiteX53" fmla="*/ 119832 w 117969"/>
                <a:gd name="connsiteY53" fmla="*/ 22042 h 136596"/>
                <a:gd name="connsiteX54" fmla="*/ 119832 w 117969"/>
                <a:gd name="connsiteY54" fmla="*/ 15833 h 136596"/>
                <a:gd name="connsiteX55" fmla="*/ 117659 w 117969"/>
                <a:gd name="connsiteY55" fmla="*/ 10555 h 136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17969" h="136596">
                  <a:moveTo>
                    <a:pt x="116728" y="7140"/>
                  </a:moveTo>
                  <a:lnTo>
                    <a:pt x="116728" y="3104"/>
                  </a:lnTo>
                  <a:lnTo>
                    <a:pt x="114555" y="3104"/>
                  </a:lnTo>
                  <a:lnTo>
                    <a:pt x="112692" y="3104"/>
                  </a:lnTo>
                  <a:lnTo>
                    <a:pt x="112692" y="5278"/>
                  </a:lnTo>
                  <a:lnTo>
                    <a:pt x="110519" y="8382"/>
                  </a:lnTo>
                  <a:lnTo>
                    <a:pt x="109277" y="10555"/>
                  </a:lnTo>
                  <a:lnTo>
                    <a:pt x="109277" y="12418"/>
                  </a:lnTo>
                  <a:lnTo>
                    <a:pt x="105241" y="8382"/>
                  </a:lnTo>
                  <a:lnTo>
                    <a:pt x="103068" y="7140"/>
                  </a:lnTo>
                  <a:lnTo>
                    <a:pt x="102137" y="5278"/>
                  </a:lnTo>
                  <a:lnTo>
                    <a:pt x="99963" y="3104"/>
                  </a:lnTo>
                  <a:lnTo>
                    <a:pt x="95928" y="931"/>
                  </a:lnTo>
                  <a:lnTo>
                    <a:pt x="92823" y="0"/>
                  </a:lnTo>
                  <a:lnTo>
                    <a:pt x="87546" y="8382"/>
                  </a:lnTo>
                  <a:lnTo>
                    <a:pt x="80406" y="23283"/>
                  </a:lnTo>
                  <a:lnTo>
                    <a:pt x="70782" y="37874"/>
                  </a:lnTo>
                  <a:lnTo>
                    <a:pt x="63641" y="52776"/>
                  </a:lnTo>
                  <a:lnTo>
                    <a:pt x="54328" y="65504"/>
                  </a:lnTo>
                  <a:lnTo>
                    <a:pt x="49051" y="71713"/>
                  </a:lnTo>
                  <a:lnTo>
                    <a:pt x="38495" y="75128"/>
                  </a:lnTo>
                  <a:lnTo>
                    <a:pt x="27009" y="76991"/>
                  </a:lnTo>
                  <a:lnTo>
                    <a:pt x="16764" y="80406"/>
                  </a:lnTo>
                  <a:lnTo>
                    <a:pt x="12418" y="84441"/>
                  </a:lnTo>
                  <a:lnTo>
                    <a:pt x="10555" y="89719"/>
                  </a:lnTo>
                  <a:lnTo>
                    <a:pt x="9313" y="94997"/>
                  </a:lnTo>
                  <a:lnTo>
                    <a:pt x="7451" y="99343"/>
                  </a:lnTo>
                  <a:lnTo>
                    <a:pt x="5277" y="104620"/>
                  </a:lnTo>
                  <a:lnTo>
                    <a:pt x="0" y="108967"/>
                  </a:lnTo>
                  <a:lnTo>
                    <a:pt x="7451" y="119522"/>
                  </a:lnTo>
                  <a:lnTo>
                    <a:pt x="14591" y="124799"/>
                  </a:lnTo>
                  <a:lnTo>
                    <a:pt x="23904" y="131008"/>
                  </a:lnTo>
                  <a:lnTo>
                    <a:pt x="32286" y="137528"/>
                  </a:lnTo>
                  <a:lnTo>
                    <a:pt x="39737" y="137528"/>
                  </a:lnTo>
                  <a:lnTo>
                    <a:pt x="45946" y="132250"/>
                  </a:lnTo>
                  <a:lnTo>
                    <a:pt x="51224" y="128835"/>
                  </a:lnTo>
                  <a:lnTo>
                    <a:pt x="56191" y="124799"/>
                  </a:lnTo>
                  <a:lnTo>
                    <a:pt x="61468" y="121695"/>
                  </a:lnTo>
                  <a:lnTo>
                    <a:pt x="65814" y="117349"/>
                  </a:lnTo>
                  <a:lnTo>
                    <a:pt x="67677" y="109898"/>
                  </a:lnTo>
                  <a:lnTo>
                    <a:pt x="67677" y="104620"/>
                  </a:lnTo>
                  <a:lnTo>
                    <a:pt x="68919" y="99343"/>
                  </a:lnTo>
                  <a:lnTo>
                    <a:pt x="68919" y="94065"/>
                  </a:lnTo>
                  <a:lnTo>
                    <a:pt x="72955" y="87856"/>
                  </a:lnTo>
                  <a:lnTo>
                    <a:pt x="76059" y="86614"/>
                  </a:lnTo>
                  <a:lnTo>
                    <a:pt x="82268" y="82268"/>
                  </a:lnTo>
                  <a:lnTo>
                    <a:pt x="87546" y="80406"/>
                  </a:lnTo>
                  <a:lnTo>
                    <a:pt x="92823" y="79164"/>
                  </a:lnTo>
                  <a:lnTo>
                    <a:pt x="98101" y="75128"/>
                  </a:lnTo>
                  <a:lnTo>
                    <a:pt x="99963" y="71713"/>
                  </a:lnTo>
                  <a:lnTo>
                    <a:pt x="95928" y="60227"/>
                  </a:lnTo>
                  <a:lnTo>
                    <a:pt x="107414" y="42221"/>
                  </a:lnTo>
                  <a:lnTo>
                    <a:pt x="119832" y="27319"/>
                  </a:lnTo>
                  <a:lnTo>
                    <a:pt x="119832" y="22042"/>
                  </a:lnTo>
                  <a:lnTo>
                    <a:pt x="119832" y="15833"/>
                  </a:lnTo>
                  <a:lnTo>
                    <a:pt x="117659" y="10555"/>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72" name="Freeform: Shape 371">
              <a:extLst>
                <a:ext uri="{FF2B5EF4-FFF2-40B4-BE49-F238E27FC236}">
                  <a16:creationId xmlns:a16="http://schemas.microsoft.com/office/drawing/2014/main" id="{F024C47A-870F-414E-9EB0-BC006D103D3D}"/>
                </a:ext>
              </a:extLst>
            </p:cNvPr>
            <p:cNvSpPr/>
            <p:nvPr/>
          </p:nvSpPr>
          <p:spPr>
            <a:xfrm>
              <a:off x="7696203" y="6032431"/>
              <a:ext cx="18627" cy="27940"/>
            </a:xfrm>
            <a:custGeom>
              <a:avLst/>
              <a:gdLst>
                <a:gd name="connsiteX0" fmla="*/ 19558 w 18626"/>
                <a:gd name="connsiteY0" fmla="*/ 30424 h 27940"/>
                <a:gd name="connsiteX1" fmla="*/ 18627 w 18626"/>
                <a:gd name="connsiteY1" fmla="*/ 23283 h 27940"/>
                <a:gd name="connsiteX2" fmla="*/ 16454 w 18626"/>
                <a:gd name="connsiteY2" fmla="*/ 16764 h 27940"/>
                <a:gd name="connsiteX3" fmla="*/ 12418 w 18626"/>
                <a:gd name="connsiteY3" fmla="*/ 10555 h 27940"/>
                <a:gd name="connsiteX4" fmla="*/ 11486 w 18626"/>
                <a:gd name="connsiteY4" fmla="*/ 7140 h 27940"/>
                <a:gd name="connsiteX5" fmla="*/ 9313 w 18626"/>
                <a:gd name="connsiteY5" fmla="*/ 5278 h 27940"/>
                <a:gd name="connsiteX6" fmla="*/ 9313 w 18626"/>
                <a:gd name="connsiteY6" fmla="*/ 3104 h 27940"/>
                <a:gd name="connsiteX7" fmla="*/ 7140 w 18626"/>
                <a:gd name="connsiteY7" fmla="*/ 1863 h 27940"/>
                <a:gd name="connsiteX8" fmla="*/ 4036 w 18626"/>
                <a:gd name="connsiteY8" fmla="*/ 0 h 27940"/>
                <a:gd name="connsiteX9" fmla="*/ 0 w 18626"/>
                <a:gd name="connsiteY9" fmla="*/ 0 h 27940"/>
                <a:gd name="connsiteX10" fmla="*/ 1863 w 18626"/>
                <a:gd name="connsiteY10" fmla="*/ 5278 h 27940"/>
                <a:gd name="connsiteX11" fmla="*/ 4036 w 18626"/>
                <a:gd name="connsiteY11" fmla="*/ 10555 h 27940"/>
                <a:gd name="connsiteX12" fmla="*/ 4967 w 18626"/>
                <a:gd name="connsiteY12" fmla="*/ 14591 h 27940"/>
                <a:gd name="connsiteX13" fmla="*/ 7140 w 18626"/>
                <a:gd name="connsiteY13" fmla="*/ 19869 h 27940"/>
                <a:gd name="connsiteX14" fmla="*/ 12418 w 18626"/>
                <a:gd name="connsiteY14" fmla="*/ 23283 h 27940"/>
                <a:gd name="connsiteX15" fmla="*/ 12418 w 18626"/>
                <a:gd name="connsiteY15" fmla="*/ 30424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26" h="27940">
                  <a:moveTo>
                    <a:pt x="19558" y="30424"/>
                  </a:moveTo>
                  <a:lnTo>
                    <a:pt x="18627" y="23283"/>
                  </a:lnTo>
                  <a:lnTo>
                    <a:pt x="16454" y="16764"/>
                  </a:lnTo>
                  <a:lnTo>
                    <a:pt x="12418" y="10555"/>
                  </a:lnTo>
                  <a:lnTo>
                    <a:pt x="11486" y="7140"/>
                  </a:lnTo>
                  <a:lnTo>
                    <a:pt x="9313" y="5278"/>
                  </a:lnTo>
                  <a:lnTo>
                    <a:pt x="9313" y="3104"/>
                  </a:lnTo>
                  <a:lnTo>
                    <a:pt x="7140" y="1863"/>
                  </a:lnTo>
                  <a:lnTo>
                    <a:pt x="4036" y="0"/>
                  </a:lnTo>
                  <a:lnTo>
                    <a:pt x="0" y="0"/>
                  </a:lnTo>
                  <a:lnTo>
                    <a:pt x="1863" y="5278"/>
                  </a:lnTo>
                  <a:lnTo>
                    <a:pt x="4036" y="10555"/>
                  </a:lnTo>
                  <a:lnTo>
                    <a:pt x="4967" y="14591"/>
                  </a:lnTo>
                  <a:lnTo>
                    <a:pt x="7140" y="19869"/>
                  </a:lnTo>
                  <a:lnTo>
                    <a:pt x="12418" y="23283"/>
                  </a:lnTo>
                  <a:lnTo>
                    <a:pt x="12418" y="30424"/>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73" name="Freeform: Shape 372">
              <a:extLst>
                <a:ext uri="{FF2B5EF4-FFF2-40B4-BE49-F238E27FC236}">
                  <a16:creationId xmlns:a16="http://schemas.microsoft.com/office/drawing/2014/main" id="{45891890-9100-4F1E-9685-CB345353B6E4}"/>
                </a:ext>
              </a:extLst>
            </p:cNvPr>
            <p:cNvSpPr/>
            <p:nvPr/>
          </p:nvSpPr>
          <p:spPr>
            <a:xfrm>
              <a:off x="7436671" y="5917876"/>
              <a:ext cx="18627" cy="21731"/>
            </a:xfrm>
            <a:custGeom>
              <a:avLst/>
              <a:gdLst>
                <a:gd name="connsiteX0" fmla="*/ 12418 w 18626"/>
                <a:gd name="connsiteY0" fmla="*/ 23283 h 21731"/>
                <a:gd name="connsiteX1" fmla="*/ 19869 w 18626"/>
                <a:gd name="connsiteY1" fmla="*/ 23283 h 21731"/>
                <a:gd name="connsiteX2" fmla="*/ 12418 w 18626"/>
                <a:gd name="connsiteY2" fmla="*/ 0 h 21731"/>
                <a:gd name="connsiteX3" fmla="*/ 0 w 18626"/>
                <a:gd name="connsiteY3" fmla="*/ 0 h 21731"/>
                <a:gd name="connsiteX4" fmla="*/ 931 w 18626"/>
                <a:gd name="connsiteY4" fmla="*/ 5277 h 21731"/>
                <a:gd name="connsiteX5" fmla="*/ 3104 w 18626"/>
                <a:gd name="connsiteY5" fmla="*/ 8692 h 21731"/>
                <a:gd name="connsiteX6" fmla="*/ 5277 w 18626"/>
                <a:gd name="connsiteY6" fmla="*/ 12728 h 21731"/>
                <a:gd name="connsiteX7" fmla="*/ 7451 w 18626"/>
                <a:gd name="connsiteY7" fmla="*/ 16143 h 21731"/>
                <a:gd name="connsiteX8" fmla="*/ 12418 w 18626"/>
                <a:gd name="connsiteY8" fmla="*/ 20179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6" h="21731">
                  <a:moveTo>
                    <a:pt x="12418" y="23283"/>
                  </a:moveTo>
                  <a:lnTo>
                    <a:pt x="19869" y="23283"/>
                  </a:lnTo>
                  <a:lnTo>
                    <a:pt x="12418" y="0"/>
                  </a:lnTo>
                  <a:lnTo>
                    <a:pt x="0" y="0"/>
                  </a:lnTo>
                  <a:lnTo>
                    <a:pt x="931" y="5277"/>
                  </a:lnTo>
                  <a:lnTo>
                    <a:pt x="3104" y="8692"/>
                  </a:lnTo>
                  <a:lnTo>
                    <a:pt x="5277" y="12728"/>
                  </a:lnTo>
                  <a:lnTo>
                    <a:pt x="7451" y="16143"/>
                  </a:lnTo>
                  <a:lnTo>
                    <a:pt x="12418" y="20179"/>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74" name="Freeform: Shape 373">
              <a:extLst>
                <a:ext uri="{FF2B5EF4-FFF2-40B4-BE49-F238E27FC236}">
                  <a16:creationId xmlns:a16="http://schemas.microsoft.com/office/drawing/2014/main" id="{DEB8FF09-B8CD-466B-9FF3-3E2E10F3DA99}"/>
                </a:ext>
              </a:extLst>
            </p:cNvPr>
            <p:cNvSpPr/>
            <p:nvPr/>
          </p:nvSpPr>
          <p:spPr>
            <a:xfrm>
              <a:off x="7423321" y="5928431"/>
              <a:ext cx="18627" cy="15522"/>
            </a:xfrm>
            <a:custGeom>
              <a:avLst/>
              <a:gdLst>
                <a:gd name="connsiteX0" fmla="*/ 13349 w 18626"/>
                <a:gd name="connsiteY0" fmla="*/ 4346 h 15522"/>
                <a:gd name="connsiteX1" fmla="*/ 9313 w 18626"/>
                <a:gd name="connsiteY1" fmla="*/ 0 h 15522"/>
                <a:gd name="connsiteX2" fmla="*/ 6209 w 18626"/>
                <a:gd name="connsiteY2" fmla="*/ 4346 h 15522"/>
                <a:gd name="connsiteX3" fmla="*/ 4036 w 18626"/>
                <a:gd name="connsiteY3" fmla="*/ 4346 h 15522"/>
                <a:gd name="connsiteX4" fmla="*/ 1863 w 18626"/>
                <a:gd name="connsiteY4" fmla="*/ 4346 h 15522"/>
                <a:gd name="connsiteX5" fmla="*/ 1863 w 18626"/>
                <a:gd name="connsiteY5" fmla="*/ 5588 h 15522"/>
                <a:gd name="connsiteX6" fmla="*/ 1863 w 18626"/>
                <a:gd name="connsiteY6" fmla="*/ 9624 h 15522"/>
                <a:gd name="connsiteX7" fmla="*/ 0 w 18626"/>
                <a:gd name="connsiteY7" fmla="*/ 12728 h 15522"/>
                <a:gd name="connsiteX8" fmla="*/ 6209 w 18626"/>
                <a:gd name="connsiteY8" fmla="*/ 14901 h 15522"/>
                <a:gd name="connsiteX9" fmla="*/ 7140 w 18626"/>
                <a:gd name="connsiteY9" fmla="*/ 14901 h 15522"/>
                <a:gd name="connsiteX10" fmla="*/ 9313 w 18626"/>
                <a:gd name="connsiteY10" fmla="*/ 14901 h 15522"/>
                <a:gd name="connsiteX11" fmla="*/ 11176 w 18626"/>
                <a:gd name="connsiteY11" fmla="*/ 17075 h 15522"/>
                <a:gd name="connsiteX12" fmla="*/ 13349 w 18626"/>
                <a:gd name="connsiteY12" fmla="*/ 17075 h 15522"/>
                <a:gd name="connsiteX13" fmla="*/ 20800 w 18626"/>
                <a:gd name="connsiteY13" fmla="*/ 17075 h 15522"/>
                <a:gd name="connsiteX14" fmla="*/ 20800 w 18626"/>
                <a:gd name="connsiteY14" fmla="*/ 9624 h 15522"/>
                <a:gd name="connsiteX15" fmla="*/ 16454 w 18626"/>
                <a:gd name="connsiteY15" fmla="*/ 7451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26" h="15522">
                  <a:moveTo>
                    <a:pt x="13349" y="4346"/>
                  </a:moveTo>
                  <a:lnTo>
                    <a:pt x="9313" y="0"/>
                  </a:lnTo>
                  <a:lnTo>
                    <a:pt x="6209" y="4346"/>
                  </a:lnTo>
                  <a:lnTo>
                    <a:pt x="4036" y="4346"/>
                  </a:lnTo>
                  <a:lnTo>
                    <a:pt x="1863" y="4346"/>
                  </a:lnTo>
                  <a:lnTo>
                    <a:pt x="1863" y="5588"/>
                  </a:lnTo>
                  <a:lnTo>
                    <a:pt x="1863" y="9624"/>
                  </a:lnTo>
                  <a:lnTo>
                    <a:pt x="0" y="12728"/>
                  </a:lnTo>
                  <a:lnTo>
                    <a:pt x="6209" y="14901"/>
                  </a:lnTo>
                  <a:lnTo>
                    <a:pt x="7140" y="14901"/>
                  </a:lnTo>
                  <a:lnTo>
                    <a:pt x="9313" y="14901"/>
                  </a:lnTo>
                  <a:lnTo>
                    <a:pt x="11176" y="17075"/>
                  </a:lnTo>
                  <a:lnTo>
                    <a:pt x="13349" y="17075"/>
                  </a:lnTo>
                  <a:lnTo>
                    <a:pt x="20800" y="17075"/>
                  </a:lnTo>
                  <a:lnTo>
                    <a:pt x="20800" y="9624"/>
                  </a:lnTo>
                  <a:lnTo>
                    <a:pt x="16454" y="7451"/>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75" name="Freeform: Shape 374">
              <a:extLst>
                <a:ext uri="{FF2B5EF4-FFF2-40B4-BE49-F238E27FC236}">
                  <a16:creationId xmlns:a16="http://schemas.microsoft.com/office/drawing/2014/main" id="{50940EDE-B351-4CA1-83A1-EA5B854E6CFA}"/>
                </a:ext>
              </a:extLst>
            </p:cNvPr>
            <p:cNvSpPr/>
            <p:nvPr/>
          </p:nvSpPr>
          <p:spPr>
            <a:xfrm>
              <a:off x="7449089" y="5945506"/>
              <a:ext cx="12418" cy="12418"/>
            </a:xfrm>
            <a:custGeom>
              <a:avLst/>
              <a:gdLst>
                <a:gd name="connsiteX0" fmla="*/ 0 w 12417"/>
                <a:gd name="connsiteY0" fmla="*/ 3104 h 12417"/>
                <a:gd name="connsiteX1" fmla="*/ 0 w 12417"/>
                <a:gd name="connsiteY1" fmla="*/ 5278 h 12417"/>
                <a:gd name="connsiteX2" fmla="*/ 2173 w 12417"/>
                <a:gd name="connsiteY2" fmla="*/ 5278 h 12417"/>
                <a:gd name="connsiteX3" fmla="*/ 2173 w 12417"/>
                <a:gd name="connsiteY3" fmla="*/ 7451 h 12417"/>
                <a:gd name="connsiteX4" fmla="*/ 3104 w 12417"/>
                <a:gd name="connsiteY4" fmla="*/ 8382 h 12417"/>
                <a:gd name="connsiteX5" fmla="*/ 3104 w 12417"/>
                <a:gd name="connsiteY5" fmla="*/ 12728 h 12417"/>
                <a:gd name="connsiteX6" fmla="*/ 14591 w 12417"/>
                <a:gd name="connsiteY6" fmla="*/ 12728 h 12417"/>
                <a:gd name="connsiteX7" fmla="*/ 14591 w 12417"/>
                <a:gd name="connsiteY7" fmla="*/ 5278 h 12417"/>
                <a:gd name="connsiteX8" fmla="*/ 0 w 12417"/>
                <a:gd name="connsiteY8" fmla="*/ 0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17" h="12417">
                  <a:moveTo>
                    <a:pt x="0" y="3104"/>
                  </a:moveTo>
                  <a:lnTo>
                    <a:pt x="0" y="5278"/>
                  </a:lnTo>
                  <a:lnTo>
                    <a:pt x="2173" y="5278"/>
                  </a:lnTo>
                  <a:lnTo>
                    <a:pt x="2173" y="7451"/>
                  </a:lnTo>
                  <a:lnTo>
                    <a:pt x="3104" y="8382"/>
                  </a:lnTo>
                  <a:lnTo>
                    <a:pt x="3104" y="12728"/>
                  </a:lnTo>
                  <a:lnTo>
                    <a:pt x="14591" y="12728"/>
                  </a:lnTo>
                  <a:lnTo>
                    <a:pt x="14591" y="5278"/>
                  </a:lnTo>
                  <a:lnTo>
                    <a:pt x="0" y="0"/>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76" name="Freeform: Shape 375">
              <a:extLst>
                <a:ext uri="{FF2B5EF4-FFF2-40B4-BE49-F238E27FC236}">
                  <a16:creationId xmlns:a16="http://schemas.microsoft.com/office/drawing/2014/main" id="{04A12BD4-3B66-4DB8-BCE0-7B7E14904783}"/>
                </a:ext>
              </a:extLst>
            </p:cNvPr>
            <p:cNvSpPr/>
            <p:nvPr/>
          </p:nvSpPr>
          <p:spPr>
            <a:xfrm>
              <a:off x="7229293" y="6429180"/>
              <a:ext cx="52776" cy="68298"/>
            </a:xfrm>
            <a:custGeom>
              <a:avLst/>
              <a:gdLst>
                <a:gd name="connsiteX0" fmla="*/ 46877 w 52775"/>
                <a:gd name="connsiteY0" fmla="*/ 0 h 68298"/>
                <a:gd name="connsiteX1" fmla="*/ 37564 w 52775"/>
                <a:gd name="connsiteY1" fmla="*/ 9313 h 68298"/>
                <a:gd name="connsiteX2" fmla="*/ 27319 w 52775"/>
                <a:gd name="connsiteY2" fmla="*/ 11487 h 68298"/>
                <a:gd name="connsiteX3" fmla="*/ 14591 w 52775"/>
                <a:gd name="connsiteY3" fmla="*/ 4036 h 68298"/>
                <a:gd name="connsiteX4" fmla="*/ 0 w 52775"/>
                <a:gd name="connsiteY4" fmla="*/ 4036 h 68298"/>
                <a:gd name="connsiteX5" fmla="*/ 7451 w 52775"/>
                <a:gd name="connsiteY5" fmla="*/ 24215 h 68298"/>
                <a:gd name="connsiteX6" fmla="*/ 14591 w 52775"/>
                <a:gd name="connsiteY6" fmla="*/ 46567 h 68298"/>
                <a:gd name="connsiteX7" fmla="*/ 19869 w 52775"/>
                <a:gd name="connsiteY7" fmla="*/ 68609 h 68298"/>
                <a:gd name="connsiteX8" fmla="*/ 32286 w 52775"/>
                <a:gd name="connsiteY8" fmla="*/ 62400 h 68298"/>
                <a:gd name="connsiteX9" fmla="*/ 41910 w 52775"/>
                <a:gd name="connsiteY9" fmla="*/ 57122 h 68298"/>
                <a:gd name="connsiteX10" fmla="*/ 49982 w 52775"/>
                <a:gd name="connsiteY10" fmla="*/ 47498 h 68298"/>
                <a:gd name="connsiteX11" fmla="*/ 54328 w 52775"/>
                <a:gd name="connsiteY11" fmla="*/ 31666 h 68298"/>
                <a:gd name="connsiteX12" fmla="*/ 52155 w 52775"/>
                <a:gd name="connsiteY12" fmla="*/ 14902 h 68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75" h="68298">
                  <a:moveTo>
                    <a:pt x="46877" y="0"/>
                  </a:moveTo>
                  <a:lnTo>
                    <a:pt x="37564" y="9313"/>
                  </a:lnTo>
                  <a:lnTo>
                    <a:pt x="27319" y="11487"/>
                  </a:lnTo>
                  <a:lnTo>
                    <a:pt x="14591" y="4036"/>
                  </a:lnTo>
                  <a:lnTo>
                    <a:pt x="0" y="4036"/>
                  </a:lnTo>
                  <a:lnTo>
                    <a:pt x="7451" y="24215"/>
                  </a:lnTo>
                  <a:lnTo>
                    <a:pt x="14591" y="46567"/>
                  </a:lnTo>
                  <a:lnTo>
                    <a:pt x="19869" y="68609"/>
                  </a:lnTo>
                  <a:lnTo>
                    <a:pt x="32286" y="62400"/>
                  </a:lnTo>
                  <a:lnTo>
                    <a:pt x="41910" y="57122"/>
                  </a:lnTo>
                  <a:lnTo>
                    <a:pt x="49982" y="47498"/>
                  </a:lnTo>
                  <a:lnTo>
                    <a:pt x="54328" y="31666"/>
                  </a:lnTo>
                  <a:lnTo>
                    <a:pt x="52155" y="14902"/>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77" name="Freeform: Shape 376">
              <a:extLst>
                <a:ext uri="{FF2B5EF4-FFF2-40B4-BE49-F238E27FC236}">
                  <a16:creationId xmlns:a16="http://schemas.microsoft.com/office/drawing/2014/main" id="{49A99929-E3A4-4DEC-BF86-89C3F2496A8A}"/>
                </a:ext>
              </a:extLst>
            </p:cNvPr>
            <p:cNvSpPr/>
            <p:nvPr/>
          </p:nvSpPr>
          <p:spPr>
            <a:xfrm>
              <a:off x="4103104" y="5644063"/>
              <a:ext cx="9313" cy="12418"/>
            </a:xfrm>
            <a:custGeom>
              <a:avLst/>
              <a:gdLst>
                <a:gd name="connsiteX0" fmla="*/ 2173 w 9313"/>
                <a:gd name="connsiteY0" fmla="*/ 5278 h 12417"/>
                <a:gd name="connsiteX1" fmla="*/ 2173 w 9313"/>
                <a:gd name="connsiteY1" fmla="*/ 7140 h 12417"/>
                <a:gd name="connsiteX2" fmla="*/ 2173 w 9313"/>
                <a:gd name="connsiteY2" fmla="*/ 9313 h 12417"/>
                <a:gd name="connsiteX3" fmla="*/ 4346 w 9313"/>
                <a:gd name="connsiteY3" fmla="*/ 11487 h 12417"/>
                <a:gd name="connsiteX4" fmla="*/ 5278 w 9313"/>
                <a:gd name="connsiteY4" fmla="*/ 11487 h 12417"/>
                <a:gd name="connsiteX5" fmla="*/ 9624 w 9313"/>
                <a:gd name="connsiteY5" fmla="*/ 12418 h 12417"/>
                <a:gd name="connsiteX6" fmla="*/ 9624 w 9313"/>
                <a:gd name="connsiteY6" fmla="*/ 5278 h 12417"/>
                <a:gd name="connsiteX7" fmla="*/ 0 w 9313"/>
                <a:gd name="connsiteY7" fmla="*/ 0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13" h="12417">
                  <a:moveTo>
                    <a:pt x="2173" y="5278"/>
                  </a:moveTo>
                  <a:lnTo>
                    <a:pt x="2173" y="7140"/>
                  </a:lnTo>
                  <a:lnTo>
                    <a:pt x="2173" y="9313"/>
                  </a:lnTo>
                  <a:lnTo>
                    <a:pt x="4346" y="11487"/>
                  </a:lnTo>
                  <a:lnTo>
                    <a:pt x="5278" y="11487"/>
                  </a:lnTo>
                  <a:lnTo>
                    <a:pt x="9624" y="12418"/>
                  </a:lnTo>
                  <a:lnTo>
                    <a:pt x="9624" y="5278"/>
                  </a:lnTo>
                  <a:lnTo>
                    <a:pt x="0" y="0"/>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78" name="Freeform: Shape 377">
              <a:extLst>
                <a:ext uri="{FF2B5EF4-FFF2-40B4-BE49-F238E27FC236}">
                  <a16:creationId xmlns:a16="http://schemas.microsoft.com/office/drawing/2014/main" id="{168DF87C-6F87-47DB-86D4-FF733D0B4D60}"/>
                </a:ext>
              </a:extLst>
            </p:cNvPr>
            <p:cNvSpPr/>
            <p:nvPr/>
          </p:nvSpPr>
          <p:spPr>
            <a:xfrm>
              <a:off x="4008418" y="5514917"/>
              <a:ext cx="34149" cy="18627"/>
            </a:xfrm>
            <a:custGeom>
              <a:avLst/>
              <a:gdLst>
                <a:gd name="connsiteX0" fmla="*/ 21731 w 34149"/>
                <a:gd name="connsiteY0" fmla="*/ 5278 h 18626"/>
                <a:gd name="connsiteX1" fmla="*/ 16764 w 34149"/>
                <a:gd name="connsiteY1" fmla="*/ 1863 h 18626"/>
                <a:gd name="connsiteX2" fmla="*/ 7140 w 34149"/>
                <a:gd name="connsiteY2" fmla="*/ 0 h 18626"/>
                <a:gd name="connsiteX3" fmla="*/ 6209 w 34149"/>
                <a:gd name="connsiteY3" fmla="*/ 1863 h 18626"/>
                <a:gd name="connsiteX4" fmla="*/ 4036 w 34149"/>
                <a:gd name="connsiteY4" fmla="*/ 1863 h 18626"/>
                <a:gd name="connsiteX5" fmla="*/ 2173 w 34149"/>
                <a:gd name="connsiteY5" fmla="*/ 4036 h 18626"/>
                <a:gd name="connsiteX6" fmla="*/ 0 w 34149"/>
                <a:gd name="connsiteY6" fmla="*/ 4036 h 18626"/>
                <a:gd name="connsiteX7" fmla="*/ 0 w 34149"/>
                <a:gd name="connsiteY7" fmla="*/ 16764 h 18626"/>
                <a:gd name="connsiteX8" fmla="*/ 6209 w 34149"/>
                <a:gd name="connsiteY8" fmla="*/ 18937 h 18626"/>
                <a:gd name="connsiteX9" fmla="*/ 13660 w 34149"/>
                <a:gd name="connsiteY9" fmla="*/ 18937 h 18626"/>
                <a:gd name="connsiteX10" fmla="*/ 16764 w 34149"/>
                <a:gd name="connsiteY10" fmla="*/ 19869 h 18626"/>
                <a:gd name="connsiteX11" fmla="*/ 21731 w 34149"/>
                <a:gd name="connsiteY11" fmla="*/ 18937 h 18626"/>
                <a:gd name="connsiteX12" fmla="*/ 28251 w 34149"/>
                <a:gd name="connsiteY12" fmla="*/ 16764 h 18626"/>
                <a:gd name="connsiteX13" fmla="*/ 35391 w 34149"/>
                <a:gd name="connsiteY13" fmla="*/ 16764 h 18626"/>
                <a:gd name="connsiteX14" fmla="*/ 35391 w 34149"/>
                <a:gd name="connsiteY14" fmla="*/ 12728 h 18626"/>
                <a:gd name="connsiteX15" fmla="*/ 29182 w 34149"/>
                <a:gd name="connsiteY15" fmla="*/ 9313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149" h="18626">
                  <a:moveTo>
                    <a:pt x="21731" y="5278"/>
                  </a:moveTo>
                  <a:lnTo>
                    <a:pt x="16764" y="1863"/>
                  </a:lnTo>
                  <a:lnTo>
                    <a:pt x="7140" y="0"/>
                  </a:lnTo>
                  <a:lnTo>
                    <a:pt x="6209" y="1863"/>
                  </a:lnTo>
                  <a:lnTo>
                    <a:pt x="4036" y="1863"/>
                  </a:lnTo>
                  <a:lnTo>
                    <a:pt x="2173" y="4036"/>
                  </a:lnTo>
                  <a:lnTo>
                    <a:pt x="0" y="4036"/>
                  </a:lnTo>
                  <a:lnTo>
                    <a:pt x="0" y="16764"/>
                  </a:lnTo>
                  <a:lnTo>
                    <a:pt x="6209" y="18937"/>
                  </a:lnTo>
                  <a:lnTo>
                    <a:pt x="13660" y="18937"/>
                  </a:lnTo>
                  <a:lnTo>
                    <a:pt x="16764" y="19869"/>
                  </a:lnTo>
                  <a:lnTo>
                    <a:pt x="21731" y="18937"/>
                  </a:lnTo>
                  <a:lnTo>
                    <a:pt x="28251" y="16764"/>
                  </a:lnTo>
                  <a:lnTo>
                    <a:pt x="35391" y="16764"/>
                  </a:lnTo>
                  <a:lnTo>
                    <a:pt x="35391" y="12728"/>
                  </a:lnTo>
                  <a:lnTo>
                    <a:pt x="29182" y="9313"/>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79" name="Freeform: Shape 378">
              <a:extLst>
                <a:ext uri="{FF2B5EF4-FFF2-40B4-BE49-F238E27FC236}">
                  <a16:creationId xmlns:a16="http://schemas.microsoft.com/office/drawing/2014/main" id="{29E588B5-4910-4E8C-8D6F-F28FEAFE8428}"/>
                </a:ext>
              </a:extLst>
            </p:cNvPr>
            <p:cNvSpPr/>
            <p:nvPr/>
          </p:nvSpPr>
          <p:spPr>
            <a:xfrm>
              <a:off x="3912490" y="5445999"/>
              <a:ext cx="155223" cy="58985"/>
            </a:xfrm>
            <a:custGeom>
              <a:avLst/>
              <a:gdLst>
                <a:gd name="connsiteX0" fmla="*/ 156465 w 155222"/>
                <a:gd name="connsiteY0" fmla="*/ 44394 h 58984"/>
                <a:gd name="connsiteX1" fmla="*/ 134423 w 155222"/>
                <a:gd name="connsiteY1" fmla="*/ 33838 h 58984"/>
                <a:gd name="connsiteX2" fmla="*/ 114554 w 155222"/>
                <a:gd name="connsiteY2" fmla="*/ 24215 h 58984"/>
                <a:gd name="connsiteX3" fmla="*/ 94996 w 155222"/>
                <a:gd name="connsiteY3" fmla="*/ 14901 h 58984"/>
                <a:gd name="connsiteX4" fmla="*/ 68919 w 155222"/>
                <a:gd name="connsiteY4" fmla="*/ 6519 h 58984"/>
                <a:gd name="connsiteX5" fmla="*/ 39737 w 155222"/>
                <a:gd name="connsiteY5" fmla="*/ 0 h 58984"/>
                <a:gd name="connsiteX6" fmla="*/ 36633 w 155222"/>
                <a:gd name="connsiteY6" fmla="*/ 2173 h 58984"/>
                <a:gd name="connsiteX7" fmla="*/ 32286 w 155222"/>
                <a:gd name="connsiteY7" fmla="*/ 2173 h 58984"/>
                <a:gd name="connsiteX8" fmla="*/ 29182 w 155222"/>
                <a:gd name="connsiteY8" fmla="*/ 4346 h 58984"/>
                <a:gd name="connsiteX9" fmla="*/ 23904 w 155222"/>
                <a:gd name="connsiteY9" fmla="*/ 4346 h 58984"/>
                <a:gd name="connsiteX10" fmla="*/ 17695 w 155222"/>
                <a:gd name="connsiteY10" fmla="*/ 9624 h 58984"/>
                <a:gd name="connsiteX11" fmla="*/ 12418 w 155222"/>
                <a:gd name="connsiteY11" fmla="*/ 13660 h 58984"/>
                <a:gd name="connsiteX12" fmla="*/ 7451 w 155222"/>
                <a:gd name="connsiteY12" fmla="*/ 21110 h 58984"/>
                <a:gd name="connsiteX13" fmla="*/ 0 w 155222"/>
                <a:gd name="connsiteY13" fmla="*/ 21110 h 58984"/>
                <a:gd name="connsiteX14" fmla="*/ 3104 w 155222"/>
                <a:gd name="connsiteY14" fmla="*/ 22352 h 58984"/>
                <a:gd name="connsiteX15" fmla="*/ 10555 w 155222"/>
                <a:gd name="connsiteY15" fmla="*/ 26388 h 58984"/>
                <a:gd name="connsiteX16" fmla="*/ 16764 w 155222"/>
                <a:gd name="connsiteY16" fmla="*/ 28561 h 58984"/>
                <a:gd name="connsiteX17" fmla="*/ 22042 w 155222"/>
                <a:gd name="connsiteY17" fmla="*/ 22352 h 58984"/>
                <a:gd name="connsiteX18" fmla="*/ 25146 w 155222"/>
                <a:gd name="connsiteY18" fmla="*/ 17075 h 58984"/>
                <a:gd name="connsiteX19" fmla="*/ 31355 w 155222"/>
                <a:gd name="connsiteY19" fmla="*/ 11797 h 58984"/>
                <a:gd name="connsiteX20" fmla="*/ 58364 w 155222"/>
                <a:gd name="connsiteY20" fmla="*/ 24215 h 58984"/>
                <a:gd name="connsiteX21" fmla="*/ 83510 w 155222"/>
                <a:gd name="connsiteY21" fmla="*/ 36943 h 58984"/>
                <a:gd name="connsiteX22" fmla="*/ 110519 w 155222"/>
                <a:gd name="connsiteY22" fmla="*/ 44394 h 58984"/>
                <a:gd name="connsiteX23" fmla="*/ 112692 w 155222"/>
                <a:gd name="connsiteY23" fmla="*/ 48740 h 58984"/>
                <a:gd name="connsiteX24" fmla="*/ 112692 w 155222"/>
                <a:gd name="connsiteY24" fmla="*/ 50913 h 58984"/>
                <a:gd name="connsiteX25" fmla="*/ 112692 w 155222"/>
                <a:gd name="connsiteY25" fmla="*/ 51844 h 58984"/>
                <a:gd name="connsiteX26" fmla="*/ 112692 w 155222"/>
                <a:gd name="connsiteY26" fmla="*/ 54017 h 58984"/>
                <a:gd name="connsiteX27" fmla="*/ 112692 w 155222"/>
                <a:gd name="connsiteY27" fmla="*/ 58364 h 58984"/>
                <a:gd name="connsiteX28" fmla="*/ 110519 w 155222"/>
                <a:gd name="connsiteY28" fmla="*/ 61468 h 58984"/>
                <a:gd name="connsiteX29" fmla="*/ 124178 w 155222"/>
                <a:gd name="connsiteY29" fmla="*/ 59295 h 58984"/>
                <a:gd name="connsiteX30" fmla="*/ 136596 w 155222"/>
                <a:gd name="connsiteY30" fmla="*/ 56191 h 58984"/>
                <a:gd name="connsiteX31" fmla="*/ 146841 w 155222"/>
                <a:gd name="connsiteY31" fmla="*/ 51844 h 58984"/>
                <a:gd name="connsiteX32" fmla="*/ 156465 w 155222"/>
                <a:gd name="connsiteY32" fmla="*/ 51844 h 5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58984">
                  <a:moveTo>
                    <a:pt x="156465" y="44394"/>
                  </a:moveTo>
                  <a:lnTo>
                    <a:pt x="134423" y="33838"/>
                  </a:lnTo>
                  <a:lnTo>
                    <a:pt x="114554" y="24215"/>
                  </a:lnTo>
                  <a:lnTo>
                    <a:pt x="94996" y="14901"/>
                  </a:lnTo>
                  <a:lnTo>
                    <a:pt x="68919" y="6519"/>
                  </a:lnTo>
                  <a:lnTo>
                    <a:pt x="39737" y="0"/>
                  </a:lnTo>
                  <a:lnTo>
                    <a:pt x="36633" y="2173"/>
                  </a:lnTo>
                  <a:lnTo>
                    <a:pt x="32286" y="2173"/>
                  </a:lnTo>
                  <a:lnTo>
                    <a:pt x="29182" y="4346"/>
                  </a:lnTo>
                  <a:lnTo>
                    <a:pt x="23904" y="4346"/>
                  </a:lnTo>
                  <a:lnTo>
                    <a:pt x="17695" y="9624"/>
                  </a:lnTo>
                  <a:lnTo>
                    <a:pt x="12418" y="13660"/>
                  </a:lnTo>
                  <a:lnTo>
                    <a:pt x="7451" y="21110"/>
                  </a:lnTo>
                  <a:lnTo>
                    <a:pt x="0" y="21110"/>
                  </a:lnTo>
                  <a:lnTo>
                    <a:pt x="3104" y="22352"/>
                  </a:lnTo>
                  <a:lnTo>
                    <a:pt x="10555" y="26388"/>
                  </a:lnTo>
                  <a:lnTo>
                    <a:pt x="16764" y="28561"/>
                  </a:lnTo>
                  <a:lnTo>
                    <a:pt x="22042" y="22352"/>
                  </a:lnTo>
                  <a:lnTo>
                    <a:pt x="25146" y="17075"/>
                  </a:lnTo>
                  <a:lnTo>
                    <a:pt x="31355" y="11797"/>
                  </a:lnTo>
                  <a:lnTo>
                    <a:pt x="58364" y="24215"/>
                  </a:lnTo>
                  <a:lnTo>
                    <a:pt x="83510" y="36943"/>
                  </a:lnTo>
                  <a:lnTo>
                    <a:pt x="110519" y="44394"/>
                  </a:lnTo>
                  <a:lnTo>
                    <a:pt x="112692" y="48740"/>
                  </a:lnTo>
                  <a:lnTo>
                    <a:pt x="112692" y="50913"/>
                  </a:lnTo>
                  <a:lnTo>
                    <a:pt x="112692" y="51844"/>
                  </a:lnTo>
                  <a:lnTo>
                    <a:pt x="112692" y="54017"/>
                  </a:lnTo>
                  <a:lnTo>
                    <a:pt x="112692" y="58364"/>
                  </a:lnTo>
                  <a:lnTo>
                    <a:pt x="110519" y="61468"/>
                  </a:lnTo>
                  <a:lnTo>
                    <a:pt x="124178" y="59295"/>
                  </a:lnTo>
                  <a:lnTo>
                    <a:pt x="136596" y="56191"/>
                  </a:lnTo>
                  <a:lnTo>
                    <a:pt x="146841" y="51844"/>
                  </a:lnTo>
                  <a:lnTo>
                    <a:pt x="156465" y="51844"/>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80" name="Freeform: Shape 379">
              <a:extLst>
                <a:ext uri="{FF2B5EF4-FFF2-40B4-BE49-F238E27FC236}">
                  <a16:creationId xmlns:a16="http://schemas.microsoft.com/office/drawing/2014/main" id="{BFB07C47-40BE-4BA0-8FC8-F8B09A73CA9D}"/>
                </a:ext>
              </a:extLst>
            </p:cNvPr>
            <p:cNvSpPr/>
            <p:nvPr/>
          </p:nvSpPr>
          <p:spPr>
            <a:xfrm>
              <a:off x="4008418" y="5417438"/>
              <a:ext cx="12418" cy="24836"/>
            </a:xfrm>
            <a:custGeom>
              <a:avLst/>
              <a:gdLst>
                <a:gd name="connsiteX0" fmla="*/ 6209 w 12417"/>
                <a:gd name="connsiteY0" fmla="*/ 3104 h 24835"/>
                <a:gd name="connsiteX1" fmla="*/ 0 w 12417"/>
                <a:gd name="connsiteY1" fmla="*/ 0 h 24835"/>
                <a:gd name="connsiteX2" fmla="*/ 0 w 12417"/>
                <a:gd name="connsiteY2" fmla="*/ 7451 h 24835"/>
                <a:gd name="connsiteX3" fmla="*/ 0 w 12417"/>
                <a:gd name="connsiteY3" fmla="*/ 10555 h 24835"/>
                <a:gd name="connsiteX4" fmla="*/ 2173 w 12417"/>
                <a:gd name="connsiteY4" fmla="*/ 14901 h 24835"/>
                <a:gd name="connsiteX5" fmla="*/ 4036 w 12417"/>
                <a:gd name="connsiteY5" fmla="*/ 18006 h 24835"/>
                <a:gd name="connsiteX6" fmla="*/ 6209 w 12417"/>
                <a:gd name="connsiteY6" fmla="*/ 20179 h 24835"/>
                <a:gd name="connsiteX7" fmla="*/ 7140 w 12417"/>
                <a:gd name="connsiteY7" fmla="*/ 25457 h 24835"/>
                <a:gd name="connsiteX8" fmla="*/ 14591 w 12417"/>
                <a:gd name="connsiteY8" fmla="*/ 25457 h 24835"/>
                <a:gd name="connsiteX9" fmla="*/ 14591 w 12417"/>
                <a:gd name="connsiteY9" fmla="*/ 15833 h 24835"/>
                <a:gd name="connsiteX10" fmla="*/ 13660 w 12417"/>
                <a:gd name="connsiteY10" fmla="*/ 10555 h 24835"/>
                <a:gd name="connsiteX11" fmla="*/ 9313 w 12417"/>
                <a:gd name="connsiteY11" fmla="*/ 7451 h 2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17" h="24835">
                  <a:moveTo>
                    <a:pt x="6209" y="3104"/>
                  </a:moveTo>
                  <a:lnTo>
                    <a:pt x="0" y="0"/>
                  </a:lnTo>
                  <a:lnTo>
                    <a:pt x="0" y="7451"/>
                  </a:lnTo>
                  <a:lnTo>
                    <a:pt x="0" y="10555"/>
                  </a:lnTo>
                  <a:lnTo>
                    <a:pt x="2173" y="14901"/>
                  </a:lnTo>
                  <a:lnTo>
                    <a:pt x="4036" y="18006"/>
                  </a:lnTo>
                  <a:lnTo>
                    <a:pt x="6209" y="20179"/>
                  </a:lnTo>
                  <a:lnTo>
                    <a:pt x="7140" y="25457"/>
                  </a:lnTo>
                  <a:lnTo>
                    <a:pt x="14591" y="25457"/>
                  </a:lnTo>
                  <a:lnTo>
                    <a:pt x="14591" y="15833"/>
                  </a:lnTo>
                  <a:lnTo>
                    <a:pt x="13660" y="10555"/>
                  </a:lnTo>
                  <a:lnTo>
                    <a:pt x="9313" y="7451"/>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81" name="Freeform: Shape 380">
              <a:extLst>
                <a:ext uri="{FF2B5EF4-FFF2-40B4-BE49-F238E27FC236}">
                  <a16:creationId xmlns:a16="http://schemas.microsoft.com/office/drawing/2014/main" id="{203F99F6-B7E5-4E33-B815-090D0E2E6FBB}"/>
                </a:ext>
              </a:extLst>
            </p:cNvPr>
            <p:cNvSpPr/>
            <p:nvPr/>
          </p:nvSpPr>
          <p:spPr>
            <a:xfrm>
              <a:off x="4000036" y="5393223"/>
              <a:ext cx="27940" cy="15522"/>
            </a:xfrm>
            <a:custGeom>
              <a:avLst/>
              <a:gdLst>
                <a:gd name="connsiteX0" fmla="*/ 29182 w 27940"/>
                <a:gd name="connsiteY0" fmla="*/ 16764 h 15522"/>
                <a:gd name="connsiteX1" fmla="*/ 29182 w 27940"/>
                <a:gd name="connsiteY1" fmla="*/ 12728 h 15522"/>
                <a:gd name="connsiteX2" fmla="*/ 30113 w 27940"/>
                <a:gd name="connsiteY2" fmla="*/ 10555 h 15522"/>
                <a:gd name="connsiteX3" fmla="*/ 30113 w 27940"/>
                <a:gd name="connsiteY3" fmla="*/ 9313 h 15522"/>
                <a:gd name="connsiteX4" fmla="*/ 29182 w 27940"/>
                <a:gd name="connsiteY4" fmla="*/ 7451 h 15522"/>
                <a:gd name="connsiteX5" fmla="*/ 29182 w 27940"/>
                <a:gd name="connsiteY5" fmla="*/ 5277 h 15522"/>
                <a:gd name="connsiteX6" fmla="*/ 25146 w 27940"/>
                <a:gd name="connsiteY6" fmla="*/ 3104 h 15522"/>
                <a:gd name="connsiteX7" fmla="*/ 22973 w 27940"/>
                <a:gd name="connsiteY7" fmla="*/ 0 h 15522"/>
                <a:gd name="connsiteX8" fmla="*/ 0 w 27940"/>
                <a:gd name="connsiteY8" fmla="*/ 0 h 15522"/>
                <a:gd name="connsiteX9" fmla="*/ 0 w 27940"/>
                <a:gd name="connsiteY9" fmla="*/ 3104 h 15522"/>
                <a:gd name="connsiteX10" fmla="*/ 931 w 27940"/>
                <a:gd name="connsiteY10" fmla="*/ 7451 h 15522"/>
                <a:gd name="connsiteX11" fmla="*/ 5278 w 27940"/>
                <a:gd name="connsiteY11" fmla="*/ 9313 h 15522"/>
                <a:gd name="connsiteX12" fmla="*/ 8382 w 27940"/>
                <a:gd name="connsiteY12" fmla="*/ 9313 h 15522"/>
                <a:gd name="connsiteX13" fmla="*/ 12418 w 27940"/>
                <a:gd name="connsiteY13" fmla="*/ 10555 h 15522"/>
                <a:gd name="connsiteX14" fmla="*/ 17695 w 27940"/>
                <a:gd name="connsiteY14" fmla="*/ 10555 h 15522"/>
                <a:gd name="connsiteX15" fmla="*/ 22973 w 27940"/>
                <a:gd name="connsiteY15" fmla="*/ 12728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940" h="15522">
                  <a:moveTo>
                    <a:pt x="29182" y="16764"/>
                  </a:moveTo>
                  <a:lnTo>
                    <a:pt x="29182" y="12728"/>
                  </a:lnTo>
                  <a:lnTo>
                    <a:pt x="30113" y="10555"/>
                  </a:lnTo>
                  <a:lnTo>
                    <a:pt x="30113" y="9313"/>
                  </a:lnTo>
                  <a:lnTo>
                    <a:pt x="29182" y="7451"/>
                  </a:lnTo>
                  <a:lnTo>
                    <a:pt x="29182" y="5277"/>
                  </a:lnTo>
                  <a:lnTo>
                    <a:pt x="25146" y="3104"/>
                  </a:lnTo>
                  <a:lnTo>
                    <a:pt x="22973" y="0"/>
                  </a:lnTo>
                  <a:lnTo>
                    <a:pt x="0" y="0"/>
                  </a:lnTo>
                  <a:lnTo>
                    <a:pt x="0" y="3104"/>
                  </a:lnTo>
                  <a:lnTo>
                    <a:pt x="931" y="7451"/>
                  </a:lnTo>
                  <a:lnTo>
                    <a:pt x="5278" y="9313"/>
                  </a:lnTo>
                  <a:lnTo>
                    <a:pt x="8382" y="9313"/>
                  </a:lnTo>
                  <a:lnTo>
                    <a:pt x="12418" y="10555"/>
                  </a:lnTo>
                  <a:lnTo>
                    <a:pt x="17695" y="10555"/>
                  </a:lnTo>
                  <a:lnTo>
                    <a:pt x="22973" y="12728"/>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82" name="Freeform: Shape 381">
              <a:extLst>
                <a:ext uri="{FF2B5EF4-FFF2-40B4-BE49-F238E27FC236}">
                  <a16:creationId xmlns:a16="http://schemas.microsoft.com/office/drawing/2014/main" id="{0BA08F51-A646-49B9-8B8F-C814B50F41FC}"/>
                </a:ext>
              </a:extLst>
            </p:cNvPr>
            <p:cNvSpPr/>
            <p:nvPr/>
          </p:nvSpPr>
          <p:spPr>
            <a:xfrm>
              <a:off x="5743810" y="6002628"/>
              <a:ext cx="99343" cy="207999"/>
            </a:xfrm>
            <a:custGeom>
              <a:avLst/>
              <a:gdLst>
                <a:gd name="connsiteX0" fmla="*/ 92823 w 99342"/>
                <a:gd name="connsiteY0" fmla="*/ 0 h 207998"/>
                <a:gd name="connsiteX1" fmla="*/ 83510 w 99342"/>
                <a:gd name="connsiteY1" fmla="*/ 5278 h 207998"/>
                <a:gd name="connsiteX2" fmla="*/ 72023 w 99342"/>
                <a:gd name="connsiteY2" fmla="*/ 14901 h 207998"/>
                <a:gd name="connsiteX3" fmla="*/ 59606 w 99342"/>
                <a:gd name="connsiteY3" fmla="*/ 27630 h 207998"/>
                <a:gd name="connsiteX4" fmla="*/ 49051 w 99342"/>
                <a:gd name="connsiteY4" fmla="*/ 40358 h 207998"/>
                <a:gd name="connsiteX5" fmla="*/ 37564 w 99342"/>
                <a:gd name="connsiteY5" fmla="*/ 51844 h 207998"/>
                <a:gd name="connsiteX6" fmla="*/ 32286 w 99342"/>
                <a:gd name="connsiteY6" fmla="*/ 60226 h 207998"/>
                <a:gd name="connsiteX7" fmla="*/ 12728 w 99342"/>
                <a:gd name="connsiteY7" fmla="*/ 60226 h 207998"/>
                <a:gd name="connsiteX8" fmla="*/ 12728 w 99342"/>
                <a:gd name="connsiteY8" fmla="*/ 75128 h 207998"/>
                <a:gd name="connsiteX9" fmla="*/ 14591 w 99342"/>
                <a:gd name="connsiteY9" fmla="*/ 90029 h 207998"/>
                <a:gd name="connsiteX10" fmla="*/ 15833 w 99342"/>
                <a:gd name="connsiteY10" fmla="*/ 104931 h 207998"/>
                <a:gd name="connsiteX11" fmla="*/ 15833 w 99342"/>
                <a:gd name="connsiteY11" fmla="*/ 114244 h 207998"/>
                <a:gd name="connsiteX12" fmla="*/ 10555 w 99342"/>
                <a:gd name="connsiteY12" fmla="*/ 129145 h 207998"/>
                <a:gd name="connsiteX13" fmla="*/ 5278 w 99342"/>
                <a:gd name="connsiteY13" fmla="*/ 144047 h 207998"/>
                <a:gd name="connsiteX14" fmla="*/ 0 w 99342"/>
                <a:gd name="connsiteY14" fmla="*/ 156775 h 207998"/>
                <a:gd name="connsiteX15" fmla="*/ 1242 w 99342"/>
                <a:gd name="connsiteY15" fmla="*/ 171366 h 207998"/>
                <a:gd name="connsiteX16" fmla="*/ 8382 w 99342"/>
                <a:gd name="connsiteY16" fmla="*/ 186267 h 207998"/>
                <a:gd name="connsiteX17" fmla="*/ 10555 w 99342"/>
                <a:gd name="connsiteY17" fmla="*/ 193718 h 207998"/>
                <a:gd name="connsiteX18" fmla="*/ 14591 w 99342"/>
                <a:gd name="connsiteY18" fmla="*/ 198996 h 207998"/>
                <a:gd name="connsiteX19" fmla="*/ 19869 w 99342"/>
                <a:gd name="connsiteY19" fmla="*/ 203342 h 207998"/>
                <a:gd name="connsiteX20" fmla="*/ 25146 w 99342"/>
                <a:gd name="connsiteY20" fmla="*/ 205205 h 207998"/>
                <a:gd name="connsiteX21" fmla="*/ 32286 w 99342"/>
                <a:gd name="connsiteY21" fmla="*/ 206446 h 207998"/>
                <a:gd name="connsiteX22" fmla="*/ 32286 w 99342"/>
                <a:gd name="connsiteY22" fmla="*/ 210482 h 207998"/>
                <a:gd name="connsiteX23" fmla="*/ 45015 w 99342"/>
                <a:gd name="connsiteY23" fmla="*/ 201169 h 207998"/>
                <a:gd name="connsiteX24" fmla="*/ 52155 w 99342"/>
                <a:gd name="connsiteY24" fmla="*/ 190614 h 207998"/>
                <a:gd name="connsiteX25" fmla="*/ 54328 w 99342"/>
                <a:gd name="connsiteY25" fmla="*/ 176644 h 207998"/>
                <a:gd name="connsiteX26" fmla="*/ 56501 w 99342"/>
                <a:gd name="connsiteY26" fmla="*/ 160811 h 207998"/>
                <a:gd name="connsiteX27" fmla="*/ 59606 w 99342"/>
                <a:gd name="connsiteY27" fmla="*/ 141874 h 207998"/>
                <a:gd name="connsiteX28" fmla="*/ 66746 w 99342"/>
                <a:gd name="connsiteY28" fmla="*/ 126972 h 207998"/>
                <a:gd name="connsiteX29" fmla="*/ 76059 w 99342"/>
                <a:gd name="connsiteY29" fmla="*/ 108966 h 207998"/>
                <a:gd name="connsiteX30" fmla="*/ 86614 w 99342"/>
                <a:gd name="connsiteY30" fmla="*/ 90029 h 207998"/>
                <a:gd name="connsiteX31" fmla="*/ 95928 w 99342"/>
                <a:gd name="connsiteY31" fmla="*/ 69850 h 207998"/>
                <a:gd name="connsiteX32" fmla="*/ 101205 w 99342"/>
                <a:gd name="connsiteY32" fmla="*/ 49671 h 207998"/>
                <a:gd name="connsiteX33" fmla="*/ 101205 w 99342"/>
                <a:gd name="connsiteY33" fmla="*/ 27630 h 207998"/>
                <a:gd name="connsiteX34" fmla="*/ 92823 w 99342"/>
                <a:gd name="connsiteY34" fmla="*/ 7451 h 207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9342" h="207998">
                  <a:moveTo>
                    <a:pt x="92823" y="0"/>
                  </a:moveTo>
                  <a:lnTo>
                    <a:pt x="83510" y="5278"/>
                  </a:lnTo>
                  <a:lnTo>
                    <a:pt x="72023" y="14901"/>
                  </a:lnTo>
                  <a:lnTo>
                    <a:pt x="59606" y="27630"/>
                  </a:lnTo>
                  <a:lnTo>
                    <a:pt x="49051" y="40358"/>
                  </a:lnTo>
                  <a:lnTo>
                    <a:pt x="37564" y="51844"/>
                  </a:lnTo>
                  <a:lnTo>
                    <a:pt x="32286" y="60226"/>
                  </a:lnTo>
                  <a:lnTo>
                    <a:pt x="12728" y="60226"/>
                  </a:lnTo>
                  <a:lnTo>
                    <a:pt x="12728" y="75128"/>
                  </a:lnTo>
                  <a:lnTo>
                    <a:pt x="14591" y="90029"/>
                  </a:lnTo>
                  <a:lnTo>
                    <a:pt x="15833" y="104931"/>
                  </a:lnTo>
                  <a:lnTo>
                    <a:pt x="15833" y="114244"/>
                  </a:lnTo>
                  <a:lnTo>
                    <a:pt x="10555" y="129145"/>
                  </a:lnTo>
                  <a:lnTo>
                    <a:pt x="5278" y="144047"/>
                  </a:lnTo>
                  <a:lnTo>
                    <a:pt x="0" y="156775"/>
                  </a:lnTo>
                  <a:lnTo>
                    <a:pt x="1242" y="171366"/>
                  </a:lnTo>
                  <a:lnTo>
                    <a:pt x="8382" y="186267"/>
                  </a:lnTo>
                  <a:lnTo>
                    <a:pt x="10555" y="193718"/>
                  </a:lnTo>
                  <a:lnTo>
                    <a:pt x="14591" y="198996"/>
                  </a:lnTo>
                  <a:lnTo>
                    <a:pt x="19869" y="203342"/>
                  </a:lnTo>
                  <a:lnTo>
                    <a:pt x="25146" y="205205"/>
                  </a:lnTo>
                  <a:lnTo>
                    <a:pt x="32286" y="206446"/>
                  </a:lnTo>
                  <a:lnTo>
                    <a:pt x="32286" y="210482"/>
                  </a:lnTo>
                  <a:lnTo>
                    <a:pt x="45015" y="201169"/>
                  </a:lnTo>
                  <a:lnTo>
                    <a:pt x="52155" y="190614"/>
                  </a:lnTo>
                  <a:lnTo>
                    <a:pt x="54328" y="176644"/>
                  </a:lnTo>
                  <a:lnTo>
                    <a:pt x="56501" y="160811"/>
                  </a:lnTo>
                  <a:lnTo>
                    <a:pt x="59606" y="141874"/>
                  </a:lnTo>
                  <a:lnTo>
                    <a:pt x="66746" y="126972"/>
                  </a:lnTo>
                  <a:lnTo>
                    <a:pt x="76059" y="108966"/>
                  </a:lnTo>
                  <a:lnTo>
                    <a:pt x="86614" y="90029"/>
                  </a:lnTo>
                  <a:lnTo>
                    <a:pt x="95928" y="69850"/>
                  </a:lnTo>
                  <a:lnTo>
                    <a:pt x="101205" y="49671"/>
                  </a:lnTo>
                  <a:lnTo>
                    <a:pt x="101205" y="27630"/>
                  </a:lnTo>
                  <a:lnTo>
                    <a:pt x="92823" y="7451"/>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83" name="Freeform: Shape 382">
              <a:extLst>
                <a:ext uri="{FF2B5EF4-FFF2-40B4-BE49-F238E27FC236}">
                  <a16:creationId xmlns:a16="http://schemas.microsoft.com/office/drawing/2014/main" id="{BA190FA3-102E-4421-A7BF-C83558AB178B}"/>
                </a:ext>
              </a:extLst>
            </p:cNvPr>
            <p:cNvSpPr/>
            <p:nvPr/>
          </p:nvSpPr>
          <p:spPr>
            <a:xfrm>
              <a:off x="4236596" y="6662015"/>
              <a:ext cx="74507" cy="31045"/>
            </a:xfrm>
            <a:custGeom>
              <a:avLst/>
              <a:gdLst>
                <a:gd name="connsiteX0" fmla="*/ 46877 w 74506"/>
                <a:gd name="connsiteY0" fmla="*/ 3104 h 31044"/>
                <a:gd name="connsiteX1" fmla="*/ 32286 w 74506"/>
                <a:gd name="connsiteY1" fmla="*/ 0 h 31044"/>
                <a:gd name="connsiteX2" fmla="*/ 21731 w 74506"/>
                <a:gd name="connsiteY2" fmla="*/ 5278 h 31044"/>
                <a:gd name="connsiteX3" fmla="*/ 10245 w 74506"/>
                <a:gd name="connsiteY3" fmla="*/ 10555 h 31044"/>
                <a:gd name="connsiteX4" fmla="*/ 0 w 74506"/>
                <a:gd name="connsiteY4" fmla="*/ 14591 h 31044"/>
                <a:gd name="connsiteX5" fmla="*/ 0 w 74506"/>
                <a:gd name="connsiteY5" fmla="*/ 31666 h 31044"/>
                <a:gd name="connsiteX6" fmla="*/ 12418 w 74506"/>
                <a:gd name="connsiteY6" fmla="*/ 27319 h 31044"/>
                <a:gd name="connsiteX7" fmla="*/ 21731 w 74506"/>
                <a:gd name="connsiteY7" fmla="*/ 25457 h 31044"/>
                <a:gd name="connsiteX8" fmla="*/ 30113 w 74506"/>
                <a:gd name="connsiteY8" fmla="*/ 20179 h 31044"/>
                <a:gd name="connsiteX9" fmla="*/ 39427 w 74506"/>
                <a:gd name="connsiteY9" fmla="*/ 10555 h 31044"/>
                <a:gd name="connsiteX10" fmla="*/ 42531 w 74506"/>
                <a:gd name="connsiteY10" fmla="*/ 10555 h 31044"/>
                <a:gd name="connsiteX11" fmla="*/ 41600 w 74506"/>
                <a:gd name="connsiteY11" fmla="*/ 14591 h 31044"/>
                <a:gd name="connsiteX12" fmla="*/ 39427 w 74506"/>
                <a:gd name="connsiteY12" fmla="*/ 16764 h 31044"/>
                <a:gd name="connsiteX13" fmla="*/ 39427 w 74506"/>
                <a:gd name="connsiteY13" fmla="*/ 18006 h 31044"/>
                <a:gd name="connsiteX14" fmla="*/ 37564 w 74506"/>
                <a:gd name="connsiteY14" fmla="*/ 20179 h 31044"/>
                <a:gd name="connsiteX15" fmla="*/ 34460 w 74506"/>
                <a:gd name="connsiteY15" fmla="*/ 22042 h 31044"/>
                <a:gd name="connsiteX16" fmla="*/ 32286 w 74506"/>
                <a:gd name="connsiteY16" fmla="*/ 24215 h 31044"/>
                <a:gd name="connsiteX17" fmla="*/ 32286 w 74506"/>
                <a:gd name="connsiteY17" fmla="*/ 31666 h 31044"/>
                <a:gd name="connsiteX18" fmla="*/ 46877 w 74506"/>
                <a:gd name="connsiteY18" fmla="*/ 27319 h 31044"/>
                <a:gd name="connsiteX19" fmla="*/ 59295 w 74506"/>
                <a:gd name="connsiteY19" fmla="*/ 22042 h 31044"/>
                <a:gd name="connsiteX20" fmla="*/ 71713 w 74506"/>
                <a:gd name="connsiteY20" fmla="*/ 14591 h 31044"/>
                <a:gd name="connsiteX21" fmla="*/ 76059 w 74506"/>
                <a:gd name="connsiteY21" fmla="*/ 14591 h 31044"/>
                <a:gd name="connsiteX22" fmla="*/ 63641 w 74506"/>
                <a:gd name="connsiteY22" fmla="*/ 9313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4506" h="31044">
                  <a:moveTo>
                    <a:pt x="46877" y="3104"/>
                  </a:moveTo>
                  <a:lnTo>
                    <a:pt x="32286" y="0"/>
                  </a:lnTo>
                  <a:lnTo>
                    <a:pt x="21731" y="5278"/>
                  </a:lnTo>
                  <a:lnTo>
                    <a:pt x="10245" y="10555"/>
                  </a:lnTo>
                  <a:lnTo>
                    <a:pt x="0" y="14591"/>
                  </a:lnTo>
                  <a:lnTo>
                    <a:pt x="0" y="31666"/>
                  </a:lnTo>
                  <a:lnTo>
                    <a:pt x="12418" y="27319"/>
                  </a:lnTo>
                  <a:lnTo>
                    <a:pt x="21731" y="25457"/>
                  </a:lnTo>
                  <a:lnTo>
                    <a:pt x="30113" y="20179"/>
                  </a:lnTo>
                  <a:lnTo>
                    <a:pt x="39427" y="10555"/>
                  </a:lnTo>
                  <a:lnTo>
                    <a:pt x="42531" y="10555"/>
                  </a:lnTo>
                  <a:lnTo>
                    <a:pt x="41600" y="14591"/>
                  </a:lnTo>
                  <a:lnTo>
                    <a:pt x="39427" y="16764"/>
                  </a:lnTo>
                  <a:lnTo>
                    <a:pt x="39427" y="18006"/>
                  </a:lnTo>
                  <a:lnTo>
                    <a:pt x="37564" y="20179"/>
                  </a:lnTo>
                  <a:lnTo>
                    <a:pt x="34460" y="22042"/>
                  </a:lnTo>
                  <a:lnTo>
                    <a:pt x="32286" y="24215"/>
                  </a:lnTo>
                  <a:lnTo>
                    <a:pt x="32286" y="31666"/>
                  </a:lnTo>
                  <a:lnTo>
                    <a:pt x="46877" y="27319"/>
                  </a:lnTo>
                  <a:lnTo>
                    <a:pt x="59295" y="22042"/>
                  </a:lnTo>
                  <a:lnTo>
                    <a:pt x="71713" y="14591"/>
                  </a:lnTo>
                  <a:lnTo>
                    <a:pt x="76059" y="14591"/>
                  </a:lnTo>
                  <a:lnTo>
                    <a:pt x="63641" y="9313"/>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84" name="Freeform: Shape 383">
              <a:extLst>
                <a:ext uri="{FF2B5EF4-FFF2-40B4-BE49-F238E27FC236}">
                  <a16:creationId xmlns:a16="http://schemas.microsoft.com/office/drawing/2014/main" id="{09F55DD9-282B-43EA-A41B-39CDA1812D0A}"/>
                </a:ext>
              </a:extLst>
            </p:cNvPr>
            <p:cNvSpPr/>
            <p:nvPr/>
          </p:nvSpPr>
          <p:spPr>
            <a:xfrm>
              <a:off x="4403305" y="5779417"/>
              <a:ext cx="34149" cy="31045"/>
            </a:xfrm>
            <a:custGeom>
              <a:avLst/>
              <a:gdLst>
                <a:gd name="connsiteX0" fmla="*/ 27009 w 34149"/>
                <a:gd name="connsiteY0" fmla="*/ 23283 h 31044"/>
                <a:gd name="connsiteX1" fmla="*/ 26078 w 34149"/>
                <a:gd name="connsiteY1" fmla="*/ 22042 h 31044"/>
                <a:gd name="connsiteX2" fmla="*/ 23904 w 34149"/>
                <a:gd name="connsiteY2" fmla="*/ 22042 h 31044"/>
                <a:gd name="connsiteX3" fmla="*/ 19558 w 34149"/>
                <a:gd name="connsiteY3" fmla="*/ 22042 h 31044"/>
                <a:gd name="connsiteX4" fmla="*/ 16454 w 34149"/>
                <a:gd name="connsiteY4" fmla="*/ 20179 h 31044"/>
                <a:gd name="connsiteX5" fmla="*/ 16454 w 34149"/>
                <a:gd name="connsiteY5" fmla="*/ 0 h 31044"/>
                <a:gd name="connsiteX6" fmla="*/ 12418 w 34149"/>
                <a:gd name="connsiteY6" fmla="*/ 0 h 31044"/>
                <a:gd name="connsiteX7" fmla="*/ 4967 w 34149"/>
                <a:gd name="connsiteY7" fmla="*/ 12728 h 31044"/>
                <a:gd name="connsiteX8" fmla="*/ 0 w 34149"/>
                <a:gd name="connsiteY8" fmla="*/ 12728 h 31044"/>
                <a:gd name="connsiteX9" fmla="*/ 0 w 34149"/>
                <a:gd name="connsiteY9" fmla="*/ 15833 h 31044"/>
                <a:gd name="connsiteX10" fmla="*/ 11487 w 34149"/>
                <a:gd name="connsiteY10" fmla="*/ 20179 h 31044"/>
                <a:gd name="connsiteX11" fmla="*/ 21731 w 34149"/>
                <a:gd name="connsiteY11" fmla="*/ 25457 h 31044"/>
                <a:gd name="connsiteX12" fmla="*/ 29182 w 34149"/>
                <a:gd name="connsiteY12" fmla="*/ 30734 h 31044"/>
                <a:gd name="connsiteX13" fmla="*/ 33218 w 34149"/>
                <a:gd name="connsiteY13" fmla="*/ 32907 h 31044"/>
                <a:gd name="connsiteX14" fmla="*/ 34149 w 34149"/>
                <a:gd name="connsiteY14" fmla="*/ 30734 h 31044"/>
                <a:gd name="connsiteX15" fmla="*/ 34149 w 34149"/>
                <a:gd name="connsiteY15" fmla="*/ 29492 h 31044"/>
                <a:gd name="connsiteX16" fmla="*/ 36322 w 34149"/>
                <a:gd name="connsiteY16" fmla="*/ 27319 h 31044"/>
                <a:gd name="connsiteX17" fmla="*/ 36322 w 34149"/>
                <a:gd name="connsiteY17" fmla="*/ 23283 h 31044"/>
                <a:gd name="connsiteX18" fmla="*/ 29182 w 34149"/>
                <a:gd name="connsiteY18" fmla="*/ 23283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149" h="31044">
                  <a:moveTo>
                    <a:pt x="27009" y="23283"/>
                  </a:moveTo>
                  <a:lnTo>
                    <a:pt x="26078" y="22042"/>
                  </a:lnTo>
                  <a:lnTo>
                    <a:pt x="23904" y="22042"/>
                  </a:lnTo>
                  <a:lnTo>
                    <a:pt x="19558" y="22042"/>
                  </a:lnTo>
                  <a:lnTo>
                    <a:pt x="16454" y="20179"/>
                  </a:lnTo>
                  <a:lnTo>
                    <a:pt x="16454" y="0"/>
                  </a:lnTo>
                  <a:lnTo>
                    <a:pt x="12418" y="0"/>
                  </a:lnTo>
                  <a:lnTo>
                    <a:pt x="4967" y="12728"/>
                  </a:lnTo>
                  <a:lnTo>
                    <a:pt x="0" y="12728"/>
                  </a:lnTo>
                  <a:lnTo>
                    <a:pt x="0" y="15833"/>
                  </a:lnTo>
                  <a:lnTo>
                    <a:pt x="11487" y="20179"/>
                  </a:lnTo>
                  <a:lnTo>
                    <a:pt x="21731" y="25457"/>
                  </a:lnTo>
                  <a:lnTo>
                    <a:pt x="29182" y="30734"/>
                  </a:lnTo>
                  <a:lnTo>
                    <a:pt x="33218" y="32907"/>
                  </a:lnTo>
                  <a:lnTo>
                    <a:pt x="34149" y="30734"/>
                  </a:lnTo>
                  <a:lnTo>
                    <a:pt x="34149" y="29492"/>
                  </a:lnTo>
                  <a:lnTo>
                    <a:pt x="36322" y="27319"/>
                  </a:lnTo>
                  <a:lnTo>
                    <a:pt x="36322" y="23283"/>
                  </a:lnTo>
                  <a:lnTo>
                    <a:pt x="29182" y="23283"/>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85" name="Freeform: Shape 384">
              <a:extLst>
                <a:ext uri="{FF2B5EF4-FFF2-40B4-BE49-F238E27FC236}">
                  <a16:creationId xmlns:a16="http://schemas.microsoft.com/office/drawing/2014/main" id="{761A9ED0-5929-4039-97C1-587767AABB6E}"/>
                </a:ext>
              </a:extLst>
            </p:cNvPr>
            <p:cNvSpPr/>
            <p:nvPr/>
          </p:nvSpPr>
          <p:spPr>
            <a:xfrm>
              <a:off x="4237527" y="6453395"/>
              <a:ext cx="12418" cy="18627"/>
            </a:xfrm>
            <a:custGeom>
              <a:avLst/>
              <a:gdLst>
                <a:gd name="connsiteX0" fmla="*/ 4346 w 12417"/>
                <a:gd name="connsiteY0" fmla="*/ 15833 h 18626"/>
                <a:gd name="connsiteX1" fmla="*/ 6209 w 12417"/>
                <a:gd name="connsiteY1" fmla="*/ 20179 h 18626"/>
                <a:gd name="connsiteX2" fmla="*/ 14591 w 12417"/>
                <a:gd name="connsiteY2" fmla="*/ 20179 h 18626"/>
                <a:gd name="connsiteX3" fmla="*/ 13660 w 12417"/>
                <a:gd name="connsiteY3" fmla="*/ 14901 h 18626"/>
                <a:gd name="connsiteX4" fmla="*/ 13660 w 12417"/>
                <a:gd name="connsiteY4" fmla="*/ 10555 h 18626"/>
                <a:gd name="connsiteX5" fmla="*/ 11487 w 12417"/>
                <a:gd name="connsiteY5" fmla="*/ 7451 h 18626"/>
                <a:gd name="connsiteX6" fmla="*/ 9313 w 12417"/>
                <a:gd name="connsiteY6" fmla="*/ 5277 h 18626"/>
                <a:gd name="connsiteX7" fmla="*/ 6209 w 12417"/>
                <a:gd name="connsiteY7" fmla="*/ 3104 h 18626"/>
                <a:gd name="connsiteX8" fmla="*/ 2173 w 12417"/>
                <a:gd name="connsiteY8" fmla="*/ 0 h 18626"/>
                <a:gd name="connsiteX9" fmla="*/ 2173 w 12417"/>
                <a:gd name="connsiteY9" fmla="*/ 5277 h 18626"/>
                <a:gd name="connsiteX10" fmla="*/ 0 w 12417"/>
                <a:gd name="connsiteY10" fmla="*/ 8382 h 18626"/>
                <a:gd name="connsiteX11" fmla="*/ 2173 w 12417"/>
                <a:gd name="connsiteY11" fmla="*/ 10555 h 18626"/>
                <a:gd name="connsiteX12" fmla="*/ 2173 w 12417"/>
                <a:gd name="connsiteY12" fmla="*/ 12728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417" h="18626">
                  <a:moveTo>
                    <a:pt x="4346" y="15833"/>
                  </a:moveTo>
                  <a:lnTo>
                    <a:pt x="6209" y="20179"/>
                  </a:lnTo>
                  <a:lnTo>
                    <a:pt x="14591" y="20179"/>
                  </a:lnTo>
                  <a:lnTo>
                    <a:pt x="13660" y="14901"/>
                  </a:lnTo>
                  <a:lnTo>
                    <a:pt x="13660" y="10555"/>
                  </a:lnTo>
                  <a:lnTo>
                    <a:pt x="11487" y="7451"/>
                  </a:lnTo>
                  <a:lnTo>
                    <a:pt x="9313" y="5277"/>
                  </a:lnTo>
                  <a:lnTo>
                    <a:pt x="6209" y="3104"/>
                  </a:lnTo>
                  <a:lnTo>
                    <a:pt x="2173" y="0"/>
                  </a:lnTo>
                  <a:lnTo>
                    <a:pt x="2173" y="5277"/>
                  </a:lnTo>
                  <a:lnTo>
                    <a:pt x="0" y="8382"/>
                  </a:lnTo>
                  <a:lnTo>
                    <a:pt x="2173" y="10555"/>
                  </a:lnTo>
                  <a:lnTo>
                    <a:pt x="2173" y="12728"/>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86" name="Freeform: Shape 385">
              <a:extLst>
                <a:ext uri="{FF2B5EF4-FFF2-40B4-BE49-F238E27FC236}">
                  <a16:creationId xmlns:a16="http://schemas.microsoft.com/office/drawing/2014/main" id="{57C74747-AA26-4D76-87E7-A6F50C2E6125}"/>
                </a:ext>
              </a:extLst>
            </p:cNvPr>
            <p:cNvSpPr/>
            <p:nvPr/>
          </p:nvSpPr>
          <p:spPr>
            <a:xfrm>
              <a:off x="4152155" y="6693680"/>
              <a:ext cx="58985" cy="52776"/>
            </a:xfrm>
            <a:custGeom>
              <a:avLst/>
              <a:gdLst>
                <a:gd name="connsiteX0" fmla="*/ 29182 w 58984"/>
                <a:gd name="connsiteY0" fmla="*/ 22352 h 52775"/>
                <a:gd name="connsiteX1" fmla="*/ 14591 w 58984"/>
                <a:gd name="connsiteY1" fmla="*/ 8382 h 52775"/>
                <a:gd name="connsiteX2" fmla="*/ 0 w 58984"/>
                <a:gd name="connsiteY2" fmla="*/ 0 h 52775"/>
                <a:gd name="connsiteX3" fmla="*/ 0 w 58984"/>
                <a:gd name="connsiteY3" fmla="*/ 15833 h 52775"/>
                <a:gd name="connsiteX4" fmla="*/ 4036 w 58984"/>
                <a:gd name="connsiteY4" fmla="*/ 34770 h 52775"/>
                <a:gd name="connsiteX5" fmla="*/ 7451 w 58984"/>
                <a:gd name="connsiteY5" fmla="*/ 49671 h 52775"/>
                <a:gd name="connsiteX6" fmla="*/ 14591 w 58984"/>
                <a:gd name="connsiteY6" fmla="*/ 51844 h 52775"/>
                <a:gd name="connsiteX7" fmla="*/ 27009 w 58984"/>
                <a:gd name="connsiteY7" fmla="*/ 54949 h 52775"/>
                <a:gd name="connsiteX8" fmla="*/ 41600 w 58984"/>
                <a:gd name="connsiteY8" fmla="*/ 54949 h 52775"/>
                <a:gd name="connsiteX9" fmla="*/ 50913 w 58984"/>
                <a:gd name="connsiteY9" fmla="*/ 52776 h 52775"/>
                <a:gd name="connsiteX10" fmla="*/ 60537 w 58984"/>
                <a:gd name="connsiteY10" fmla="*/ 52776 h 52775"/>
                <a:gd name="connsiteX11" fmla="*/ 60537 w 58984"/>
                <a:gd name="connsiteY11" fmla="*/ 44394 h 52775"/>
                <a:gd name="connsiteX12" fmla="*/ 43773 w 58984"/>
                <a:gd name="connsiteY12" fmla="*/ 34770 h 5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984" h="52775">
                  <a:moveTo>
                    <a:pt x="29182" y="22352"/>
                  </a:moveTo>
                  <a:lnTo>
                    <a:pt x="14591" y="8382"/>
                  </a:lnTo>
                  <a:lnTo>
                    <a:pt x="0" y="0"/>
                  </a:lnTo>
                  <a:lnTo>
                    <a:pt x="0" y="15833"/>
                  </a:lnTo>
                  <a:lnTo>
                    <a:pt x="4036" y="34770"/>
                  </a:lnTo>
                  <a:lnTo>
                    <a:pt x="7451" y="49671"/>
                  </a:lnTo>
                  <a:lnTo>
                    <a:pt x="14591" y="51844"/>
                  </a:lnTo>
                  <a:lnTo>
                    <a:pt x="27009" y="54949"/>
                  </a:lnTo>
                  <a:lnTo>
                    <a:pt x="41600" y="54949"/>
                  </a:lnTo>
                  <a:lnTo>
                    <a:pt x="50913" y="52776"/>
                  </a:lnTo>
                  <a:lnTo>
                    <a:pt x="60537" y="52776"/>
                  </a:lnTo>
                  <a:lnTo>
                    <a:pt x="60537" y="44394"/>
                  </a:lnTo>
                  <a:lnTo>
                    <a:pt x="43773" y="34770"/>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87" name="Freeform: Shape 386">
              <a:extLst>
                <a:ext uri="{FF2B5EF4-FFF2-40B4-BE49-F238E27FC236}">
                  <a16:creationId xmlns:a16="http://schemas.microsoft.com/office/drawing/2014/main" id="{AE92BFD9-5003-487B-BD72-CF2997A6C135}"/>
                </a:ext>
              </a:extLst>
            </p:cNvPr>
            <p:cNvSpPr/>
            <p:nvPr/>
          </p:nvSpPr>
          <p:spPr>
            <a:xfrm>
              <a:off x="4063677" y="5497843"/>
              <a:ext cx="86925" cy="34149"/>
            </a:xfrm>
            <a:custGeom>
              <a:avLst/>
              <a:gdLst>
                <a:gd name="connsiteX0" fmla="*/ 88477 w 86924"/>
                <a:gd name="connsiteY0" fmla="*/ 17075 h 34149"/>
                <a:gd name="connsiteX1" fmla="*/ 70782 w 86924"/>
                <a:gd name="connsiteY1" fmla="*/ 11797 h 34149"/>
                <a:gd name="connsiteX2" fmla="*/ 56191 w 86924"/>
                <a:gd name="connsiteY2" fmla="*/ 6519 h 34149"/>
                <a:gd name="connsiteX3" fmla="*/ 37564 w 86924"/>
                <a:gd name="connsiteY3" fmla="*/ 2173 h 34149"/>
                <a:gd name="connsiteX4" fmla="*/ 15522 w 86924"/>
                <a:gd name="connsiteY4" fmla="*/ 0 h 34149"/>
                <a:gd name="connsiteX5" fmla="*/ 17695 w 86924"/>
                <a:gd name="connsiteY5" fmla="*/ 6519 h 34149"/>
                <a:gd name="connsiteX6" fmla="*/ 19869 w 86924"/>
                <a:gd name="connsiteY6" fmla="*/ 9624 h 34149"/>
                <a:gd name="connsiteX7" fmla="*/ 21731 w 86924"/>
                <a:gd name="connsiteY7" fmla="*/ 11797 h 34149"/>
                <a:gd name="connsiteX8" fmla="*/ 24836 w 86924"/>
                <a:gd name="connsiteY8" fmla="*/ 14902 h 34149"/>
                <a:gd name="connsiteX9" fmla="*/ 29182 w 86924"/>
                <a:gd name="connsiteY9" fmla="*/ 17075 h 34149"/>
                <a:gd name="connsiteX10" fmla="*/ 22973 w 86924"/>
                <a:gd name="connsiteY10" fmla="*/ 18937 h 34149"/>
                <a:gd name="connsiteX11" fmla="*/ 15522 w 86924"/>
                <a:gd name="connsiteY11" fmla="*/ 21110 h 34149"/>
                <a:gd name="connsiteX12" fmla="*/ 9313 w 86924"/>
                <a:gd name="connsiteY12" fmla="*/ 21110 h 34149"/>
                <a:gd name="connsiteX13" fmla="*/ 0 w 86924"/>
                <a:gd name="connsiteY13" fmla="*/ 21110 h 34149"/>
                <a:gd name="connsiteX14" fmla="*/ 5278 w 86924"/>
                <a:gd name="connsiteY14" fmla="*/ 33839 h 34149"/>
                <a:gd name="connsiteX15" fmla="*/ 15522 w 86924"/>
                <a:gd name="connsiteY15" fmla="*/ 33839 h 34149"/>
                <a:gd name="connsiteX16" fmla="*/ 30113 w 86924"/>
                <a:gd name="connsiteY16" fmla="*/ 36012 h 34149"/>
                <a:gd name="connsiteX17" fmla="*/ 43773 w 86924"/>
                <a:gd name="connsiteY17" fmla="*/ 36943 h 34149"/>
                <a:gd name="connsiteX18" fmla="*/ 49050 w 86924"/>
                <a:gd name="connsiteY18" fmla="*/ 36943 h 34149"/>
                <a:gd name="connsiteX19" fmla="*/ 52155 w 86924"/>
                <a:gd name="connsiteY19" fmla="*/ 26388 h 34149"/>
                <a:gd name="connsiteX20" fmla="*/ 54018 w 86924"/>
                <a:gd name="connsiteY20" fmla="*/ 24525 h 34149"/>
                <a:gd name="connsiteX21" fmla="*/ 56191 w 86924"/>
                <a:gd name="connsiteY21" fmla="*/ 26388 h 34149"/>
                <a:gd name="connsiteX22" fmla="*/ 58364 w 86924"/>
                <a:gd name="connsiteY22" fmla="*/ 28561 h 34149"/>
                <a:gd name="connsiteX23" fmla="*/ 59295 w 86924"/>
                <a:gd name="connsiteY23" fmla="*/ 29803 h 34149"/>
                <a:gd name="connsiteX24" fmla="*/ 59295 w 86924"/>
                <a:gd name="connsiteY24" fmla="*/ 31666 h 34149"/>
                <a:gd name="connsiteX25" fmla="*/ 59295 w 86924"/>
                <a:gd name="connsiteY25" fmla="*/ 33839 h 34149"/>
                <a:gd name="connsiteX26" fmla="*/ 65504 w 86924"/>
                <a:gd name="connsiteY26" fmla="*/ 33839 h 34149"/>
                <a:gd name="connsiteX27" fmla="*/ 68609 w 86924"/>
                <a:gd name="connsiteY27" fmla="*/ 31666 h 34149"/>
                <a:gd name="connsiteX28" fmla="*/ 72955 w 86924"/>
                <a:gd name="connsiteY28" fmla="*/ 29803 h 34149"/>
                <a:gd name="connsiteX29" fmla="*/ 77922 w 86924"/>
                <a:gd name="connsiteY29" fmla="*/ 28561 h 34149"/>
                <a:gd name="connsiteX30" fmla="*/ 81337 w 86924"/>
                <a:gd name="connsiteY30" fmla="*/ 26388 h 34149"/>
                <a:gd name="connsiteX31" fmla="*/ 88477 w 86924"/>
                <a:gd name="connsiteY31" fmla="*/ 26388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6924" h="34149">
                  <a:moveTo>
                    <a:pt x="88477" y="17075"/>
                  </a:moveTo>
                  <a:lnTo>
                    <a:pt x="70782" y="11797"/>
                  </a:lnTo>
                  <a:lnTo>
                    <a:pt x="56191" y="6519"/>
                  </a:lnTo>
                  <a:lnTo>
                    <a:pt x="37564" y="2173"/>
                  </a:lnTo>
                  <a:lnTo>
                    <a:pt x="15522" y="0"/>
                  </a:lnTo>
                  <a:lnTo>
                    <a:pt x="17695" y="6519"/>
                  </a:lnTo>
                  <a:lnTo>
                    <a:pt x="19869" y="9624"/>
                  </a:lnTo>
                  <a:lnTo>
                    <a:pt x="21731" y="11797"/>
                  </a:lnTo>
                  <a:lnTo>
                    <a:pt x="24836" y="14902"/>
                  </a:lnTo>
                  <a:lnTo>
                    <a:pt x="29182" y="17075"/>
                  </a:lnTo>
                  <a:lnTo>
                    <a:pt x="22973" y="18937"/>
                  </a:lnTo>
                  <a:lnTo>
                    <a:pt x="15522" y="21110"/>
                  </a:lnTo>
                  <a:lnTo>
                    <a:pt x="9313" y="21110"/>
                  </a:lnTo>
                  <a:lnTo>
                    <a:pt x="0" y="21110"/>
                  </a:lnTo>
                  <a:lnTo>
                    <a:pt x="5278" y="33839"/>
                  </a:lnTo>
                  <a:lnTo>
                    <a:pt x="15522" y="33839"/>
                  </a:lnTo>
                  <a:lnTo>
                    <a:pt x="30113" y="36012"/>
                  </a:lnTo>
                  <a:lnTo>
                    <a:pt x="43773" y="36943"/>
                  </a:lnTo>
                  <a:lnTo>
                    <a:pt x="49050" y="36943"/>
                  </a:lnTo>
                  <a:lnTo>
                    <a:pt x="52155" y="26388"/>
                  </a:lnTo>
                  <a:lnTo>
                    <a:pt x="54018" y="24525"/>
                  </a:lnTo>
                  <a:lnTo>
                    <a:pt x="56191" y="26388"/>
                  </a:lnTo>
                  <a:lnTo>
                    <a:pt x="58364" y="28561"/>
                  </a:lnTo>
                  <a:lnTo>
                    <a:pt x="59295" y="29803"/>
                  </a:lnTo>
                  <a:lnTo>
                    <a:pt x="59295" y="31666"/>
                  </a:lnTo>
                  <a:lnTo>
                    <a:pt x="59295" y="33839"/>
                  </a:lnTo>
                  <a:lnTo>
                    <a:pt x="65504" y="33839"/>
                  </a:lnTo>
                  <a:lnTo>
                    <a:pt x="68609" y="31666"/>
                  </a:lnTo>
                  <a:lnTo>
                    <a:pt x="72955" y="29803"/>
                  </a:lnTo>
                  <a:lnTo>
                    <a:pt x="77922" y="28561"/>
                  </a:lnTo>
                  <a:lnTo>
                    <a:pt x="81337" y="26388"/>
                  </a:lnTo>
                  <a:lnTo>
                    <a:pt x="88477" y="26388"/>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88" name="Freeform: Shape 387">
              <a:extLst>
                <a:ext uri="{FF2B5EF4-FFF2-40B4-BE49-F238E27FC236}">
                  <a16:creationId xmlns:a16="http://schemas.microsoft.com/office/drawing/2014/main" id="{FBA4C7F1-E042-474A-AB21-23889F985662}"/>
                </a:ext>
              </a:extLst>
            </p:cNvPr>
            <p:cNvSpPr/>
            <p:nvPr/>
          </p:nvSpPr>
          <p:spPr>
            <a:xfrm>
              <a:off x="4215796" y="5526404"/>
              <a:ext cx="34149" cy="12418"/>
            </a:xfrm>
            <a:custGeom>
              <a:avLst/>
              <a:gdLst>
                <a:gd name="connsiteX0" fmla="*/ 27940 w 34149"/>
                <a:gd name="connsiteY0" fmla="*/ 12728 h 12417"/>
                <a:gd name="connsiteX1" fmla="*/ 31045 w 34149"/>
                <a:gd name="connsiteY1" fmla="*/ 10555 h 12417"/>
                <a:gd name="connsiteX2" fmla="*/ 33218 w 34149"/>
                <a:gd name="connsiteY2" fmla="*/ 7451 h 12417"/>
                <a:gd name="connsiteX3" fmla="*/ 36322 w 34149"/>
                <a:gd name="connsiteY3" fmla="*/ 5278 h 12417"/>
                <a:gd name="connsiteX4" fmla="*/ 27940 w 34149"/>
                <a:gd name="connsiteY4" fmla="*/ 1242 h 12417"/>
                <a:gd name="connsiteX5" fmla="*/ 20800 w 34149"/>
                <a:gd name="connsiteY5" fmla="*/ 0 h 12417"/>
                <a:gd name="connsiteX6" fmla="*/ 13349 w 34149"/>
                <a:gd name="connsiteY6" fmla="*/ 0 h 12417"/>
                <a:gd name="connsiteX7" fmla="*/ 0 w 34149"/>
                <a:gd name="connsiteY7" fmla="*/ 1242 h 12417"/>
                <a:gd name="connsiteX8" fmla="*/ 0 w 34149"/>
                <a:gd name="connsiteY8" fmla="*/ 12728 h 12417"/>
                <a:gd name="connsiteX9" fmla="*/ 6209 w 34149"/>
                <a:gd name="connsiteY9" fmla="*/ 10555 h 12417"/>
                <a:gd name="connsiteX10" fmla="*/ 11487 w 34149"/>
                <a:gd name="connsiteY10" fmla="*/ 10555 h 12417"/>
                <a:gd name="connsiteX11" fmla="*/ 16454 w 34149"/>
                <a:gd name="connsiteY11" fmla="*/ 10555 h 12417"/>
                <a:gd name="connsiteX12" fmla="*/ 21731 w 34149"/>
                <a:gd name="connsiteY12" fmla="*/ 12728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149" h="12417">
                  <a:moveTo>
                    <a:pt x="27940" y="12728"/>
                  </a:moveTo>
                  <a:lnTo>
                    <a:pt x="31045" y="10555"/>
                  </a:lnTo>
                  <a:lnTo>
                    <a:pt x="33218" y="7451"/>
                  </a:lnTo>
                  <a:lnTo>
                    <a:pt x="36322" y="5278"/>
                  </a:lnTo>
                  <a:lnTo>
                    <a:pt x="27940" y="1242"/>
                  </a:lnTo>
                  <a:lnTo>
                    <a:pt x="20800" y="0"/>
                  </a:lnTo>
                  <a:lnTo>
                    <a:pt x="13349" y="0"/>
                  </a:lnTo>
                  <a:lnTo>
                    <a:pt x="0" y="1242"/>
                  </a:lnTo>
                  <a:lnTo>
                    <a:pt x="0" y="12728"/>
                  </a:lnTo>
                  <a:lnTo>
                    <a:pt x="6209" y="10555"/>
                  </a:lnTo>
                  <a:lnTo>
                    <a:pt x="11487" y="10555"/>
                  </a:lnTo>
                  <a:lnTo>
                    <a:pt x="16454" y="10555"/>
                  </a:lnTo>
                  <a:lnTo>
                    <a:pt x="21731" y="12728"/>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89" name="Freeform: Shape 388">
              <a:extLst>
                <a:ext uri="{FF2B5EF4-FFF2-40B4-BE49-F238E27FC236}">
                  <a16:creationId xmlns:a16="http://schemas.microsoft.com/office/drawing/2014/main" id="{EB77D248-F146-4146-9630-3AB6061A7CD0}"/>
                </a:ext>
              </a:extLst>
            </p:cNvPr>
            <p:cNvSpPr/>
            <p:nvPr/>
          </p:nvSpPr>
          <p:spPr>
            <a:xfrm>
              <a:off x="4066782" y="5047076"/>
              <a:ext cx="12418" cy="15522"/>
            </a:xfrm>
            <a:custGeom>
              <a:avLst/>
              <a:gdLst>
                <a:gd name="connsiteX0" fmla="*/ 6209 w 12417"/>
                <a:gd name="connsiteY0" fmla="*/ 17075 h 15522"/>
                <a:gd name="connsiteX1" fmla="*/ 7140 w 12417"/>
                <a:gd name="connsiteY1" fmla="*/ 11487 h 15522"/>
                <a:gd name="connsiteX2" fmla="*/ 7140 w 12417"/>
                <a:gd name="connsiteY2" fmla="*/ 9624 h 15522"/>
                <a:gd name="connsiteX3" fmla="*/ 9313 w 12417"/>
                <a:gd name="connsiteY3" fmla="*/ 6209 h 15522"/>
                <a:gd name="connsiteX4" fmla="*/ 11487 w 12417"/>
                <a:gd name="connsiteY4" fmla="*/ 4346 h 15522"/>
                <a:gd name="connsiteX5" fmla="*/ 12418 w 12417"/>
                <a:gd name="connsiteY5" fmla="*/ 0 h 15522"/>
                <a:gd name="connsiteX6" fmla="*/ 9313 w 12417"/>
                <a:gd name="connsiteY6" fmla="*/ 0 h 15522"/>
                <a:gd name="connsiteX7" fmla="*/ 7140 w 12417"/>
                <a:gd name="connsiteY7" fmla="*/ 4346 h 15522"/>
                <a:gd name="connsiteX8" fmla="*/ 4036 w 12417"/>
                <a:gd name="connsiteY8" fmla="*/ 7451 h 15522"/>
                <a:gd name="connsiteX9" fmla="*/ 2173 w 12417"/>
                <a:gd name="connsiteY9" fmla="*/ 9624 h 15522"/>
                <a:gd name="connsiteX10" fmla="*/ 0 w 12417"/>
                <a:gd name="connsiteY10" fmla="*/ 11487 h 15522"/>
                <a:gd name="connsiteX11" fmla="*/ 0 w 12417"/>
                <a:gd name="connsiteY11" fmla="*/ 13660 h 15522"/>
                <a:gd name="connsiteX12" fmla="*/ 2173 w 12417"/>
                <a:gd name="connsiteY12" fmla="*/ 14901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417" h="15522">
                  <a:moveTo>
                    <a:pt x="6209" y="17075"/>
                  </a:moveTo>
                  <a:lnTo>
                    <a:pt x="7140" y="11487"/>
                  </a:lnTo>
                  <a:lnTo>
                    <a:pt x="7140" y="9624"/>
                  </a:lnTo>
                  <a:lnTo>
                    <a:pt x="9313" y="6209"/>
                  </a:lnTo>
                  <a:lnTo>
                    <a:pt x="11487" y="4346"/>
                  </a:lnTo>
                  <a:lnTo>
                    <a:pt x="12418" y="0"/>
                  </a:lnTo>
                  <a:lnTo>
                    <a:pt x="9313" y="0"/>
                  </a:lnTo>
                  <a:lnTo>
                    <a:pt x="7140" y="4346"/>
                  </a:lnTo>
                  <a:lnTo>
                    <a:pt x="4036" y="7451"/>
                  </a:lnTo>
                  <a:lnTo>
                    <a:pt x="2173" y="9624"/>
                  </a:lnTo>
                  <a:lnTo>
                    <a:pt x="0" y="11487"/>
                  </a:lnTo>
                  <a:lnTo>
                    <a:pt x="0" y="13660"/>
                  </a:lnTo>
                  <a:lnTo>
                    <a:pt x="2173" y="14901"/>
                  </a:lnTo>
                  <a:close/>
                </a:path>
              </a:pathLst>
            </a:custGeom>
            <a:noFill/>
            <a:ln w="3104" cap="flat">
              <a:noFill/>
              <a:prstDash val="solid"/>
              <a:miter/>
            </a:ln>
          </p:spPr>
          <p:txBody>
            <a:bodyPr rtlCol="0" anchor="ctr"/>
            <a:lstStyle/>
            <a:p>
              <a:endParaRPr lang="en-US">
                <a:cs typeface="B Nazanin" panose="00000700000000000000" pitchFamily="2" charset="-78"/>
              </a:endParaRPr>
            </a:p>
          </p:txBody>
        </p:sp>
        <p:sp>
          <p:nvSpPr>
            <p:cNvPr id="390" name="Freeform: Shape 389">
              <a:extLst>
                <a:ext uri="{FF2B5EF4-FFF2-40B4-BE49-F238E27FC236}">
                  <a16:creationId xmlns:a16="http://schemas.microsoft.com/office/drawing/2014/main" id="{34E8FF94-F8FA-44C3-8336-D2ADBB086595}"/>
                </a:ext>
              </a:extLst>
            </p:cNvPr>
            <p:cNvSpPr/>
            <p:nvPr/>
          </p:nvSpPr>
          <p:spPr>
            <a:xfrm>
              <a:off x="3707286" y="4372477"/>
              <a:ext cx="55880" cy="43462"/>
            </a:xfrm>
            <a:custGeom>
              <a:avLst/>
              <a:gdLst>
                <a:gd name="connsiteX0" fmla="*/ 16764 w 55880"/>
                <a:gd name="connsiteY0" fmla="*/ 37564 h 43462"/>
                <a:gd name="connsiteX1" fmla="*/ 23904 w 55880"/>
                <a:gd name="connsiteY1" fmla="*/ 45015 h 43462"/>
                <a:gd name="connsiteX2" fmla="*/ 32286 w 55880"/>
                <a:gd name="connsiteY2" fmla="*/ 45015 h 43462"/>
                <a:gd name="connsiteX3" fmla="*/ 38495 w 55880"/>
                <a:gd name="connsiteY3" fmla="*/ 44083 h 43462"/>
                <a:gd name="connsiteX4" fmla="*/ 43773 w 55880"/>
                <a:gd name="connsiteY4" fmla="*/ 44083 h 43462"/>
                <a:gd name="connsiteX5" fmla="*/ 46877 w 55880"/>
                <a:gd name="connsiteY5" fmla="*/ 41910 h 43462"/>
                <a:gd name="connsiteX6" fmla="*/ 51224 w 55880"/>
                <a:gd name="connsiteY6" fmla="*/ 36633 h 43462"/>
                <a:gd name="connsiteX7" fmla="*/ 56191 w 55880"/>
                <a:gd name="connsiteY7" fmla="*/ 36633 h 43462"/>
                <a:gd name="connsiteX8" fmla="*/ 41600 w 55880"/>
                <a:gd name="connsiteY8" fmla="*/ 22973 h 43462"/>
                <a:gd name="connsiteX9" fmla="*/ 27009 w 55880"/>
                <a:gd name="connsiteY9" fmla="*/ 10245 h 43462"/>
                <a:gd name="connsiteX10" fmla="*/ 10555 w 55880"/>
                <a:gd name="connsiteY10" fmla="*/ 0 h 43462"/>
                <a:gd name="connsiteX11" fmla="*/ 12418 w 55880"/>
                <a:gd name="connsiteY11" fmla="*/ 7140 h 43462"/>
                <a:gd name="connsiteX12" fmla="*/ 12418 w 55880"/>
                <a:gd name="connsiteY12" fmla="*/ 10245 h 43462"/>
                <a:gd name="connsiteX13" fmla="*/ 14591 w 55880"/>
                <a:gd name="connsiteY13" fmla="*/ 12418 h 43462"/>
                <a:gd name="connsiteX14" fmla="*/ 16764 w 55880"/>
                <a:gd name="connsiteY14" fmla="*/ 15522 h 43462"/>
                <a:gd name="connsiteX15" fmla="*/ 0 w 55880"/>
                <a:gd name="connsiteY15" fmla="*/ 25146 h 43462"/>
                <a:gd name="connsiteX16" fmla="*/ 0 w 55880"/>
                <a:gd name="connsiteY16" fmla="*/ 29182 h 43462"/>
                <a:gd name="connsiteX17" fmla="*/ 9313 w 55880"/>
                <a:gd name="connsiteY17" fmla="*/ 32286 h 43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5880" h="43462">
                  <a:moveTo>
                    <a:pt x="16764" y="37564"/>
                  </a:moveTo>
                  <a:lnTo>
                    <a:pt x="23904" y="45015"/>
                  </a:lnTo>
                  <a:lnTo>
                    <a:pt x="32286" y="45015"/>
                  </a:lnTo>
                  <a:lnTo>
                    <a:pt x="38495" y="44083"/>
                  </a:lnTo>
                  <a:lnTo>
                    <a:pt x="43773" y="44083"/>
                  </a:lnTo>
                  <a:lnTo>
                    <a:pt x="46877" y="41910"/>
                  </a:lnTo>
                  <a:lnTo>
                    <a:pt x="51224" y="36633"/>
                  </a:lnTo>
                  <a:lnTo>
                    <a:pt x="56191" y="36633"/>
                  </a:lnTo>
                  <a:lnTo>
                    <a:pt x="41600" y="22973"/>
                  </a:lnTo>
                  <a:lnTo>
                    <a:pt x="27009" y="10245"/>
                  </a:lnTo>
                  <a:lnTo>
                    <a:pt x="10555" y="0"/>
                  </a:lnTo>
                  <a:lnTo>
                    <a:pt x="12418" y="7140"/>
                  </a:lnTo>
                  <a:lnTo>
                    <a:pt x="12418" y="10245"/>
                  </a:lnTo>
                  <a:lnTo>
                    <a:pt x="14591" y="12418"/>
                  </a:lnTo>
                  <a:lnTo>
                    <a:pt x="16764" y="15522"/>
                  </a:lnTo>
                  <a:lnTo>
                    <a:pt x="0" y="25146"/>
                  </a:lnTo>
                  <a:lnTo>
                    <a:pt x="0" y="29182"/>
                  </a:lnTo>
                  <a:lnTo>
                    <a:pt x="9313" y="32286"/>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91" name="Freeform: Shape 390">
              <a:extLst>
                <a:ext uri="{FF2B5EF4-FFF2-40B4-BE49-F238E27FC236}">
                  <a16:creationId xmlns:a16="http://schemas.microsoft.com/office/drawing/2014/main" id="{58AB974A-D9F2-4E0F-83B2-012B618102A6}"/>
                </a:ext>
              </a:extLst>
            </p:cNvPr>
            <p:cNvSpPr/>
            <p:nvPr/>
          </p:nvSpPr>
          <p:spPr>
            <a:xfrm>
              <a:off x="3927081" y="4626422"/>
              <a:ext cx="24836" cy="21731"/>
            </a:xfrm>
            <a:custGeom>
              <a:avLst/>
              <a:gdLst>
                <a:gd name="connsiteX0" fmla="*/ 24215 w 24835"/>
                <a:gd name="connsiteY0" fmla="*/ 4346 h 21731"/>
                <a:gd name="connsiteX1" fmla="*/ 19869 w 24835"/>
                <a:gd name="connsiteY1" fmla="*/ 0 h 21731"/>
                <a:gd name="connsiteX2" fmla="*/ 14591 w 24835"/>
                <a:gd name="connsiteY2" fmla="*/ 6519 h 21731"/>
                <a:gd name="connsiteX3" fmla="*/ 7451 w 24835"/>
                <a:gd name="connsiteY3" fmla="*/ 9624 h 21731"/>
                <a:gd name="connsiteX4" fmla="*/ 0 w 24835"/>
                <a:gd name="connsiteY4" fmla="*/ 12728 h 21731"/>
                <a:gd name="connsiteX5" fmla="*/ 0 w 24835"/>
                <a:gd name="connsiteY5" fmla="*/ 17075 h 21731"/>
                <a:gd name="connsiteX6" fmla="*/ 4346 w 24835"/>
                <a:gd name="connsiteY6" fmla="*/ 17075 h 21731"/>
                <a:gd name="connsiteX7" fmla="*/ 9624 w 24835"/>
                <a:gd name="connsiteY7" fmla="*/ 20179 h 21731"/>
                <a:gd name="connsiteX8" fmla="*/ 16764 w 24835"/>
                <a:gd name="connsiteY8" fmla="*/ 22042 h 21731"/>
                <a:gd name="connsiteX9" fmla="*/ 24215 w 24835"/>
                <a:gd name="connsiteY9" fmla="*/ 24215 h 21731"/>
                <a:gd name="connsiteX10" fmla="*/ 24215 w 24835"/>
                <a:gd name="connsiteY10" fmla="*/ 20179 h 21731"/>
                <a:gd name="connsiteX11" fmla="*/ 27319 w 24835"/>
                <a:gd name="connsiteY11" fmla="*/ 20179 h 21731"/>
                <a:gd name="connsiteX12" fmla="*/ 27319 w 24835"/>
                <a:gd name="connsiteY12" fmla="*/ 14901 h 21731"/>
                <a:gd name="connsiteX13" fmla="*/ 27319 w 24835"/>
                <a:gd name="connsiteY13" fmla="*/ 11797 h 21731"/>
                <a:gd name="connsiteX14" fmla="*/ 26077 w 24835"/>
                <a:gd name="connsiteY14" fmla="*/ 7451 h 21731"/>
                <a:gd name="connsiteX15" fmla="*/ 26077 w 24835"/>
                <a:gd name="connsiteY15" fmla="*/ 6519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35" h="21731">
                  <a:moveTo>
                    <a:pt x="24215" y="4346"/>
                  </a:moveTo>
                  <a:lnTo>
                    <a:pt x="19869" y="0"/>
                  </a:lnTo>
                  <a:lnTo>
                    <a:pt x="14591" y="6519"/>
                  </a:lnTo>
                  <a:lnTo>
                    <a:pt x="7451" y="9624"/>
                  </a:lnTo>
                  <a:lnTo>
                    <a:pt x="0" y="12728"/>
                  </a:lnTo>
                  <a:lnTo>
                    <a:pt x="0" y="17075"/>
                  </a:lnTo>
                  <a:lnTo>
                    <a:pt x="4346" y="17075"/>
                  </a:lnTo>
                  <a:lnTo>
                    <a:pt x="9624" y="20179"/>
                  </a:lnTo>
                  <a:lnTo>
                    <a:pt x="16764" y="22042"/>
                  </a:lnTo>
                  <a:lnTo>
                    <a:pt x="24215" y="24215"/>
                  </a:lnTo>
                  <a:lnTo>
                    <a:pt x="24215" y="20179"/>
                  </a:lnTo>
                  <a:lnTo>
                    <a:pt x="27319" y="20179"/>
                  </a:lnTo>
                  <a:lnTo>
                    <a:pt x="27319" y="14901"/>
                  </a:lnTo>
                  <a:lnTo>
                    <a:pt x="27319" y="11797"/>
                  </a:lnTo>
                  <a:lnTo>
                    <a:pt x="26077" y="7451"/>
                  </a:lnTo>
                  <a:lnTo>
                    <a:pt x="26077" y="6519"/>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92" name="Freeform: Shape 391">
              <a:extLst>
                <a:ext uri="{FF2B5EF4-FFF2-40B4-BE49-F238E27FC236}">
                  <a16:creationId xmlns:a16="http://schemas.microsoft.com/office/drawing/2014/main" id="{1944B200-D68A-4919-AE13-22006AA52308}"/>
                </a:ext>
              </a:extLst>
            </p:cNvPr>
            <p:cNvSpPr/>
            <p:nvPr/>
          </p:nvSpPr>
          <p:spPr>
            <a:xfrm>
              <a:off x="3587454" y="4223153"/>
              <a:ext cx="37253" cy="31045"/>
            </a:xfrm>
            <a:custGeom>
              <a:avLst/>
              <a:gdLst>
                <a:gd name="connsiteX0" fmla="*/ 19869 w 37253"/>
                <a:gd name="connsiteY0" fmla="*/ 33528 h 31044"/>
                <a:gd name="connsiteX1" fmla="*/ 25146 w 37253"/>
                <a:gd name="connsiteY1" fmla="*/ 31665 h 31044"/>
                <a:gd name="connsiteX2" fmla="*/ 30424 w 37253"/>
                <a:gd name="connsiteY2" fmla="*/ 31665 h 31044"/>
                <a:gd name="connsiteX3" fmla="*/ 34460 w 37253"/>
                <a:gd name="connsiteY3" fmla="*/ 29492 h 31044"/>
                <a:gd name="connsiteX4" fmla="*/ 39737 w 37253"/>
                <a:gd name="connsiteY4" fmla="*/ 29492 h 31044"/>
                <a:gd name="connsiteX5" fmla="*/ 39737 w 37253"/>
                <a:gd name="connsiteY5" fmla="*/ 22042 h 31044"/>
                <a:gd name="connsiteX6" fmla="*/ 37564 w 37253"/>
                <a:gd name="connsiteY6" fmla="*/ 16764 h 31044"/>
                <a:gd name="connsiteX7" fmla="*/ 37564 w 37253"/>
                <a:gd name="connsiteY7" fmla="*/ 12728 h 31044"/>
                <a:gd name="connsiteX8" fmla="*/ 36633 w 37253"/>
                <a:gd name="connsiteY8" fmla="*/ 7451 h 31044"/>
                <a:gd name="connsiteX9" fmla="*/ 30424 w 37253"/>
                <a:gd name="connsiteY9" fmla="*/ 4346 h 31044"/>
                <a:gd name="connsiteX10" fmla="*/ 22973 w 37253"/>
                <a:gd name="connsiteY10" fmla="*/ 2173 h 31044"/>
                <a:gd name="connsiteX11" fmla="*/ 15833 w 37253"/>
                <a:gd name="connsiteY11" fmla="*/ 0 h 31044"/>
                <a:gd name="connsiteX12" fmla="*/ 7451 w 37253"/>
                <a:gd name="connsiteY12" fmla="*/ 0 h 31044"/>
                <a:gd name="connsiteX13" fmla="*/ 0 w 37253"/>
                <a:gd name="connsiteY13" fmla="*/ 16764 h 31044"/>
                <a:gd name="connsiteX14" fmla="*/ 10555 w 37253"/>
                <a:gd name="connsiteY14" fmla="*/ 24215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53" h="31044">
                  <a:moveTo>
                    <a:pt x="19869" y="33528"/>
                  </a:moveTo>
                  <a:lnTo>
                    <a:pt x="25146" y="31665"/>
                  </a:lnTo>
                  <a:lnTo>
                    <a:pt x="30424" y="31665"/>
                  </a:lnTo>
                  <a:lnTo>
                    <a:pt x="34460" y="29492"/>
                  </a:lnTo>
                  <a:lnTo>
                    <a:pt x="39737" y="29492"/>
                  </a:lnTo>
                  <a:lnTo>
                    <a:pt x="39737" y="22042"/>
                  </a:lnTo>
                  <a:lnTo>
                    <a:pt x="37564" y="16764"/>
                  </a:lnTo>
                  <a:lnTo>
                    <a:pt x="37564" y="12728"/>
                  </a:lnTo>
                  <a:lnTo>
                    <a:pt x="36633" y="7451"/>
                  </a:lnTo>
                  <a:lnTo>
                    <a:pt x="30424" y="4346"/>
                  </a:lnTo>
                  <a:lnTo>
                    <a:pt x="22973" y="2173"/>
                  </a:lnTo>
                  <a:lnTo>
                    <a:pt x="15833" y="0"/>
                  </a:lnTo>
                  <a:lnTo>
                    <a:pt x="7451" y="0"/>
                  </a:lnTo>
                  <a:lnTo>
                    <a:pt x="0" y="16764"/>
                  </a:lnTo>
                  <a:lnTo>
                    <a:pt x="10555" y="24215"/>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93" name="Freeform: Shape 392">
              <a:extLst>
                <a:ext uri="{FF2B5EF4-FFF2-40B4-BE49-F238E27FC236}">
                  <a16:creationId xmlns:a16="http://schemas.microsoft.com/office/drawing/2014/main" id="{DA8C0D2A-6DB6-4E66-9B25-7EB4E5D2EF0D}"/>
                </a:ext>
              </a:extLst>
            </p:cNvPr>
            <p:cNvSpPr/>
            <p:nvPr/>
          </p:nvSpPr>
          <p:spPr>
            <a:xfrm>
              <a:off x="2717274" y="4696893"/>
              <a:ext cx="18627" cy="9313"/>
            </a:xfrm>
            <a:custGeom>
              <a:avLst/>
              <a:gdLst>
                <a:gd name="connsiteX0" fmla="*/ 4346 w 18626"/>
                <a:gd name="connsiteY0" fmla="*/ 3104 h 9313"/>
                <a:gd name="connsiteX1" fmla="*/ 7451 w 18626"/>
                <a:gd name="connsiteY1" fmla="*/ 5278 h 9313"/>
                <a:gd name="connsiteX2" fmla="*/ 11486 w 18626"/>
                <a:gd name="connsiteY2" fmla="*/ 8382 h 9313"/>
                <a:gd name="connsiteX3" fmla="*/ 16764 w 18626"/>
                <a:gd name="connsiteY3" fmla="*/ 10555 h 9313"/>
                <a:gd name="connsiteX4" fmla="*/ 16764 w 18626"/>
                <a:gd name="connsiteY4" fmla="*/ 7451 h 9313"/>
                <a:gd name="connsiteX5" fmla="*/ 20800 w 18626"/>
                <a:gd name="connsiteY5" fmla="*/ 7451 h 9313"/>
                <a:gd name="connsiteX6" fmla="*/ 20800 w 18626"/>
                <a:gd name="connsiteY6" fmla="*/ 0 h 9313"/>
                <a:gd name="connsiteX7" fmla="*/ 0 w 18626"/>
                <a:gd name="connsiteY7"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626" h="9313">
                  <a:moveTo>
                    <a:pt x="4346" y="3104"/>
                  </a:moveTo>
                  <a:lnTo>
                    <a:pt x="7451" y="5278"/>
                  </a:lnTo>
                  <a:lnTo>
                    <a:pt x="11486" y="8382"/>
                  </a:lnTo>
                  <a:lnTo>
                    <a:pt x="16764" y="10555"/>
                  </a:lnTo>
                  <a:lnTo>
                    <a:pt x="16764" y="7451"/>
                  </a:lnTo>
                  <a:lnTo>
                    <a:pt x="20800" y="7451"/>
                  </a:lnTo>
                  <a:lnTo>
                    <a:pt x="20800" y="0"/>
                  </a:lnTo>
                  <a:lnTo>
                    <a:pt x="0" y="0"/>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94" name="Freeform: Shape 393">
              <a:extLst>
                <a:ext uri="{FF2B5EF4-FFF2-40B4-BE49-F238E27FC236}">
                  <a16:creationId xmlns:a16="http://schemas.microsoft.com/office/drawing/2014/main" id="{4B550D67-CAE7-46D4-A1F2-AC0A7316D282}"/>
                </a:ext>
              </a:extLst>
            </p:cNvPr>
            <p:cNvSpPr/>
            <p:nvPr/>
          </p:nvSpPr>
          <p:spPr>
            <a:xfrm>
              <a:off x="2917512" y="4768295"/>
              <a:ext cx="31045" cy="34149"/>
            </a:xfrm>
            <a:custGeom>
              <a:avLst/>
              <a:gdLst>
                <a:gd name="connsiteX0" fmla="*/ 21731 w 31044"/>
                <a:gd name="connsiteY0" fmla="*/ 3104 h 34149"/>
                <a:gd name="connsiteX1" fmla="*/ 16764 w 31044"/>
                <a:gd name="connsiteY1" fmla="*/ 5278 h 34149"/>
                <a:gd name="connsiteX2" fmla="*/ 13349 w 31044"/>
                <a:gd name="connsiteY2" fmla="*/ 7451 h 34149"/>
                <a:gd name="connsiteX3" fmla="*/ 0 w 31044"/>
                <a:gd name="connsiteY3" fmla="*/ 12728 h 34149"/>
                <a:gd name="connsiteX4" fmla="*/ 2173 w 31044"/>
                <a:gd name="connsiteY4" fmla="*/ 18006 h 34149"/>
                <a:gd name="connsiteX5" fmla="*/ 2173 w 31044"/>
                <a:gd name="connsiteY5" fmla="*/ 23283 h 34149"/>
                <a:gd name="connsiteX6" fmla="*/ 4036 w 31044"/>
                <a:gd name="connsiteY6" fmla="*/ 29492 h 34149"/>
                <a:gd name="connsiteX7" fmla="*/ 6209 w 31044"/>
                <a:gd name="connsiteY7" fmla="*/ 32597 h 34149"/>
                <a:gd name="connsiteX8" fmla="*/ 9313 w 31044"/>
                <a:gd name="connsiteY8" fmla="*/ 36943 h 34149"/>
                <a:gd name="connsiteX9" fmla="*/ 11487 w 31044"/>
                <a:gd name="connsiteY9" fmla="*/ 34770 h 34149"/>
                <a:gd name="connsiteX10" fmla="*/ 18627 w 31044"/>
                <a:gd name="connsiteY10" fmla="*/ 30424 h 34149"/>
                <a:gd name="connsiteX11" fmla="*/ 26077 w 31044"/>
                <a:gd name="connsiteY11" fmla="*/ 25146 h 34149"/>
                <a:gd name="connsiteX12" fmla="*/ 31355 w 31044"/>
                <a:gd name="connsiteY12" fmla="*/ 15833 h 34149"/>
                <a:gd name="connsiteX13" fmla="*/ 31355 w 31044"/>
                <a:gd name="connsiteY13" fmla="*/ 8382 h 34149"/>
                <a:gd name="connsiteX14" fmla="*/ 26077 w 31044"/>
                <a:gd name="connsiteY14" fmla="*/ 0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044" h="34149">
                  <a:moveTo>
                    <a:pt x="21731" y="3104"/>
                  </a:moveTo>
                  <a:lnTo>
                    <a:pt x="16764" y="5278"/>
                  </a:lnTo>
                  <a:lnTo>
                    <a:pt x="13349" y="7451"/>
                  </a:lnTo>
                  <a:lnTo>
                    <a:pt x="0" y="12728"/>
                  </a:lnTo>
                  <a:lnTo>
                    <a:pt x="2173" y="18006"/>
                  </a:lnTo>
                  <a:lnTo>
                    <a:pt x="2173" y="23283"/>
                  </a:lnTo>
                  <a:lnTo>
                    <a:pt x="4036" y="29492"/>
                  </a:lnTo>
                  <a:lnTo>
                    <a:pt x="6209" y="32597"/>
                  </a:lnTo>
                  <a:lnTo>
                    <a:pt x="9313" y="36943"/>
                  </a:lnTo>
                  <a:lnTo>
                    <a:pt x="11487" y="34770"/>
                  </a:lnTo>
                  <a:lnTo>
                    <a:pt x="18627" y="30424"/>
                  </a:lnTo>
                  <a:lnTo>
                    <a:pt x="26077" y="25146"/>
                  </a:lnTo>
                  <a:lnTo>
                    <a:pt x="31355" y="15833"/>
                  </a:lnTo>
                  <a:lnTo>
                    <a:pt x="31355" y="8382"/>
                  </a:lnTo>
                  <a:lnTo>
                    <a:pt x="26077" y="0"/>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95" name="Freeform: Shape 394">
              <a:extLst>
                <a:ext uri="{FF2B5EF4-FFF2-40B4-BE49-F238E27FC236}">
                  <a16:creationId xmlns:a16="http://schemas.microsoft.com/office/drawing/2014/main" id="{E21186B3-6B55-401E-B451-456FDC2E9423}"/>
                </a:ext>
              </a:extLst>
            </p:cNvPr>
            <p:cNvSpPr/>
            <p:nvPr/>
          </p:nvSpPr>
          <p:spPr>
            <a:xfrm>
              <a:off x="3423849" y="4239917"/>
              <a:ext cx="245252" cy="170745"/>
            </a:xfrm>
            <a:custGeom>
              <a:avLst/>
              <a:gdLst>
                <a:gd name="connsiteX0" fmla="*/ 7451 w 245252"/>
                <a:gd name="connsiteY0" fmla="*/ 86304 h 170745"/>
                <a:gd name="connsiteX1" fmla="*/ 12418 w 245252"/>
                <a:gd name="connsiteY1" fmla="*/ 96859 h 170745"/>
                <a:gd name="connsiteX2" fmla="*/ 14591 w 245252"/>
                <a:gd name="connsiteY2" fmla="*/ 108346 h 170745"/>
                <a:gd name="connsiteX3" fmla="*/ 30424 w 245252"/>
                <a:gd name="connsiteY3" fmla="*/ 108346 h 170745"/>
                <a:gd name="connsiteX4" fmla="*/ 43773 w 245252"/>
                <a:gd name="connsiteY4" fmla="*/ 108346 h 170745"/>
                <a:gd name="connsiteX5" fmla="*/ 49982 w 245252"/>
                <a:gd name="connsiteY5" fmla="*/ 108346 h 170745"/>
                <a:gd name="connsiteX6" fmla="*/ 63641 w 245252"/>
                <a:gd name="connsiteY6" fmla="*/ 110519 h 170745"/>
                <a:gd name="connsiteX7" fmla="*/ 70782 w 245252"/>
                <a:gd name="connsiteY7" fmla="*/ 111450 h 170745"/>
                <a:gd name="connsiteX8" fmla="*/ 76059 w 245252"/>
                <a:gd name="connsiteY8" fmla="*/ 115486 h 170745"/>
                <a:gd name="connsiteX9" fmla="*/ 83510 w 245252"/>
                <a:gd name="connsiteY9" fmla="*/ 120763 h 170745"/>
                <a:gd name="connsiteX10" fmla="*/ 83510 w 245252"/>
                <a:gd name="connsiteY10" fmla="*/ 125110 h 170745"/>
                <a:gd name="connsiteX11" fmla="*/ 66746 w 245252"/>
                <a:gd name="connsiteY11" fmla="*/ 126041 h 170745"/>
                <a:gd name="connsiteX12" fmla="*/ 49982 w 245252"/>
                <a:gd name="connsiteY12" fmla="*/ 128214 h 170745"/>
                <a:gd name="connsiteX13" fmla="*/ 36633 w 245252"/>
                <a:gd name="connsiteY13" fmla="*/ 132560 h 170745"/>
                <a:gd name="connsiteX14" fmla="*/ 27009 w 245252"/>
                <a:gd name="connsiteY14" fmla="*/ 140942 h 170745"/>
                <a:gd name="connsiteX15" fmla="*/ 22973 w 245252"/>
                <a:gd name="connsiteY15" fmla="*/ 140942 h 170745"/>
                <a:gd name="connsiteX16" fmla="*/ 29182 w 245252"/>
                <a:gd name="connsiteY16" fmla="*/ 152429 h 170745"/>
                <a:gd name="connsiteX17" fmla="*/ 37564 w 245252"/>
                <a:gd name="connsiteY17" fmla="*/ 157706 h 170745"/>
                <a:gd name="connsiteX18" fmla="*/ 46877 w 245252"/>
                <a:gd name="connsiteY18" fmla="*/ 159880 h 170745"/>
                <a:gd name="connsiteX19" fmla="*/ 57432 w 245252"/>
                <a:gd name="connsiteY19" fmla="*/ 161742 h 170745"/>
                <a:gd name="connsiteX20" fmla="*/ 70782 w 245252"/>
                <a:gd name="connsiteY20" fmla="*/ 164847 h 170745"/>
                <a:gd name="connsiteX21" fmla="*/ 95928 w 245252"/>
                <a:gd name="connsiteY21" fmla="*/ 172297 h 170745"/>
                <a:gd name="connsiteX22" fmla="*/ 117659 w 245252"/>
                <a:gd name="connsiteY22" fmla="*/ 172297 h 170745"/>
                <a:gd name="connsiteX23" fmla="*/ 137527 w 245252"/>
                <a:gd name="connsiteY23" fmla="*/ 169193 h 170745"/>
                <a:gd name="connsiteX24" fmla="*/ 157396 w 245252"/>
                <a:gd name="connsiteY24" fmla="*/ 162984 h 170745"/>
                <a:gd name="connsiteX25" fmla="*/ 178196 w 245252"/>
                <a:gd name="connsiteY25" fmla="*/ 159880 h 170745"/>
                <a:gd name="connsiteX26" fmla="*/ 195891 w 245252"/>
                <a:gd name="connsiteY26" fmla="*/ 161742 h 170745"/>
                <a:gd name="connsiteX27" fmla="*/ 214828 w 245252"/>
                <a:gd name="connsiteY27" fmla="*/ 169193 h 170745"/>
                <a:gd name="connsiteX28" fmla="*/ 225073 w 245252"/>
                <a:gd name="connsiteY28" fmla="*/ 169193 h 170745"/>
                <a:gd name="connsiteX29" fmla="*/ 234387 w 245252"/>
                <a:gd name="connsiteY29" fmla="*/ 167020 h 170745"/>
                <a:gd name="connsiteX30" fmla="*/ 244010 w 245252"/>
                <a:gd name="connsiteY30" fmla="*/ 164847 h 170745"/>
                <a:gd name="connsiteX31" fmla="*/ 241837 w 245252"/>
                <a:gd name="connsiteY31" fmla="*/ 159880 h 170745"/>
                <a:gd name="connsiteX32" fmla="*/ 241837 w 245252"/>
                <a:gd name="connsiteY32" fmla="*/ 157706 h 170745"/>
                <a:gd name="connsiteX33" fmla="*/ 241837 w 245252"/>
                <a:gd name="connsiteY33" fmla="*/ 154602 h 170745"/>
                <a:gd name="connsiteX34" fmla="*/ 239664 w 245252"/>
                <a:gd name="connsiteY34" fmla="*/ 154602 h 170745"/>
                <a:gd name="connsiteX35" fmla="*/ 237491 w 245252"/>
                <a:gd name="connsiteY35" fmla="*/ 152429 h 170745"/>
                <a:gd name="connsiteX36" fmla="*/ 234387 w 245252"/>
                <a:gd name="connsiteY36" fmla="*/ 148083 h 170745"/>
                <a:gd name="connsiteX37" fmla="*/ 234387 w 245252"/>
                <a:gd name="connsiteY37" fmla="*/ 140942 h 170745"/>
                <a:gd name="connsiteX38" fmla="*/ 237491 w 245252"/>
                <a:gd name="connsiteY38" fmla="*/ 142805 h 170745"/>
                <a:gd name="connsiteX39" fmla="*/ 239664 w 245252"/>
                <a:gd name="connsiteY39" fmla="*/ 144978 h 170745"/>
                <a:gd name="connsiteX40" fmla="*/ 241837 w 245252"/>
                <a:gd name="connsiteY40" fmla="*/ 147151 h 170745"/>
                <a:gd name="connsiteX41" fmla="*/ 244010 w 245252"/>
                <a:gd name="connsiteY41" fmla="*/ 148083 h 170745"/>
                <a:gd name="connsiteX42" fmla="*/ 247115 w 245252"/>
                <a:gd name="connsiteY42" fmla="*/ 148083 h 170745"/>
                <a:gd name="connsiteX43" fmla="*/ 244942 w 245252"/>
                <a:gd name="connsiteY43" fmla="*/ 132560 h 170745"/>
                <a:gd name="connsiteX44" fmla="*/ 239664 w 245252"/>
                <a:gd name="connsiteY44" fmla="*/ 122937 h 170745"/>
                <a:gd name="connsiteX45" fmla="*/ 230351 w 245252"/>
                <a:gd name="connsiteY45" fmla="*/ 115486 h 170745"/>
                <a:gd name="connsiteX46" fmla="*/ 219796 w 245252"/>
                <a:gd name="connsiteY46" fmla="*/ 113623 h 170745"/>
                <a:gd name="connsiteX47" fmla="*/ 203342 w 245252"/>
                <a:gd name="connsiteY47" fmla="*/ 111450 h 170745"/>
                <a:gd name="connsiteX48" fmla="*/ 198064 w 245252"/>
                <a:gd name="connsiteY48" fmla="*/ 83199 h 170745"/>
                <a:gd name="connsiteX49" fmla="*/ 192787 w 245252"/>
                <a:gd name="connsiteY49" fmla="*/ 54638 h 170745"/>
                <a:gd name="connsiteX50" fmla="*/ 185647 w 245252"/>
                <a:gd name="connsiteY50" fmla="*/ 32597 h 170745"/>
                <a:gd name="connsiteX51" fmla="*/ 171987 w 245252"/>
                <a:gd name="connsiteY51" fmla="*/ 14901 h 170745"/>
                <a:gd name="connsiteX52" fmla="*/ 150256 w 245252"/>
                <a:gd name="connsiteY52" fmla="*/ 0 h 170745"/>
                <a:gd name="connsiteX53" fmla="*/ 144978 w 245252"/>
                <a:gd name="connsiteY53" fmla="*/ 10555 h 170745"/>
                <a:gd name="connsiteX54" fmla="*/ 143736 w 245252"/>
                <a:gd name="connsiteY54" fmla="*/ 22042 h 170745"/>
                <a:gd name="connsiteX55" fmla="*/ 150256 w 245252"/>
                <a:gd name="connsiteY55" fmla="*/ 32597 h 170745"/>
                <a:gd name="connsiteX56" fmla="*/ 150256 w 245252"/>
                <a:gd name="connsiteY56" fmla="*/ 40048 h 170745"/>
                <a:gd name="connsiteX57" fmla="*/ 150256 w 245252"/>
                <a:gd name="connsiteY57" fmla="*/ 46256 h 170745"/>
                <a:gd name="connsiteX58" fmla="*/ 149014 w 245252"/>
                <a:gd name="connsiteY58" fmla="*/ 51534 h 170745"/>
                <a:gd name="connsiteX59" fmla="*/ 146841 w 245252"/>
                <a:gd name="connsiteY59" fmla="*/ 56812 h 170745"/>
                <a:gd name="connsiteX60" fmla="*/ 141874 w 245252"/>
                <a:gd name="connsiteY60" fmla="*/ 49361 h 170745"/>
                <a:gd name="connsiteX61" fmla="*/ 134423 w 245252"/>
                <a:gd name="connsiteY61" fmla="*/ 38806 h 170745"/>
                <a:gd name="connsiteX62" fmla="*/ 127283 w 245252"/>
                <a:gd name="connsiteY62" fmla="*/ 24215 h 170745"/>
                <a:gd name="connsiteX63" fmla="*/ 122005 w 245252"/>
                <a:gd name="connsiteY63" fmla="*/ 25457 h 170745"/>
                <a:gd name="connsiteX64" fmla="*/ 115796 w 245252"/>
                <a:gd name="connsiteY64" fmla="*/ 25457 h 170745"/>
                <a:gd name="connsiteX65" fmla="*/ 114555 w 245252"/>
                <a:gd name="connsiteY65" fmla="*/ 27319 h 170745"/>
                <a:gd name="connsiteX66" fmla="*/ 110519 w 245252"/>
                <a:gd name="connsiteY66" fmla="*/ 29492 h 170745"/>
                <a:gd name="connsiteX67" fmla="*/ 108346 w 245252"/>
                <a:gd name="connsiteY67" fmla="*/ 31666 h 170745"/>
                <a:gd name="connsiteX68" fmla="*/ 107414 w 245252"/>
                <a:gd name="connsiteY68" fmla="*/ 36943 h 170745"/>
                <a:gd name="connsiteX69" fmla="*/ 103068 w 245252"/>
                <a:gd name="connsiteY69" fmla="*/ 32597 h 170745"/>
                <a:gd name="connsiteX70" fmla="*/ 99964 w 245252"/>
                <a:gd name="connsiteY70" fmla="*/ 31666 h 170745"/>
                <a:gd name="connsiteX71" fmla="*/ 98101 w 245252"/>
                <a:gd name="connsiteY71" fmla="*/ 27319 h 170745"/>
                <a:gd name="connsiteX72" fmla="*/ 95928 w 245252"/>
                <a:gd name="connsiteY72" fmla="*/ 24215 h 170745"/>
                <a:gd name="connsiteX73" fmla="*/ 93755 w 245252"/>
                <a:gd name="connsiteY73" fmla="*/ 22042 h 170745"/>
                <a:gd name="connsiteX74" fmla="*/ 90650 w 245252"/>
                <a:gd name="connsiteY74" fmla="*/ 20179 h 170745"/>
                <a:gd name="connsiteX75" fmla="*/ 83510 w 245252"/>
                <a:gd name="connsiteY75" fmla="*/ 20179 h 170745"/>
                <a:gd name="connsiteX76" fmla="*/ 72023 w 245252"/>
                <a:gd name="connsiteY76" fmla="*/ 20179 h 170745"/>
                <a:gd name="connsiteX77" fmla="*/ 59295 w 245252"/>
                <a:gd name="connsiteY77" fmla="*/ 20179 h 170745"/>
                <a:gd name="connsiteX78" fmla="*/ 49982 w 245252"/>
                <a:gd name="connsiteY78" fmla="*/ 20179 h 170745"/>
                <a:gd name="connsiteX79" fmla="*/ 49982 w 245252"/>
                <a:gd name="connsiteY79" fmla="*/ 16764 h 170745"/>
                <a:gd name="connsiteX80" fmla="*/ 49050 w 245252"/>
                <a:gd name="connsiteY80" fmla="*/ 14901 h 170745"/>
                <a:gd name="connsiteX81" fmla="*/ 49050 w 245252"/>
                <a:gd name="connsiteY81" fmla="*/ 12728 h 170745"/>
                <a:gd name="connsiteX82" fmla="*/ 49982 w 245252"/>
                <a:gd name="connsiteY82" fmla="*/ 12728 h 170745"/>
                <a:gd name="connsiteX83" fmla="*/ 49982 w 245252"/>
                <a:gd name="connsiteY83" fmla="*/ 10555 h 170745"/>
                <a:gd name="connsiteX84" fmla="*/ 49982 w 245252"/>
                <a:gd name="connsiteY84" fmla="*/ 7451 h 170745"/>
                <a:gd name="connsiteX85" fmla="*/ 46877 w 245252"/>
                <a:gd name="connsiteY85" fmla="*/ 7451 h 170745"/>
                <a:gd name="connsiteX86" fmla="*/ 34459 w 245252"/>
                <a:gd name="connsiteY86" fmla="*/ 5278 h 170745"/>
                <a:gd name="connsiteX87" fmla="*/ 22973 w 245252"/>
                <a:gd name="connsiteY87" fmla="*/ 12728 h 170745"/>
                <a:gd name="connsiteX88" fmla="*/ 14591 w 245252"/>
                <a:gd name="connsiteY88" fmla="*/ 24215 h 170745"/>
                <a:gd name="connsiteX89" fmla="*/ 7451 w 245252"/>
                <a:gd name="connsiteY89" fmla="*/ 36943 h 170745"/>
                <a:gd name="connsiteX90" fmla="*/ 0 w 245252"/>
                <a:gd name="connsiteY90" fmla="*/ 47498 h 170745"/>
                <a:gd name="connsiteX91" fmla="*/ 0 w 245252"/>
                <a:gd name="connsiteY91" fmla="*/ 66125 h 170745"/>
                <a:gd name="connsiteX92" fmla="*/ 3104 w 245252"/>
                <a:gd name="connsiteY92" fmla="*/ 76680 h 170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45252" h="170745">
                  <a:moveTo>
                    <a:pt x="7451" y="86304"/>
                  </a:moveTo>
                  <a:lnTo>
                    <a:pt x="12418" y="96859"/>
                  </a:lnTo>
                  <a:lnTo>
                    <a:pt x="14591" y="108346"/>
                  </a:lnTo>
                  <a:lnTo>
                    <a:pt x="30424" y="108346"/>
                  </a:lnTo>
                  <a:lnTo>
                    <a:pt x="43773" y="108346"/>
                  </a:lnTo>
                  <a:lnTo>
                    <a:pt x="49982" y="108346"/>
                  </a:lnTo>
                  <a:lnTo>
                    <a:pt x="63641" y="110519"/>
                  </a:lnTo>
                  <a:lnTo>
                    <a:pt x="70782" y="111450"/>
                  </a:lnTo>
                  <a:lnTo>
                    <a:pt x="76059" y="115486"/>
                  </a:lnTo>
                  <a:lnTo>
                    <a:pt x="83510" y="120763"/>
                  </a:lnTo>
                  <a:lnTo>
                    <a:pt x="83510" y="125110"/>
                  </a:lnTo>
                  <a:lnTo>
                    <a:pt x="66746" y="126041"/>
                  </a:lnTo>
                  <a:lnTo>
                    <a:pt x="49982" y="128214"/>
                  </a:lnTo>
                  <a:lnTo>
                    <a:pt x="36633" y="132560"/>
                  </a:lnTo>
                  <a:lnTo>
                    <a:pt x="27009" y="140942"/>
                  </a:lnTo>
                  <a:lnTo>
                    <a:pt x="22973" y="140942"/>
                  </a:lnTo>
                  <a:lnTo>
                    <a:pt x="29182" y="152429"/>
                  </a:lnTo>
                  <a:lnTo>
                    <a:pt x="37564" y="157706"/>
                  </a:lnTo>
                  <a:lnTo>
                    <a:pt x="46877" y="159880"/>
                  </a:lnTo>
                  <a:lnTo>
                    <a:pt x="57432" y="161742"/>
                  </a:lnTo>
                  <a:lnTo>
                    <a:pt x="70782" y="164847"/>
                  </a:lnTo>
                  <a:lnTo>
                    <a:pt x="95928" y="172297"/>
                  </a:lnTo>
                  <a:lnTo>
                    <a:pt x="117659" y="172297"/>
                  </a:lnTo>
                  <a:lnTo>
                    <a:pt x="137527" y="169193"/>
                  </a:lnTo>
                  <a:lnTo>
                    <a:pt x="157396" y="162984"/>
                  </a:lnTo>
                  <a:lnTo>
                    <a:pt x="178196" y="159880"/>
                  </a:lnTo>
                  <a:lnTo>
                    <a:pt x="195891" y="161742"/>
                  </a:lnTo>
                  <a:lnTo>
                    <a:pt x="214828" y="169193"/>
                  </a:lnTo>
                  <a:lnTo>
                    <a:pt x="225073" y="169193"/>
                  </a:lnTo>
                  <a:lnTo>
                    <a:pt x="234387" y="167020"/>
                  </a:lnTo>
                  <a:lnTo>
                    <a:pt x="244010" y="164847"/>
                  </a:lnTo>
                  <a:lnTo>
                    <a:pt x="241837" y="159880"/>
                  </a:lnTo>
                  <a:lnTo>
                    <a:pt x="241837" y="157706"/>
                  </a:lnTo>
                  <a:lnTo>
                    <a:pt x="241837" y="154602"/>
                  </a:lnTo>
                  <a:lnTo>
                    <a:pt x="239664" y="154602"/>
                  </a:lnTo>
                  <a:lnTo>
                    <a:pt x="237491" y="152429"/>
                  </a:lnTo>
                  <a:lnTo>
                    <a:pt x="234387" y="148083"/>
                  </a:lnTo>
                  <a:lnTo>
                    <a:pt x="234387" y="140942"/>
                  </a:lnTo>
                  <a:lnTo>
                    <a:pt x="237491" y="142805"/>
                  </a:lnTo>
                  <a:lnTo>
                    <a:pt x="239664" y="144978"/>
                  </a:lnTo>
                  <a:lnTo>
                    <a:pt x="241837" y="147151"/>
                  </a:lnTo>
                  <a:lnTo>
                    <a:pt x="244010" y="148083"/>
                  </a:lnTo>
                  <a:lnTo>
                    <a:pt x="247115" y="148083"/>
                  </a:lnTo>
                  <a:lnTo>
                    <a:pt x="244942" y="132560"/>
                  </a:lnTo>
                  <a:lnTo>
                    <a:pt x="239664" y="122937"/>
                  </a:lnTo>
                  <a:lnTo>
                    <a:pt x="230351" y="115486"/>
                  </a:lnTo>
                  <a:lnTo>
                    <a:pt x="219796" y="113623"/>
                  </a:lnTo>
                  <a:lnTo>
                    <a:pt x="203342" y="111450"/>
                  </a:lnTo>
                  <a:lnTo>
                    <a:pt x="198064" y="83199"/>
                  </a:lnTo>
                  <a:lnTo>
                    <a:pt x="192787" y="54638"/>
                  </a:lnTo>
                  <a:lnTo>
                    <a:pt x="185647" y="32597"/>
                  </a:lnTo>
                  <a:lnTo>
                    <a:pt x="171987" y="14901"/>
                  </a:lnTo>
                  <a:lnTo>
                    <a:pt x="150256" y="0"/>
                  </a:lnTo>
                  <a:lnTo>
                    <a:pt x="144978" y="10555"/>
                  </a:lnTo>
                  <a:lnTo>
                    <a:pt x="143736" y="22042"/>
                  </a:lnTo>
                  <a:lnTo>
                    <a:pt x="150256" y="32597"/>
                  </a:lnTo>
                  <a:lnTo>
                    <a:pt x="150256" y="40048"/>
                  </a:lnTo>
                  <a:lnTo>
                    <a:pt x="150256" y="46256"/>
                  </a:lnTo>
                  <a:lnTo>
                    <a:pt x="149014" y="51534"/>
                  </a:lnTo>
                  <a:lnTo>
                    <a:pt x="146841" y="56812"/>
                  </a:lnTo>
                  <a:lnTo>
                    <a:pt x="141874" y="49361"/>
                  </a:lnTo>
                  <a:lnTo>
                    <a:pt x="134423" y="38806"/>
                  </a:lnTo>
                  <a:lnTo>
                    <a:pt x="127283" y="24215"/>
                  </a:lnTo>
                  <a:lnTo>
                    <a:pt x="122005" y="25457"/>
                  </a:lnTo>
                  <a:lnTo>
                    <a:pt x="115796" y="25457"/>
                  </a:lnTo>
                  <a:lnTo>
                    <a:pt x="114555" y="27319"/>
                  </a:lnTo>
                  <a:lnTo>
                    <a:pt x="110519" y="29492"/>
                  </a:lnTo>
                  <a:lnTo>
                    <a:pt x="108346" y="31666"/>
                  </a:lnTo>
                  <a:lnTo>
                    <a:pt x="107414" y="36943"/>
                  </a:lnTo>
                  <a:lnTo>
                    <a:pt x="103068" y="32597"/>
                  </a:lnTo>
                  <a:lnTo>
                    <a:pt x="99964" y="31666"/>
                  </a:lnTo>
                  <a:lnTo>
                    <a:pt x="98101" y="27319"/>
                  </a:lnTo>
                  <a:lnTo>
                    <a:pt x="95928" y="24215"/>
                  </a:lnTo>
                  <a:lnTo>
                    <a:pt x="93755" y="22042"/>
                  </a:lnTo>
                  <a:lnTo>
                    <a:pt x="90650" y="20179"/>
                  </a:lnTo>
                  <a:lnTo>
                    <a:pt x="83510" y="20179"/>
                  </a:lnTo>
                  <a:lnTo>
                    <a:pt x="72023" y="20179"/>
                  </a:lnTo>
                  <a:lnTo>
                    <a:pt x="59295" y="20179"/>
                  </a:lnTo>
                  <a:lnTo>
                    <a:pt x="49982" y="20179"/>
                  </a:lnTo>
                  <a:lnTo>
                    <a:pt x="49982" y="16764"/>
                  </a:lnTo>
                  <a:lnTo>
                    <a:pt x="49050" y="14901"/>
                  </a:lnTo>
                  <a:lnTo>
                    <a:pt x="49050" y="12728"/>
                  </a:lnTo>
                  <a:lnTo>
                    <a:pt x="49982" y="12728"/>
                  </a:lnTo>
                  <a:lnTo>
                    <a:pt x="49982" y="10555"/>
                  </a:lnTo>
                  <a:lnTo>
                    <a:pt x="49982" y="7451"/>
                  </a:lnTo>
                  <a:lnTo>
                    <a:pt x="46877" y="7451"/>
                  </a:lnTo>
                  <a:lnTo>
                    <a:pt x="34459" y="5278"/>
                  </a:lnTo>
                  <a:lnTo>
                    <a:pt x="22973" y="12728"/>
                  </a:lnTo>
                  <a:lnTo>
                    <a:pt x="14591" y="24215"/>
                  </a:lnTo>
                  <a:lnTo>
                    <a:pt x="7451" y="36943"/>
                  </a:lnTo>
                  <a:lnTo>
                    <a:pt x="0" y="47498"/>
                  </a:lnTo>
                  <a:lnTo>
                    <a:pt x="0" y="66125"/>
                  </a:lnTo>
                  <a:lnTo>
                    <a:pt x="3104" y="76680"/>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96" name="Freeform: Shape 395">
              <a:extLst>
                <a:ext uri="{FF2B5EF4-FFF2-40B4-BE49-F238E27FC236}">
                  <a16:creationId xmlns:a16="http://schemas.microsoft.com/office/drawing/2014/main" id="{3FEA081F-844C-448F-ADFF-FA426DA72D15}"/>
                </a:ext>
              </a:extLst>
            </p:cNvPr>
            <p:cNvSpPr/>
            <p:nvPr/>
          </p:nvSpPr>
          <p:spPr>
            <a:xfrm>
              <a:off x="2687161" y="4573956"/>
              <a:ext cx="37253" cy="27940"/>
            </a:xfrm>
            <a:custGeom>
              <a:avLst/>
              <a:gdLst>
                <a:gd name="connsiteX0" fmla="*/ 32286 w 37253"/>
                <a:gd name="connsiteY0" fmla="*/ 23283 h 27940"/>
                <a:gd name="connsiteX1" fmla="*/ 36322 w 37253"/>
                <a:gd name="connsiteY1" fmla="*/ 23283 h 27940"/>
                <a:gd name="connsiteX2" fmla="*/ 39737 w 37253"/>
                <a:gd name="connsiteY2" fmla="*/ 19869 h 27940"/>
                <a:gd name="connsiteX3" fmla="*/ 30113 w 37253"/>
                <a:gd name="connsiteY3" fmla="*/ 8382 h 27940"/>
                <a:gd name="connsiteX4" fmla="*/ 17695 w 37253"/>
                <a:gd name="connsiteY4" fmla="*/ 3104 h 27940"/>
                <a:gd name="connsiteX5" fmla="*/ 0 w 37253"/>
                <a:gd name="connsiteY5" fmla="*/ 0 h 27940"/>
                <a:gd name="connsiteX6" fmla="*/ 0 w 37253"/>
                <a:gd name="connsiteY6" fmla="*/ 7451 h 27940"/>
                <a:gd name="connsiteX7" fmla="*/ 0 w 37253"/>
                <a:gd name="connsiteY7" fmla="*/ 10555 h 27940"/>
                <a:gd name="connsiteX8" fmla="*/ 3104 w 37253"/>
                <a:gd name="connsiteY8" fmla="*/ 14901 h 27940"/>
                <a:gd name="connsiteX9" fmla="*/ 5278 w 37253"/>
                <a:gd name="connsiteY9" fmla="*/ 15833 h 27940"/>
                <a:gd name="connsiteX10" fmla="*/ 10555 w 37253"/>
                <a:gd name="connsiteY10" fmla="*/ 18006 h 27940"/>
                <a:gd name="connsiteX11" fmla="*/ 14591 w 37253"/>
                <a:gd name="connsiteY11" fmla="*/ 22042 h 27940"/>
                <a:gd name="connsiteX12" fmla="*/ 19869 w 37253"/>
                <a:gd name="connsiteY12" fmla="*/ 25146 h 27940"/>
                <a:gd name="connsiteX13" fmla="*/ 22973 w 37253"/>
                <a:gd name="connsiteY13" fmla="*/ 29492 h 27940"/>
                <a:gd name="connsiteX14" fmla="*/ 29182 w 37253"/>
                <a:gd name="connsiteY14" fmla="*/ 27319 h 27940"/>
                <a:gd name="connsiteX15" fmla="*/ 30113 w 37253"/>
                <a:gd name="connsiteY15" fmla="*/ 25146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3" h="27940">
                  <a:moveTo>
                    <a:pt x="32286" y="23283"/>
                  </a:moveTo>
                  <a:lnTo>
                    <a:pt x="36322" y="23283"/>
                  </a:lnTo>
                  <a:lnTo>
                    <a:pt x="39737" y="19869"/>
                  </a:lnTo>
                  <a:lnTo>
                    <a:pt x="30113" y="8382"/>
                  </a:lnTo>
                  <a:lnTo>
                    <a:pt x="17695" y="3104"/>
                  </a:lnTo>
                  <a:lnTo>
                    <a:pt x="0" y="0"/>
                  </a:lnTo>
                  <a:lnTo>
                    <a:pt x="0" y="7451"/>
                  </a:lnTo>
                  <a:lnTo>
                    <a:pt x="0" y="10555"/>
                  </a:lnTo>
                  <a:lnTo>
                    <a:pt x="3104" y="14901"/>
                  </a:lnTo>
                  <a:lnTo>
                    <a:pt x="5278" y="15833"/>
                  </a:lnTo>
                  <a:lnTo>
                    <a:pt x="10555" y="18006"/>
                  </a:lnTo>
                  <a:lnTo>
                    <a:pt x="14591" y="22042"/>
                  </a:lnTo>
                  <a:lnTo>
                    <a:pt x="19869" y="25146"/>
                  </a:lnTo>
                  <a:lnTo>
                    <a:pt x="22973" y="29492"/>
                  </a:lnTo>
                  <a:lnTo>
                    <a:pt x="29182" y="27319"/>
                  </a:lnTo>
                  <a:lnTo>
                    <a:pt x="30113" y="25146"/>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97" name="Freeform: Shape 396">
              <a:extLst>
                <a:ext uri="{FF2B5EF4-FFF2-40B4-BE49-F238E27FC236}">
                  <a16:creationId xmlns:a16="http://schemas.microsoft.com/office/drawing/2014/main" id="{D3F4D9C4-5286-4184-91C4-D25BB382F97B}"/>
                </a:ext>
              </a:extLst>
            </p:cNvPr>
            <p:cNvSpPr/>
            <p:nvPr/>
          </p:nvSpPr>
          <p:spPr>
            <a:xfrm>
              <a:off x="3878341" y="4529873"/>
              <a:ext cx="93134" cy="86925"/>
            </a:xfrm>
            <a:custGeom>
              <a:avLst/>
              <a:gdLst>
                <a:gd name="connsiteX0" fmla="*/ 60226 w 93133"/>
                <a:gd name="connsiteY0" fmla="*/ 29492 h 86924"/>
                <a:gd name="connsiteX1" fmla="*/ 39427 w 93133"/>
                <a:gd name="connsiteY1" fmla="*/ 29492 h 86924"/>
                <a:gd name="connsiteX2" fmla="*/ 39427 w 93133"/>
                <a:gd name="connsiteY2" fmla="*/ 22042 h 86924"/>
                <a:gd name="connsiteX3" fmla="*/ 39427 w 93133"/>
                <a:gd name="connsiteY3" fmla="*/ 15833 h 86924"/>
                <a:gd name="connsiteX4" fmla="*/ 38495 w 93133"/>
                <a:gd name="connsiteY4" fmla="*/ 12728 h 86924"/>
                <a:gd name="connsiteX5" fmla="*/ 36322 w 93133"/>
                <a:gd name="connsiteY5" fmla="*/ 8382 h 86924"/>
                <a:gd name="connsiteX6" fmla="*/ 36322 w 93133"/>
                <a:gd name="connsiteY6" fmla="*/ 0 h 86924"/>
                <a:gd name="connsiteX7" fmla="*/ 24836 w 93133"/>
                <a:gd name="connsiteY7" fmla="*/ 10555 h 86924"/>
                <a:gd name="connsiteX8" fmla="*/ 17695 w 93133"/>
                <a:gd name="connsiteY8" fmla="*/ 25146 h 86924"/>
                <a:gd name="connsiteX9" fmla="*/ 10245 w 93133"/>
                <a:gd name="connsiteY9" fmla="*/ 40048 h 86924"/>
                <a:gd name="connsiteX10" fmla="*/ 0 w 93133"/>
                <a:gd name="connsiteY10" fmla="*/ 52465 h 86924"/>
                <a:gd name="connsiteX11" fmla="*/ 3104 w 93133"/>
                <a:gd name="connsiteY11" fmla="*/ 56812 h 86924"/>
                <a:gd name="connsiteX12" fmla="*/ 7140 w 93133"/>
                <a:gd name="connsiteY12" fmla="*/ 58985 h 86924"/>
                <a:gd name="connsiteX13" fmla="*/ 9313 w 93133"/>
                <a:gd name="connsiteY13" fmla="*/ 58985 h 86924"/>
                <a:gd name="connsiteX14" fmla="*/ 12418 w 93133"/>
                <a:gd name="connsiteY14" fmla="*/ 59916 h 86924"/>
                <a:gd name="connsiteX15" fmla="*/ 16454 w 93133"/>
                <a:gd name="connsiteY15" fmla="*/ 59916 h 86924"/>
                <a:gd name="connsiteX16" fmla="*/ 19558 w 93133"/>
                <a:gd name="connsiteY16" fmla="*/ 62089 h 86924"/>
                <a:gd name="connsiteX17" fmla="*/ 24836 w 93133"/>
                <a:gd name="connsiteY17" fmla="*/ 63952 h 86924"/>
                <a:gd name="connsiteX18" fmla="*/ 27009 w 93133"/>
                <a:gd name="connsiteY18" fmla="*/ 69229 h 86924"/>
                <a:gd name="connsiteX19" fmla="*/ 29182 w 93133"/>
                <a:gd name="connsiteY19" fmla="*/ 73576 h 86924"/>
                <a:gd name="connsiteX20" fmla="*/ 31045 w 93133"/>
                <a:gd name="connsiteY20" fmla="*/ 76680 h 86924"/>
                <a:gd name="connsiteX21" fmla="*/ 29182 w 93133"/>
                <a:gd name="connsiteY21" fmla="*/ 81026 h 86924"/>
                <a:gd name="connsiteX22" fmla="*/ 29182 w 93133"/>
                <a:gd name="connsiteY22" fmla="*/ 84131 h 86924"/>
                <a:gd name="connsiteX23" fmla="*/ 29182 w 93133"/>
                <a:gd name="connsiteY23" fmla="*/ 89408 h 86924"/>
                <a:gd name="connsiteX24" fmla="*/ 43773 w 93133"/>
                <a:gd name="connsiteY24" fmla="*/ 84131 h 86924"/>
                <a:gd name="connsiteX25" fmla="*/ 54018 w 93133"/>
                <a:gd name="connsiteY25" fmla="*/ 74507 h 86924"/>
                <a:gd name="connsiteX26" fmla="*/ 60226 w 93133"/>
                <a:gd name="connsiteY26" fmla="*/ 59916 h 86924"/>
                <a:gd name="connsiteX27" fmla="*/ 65504 w 93133"/>
                <a:gd name="connsiteY27" fmla="*/ 63952 h 86924"/>
                <a:gd name="connsiteX28" fmla="*/ 68608 w 93133"/>
                <a:gd name="connsiteY28" fmla="*/ 66125 h 86924"/>
                <a:gd name="connsiteX29" fmla="*/ 72955 w 93133"/>
                <a:gd name="connsiteY29" fmla="*/ 69229 h 86924"/>
                <a:gd name="connsiteX30" fmla="*/ 72955 w 93133"/>
                <a:gd name="connsiteY30" fmla="*/ 71403 h 86924"/>
                <a:gd name="connsiteX31" fmla="*/ 72955 w 93133"/>
                <a:gd name="connsiteY31" fmla="*/ 74507 h 86924"/>
                <a:gd name="connsiteX32" fmla="*/ 72955 w 93133"/>
                <a:gd name="connsiteY32" fmla="*/ 81026 h 86924"/>
                <a:gd name="connsiteX33" fmla="*/ 72955 w 93133"/>
                <a:gd name="connsiteY33" fmla="*/ 86304 h 86924"/>
                <a:gd name="connsiteX34" fmla="*/ 77922 w 93133"/>
                <a:gd name="connsiteY34" fmla="*/ 84131 h 86924"/>
                <a:gd name="connsiteX35" fmla="*/ 83199 w 93133"/>
                <a:gd name="connsiteY35" fmla="*/ 84131 h 86924"/>
                <a:gd name="connsiteX36" fmla="*/ 85373 w 93133"/>
                <a:gd name="connsiteY36" fmla="*/ 84131 h 86924"/>
                <a:gd name="connsiteX37" fmla="*/ 87546 w 93133"/>
                <a:gd name="connsiteY37" fmla="*/ 81958 h 86924"/>
                <a:gd name="connsiteX38" fmla="*/ 89408 w 93133"/>
                <a:gd name="connsiteY38" fmla="*/ 81026 h 86924"/>
                <a:gd name="connsiteX39" fmla="*/ 92513 w 93133"/>
                <a:gd name="connsiteY39" fmla="*/ 76680 h 86924"/>
                <a:gd name="connsiteX40" fmla="*/ 94686 w 93133"/>
                <a:gd name="connsiteY40" fmla="*/ 74507 h 86924"/>
                <a:gd name="connsiteX41" fmla="*/ 94686 w 93133"/>
                <a:gd name="connsiteY41" fmla="*/ 73576 h 86924"/>
                <a:gd name="connsiteX42" fmla="*/ 95617 w 93133"/>
                <a:gd name="connsiteY42" fmla="*/ 71403 h 86924"/>
                <a:gd name="connsiteX43" fmla="*/ 95617 w 93133"/>
                <a:gd name="connsiteY43" fmla="*/ 69229 h 86924"/>
                <a:gd name="connsiteX44" fmla="*/ 77922 w 93133"/>
                <a:gd name="connsiteY44" fmla="*/ 49361 h 8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3133" h="86924">
                  <a:moveTo>
                    <a:pt x="60226" y="29492"/>
                  </a:moveTo>
                  <a:lnTo>
                    <a:pt x="39427" y="29492"/>
                  </a:lnTo>
                  <a:lnTo>
                    <a:pt x="39427" y="22042"/>
                  </a:lnTo>
                  <a:lnTo>
                    <a:pt x="39427" y="15833"/>
                  </a:lnTo>
                  <a:lnTo>
                    <a:pt x="38495" y="12728"/>
                  </a:lnTo>
                  <a:lnTo>
                    <a:pt x="36322" y="8382"/>
                  </a:lnTo>
                  <a:lnTo>
                    <a:pt x="36322" y="0"/>
                  </a:lnTo>
                  <a:lnTo>
                    <a:pt x="24836" y="10555"/>
                  </a:lnTo>
                  <a:lnTo>
                    <a:pt x="17695" y="25146"/>
                  </a:lnTo>
                  <a:lnTo>
                    <a:pt x="10245" y="40048"/>
                  </a:lnTo>
                  <a:lnTo>
                    <a:pt x="0" y="52465"/>
                  </a:lnTo>
                  <a:lnTo>
                    <a:pt x="3104" y="56812"/>
                  </a:lnTo>
                  <a:lnTo>
                    <a:pt x="7140" y="58985"/>
                  </a:lnTo>
                  <a:lnTo>
                    <a:pt x="9313" y="58985"/>
                  </a:lnTo>
                  <a:lnTo>
                    <a:pt x="12418" y="59916"/>
                  </a:lnTo>
                  <a:lnTo>
                    <a:pt x="16454" y="59916"/>
                  </a:lnTo>
                  <a:lnTo>
                    <a:pt x="19558" y="62089"/>
                  </a:lnTo>
                  <a:lnTo>
                    <a:pt x="24836" y="63952"/>
                  </a:lnTo>
                  <a:lnTo>
                    <a:pt x="27009" y="69229"/>
                  </a:lnTo>
                  <a:lnTo>
                    <a:pt x="29182" y="73576"/>
                  </a:lnTo>
                  <a:lnTo>
                    <a:pt x="31045" y="76680"/>
                  </a:lnTo>
                  <a:lnTo>
                    <a:pt x="29182" y="81026"/>
                  </a:lnTo>
                  <a:lnTo>
                    <a:pt x="29182" y="84131"/>
                  </a:lnTo>
                  <a:lnTo>
                    <a:pt x="29182" y="89408"/>
                  </a:lnTo>
                  <a:lnTo>
                    <a:pt x="43773" y="84131"/>
                  </a:lnTo>
                  <a:lnTo>
                    <a:pt x="54018" y="74507"/>
                  </a:lnTo>
                  <a:lnTo>
                    <a:pt x="60226" y="59916"/>
                  </a:lnTo>
                  <a:lnTo>
                    <a:pt x="65504" y="63952"/>
                  </a:lnTo>
                  <a:lnTo>
                    <a:pt x="68608" y="66125"/>
                  </a:lnTo>
                  <a:lnTo>
                    <a:pt x="72955" y="69229"/>
                  </a:lnTo>
                  <a:lnTo>
                    <a:pt x="72955" y="71403"/>
                  </a:lnTo>
                  <a:lnTo>
                    <a:pt x="72955" y="74507"/>
                  </a:lnTo>
                  <a:lnTo>
                    <a:pt x="72955" y="81026"/>
                  </a:lnTo>
                  <a:lnTo>
                    <a:pt x="72955" y="86304"/>
                  </a:lnTo>
                  <a:lnTo>
                    <a:pt x="77922" y="84131"/>
                  </a:lnTo>
                  <a:lnTo>
                    <a:pt x="83199" y="84131"/>
                  </a:lnTo>
                  <a:lnTo>
                    <a:pt x="85373" y="84131"/>
                  </a:lnTo>
                  <a:lnTo>
                    <a:pt x="87546" y="81958"/>
                  </a:lnTo>
                  <a:lnTo>
                    <a:pt x="89408" y="81026"/>
                  </a:lnTo>
                  <a:lnTo>
                    <a:pt x="92513" y="76680"/>
                  </a:lnTo>
                  <a:lnTo>
                    <a:pt x="94686" y="74507"/>
                  </a:lnTo>
                  <a:lnTo>
                    <a:pt x="94686" y="73576"/>
                  </a:lnTo>
                  <a:lnTo>
                    <a:pt x="95617" y="71403"/>
                  </a:lnTo>
                  <a:lnTo>
                    <a:pt x="95617" y="69229"/>
                  </a:lnTo>
                  <a:lnTo>
                    <a:pt x="77922" y="49361"/>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98" name="Freeform: Shape 397">
              <a:extLst>
                <a:ext uri="{FF2B5EF4-FFF2-40B4-BE49-F238E27FC236}">
                  <a16:creationId xmlns:a16="http://schemas.microsoft.com/office/drawing/2014/main" id="{D6C560F5-7A1C-4EDA-AFC3-465F5874BB6D}"/>
                </a:ext>
              </a:extLst>
            </p:cNvPr>
            <p:cNvSpPr/>
            <p:nvPr/>
          </p:nvSpPr>
          <p:spPr>
            <a:xfrm>
              <a:off x="4263915" y="4941524"/>
              <a:ext cx="93134" cy="111760"/>
            </a:xfrm>
            <a:custGeom>
              <a:avLst/>
              <a:gdLst>
                <a:gd name="connsiteX0" fmla="*/ 54018 w 93133"/>
                <a:gd name="connsiteY0" fmla="*/ 51534 h 111760"/>
                <a:gd name="connsiteX1" fmla="*/ 53086 w 93133"/>
                <a:gd name="connsiteY1" fmla="*/ 39116 h 111760"/>
                <a:gd name="connsiteX2" fmla="*/ 50913 w 93133"/>
                <a:gd name="connsiteY2" fmla="*/ 28561 h 111760"/>
                <a:gd name="connsiteX3" fmla="*/ 50913 w 93133"/>
                <a:gd name="connsiteY3" fmla="*/ 14901 h 111760"/>
                <a:gd name="connsiteX4" fmla="*/ 50913 w 93133"/>
                <a:gd name="connsiteY4" fmla="*/ 0 h 111760"/>
                <a:gd name="connsiteX5" fmla="*/ 39427 w 93133"/>
                <a:gd name="connsiteY5" fmla="*/ 0 h 111760"/>
                <a:gd name="connsiteX6" fmla="*/ 29182 w 93133"/>
                <a:gd name="connsiteY6" fmla="*/ 24215 h 111760"/>
                <a:gd name="connsiteX7" fmla="*/ 21731 w 93133"/>
                <a:gd name="connsiteY7" fmla="*/ 48430 h 111760"/>
                <a:gd name="connsiteX8" fmla="*/ 10245 w 93133"/>
                <a:gd name="connsiteY8" fmla="*/ 70471 h 111760"/>
                <a:gd name="connsiteX9" fmla="*/ 0 w 93133"/>
                <a:gd name="connsiteY9" fmla="*/ 85062 h 111760"/>
                <a:gd name="connsiteX10" fmla="*/ 4036 w 93133"/>
                <a:gd name="connsiteY10" fmla="*/ 88477 h 111760"/>
                <a:gd name="connsiteX11" fmla="*/ 9313 w 93133"/>
                <a:gd name="connsiteY11" fmla="*/ 90340 h 111760"/>
                <a:gd name="connsiteX12" fmla="*/ 14591 w 93133"/>
                <a:gd name="connsiteY12" fmla="*/ 90340 h 111760"/>
                <a:gd name="connsiteX13" fmla="*/ 19558 w 93133"/>
                <a:gd name="connsiteY13" fmla="*/ 92513 h 111760"/>
                <a:gd name="connsiteX14" fmla="*/ 23904 w 93133"/>
                <a:gd name="connsiteY14" fmla="*/ 92513 h 111760"/>
                <a:gd name="connsiteX15" fmla="*/ 27009 w 93133"/>
                <a:gd name="connsiteY15" fmla="*/ 92513 h 111760"/>
                <a:gd name="connsiteX16" fmla="*/ 36322 w 93133"/>
                <a:gd name="connsiteY16" fmla="*/ 92513 h 111760"/>
                <a:gd name="connsiteX17" fmla="*/ 41600 w 93133"/>
                <a:gd name="connsiteY17" fmla="*/ 92513 h 111760"/>
                <a:gd name="connsiteX18" fmla="*/ 45635 w 93133"/>
                <a:gd name="connsiteY18" fmla="*/ 94686 h 111760"/>
                <a:gd name="connsiteX19" fmla="*/ 46877 w 93133"/>
                <a:gd name="connsiteY19" fmla="*/ 95617 h 111760"/>
                <a:gd name="connsiteX20" fmla="*/ 46877 w 93133"/>
                <a:gd name="connsiteY20" fmla="*/ 97790 h 111760"/>
                <a:gd name="connsiteX21" fmla="*/ 46877 w 93133"/>
                <a:gd name="connsiteY21" fmla="*/ 103068 h 111760"/>
                <a:gd name="connsiteX22" fmla="*/ 46877 w 93133"/>
                <a:gd name="connsiteY22" fmla="*/ 108346 h 111760"/>
                <a:gd name="connsiteX23" fmla="*/ 56191 w 93133"/>
                <a:gd name="connsiteY23" fmla="*/ 103068 h 111760"/>
                <a:gd name="connsiteX24" fmla="*/ 63331 w 93133"/>
                <a:gd name="connsiteY24" fmla="*/ 95617 h 111760"/>
                <a:gd name="connsiteX25" fmla="*/ 70782 w 93133"/>
                <a:gd name="connsiteY25" fmla="*/ 88477 h 111760"/>
                <a:gd name="connsiteX26" fmla="*/ 74817 w 93133"/>
                <a:gd name="connsiteY26" fmla="*/ 88477 h 111760"/>
                <a:gd name="connsiteX27" fmla="*/ 74817 w 93133"/>
                <a:gd name="connsiteY27" fmla="*/ 92513 h 111760"/>
                <a:gd name="connsiteX28" fmla="*/ 74817 w 93133"/>
                <a:gd name="connsiteY28" fmla="*/ 95617 h 111760"/>
                <a:gd name="connsiteX29" fmla="*/ 72955 w 93133"/>
                <a:gd name="connsiteY29" fmla="*/ 97790 h 111760"/>
                <a:gd name="connsiteX30" fmla="*/ 72955 w 93133"/>
                <a:gd name="connsiteY30" fmla="*/ 99964 h 111760"/>
                <a:gd name="connsiteX31" fmla="*/ 70782 w 93133"/>
                <a:gd name="connsiteY31" fmla="*/ 100895 h 111760"/>
                <a:gd name="connsiteX32" fmla="*/ 70782 w 93133"/>
                <a:gd name="connsiteY32" fmla="*/ 108346 h 111760"/>
                <a:gd name="connsiteX33" fmla="*/ 74817 w 93133"/>
                <a:gd name="connsiteY33" fmla="*/ 107104 h 111760"/>
                <a:gd name="connsiteX34" fmla="*/ 76059 w 93133"/>
                <a:gd name="connsiteY34" fmla="*/ 107104 h 111760"/>
                <a:gd name="connsiteX35" fmla="*/ 76059 w 93133"/>
                <a:gd name="connsiteY35" fmla="*/ 105241 h 111760"/>
                <a:gd name="connsiteX36" fmla="*/ 77922 w 93133"/>
                <a:gd name="connsiteY36" fmla="*/ 105241 h 111760"/>
                <a:gd name="connsiteX37" fmla="*/ 80095 w 93133"/>
                <a:gd name="connsiteY37" fmla="*/ 100895 h 111760"/>
                <a:gd name="connsiteX38" fmla="*/ 80095 w 93133"/>
                <a:gd name="connsiteY38" fmla="*/ 103068 h 111760"/>
                <a:gd name="connsiteX39" fmla="*/ 82268 w 93133"/>
                <a:gd name="connsiteY39" fmla="*/ 105241 h 111760"/>
                <a:gd name="connsiteX40" fmla="*/ 82268 w 93133"/>
                <a:gd name="connsiteY40" fmla="*/ 107104 h 111760"/>
                <a:gd name="connsiteX41" fmla="*/ 82268 w 93133"/>
                <a:gd name="connsiteY41" fmla="*/ 108346 h 111760"/>
                <a:gd name="connsiteX42" fmla="*/ 83200 w 93133"/>
                <a:gd name="connsiteY42" fmla="*/ 112381 h 111760"/>
                <a:gd name="connsiteX43" fmla="*/ 87546 w 93133"/>
                <a:gd name="connsiteY43" fmla="*/ 112381 h 111760"/>
                <a:gd name="connsiteX44" fmla="*/ 89408 w 93133"/>
                <a:gd name="connsiteY44" fmla="*/ 99964 h 111760"/>
                <a:gd name="connsiteX45" fmla="*/ 92513 w 93133"/>
                <a:gd name="connsiteY45" fmla="*/ 87235 h 111760"/>
                <a:gd name="connsiteX46" fmla="*/ 94686 w 93133"/>
                <a:gd name="connsiteY46" fmla="*/ 75749 h 111760"/>
                <a:gd name="connsiteX47" fmla="*/ 92513 w 93133"/>
                <a:gd name="connsiteY47" fmla="*/ 73576 h 111760"/>
                <a:gd name="connsiteX48" fmla="*/ 90650 w 93133"/>
                <a:gd name="connsiteY48" fmla="*/ 73576 h 111760"/>
                <a:gd name="connsiteX49" fmla="*/ 89408 w 93133"/>
                <a:gd name="connsiteY49" fmla="*/ 73576 h 111760"/>
                <a:gd name="connsiteX50" fmla="*/ 87546 w 93133"/>
                <a:gd name="connsiteY50" fmla="*/ 73576 h 111760"/>
                <a:gd name="connsiteX51" fmla="*/ 85373 w 93133"/>
                <a:gd name="connsiteY51" fmla="*/ 73576 h 111760"/>
                <a:gd name="connsiteX52" fmla="*/ 83200 w 93133"/>
                <a:gd name="connsiteY52" fmla="*/ 72644 h 111760"/>
                <a:gd name="connsiteX53" fmla="*/ 74817 w 93133"/>
                <a:gd name="connsiteY53" fmla="*/ 72644 h 111760"/>
                <a:gd name="connsiteX54" fmla="*/ 74817 w 93133"/>
                <a:gd name="connsiteY54" fmla="*/ 51534 h 111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93133" h="111760">
                  <a:moveTo>
                    <a:pt x="54018" y="51534"/>
                  </a:moveTo>
                  <a:lnTo>
                    <a:pt x="53086" y="39116"/>
                  </a:lnTo>
                  <a:lnTo>
                    <a:pt x="50913" y="28561"/>
                  </a:lnTo>
                  <a:lnTo>
                    <a:pt x="50913" y="14901"/>
                  </a:lnTo>
                  <a:lnTo>
                    <a:pt x="50913" y="0"/>
                  </a:lnTo>
                  <a:lnTo>
                    <a:pt x="39427" y="0"/>
                  </a:lnTo>
                  <a:lnTo>
                    <a:pt x="29182" y="24215"/>
                  </a:lnTo>
                  <a:lnTo>
                    <a:pt x="21731" y="48430"/>
                  </a:lnTo>
                  <a:lnTo>
                    <a:pt x="10245" y="70471"/>
                  </a:lnTo>
                  <a:lnTo>
                    <a:pt x="0" y="85062"/>
                  </a:lnTo>
                  <a:lnTo>
                    <a:pt x="4036" y="88477"/>
                  </a:lnTo>
                  <a:lnTo>
                    <a:pt x="9313" y="90340"/>
                  </a:lnTo>
                  <a:lnTo>
                    <a:pt x="14591" y="90340"/>
                  </a:lnTo>
                  <a:lnTo>
                    <a:pt x="19558" y="92513"/>
                  </a:lnTo>
                  <a:lnTo>
                    <a:pt x="23904" y="92513"/>
                  </a:lnTo>
                  <a:lnTo>
                    <a:pt x="27009" y="92513"/>
                  </a:lnTo>
                  <a:lnTo>
                    <a:pt x="36322" y="92513"/>
                  </a:lnTo>
                  <a:lnTo>
                    <a:pt x="41600" y="92513"/>
                  </a:lnTo>
                  <a:lnTo>
                    <a:pt x="45635" y="94686"/>
                  </a:lnTo>
                  <a:lnTo>
                    <a:pt x="46877" y="95617"/>
                  </a:lnTo>
                  <a:lnTo>
                    <a:pt x="46877" y="97790"/>
                  </a:lnTo>
                  <a:lnTo>
                    <a:pt x="46877" y="103068"/>
                  </a:lnTo>
                  <a:lnTo>
                    <a:pt x="46877" y="108346"/>
                  </a:lnTo>
                  <a:lnTo>
                    <a:pt x="56191" y="103068"/>
                  </a:lnTo>
                  <a:lnTo>
                    <a:pt x="63331" y="95617"/>
                  </a:lnTo>
                  <a:lnTo>
                    <a:pt x="70782" y="88477"/>
                  </a:lnTo>
                  <a:lnTo>
                    <a:pt x="74817" y="88477"/>
                  </a:lnTo>
                  <a:lnTo>
                    <a:pt x="74817" y="92513"/>
                  </a:lnTo>
                  <a:lnTo>
                    <a:pt x="74817" y="95617"/>
                  </a:lnTo>
                  <a:lnTo>
                    <a:pt x="72955" y="97790"/>
                  </a:lnTo>
                  <a:lnTo>
                    <a:pt x="72955" y="99964"/>
                  </a:lnTo>
                  <a:lnTo>
                    <a:pt x="70782" y="100895"/>
                  </a:lnTo>
                  <a:lnTo>
                    <a:pt x="70782" y="108346"/>
                  </a:lnTo>
                  <a:lnTo>
                    <a:pt x="74817" y="107104"/>
                  </a:lnTo>
                  <a:lnTo>
                    <a:pt x="76059" y="107104"/>
                  </a:lnTo>
                  <a:lnTo>
                    <a:pt x="76059" y="105241"/>
                  </a:lnTo>
                  <a:lnTo>
                    <a:pt x="77922" y="105241"/>
                  </a:lnTo>
                  <a:lnTo>
                    <a:pt x="80095" y="100895"/>
                  </a:lnTo>
                  <a:lnTo>
                    <a:pt x="80095" y="103068"/>
                  </a:lnTo>
                  <a:lnTo>
                    <a:pt x="82268" y="105241"/>
                  </a:lnTo>
                  <a:lnTo>
                    <a:pt x="82268" y="107104"/>
                  </a:lnTo>
                  <a:lnTo>
                    <a:pt x="82268" y="108346"/>
                  </a:lnTo>
                  <a:lnTo>
                    <a:pt x="83200" y="112381"/>
                  </a:lnTo>
                  <a:lnTo>
                    <a:pt x="87546" y="112381"/>
                  </a:lnTo>
                  <a:lnTo>
                    <a:pt x="89408" y="99964"/>
                  </a:lnTo>
                  <a:lnTo>
                    <a:pt x="92513" y="87235"/>
                  </a:lnTo>
                  <a:lnTo>
                    <a:pt x="94686" y="75749"/>
                  </a:lnTo>
                  <a:lnTo>
                    <a:pt x="92513" y="73576"/>
                  </a:lnTo>
                  <a:lnTo>
                    <a:pt x="90650" y="73576"/>
                  </a:lnTo>
                  <a:lnTo>
                    <a:pt x="89408" y="73576"/>
                  </a:lnTo>
                  <a:lnTo>
                    <a:pt x="87546" y="73576"/>
                  </a:lnTo>
                  <a:lnTo>
                    <a:pt x="85373" y="73576"/>
                  </a:lnTo>
                  <a:lnTo>
                    <a:pt x="83200" y="72644"/>
                  </a:lnTo>
                  <a:lnTo>
                    <a:pt x="74817" y="72644"/>
                  </a:lnTo>
                  <a:lnTo>
                    <a:pt x="74817" y="51534"/>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99" name="Freeform: Shape 398">
              <a:extLst>
                <a:ext uri="{FF2B5EF4-FFF2-40B4-BE49-F238E27FC236}">
                  <a16:creationId xmlns:a16="http://schemas.microsoft.com/office/drawing/2014/main" id="{48341116-596B-462D-8368-78DA4B5A8EC3}"/>
                </a:ext>
              </a:extLst>
            </p:cNvPr>
            <p:cNvSpPr/>
            <p:nvPr/>
          </p:nvSpPr>
          <p:spPr>
            <a:xfrm>
              <a:off x="4034496" y="4432083"/>
              <a:ext cx="27940" cy="40358"/>
            </a:xfrm>
            <a:custGeom>
              <a:avLst/>
              <a:gdLst>
                <a:gd name="connsiteX0" fmla="*/ 4346 w 27940"/>
                <a:gd name="connsiteY0" fmla="*/ 42221 h 40357"/>
                <a:gd name="connsiteX1" fmla="*/ 12418 w 27940"/>
                <a:gd name="connsiteY1" fmla="*/ 40979 h 40357"/>
                <a:gd name="connsiteX2" fmla="*/ 18937 w 27940"/>
                <a:gd name="connsiteY2" fmla="*/ 40979 h 40357"/>
                <a:gd name="connsiteX3" fmla="*/ 23904 w 27940"/>
                <a:gd name="connsiteY3" fmla="*/ 39116 h 40357"/>
                <a:gd name="connsiteX4" fmla="*/ 29182 w 27940"/>
                <a:gd name="connsiteY4" fmla="*/ 36943 h 40357"/>
                <a:gd name="connsiteX5" fmla="*/ 27009 w 27940"/>
                <a:gd name="connsiteY5" fmla="*/ 29492 h 40357"/>
                <a:gd name="connsiteX6" fmla="*/ 26077 w 27940"/>
                <a:gd name="connsiteY6" fmla="*/ 24215 h 40357"/>
                <a:gd name="connsiteX7" fmla="*/ 23904 w 27940"/>
                <a:gd name="connsiteY7" fmla="*/ 18937 h 40357"/>
                <a:gd name="connsiteX8" fmla="*/ 19869 w 27940"/>
                <a:gd name="connsiteY8" fmla="*/ 12728 h 40357"/>
                <a:gd name="connsiteX9" fmla="*/ 18937 w 27940"/>
                <a:gd name="connsiteY9" fmla="*/ 9624 h 40357"/>
                <a:gd name="connsiteX10" fmla="*/ 18937 w 27940"/>
                <a:gd name="connsiteY10" fmla="*/ 7451 h 40357"/>
                <a:gd name="connsiteX11" fmla="*/ 18937 w 27940"/>
                <a:gd name="connsiteY11" fmla="*/ 5278 h 40357"/>
                <a:gd name="connsiteX12" fmla="*/ 16764 w 27940"/>
                <a:gd name="connsiteY12" fmla="*/ 4346 h 40357"/>
                <a:gd name="connsiteX13" fmla="*/ 14591 w 27940"/>
                <a:gd name="connsiteY13" fmla="*/ 4346 h 40357"/>
                <a:gd name="connsiteX14" fmla="*/ 12418 w 27940"/>
                <a:gd name="connsiteY14" fmla="*/ 2173 h 40357"/>
                <a:gd name="connsiteX15" fmla="*/ 9313 w 27940"/>
                <a:gd name="connsiteY15" fmla="*/ 0 h 40357"/>
                <a:gd name="connsiteX16" fmla="*/ 5278 w 27940"/>
                <a:gd name="connsiteY16" fmla="*/ 5278 h 40357"/>
                <a:gd name="connsiteX17" fmla="*/ 4346 w 27940"/>
                <a:gd name="connsiteY17" fmla="*/ 9624 h 40357"/>
                <a:gd name="connsiteX18" fmla="*/ 0 w 27940"/>
                <a:gd name="connsiteY18" fmla="*/ 12728 h 40357"/>
                <a:gd name="connsiteX19" fmla="*/ 0 w 27940"/>
                <a:gd name="connsiteY19" fmla="*/ 24215 h 40357"/>
                <a:gd name="connsiteX20" fmla="*/ 2173 w 27940"/>
                <a:gd name="connsiteY20" fmla="*/ 33839 h 4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940" h="40357">
                  <a:moveTo>
                    <a:pt x="4346" y="42221"/>
                  </a:moveTo>
                  <a:lnTo>
                    <a:pt x="12418" y="40979"/>
                  </a:lnTo>
                  <a:lnTo>
                    <a:pt x="18937" y="40979"/>
                  </a:lnTo>
                  <a:lnTo>
                    <a:pt x="23904" y="39116"/>
                  </a:lnTo>
                  <a:lnTo>
                    <a:pt x="29182" y="36943"/>
                  </a:lnTo>
                  <a:lnTo>
                    <a:pt x="27009" y="29492"/>
                  </a:lnTo>
                  <a:lnTo>
                    <a:pt x="26077" y="24215"/>
                  </a:lnTo>
                  <a:lnTo>
                    <a:pt x="23904" y="18937"/>
                  </a:lnTo>
                  <a:lnTo>
                    <a:pt x="19869" y="12728"/>
                  </a:lnTo>
                  <a:lnTo>
                    <a:pt x="18937" y="9624"/>
                  </a:lnTo>
                  <a:lnTo>
                    <a:pt x="18937" y="7451"/>
                  </a:lnTo>
                  <a:lnTo>
                    <a:pt x="18937" y="5278"/>
                  </a:lnTo>
                  <a:lnTo>
                    <a:pt x="16764" y="4346"/>
                  </a:lnTo>
                  <a:lnTo>
                    <a:pt x="14591" y="4346"/>
                  </a:lnTo>
                  <a:lnTo>
                    <a:pt x="12418" y="2173"/>
                  </a:lnTo>
                  <a:lnTo>
                    <a:pt x="9313" y="0"/>
                  </a:lnTo>
                  <a:lnTo>
                    <a:pt x="5278" y="5278"/>
                  </a:lnTo>
                  <a:lnTo>
                    <a:pt x="4346" y="9624"/>
                  </a:lnTo>
                  <a:lnTo>
                    <a:pt x="0" y="12728"/>
                  </a:lnTo>
                  <a:lnTo>
                    <a:pt x="0" y="24215"/>
                  </a:lnTo>
                  <a:lnTo>
                    <a:pt x="2173" y="33839"/>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400" name="Freeform: Shape 399">
              <a:extLst>
                <a:ext uri="{FF2B5EF4-FFF2-40B4-BE49-F238E27FC236}">
                  <a16:creationId xmlns:a16="http://schemas.microsoft.com/office/drawing/2014/main" id="{01B3DBC1-F119-490A-9511-906365CE3634}"/>
                </a:ext>
              </a:extLst>
            </p:cNvPr>
            <p:cNvSpPr/>
            <p:nvPr/>
          </p:nvSpPr>
          <p:spPr>
            <a:xfrm>
              <a:off x="3958436" y="4877572"/>
              <a:ext cx="15522" cy="9313"/>
            </a:xfrm>
            <a:custGeom>
              <a:avLst/>
              <a:gdLst>
                <a:gd name="connsiteX0" fmla="*/ 0 w 15522"/>
                <a:gd name="connsiteY0" fmla="*/ 11487 h 9313"/>
                <a:gd name="connsiteX1" fmla="*/ 5278 w 15522"/>
                <a:gd name="connsiteY1" fmla="*/ 11487 h 9313"/>
                <a:gd name="connsiteX2" fmla="*/ 7451 w 15522"/>
                <a:gd name="connsiteY2" fmla="*/ 9313 h 9313"/>
                <a:gd name="connsiteX3" fmla="*/ 9313 w 15522"/>
                <a:gd name="connsiteY3" fmla="*/ 9313 h 9313"/>
                <a:gd name="connsiteX4" fmla="*/ 10555 w 15522"/>
                <a:gd name="connsiteY4" fmla="*/ 9313 h 9313"/>
                <a:gd name="connsiteX5" fmla="*/ 12418 w 15522"/>
                <a:gd name="connsiteY5" fmla="*/ 7451 h 9313"/>
                <a:gd name="connsiteX6" fmla="*/ 15522 w 15522"/>
                <a:gd name="connsiteY6" fmla="*/ 7451 h 9313"/>
                <a:gd name="connsiteX7" fmla="*/ 15522 w 15522"/>
                <a:gd name="connsiteY7" fmla="*/ 0 h 9313"/>
                <a:gd name="connsiteX8" fmla="*/ 0 w 15522"/>
                <a:gd name="connsiteY8"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22" h="9313">
                  <a:moveTo>
                    <a:pt x="0" y="11487"/>
                  </a:moveTo>
                  <a:lnTo>
                    <a:pt x="5278" y="11487"/>
                  </a:lnTo>
                  <a:lnTo>
                    <a:pt x="7451" y="9313"/>
                  </a:lnTo>
                  <a:lnTo>
                    <a:pt x="9313" y="9313"/>
                  </a:lnTo>
                  <a:lnTo>
                    <a:pt x="10555" y="9313"/>
                  </a:lnTo>
                  <a:lnTo>
                    <a:pt x="12418" y="7451"/>
                  </a:lnTo>
                  <a:lnTo>
                    <a:pt x="15522" y="7451"/>
                  </a:lnTo>
                  <a:lnTo>
                    <a:pt x="15522" y="0"/>
                  </a:lnTo>
                  <a:lnTo>
                    <a:pt x="0" y="0"/>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401" name="Freeform: Shape 400">
              <a:extLst>
                <a:ext uri="{FF2B5EF4-FFF2-40B4-BE49-F238E27FC236}">
                  <a16:creationId xmlns:a16="http://schemas.microsoft.com/office/drawing/2014/main" id="{3FB92E51-A958-4233-99ED-098CA4357993}"/>
                </a:ext>
              </a:extLst>
            </p:cNvPr>
            <p:cNvSpPr/>
            <p:nvPr/>
          </p:nvSpPr>
          <p:spPr>
            <a:xfrm>
              <a:off x="4347115" y="4401659"/>
              <a:ext cx="40358" cy="34149"/>
            </a:xfrm>
            <a:custGeom>
              <a:avLst/>
              <a:gdLst>
                <a:gd name="connsiteX0" fmla="*/ 13660 w 40357"/>
                <a:gd name="connsiteY0" fmla="*/ 25457 h 34149"/>
                <a:gd name="connsiteX1" fmla="*/ 18937 w 40357"/>
                <a:gd name="connsiteY1" fmla="*/ 30424 h 34149"/>
                <a:gd name="connsiteX2" fmla="*/ 23904 w 40357"/>
                <a:gd name="connsiteY2" fmla="*/ 35701 h 34149"/>
                <a:gd name="connsiteX3" fmla="*/ 27009 w 40357"/>
                <a:gd name="connsiteY3" fmla="*/ 34770 h 34149"/>
                <a:gd name="connsiteX4" fmla="*/ 29182 w 40357"/>
                <a:gd name="connsiteY4" fmla="*/ 32597 h 34149"/>
                <a:gd name="connsiteX5" fmla="*/ 31355 w 40357"/>
                <a:gd name="connsiteY5" fmla="*/ 32597 h 34149"/>
                <a:gd name="connsiteX6" fmla="*/ 33528 w 40357"/>
                <a:gd name="connsiteY6" fmla="*/ 32597 h 34149"/>
                <a:gd name="connsiteX7" fmla="*/ 33528 w 40357"/>
                <a:gd name="connsiteY7" fmla="*/ 30424 h 34149"/>
                <a:gd name="connsiteX8" fmla="*/ 36633 w 40357"/>
                <a:gd name="connsiteY8" fmla="*/ 27319 h 34149"/>
                <a:gd name="connsiteX9" fmla="*/ 36633 w 40357"/>
                <a:gd name="connsiteY9" fmla="*/ 25457 h 34149"/>
                <a:gd name="connsiteX10" fmla="*/ 38495 w 40357"/>
                <a:gd name="connsiteY10" fmla="*/ 25457 h 34149"/>
                <a:gd name="connsiteX11" fmla="*/ 38495 w 40357"/>
                <a:gd name="connsiteY11" fmla="*/ 23283 h 34149"/>
                <a:gd name="connsiteX12" fmla="*/ 40668 w 40357"/>
                <a:gd name="connsiteY12" fmla="*/ 20179 h 34149"/>
                <a:gd name="connsiteX13" fmla="*/ 34459 w 40357"/>
                <a:gd name="connsiteY13" fmla="*/ 14901 h 34149"/>
                <a:gd name="connsiteX14" fmla="*/ 29182 w 40357"/>
                <a:gd name="connsiteY14" fmla="*/ 10555 h 34149"/>
                <a:gd name="connsiteX15" fmla="*/ 26077 w 40357"/>
                <a:gd name="connsiteY15" fmla="*/ 7451 h 34149"/>
                <a:gd name="connsiteX16" fmla="*/ 18937 w 40357"/>
                <a:gd name="connsiteY16" fmla="*/ 3104 h 34149"/>
                <a:gd name="connsiteX17" fmla="*/ 11487 w 40357"/>
                <a:gd name="connsiteY17" fmla="*/ 0 h 34149"/>
                <a:gd name="connsiteX18" fmla="*/ 9313 w 40357"/>
                <a:gd name="connsiteY18" fmla="*/ 1242 h 34149"/>
                <a:gd name="connsiteX19" fmla="*/ 7451 w 40357"/>
                <a:gd name="connsiteY19" fmla="*/ 3104 h 34149"/>
                <a:gd name="connsiteX20" fmla="*/ 4346 w 40357"/>
                <a:gd name="connsiteY20" fmla="*/ 3104 h 34149"/>
                <a:gd name="connsiteX21" fmla="*/ 0 w 40357"/>
                <a:gd name="connsiteY21" fmla="*/ 15833 h 34149"/>
                <a:gd name="connsiteX22" fmla="*/ 6209 w 40357"/>
                <a:gd name="connsiteY22" fmla="*/ 20179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357" h="34149">
                  <a:moveTo>
                    <a:pt x="13660" y="25457"/>
                  </a:moveTo>
                  <a:lnTo>
                    <a:pt x="18937" y="30424"/>
                  </a:lnTo>
                  <a:lnTo>
                    <a:pt x="23904" y="35701"/>
                  </a:lnTo>
                  <a:lnTo>
                    <a:pt x="27009" y="34770"/>
                  </a:lnTo>
                  <a:lnTo>
                    <a:pt x="29182" y="32597"/>
                  </a:lnTo>
                  <a:lnTo>
                    <a:pt x="31355" y="32597"/>
                  </a:lnTo>
                  <a:lnTo>
                    <a:pt x="33528" y="32597"/>
                  </a:lnTo>
                  <a:lnTo>
                    <a:pt x="33528" y="30424"/>
                  </a:lnTo>
                  <a:lnTo>
                    <a:pt x="36633" y="27319"/>
                  </a:lnTo>
                  <a:lnTo>
                    <a:pt x="36633" y="25457"/>
                  </a:lnTo>
                  <a:lnTo>
                    <a:pt x="38495" y="25457"/>
                  </a:lnTo>
                  <a:lnTo>
                    <a:pt x="38495" y="23283"/>
                  </a:lnTo>
                  <a:lnTo>
                    <a:pt x="40668" y="20179"/>
                  </a:lnTo>
                  <a:lnTo>
                    <a:pt x="34459" y="14901"/>
                  </a:lnTo>
                  <a:lnTo>
                    <a:pt x="29182" y="10555"/>
                  </a:lnTo>
                  <a:lnTo>
                    <a:pt x="26077" y="7451"/>
                  </a:lnTo>
                  <a:lnTo>
                    <a:pt x="18937" y="3104"/>
                  </a:lnTo>
                  <a:lnTo>
                    <a:pt x="11487" y="0"/>
                  </a:lnTo>
                  <a:lnTo>
                    <a:pt x="9313" y="1242"/>
                  </a:lnTo>
                  <a:lnTo>
                    <a:pt x="7451" y="3104"/>
                  </a:lnTo>
                  <a:lnTo>
                    <a:pt x="4346" y="3104"/>
                  </a:lnTo>
                  <a:lnTo>
                    <a:pt x="0" y="15833"/>
                  </a:lnTo>
                  <a:lnTo>
                    <a:pt x="6209" y="20179"/>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402" name="Freeform: Shape 401">
              <a:extLst>
                <a:ext uri="{FF2B5EF4-FFF2-40B4-BE49-F238E27FC236}">
                  <a16:creationId xmlns:a16="http://schemas.microsoft.com/office/drawing/2014/main" id="{434EB2EA-4B93-46F7-BDBF-479FF6A40E54}"/>
                </a:ext>
              </a:extLst>
            </p:cNvPr>
            <p:cNvSpPr/>
            <p:nvPr/>
          </p:nvSpPr>
          <p:spPr>
            <a:xfrm>
              <a:off x="4024251" y="4593825"/>
              <a:ext cx="12418" cy="15522"/>
            </a:xfrm>
            <a:custGeom>
              <a:avLst/>
              <a:gdLst>
                <a:gd name="connsiteX0" fmla="*/ 4967 w 12417"/>
                <a:gd name="connsiteY0" fmla="*/ 17075 h 15522"/>
                <a:gd name="connsiteX1" fmla="*/ 7140 w 12417"/>
                <a:gd name="connsiteY1" fmla="*/ 14901 h 15522"/>
                <a:gd name="connsiteX2" fmla="*/ 8072 w 12417"/>
                <a:gd name="connsiteY2" fmla="*/ 14901 h 15522"/>
                <a:gd name="connsiteX3" fmla="*/ 10245 w 12417"/>
                <a:gd name="connsiteY3" fmla="*/ 12728 h 15522"/>
                <a:gd name="connsiteX4" fmla="*/ 12418 w 12417"/>
                <a:gd name="connsiteY4" fmla="*/ 10555 h 15522"/>
                <a:gd name="connsiteX5" fmla="*/ 14591 w 12417"/>
                <a:gd name="connsiteY5" fmla="*/ 9624 h 15522"/>
                <a:gd name="connsiteX6" fmla="*/ 14591 w 12417"/>
                <a:gd name="connsiteY6" fmla="*/ 7451 h 15522"/>
                <a:gd name="connsiteX7" fmla="*/ 14591 w 12417"/>
                <a:gd name="connsiteY7" fmla="*/ 5278 h 15522"/>
                <a:gd name="connsiteX8" fmla="*/ 10245 w 12417"/>
                <a:gd name="connsiteY8" fmla="*/ 5278 h 15522"/>
                <a:gd name="connsiteX9" fmla="*/ 8072 w 12417"/>
                <a:gd name="connsiteY9" fmla="*/ 3415 h 15522"/>
                <a:gd name="connsiteX10" fmla="*/ 7140 w 12417"/>
                <a:gd name="connsiteY10" fmla="*/ 2173 h 15522"/>
                <a:gd name="connsiteX11" fmla="*/ 3104 w 12417"/>
                <a:gd name="connsiteY11" fmla="*/ 0 h 15522"/>
                <a:gd name="connsiteX12" fmla="*/ 931 w 12417"/>
                <a:gd name="connsiteY12" fmla="*/ 5278 h 15522"/>
                <a:gd name="connsiteX13" fmla="*/ 0 w 12417"/>
                <a:gd name="connsiteY13" fmla="*/ 7451 h 15522"/>
                <a:gd name="connsiteX14" fmla="*/ 0 w 12417"/>
                <a:gd name="connsiteY14" fmla="*/ 10555 h 15522"/>
                <a:gd name="connsiteX15" fmla="*/ 0 w 12417"/>
                <a:gd name="connsiteY15" fmla="*/ 17075 h 15522"/>
                <a:gd name="connsiteX16" fmla="*/ 3104 w 12417"/>
                <a:gd name="connsiteY16" fmla="*/ 17075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417" h="15522">
                  <a:moveTo>
                    <a:pt x="4967" y="17075"/>
                  </a:moveTo>
                  <a:lnTo>
                    <a:pt x="7140" y="14901"/>
                  </a:lnTo>
                  <a:lnTo>
                    <a:pt x="8072" y="14901"/>
                  </a:lnTo>
                  <a:lnTo>
                    <a:pt x="10245" y="12728"/>
                  </a:lnTo>
                  <a:lnTo>
                    <a:pt x="12418" y="10555"/>
                  </a:lnTo>
                  <a:lnTo>
                    <a:pt x="14591" y="9624"/>
                  </a:lnTo>
                  <a:lnTo>
                    <a:pt x="14591" y="7451"/>
                  </a:lnTo>
                  <a:lnTo>
                    <a:pt x="14591" y="5278"/>
                  </a:lnTo>
                  <a:lnTo>
                    <a:pt x="10245" y="5278"/>
                  </a:lnTo>
                  <a:lnTo>
                    <a:pt x="8072" y="3415"/>
                  </a:lnTo>
                  <a:lnTo>
                    <a:pt x="7140" y="2173"/>
                  </a:lnTo>
                  <a:lnTo>
                    <a:pt x="3104" y="0"/>
                  </a:lnTo>
                  <a:lnTo>
                    <a:pt x="931" y="5278"/>
                  </a:lnTo>
                  <a:lnTo>
                    <a:pt x="0" y="7451"/>
                  </a:lnTo>
                  <a:lnTo>
                    <a:pt x="0" y="10555"/>
                  </a:lnTo>
                  <a:lnTo>
                    <a:pt x="0" y="17075"/>
                  </a:lnTo>
                  <a:lnTo>
                    <a:pt x="3104" y="17075"/>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403" name="Freeform: Shape 402">
              <a:extLst>
                <a:ext uri="{FF2B5EF4-FFF2-40B4-BE49-F238E27FC236}">
                  <a16:creationId xmlns:a16="http://schemas.microsoft.com/office/drawing/2014/main" id="{4EFA84C8-9CF1-4937-90FA-056EBEFEAE78}"/>
                </a:ext>
              </a:extLst>
            </p:cNvPr>
            <p:cNvSpPr/>
            <p:nvPr/>
          </p:nvSpPr>
          <p:spPr>
            <a:xfrm>
              <a:off x="3970854" y="4639150"/>
              <a:ext cx="21731" cy="27940"/>
            </a:xfrm>
            <a:custGeom>
              <a:avLst/>
              <a:gdLst>
                <a:gd name="connsiteX0" fmla="*/ 2173 w 21731"/>
                <a:gd name="connsiteY0" fmla="*/ 13660 h 27940"/>
                <a:gd name="connsiteX1" fmla="*/ 2173 w 21731"/>
                <a:gd name="connsiteY1" fmla="*/ 14591 h 27940"/>
                <a:gd name="connsiteX2" fmla="*/ 2173 w 21731"/>
                <a:gd name="connsiteY2" fmla="*/ 16764 h 27940"/>
                <a:gd name="connsiteX3" fmla="*/ 0 w 21731"/>
                <a:gd name="connsiteY3" fmla="*/ 21110 h 27940"/>
                <a:gd name="connsiteX4" fmla="*/ 2173 w 21731"/>
                <a:gd name="connsiteY4" fmla="*/ 22042 h 27940"/>
                <a:gd name="connsiteX5" fmla="*/ 2173 w 21731"/>
                <a:gd name="connsiteY5" fmla="*/ 24215 h 27940"/>
                <a:gd name="connsiteX6" fmla="*/ 3104 w 21731"/>
                <a:gd name="connsiteY6" fmla="*/ 24215 h 27940"/>
                <a:gd name="connsiteX7" fmla="*/ 3104 w 21731"/>
                <a:gd name="connsiteY7" fmla="*/ 28251 h 27940"/>
                <a:gd name="connsiteX8" fmla="*/ 9624 w 21731"/>
                <a:gd name="connsiteY8" fmla="*/ 28251 h 27940"/>
                <a:gd name="connsiteX9" fmla="*/ 14591 w 21731"/>
                <a:gd name="connsiteY9" fmla="*/ 26388 h 27940"/>
                <a:gd name="connsiteX10" fmla="*/ 16764 w 21731"/>
                <a:gd name="connsiteY10" fmla="*/ 26388 h 27940"/>
                <a:gd name="connsiteX11" fmla="*/ 19869 w 21731"/>
                <a:gd name="connsiteY11" fmla="*/ 24215 h 27940"/>
                <a:gd name="connsiteX12" fmla="*/ 24215 w 21731"/>
                <a:gd name="connsiteY12" fmla="*/ 24215 h 27940"/>
                <a:gd name="connsiteX13" fmla="*/ 22042 w 21731"/>
                <a:gd name="connsiteY13" fmla="*/ 16764 h 27940"/>
                <a:gd name="connsiteX14" fmla="*/ 17695 w 21731"/>
                <a:gd name="connsiteY14" fmla="*/ 9313 h 27940"/>
                <a:gd name="connsiteX15" fmla="*/ 12728 w 21731"/>
                <a:gd name="connsiteY15" fmla="*/ 4346 h 27940"/>
                <a:gd name="connsiteX16" fmla="*/ 7451 w 21731"/>
                <a:gd name="connsiteY16" fmla="*/ 0 h 27940"/>
                <a:gd name="connsiteX17" fmla="*/ 3104 w 21731"/>
                <a:gd name="connsiteY17" fmla="*/ 11487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731" h="27940">
                  <a:moveTo>
                    <a:pt x="2173" y="13660"/>
                  </a:moveTo>
                  <a:lnTo>
                    <a:pt x="2173" y="14591"/>
                  </a:lnTo>
                  <a:lnTo>
                    <a:pt x="2173" y="16764"/>
                  </a:lnTo>
                  <a:lnTo>
                    <a:pt x="0" y="21110"/>
                  </a:lnTo>
                  <a:lnTo>
                    <a:pt x="2173" y="22042"/>
                  </a:lnTo>
                  <a:lnTo>
                    <a:pt x="2173" y="24215"/>
                  </a:lnTo>
                  <a:lnTo>
                    <a:pt x="3104" y="24215"/>
                  </a:lnTo>
                  <a:lnTo>
                    <a:pt x="3104" y="28251"/>
                  </a:lnTo>
                  <a:lnTo>
                    <a:pt x="9624" y="28251"/>
                  </a:lnTo>
                  <a:lnTo>
                    <a:pt x="14591" y="26388"/>
                  </a:lnTo>
                  <a:lnTo>
                    <a:pt x="16764" y="26388"/>
                  </a:lnTo>
                  <a:lnTo>
                    <a:pt x="19869" y="24215"/>
                  </a:lnTo>
                  <a:lnTo>
                    <a:pt x="24215" y="24215"/>
                  </a:lnTo>
                  <a:lnTo>
                    <a:pt x="22042" y="16764"/>
                  </a:lnTo>
                  <a:lnTo>
                    <a:pt x="17695" y="9313"/>
                  </a:lnTo>
                  <a:lnTo>
                    <a:pt x="12728" y="4346"/>
                  </a:lnTo>
                  <a:lnTo>
                    <a:pt x="7451" y="0"/>
                  </a:lnTo>
                  <a:lnTo>
                    <a:pt x="3104" y="11487"/>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404" name="Freeform: Shape 403">
              <a:extLst>
                <a:ext uri="{FF2B5EF4-FFF2-40B4-BE49-F238E27FC236}">
                  <a16:creationId xmlns:a16="http://schemas.microsoft.com/office/drawing/2014/main" id="{876BE50C-C55F-4E6E-9E86-8D9434634738}"/>
                </a:ext>
              </a:extLst>
            </p:cNvPr>
            <p:cNvSpPr/>
            <p:nvPr/>
          </p:nvSpPr>
          <p:spPr>
            <a:xfrm>
              <a:off x="7159753" y="4855531"/>
              <a:ext cx="43462" cy="189372"/>
            </a:xfrm>
            <a:custGeom>
              <a:avLst/>
              <a:gdLst>
                <a:gd name="connsiteX0" fmla="*/ 44704 w 43462"/>
                <a:gd name="connsiteY0" fmla="*/ 130077 h 189371"/>
                <a:gd name="connsiteX1" fmla="*/ 39427 w 43462"/>
                <a:gd name="connsiteY1" fmla="*/ 108035 h 189371"/>
                <a:gd name="connsiteX2" fmla="*/ 30113 w 43462"/>
                <a:gd name="connsiteY2" fmla="*/ 88167 h 189371"/>
                <a:gd name="connsiteX3" fmla="*/ 24836 w 43462"/>
                <a:gd name="connsiteY3" fmla="*/ 70471 h 189371"/>
                <a:gd name="connsiteX4" fmla="*/ 21731 w 43462"/>
                <a:gd name="connsiteY4" fmla="*/ 51534 h 189371"/>
                <a:gd name="connsiteX5" fmla="*/ 21731 w 43462"/>
                <a:gd name="connsiteY5" fmla="*/ 35701 h 189371"/>
                <a:gd name="connsiteX6" fmla="*/ 21731 w 43462"/>
                <a:gd name="connsiteY6" fmla="*/ 18937 h 189371"/>
                <a:gd name="connsiteX7" fmla="*/ 15522 w 43462"/>
                <a:gd name="connsiteY7" fmla="*/ 6209 h 189371"/>
                <a:gd name="connsiteX8" fmla="*/ 15522 w 43462"/>
                <a:gd name="connsiteY8" fmla="*/ 4036 h 189371"/>
                <a:gd name="connsiteX9" fmla="*/ 14591 w 43462"/>
                <a:gd name="connsiteY9" fmla="*/ 4036 h 189371"/>
                <a:gd name="connsiteX10" fmla="*/ 14591 w 43462"/>
                <a:gd name="connsiteY10" fmla="*/ 2173 h 189371"/>
                <a:gd name="connsiteX11" fmla="*/ 12418 w 43462"/>
                <a:gd name="connsiteY11" fmla="*/ 0 h 189371"/>
                <a:gd name="connsiteX12" fmla="*/ 10245 w 43462"/>
                <a:gd name="connsiteY12" fmla="*/ 7451 h 189371"/>
                <a:gd name="connsiteX13" fmla="*/ 9313 w 43462"/>
                <a:gd name="connsiteY13" fmla="*/ 13660 h 189371"/>
                <a:gd name="connsiteX14" fmla="*/ 7140 w 43462"/>
                <a:gd name="connsiteY14" fmla="*/ 16764 h 189371"/>
                <a:gd name="connsiteX15" fmla="*/ 5278 w 43462"/>
                <a:gd name="connsiteY15" fmla="*/ 21110 h 189371"/>
                <a:gd name="connsiteX16" fmla="*/ 3104 w 43462"/>
                <a:gd name="connsiteY16" fmla="*/ 24215 h 189371"/>
                <a:gd name="connsiteX17" fmla="*/ 0 w 43462"/>
                <a:gd name="connsiteY17" fmla="*/ 29492 h 189371"/>
                <a:gd name="connsiteX18" fmla="*/ 0 w 43462"/>
                <a:gd name="connsiteY18" fmla="*/ 70471 h 189371"/>
                <a:gd name="connsiteX19" fmla="*/ 3104 w 43462"/>
                <a:gd name="connsiteY19" fmla="*/ 85993 h 189371"/>
                <a:gd name="connsiteX20" fmla="*/ 3104 w 43462"/>
                <a:gd name="connsiteY20" fmla="*/ 110208 h 189371"/>
                <a:gd name="connsiteX21" fmla="*/ 3104 w 43462"/>
                <a:gd name="connsiteY21" fmla="*/ 136596 h 189371"/>
                <a:gd name="connsiteX22" fmla="*/ 3104 w 43462"/>
                <a:gd name="connsiteY22" fmla="*/ 159569 h 189371"/>
                <a:gd name="connsiteX23" fmla="*/ 5278 w 43462"/>
                <a:gd name="connsiteY23" fmla="*/ 180679 h 189371"/>
                <a:gd name="connsiteX24" fmla="*/ 9313 w 43462"/>
                <a:gd name="connsiteY24" fmla="*/ 191235 h 189371"/>
                <a:gd name="connsiteX25" fmla="*/ 12418 w 43462"/>
                <a:gd name="connsiteY25" fmla="*/ 189061 h 189371"/>
                <a:gd name="connsiteX26" fmla="*/ 14591 w 43462"/>
                <a:gd name="connsiteY26" fmla="*/ 189061 h 189371"/>
                <a:gd name="connsiteX27" fmla="*/ 19869 w 43462"/>
                <a:gd name="connsiteY27" fmla="*/ 186888 h 189371"/>
                <a:gd name="connsiteX28" fmla="*/ 22973 w 43462"/>
                <a:gd name="connsiteY28" fmla="*/ 186888 h 189371"/>
                <a:gd name="connsiteX29" fmla="*/ 29182 w 43462"/>
                <a:gd name="connsiteY29" fmla="*/ 186888 h 189371"/>
                <a:gd name="connsiteX30" fmla="*/ 24836 w 43462"/>
                <a:gd name="connsiteY30" fmla="*/ 169193 h 189371"/>
                <a:gd name="connsiteX31" fmla="*/ 22973 w 43462"/>
                <a:gd name="connsiteY31" fmla="*/ 156465 h 189371"/>
                <a:gd name="connsiteX32" fmla="*/ 19869 w 43462"/>
                <a:gd name="connsiteY32" fmla="*/ 143736 h 189371"/>
                <a:gd name="connsiteX33" fmla="*/ 19869 w 43462"/>
                <a:gd name="connsiteY33" fmla="*/ 126972 h 189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462" h="189371">
                  <a:moveTo>
                    <a:pt x="44704" y="130077"/>
                  </a:moveTo>
                  <a:lnTo>
                    <a:pt x="39427" y="108035"/>
                  </a:lnTo>
                  <a:lnTo>
                    <a:pt x="30113" y="88167"/>
                  </a:lnTo>
                  <a:lnTo>
                    <a:pt x="24836" y="70471"/>
                  </a:lnTo>
                  <a:lnTo>
                    <a:pt x="21731" y="51534"/>
                  </a:lnTo>
                  <a:lnTo>
                    <a:pt x="21731" y="35701"/>
                  </a:lnTo>
                  <a:lnTo>
                    <a:pt x="21731" y="18937"/>
                  </a:lnTo>
                  <a:lnTo>
                    <a:pt x="15522" y="6209"/>
                  </a:lnTo>
                  <a:lnTo>
                    <a:pt x="15522" y="4036"/>
                  </a:lnTo>
                  <a:lnTo>
                    <a:pt x="14591" y="4036"/>
                  </a:lnTo>
                  <a:lnTo>
                    <a:pt x="14591" y="2173"/>
                  </a:lnTo>
                  <a:lnTo>
                    <a:pt x="12418" y="0"/>
                  </a:lnTo>
                  <a:lnTo>
                    <a:pt x="10245" y="7451"/>
                  </a:lnTo>
                  <a:lnTo>
                    <a:pt x="9313" y="13660"/>
                  </a:lnTo>
                  <a:lnTo>
                    <a:pt x="7140" y="16764"/>
                  </a:lnTo>
                  <a:lnTo>
                    <a:pt x="5278" y="21110"/>
                  </a:lnTo>
                  <a:lnTo>
                    <a:pt x="3104" y="24215"/>
                  </a:lnTo>
                  <a:lnTo>
                    <a:pt x="0" y="29492"/>
                  </a:lnTo>
                  <a:lnTo>
                    <a:pt x="0" y="70471"/>
                  </a:lnTo>
                  <a:lnTo>
                    <a:pt x="3104" y="85993"/>
                  </a:lnTo>
                  <a:lnTo>
                    <a:pt x="3104" y="110208"/>
                  </a:lnTo>
                  <a:lnTo>
                    <a:pt x="3104" y="136596"/>
                  </a:lnTo>
                  <a:lnTo>
                    <a:pt x="3104" y="159569"/>
                  </a:lnTo>
                  <a:lnTo>
                    <a:pt x="5278" y="180679"/>
                  </a:lnTo>
                  <a:lnTo>
                    <a:pt x="9313" y="191235"/>
                  </a:lnTo>
                  <a:lnTo>
                    <a:pt x="12418" y="189061"/>
                  </a:lnTo>
                  <a:lnTo>
                    <a:pt x="14591" y="189061"/>
                  </a:lnTo>
                  <a:lnTo>
                    <a:pt x="19869" y="186888"/>
                  </a:lnTo>
                  <a:lnTo>
                    <a:pt x="22973" y="186888"/>
                  </a:lnTo>
                  <a:lnTo>
                    <a:pt x="29182" y="186888"/>
                  </a:lnTo>
                  <a:lnTo>
                    <a:pt x="24836" y="169193"/>
                  </a:lnTo>
                  <a:lnTo>
                    <a:pt x="22973" y="156465"/>
                  </a:lnTo>
                  <a:lnTo>
                    <a:pt x="19869" y="143736"/>
                  </a:lnTo>
                  <a:lnTo>
                    <a:pt x="19869" y="126972"/>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405" name="Freeform: Shape 404">
              <a:extLst>
                <a:ext uri="{FF2B5EF4-FFF2-40B4-BE49-F238E27FC236}">
                  <a16:creationId xmlns:a16="http://schemas.microsoft.com/office/drawing/2014/main" id="{2C8359BB-1684-4E5B-BC27-96DC120EC439}"/>
                </a:ext>
              </a:extLst>
            </p:cNvPr>
            <p:cNvSpPr/>
            <p:nvPr/>
          </p:nvSpPr>
          <p:spPr>
            <a:xfrm>
              <a:off x="3223922" y="4869190"/>
              <a:ext cx="34149" cy="43462"/>
            </a:xfrm>
            <a:custGeom>
              <a:avLst/>
              <a:gdLst>
                <a:gd name="connsiteX0" fmla="*/ 29182 w 34149"/>
                <a:gd name="connsiteY0" fmla="*/ 17695 h 43462"/>
                <a:gd name="connsiteX1" fmla="*/ 27009 w 34149"/>
                <a:gd name="connsiteY1" fmla="*/ 3104 h 43462"/>
                <a:gd name="connsiteX2" fmla="*/ 19558 w 34149"/>
                <a:gd name="connsiteY2" fmla="*/ 3104 h 43462"/>
                <a:gd name="connsiteX3" fmla="*/ 14591 w 34149"/>
                <a:gd name="connsiteY3" fmla="*/ 3104 h 43462"/>
                <a:gd name="connsiteX4" fmla="*/ 10245 w 34149"/>
                <a:gd name="connsiteY4" fmla="*/ 931 h 43462"/>
                <a:gd name="connsiteX5" fmla="*/ 7140 w 34149"/>
                <a:gd name="connsiteY5" fmla="*/ 0 h 43462"/>
                <a:gd name="connsiteX6" fmla="*/ 0 w 34149"/>
                <a:gd name="connsiteY6" fmla="*/ 0 h 43462"/>
                <a:gd name="connsiteX7" fmla="*/ 0 w 34149"/>
                <a:gd name="connsiteY7" fmla="*/ 5278 h 43462"/>
                <a:gd name="connsiteX8" fmla="*/ 0 w 34149"/>
                <a:gd name="connsiteY8" fmla="*/ 8382 h 43462"/>
                <a:gd name="connsiteX9" fmla="*/ 931 w 34149"/>
                <a:gd name="connsiteY9" fmla="*/ 12728 h 43462"/>
                <a:gd name="connsiteX10" fmla="*/ 3104 w 34149"/>
                <a:gd name="connsiteY10" fmla="*/ 15833 h 43462"/>
                <a:gd name="connsiteX11" fmla="*/ 7140 w 34149"/>
                <a:gd name="connsiteY11" fmla="*/ 22042 h 43462"/>
                <a:gd name="connsiteX12" fmla="*/ 10245 w 34149"/>
                <a:gd name="connsiteY12" fmla="*/ 27319 h 43462"/>
                <a:gd name="connsiteX13" fmla="*/ 14591 w 34149"/>
                <a:gd name="connsiteY13" fmla="*/ 30424 h 43462"/>
                <a:gd name="connsiteX14" fmla="*/ 19558 w 34149"/>
                <a:gd name="connsiteY14" fmla="*/ 34770 h 43462"/>
                <a:gd name="connsiteX15" fmla="*/ 22973 w 34149"/>
                <a:gd name="connsiteY15" fmla="*/ 37874 h 43462"/>
                <a:gd name="connsiteX16" fmla="*/ 27009 w 34149"/>
                <a:gd name="connsiteY16" fmla="*/ 44083 h 43462"/>
                <a:gd name="connsiteX17" fmla="*/ 34149 w 34149"/>
                <a:gd name="connsiteY17" fmla="*/ 44083 h 43462"/>
                <a:gd name="connsiteX18" fmla="*/ 32286 w 34149"/>
                <a:gd name="connsiteY18" fmla="*/ 29492 h 43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149" h="43462">
                  <a:moveTo>
                    <a:pt x="29182" y="17695"/>
                  </a:moveTo>
                  <a:lnTo>
                    <a:pt x="27009" y="3104"/>
                  </a:lnTo>
                  <a:lnTo>
                    <a:pt x="19558" y="3104"/>
                  </a:lnTo>
                  <a:lnTo>
                    <a:pt x="14591" y="3104"/>
                  </a:lnTo>
                  <a:lnTo>
                    <a:pt x="10245" y="931"/>
                  </a:lnTo>
                  <a:lnTo>
                    <a:pt x="7140" y="0"/>
                  </a:lnTo>
                  <a:lnTo>
                    <a:pt x="0" y="0"/>
                  </a:lnTo>
                  <a:lnTo>
                    <a:pt x="0" y="5278"/>
                  </a:lnTo>
                  <a:lnTo>
                    <a:pt x="0" y="8382"/>
                  </a:lnTo>
                  <a:lnTo>
                    <a:pt x="931" y="12728"/>
                  </a:lnTo>
                  <a:lnTo>
                    <a:pt x="3104" y="15833"/>
                  </a:lnTo>
                  <a:lnTo>
                    <a:pt x="7140" y="22042"/>
                  </a:lnTo>
                  <a:lnTo>
                    <a:pt x="10245" y="27319"/>
                  </a:lnTo>
                  <a:lnTo>
                    <a:pt x="14591" y="30424"/>
                  </a:lnTo>
                  <a:lnTo>
                    <a:pt x="19558" y="34770"/>
                  </a:lnTo>
                  <a:lnTo>
                    <a:pt x="22973" y="37874"/>
                  </a:lnTo>
                  <a:lnTo>
                    <a:pt x="27009" y="44083"/>
                  </a:lnTo>
                  <a:lnTo>
                    <a:pt x="34149" y="44083"/>
                  </a:lnTo>
                  <a:lnTo>
                    <a:pt x="32286" y="29492"/>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406" name="Freeform: Shape 405">
              <a:extLst>
                <a:ext uri="{FF2B5EF4-FFF2-40B4-BE49-F238E27FC236}">
                  <a16:creationId xmlns:a16="http://schemas.microsoft.com/office/drawing/2014/main" id="{9DC79B2D-5840-4864-BA58-426CBAB240D9}"/>
                </a:ext>
              </a:extLst>
            </p:cNvPr>
            <p:cNvSpPr/>
            <p:nvPr/>
          </p:nvSpPr>
          <p:spPr>
            <a:xfrm>
              <a:off x="5439263" y="4744081"/>
              <a:ext cx="18627" cy="18627"/>
            </a:xfrm>
            <a:custGeom>
              <a:avLst/>
              <a:gdLst>
                <a:gd name="connsiteX0" fmla="*/ 931 w 18626"/>
                <a:gd name="connsiteY0" fmla="*/ 3104 h 18626"/>
                <a:gd name="connsiteX1" fmla="*/ 0 w 18626"/>
                <a:gd name="connsiteY1" fmla="*/ 7451 h 18626"/>
                <a:gd name="connsiteX2" fmla="*/ 0 w 18626"/>
                <a:gd name="connsiteY2" fmla="*/ 9624 h 18626"/>
                <a:gd name="connsiteX3" fmla="*/ 0 w 18626"/>
                <a:gd name="connsiteY3" fmla="*/ 12728 h 18626"/>
                <a:gd name="connsiteX4" fmla="*/ 0 w 18626"/>
                <a:gd name="connsiteY4" fmla="*/ 16764 h 18626"/>
                <a:gd name="connsiteX5" fmla="*/ 931 w 18626"/>
                <a:gd name="connsiteY5" fmla="*/ 16764 h 18626"/>
                <a:gd name="connsiteX6" fmla="*/ 3104 w 18626"/>
                <a:gd name="connsiteY6" fmla="*/ 18006 h 18626"/>
                <a:gd name="connsiteX7" fmla="*/ 5278 w 18626"/>
                <a:gd name="connsiteY7" fmla="*/ 18006 h 18626"/>
                <a:gd name="connsiteX8" fmla="*/ 8382 w 18626"/>
                <a:gd name="connsiteY8" fmla="*/ 20179 h 18626"/>
                <a:gd name="connsiteX9" fmla="*/ 10555 w 18626"/>
                <a:gd name="connsiteY9" fmla="*/ 16764 h 18626"/>
                <a:gd name="connsiteX10" fmla="*/ 14591 w 18626"/>
                <a:gd name="connsiteY10" fmla="*/ 14901 h 18626"/>
                <a:gd name="connsiteX11" fmla="*/ 15522 w 18626"/>
                <a:gd name="connsiteY11" fmla="*/ 12728 h 18626"/>
                <a:gd name="connsiteX12" fmla="*/ 19869 w 18626"/>
                <a:gd name="connsiteY12" fmla="*/ 12728 h 18626"/>
                <a:gd name="connsiteX13" fmla="*/ 19869 w 18626"/>
                <a:gd name="connsiteY13" fmla="*/ 7451 h 18626"/>
                <a:gd name="connsiteX14" fmla="*/ 5278 w 18626"/>
                <a:gd name="connsiteY14" fmla="*/ 0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6" h="18626">
                  <a:moveTo>
                    <a:pt x="931" y="3104"/>
                  </a:moveTo>
                  <a:lnTo>
                    <a:pt x="0" y="7451"/>
                  </a:lnTo>
                  <a:lnTo>
                    <a:pt x="0" y="9624"/>
                  </a:lnTo>
                  <a:lnTo>
                    <a:pt x="0" y="12728"/>
                  </a:lnTo>
                  <a:lnTo>
                    <a:pt x="0" y="16764"/>
                  </a:lnTo>
                  <a:lnTo>
                    <a:pt x="931" y="16764"/>
                  </a:lnTo>
                  <a:lnTo>
                    <a:pt x="3104" y="18006"/>
                  </a:lnTo>
                  <a:lnTo>
                    <a:pt x="5278" y="18006"/>
                  </a:lnTo>
                  <a:lnTo>
                    <a:pt x="8382" y="20179"/>
                  </a:lnTo>
                  <a:lnTo>
                    <a:pt x="10555" y="16764"/>
                  </a:lnTo>
                  <a:lnTo>
                    <a:pt x="14591" y="14901"/>
                  </a:lnTo>
                  <a:lnTo>
                    <a:pt x="15522" y="12728"/>
                  </a:lnTo>
                  <a:lnTo>
                    <a:pt x="19869" y="12728"/>
                  </a:lnTo>
                  <a:lnTo>
                    <a:pt x="19869" y="7451"/>
                  </a:lnTo>
                  <a:lnTo>
                    <a:pt x="5278" y="0"/>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407" name="Freeform: Shape 406">
              <a:extLst>
                <a:ext uri="{FF2B5EF4-FFF2-40B4-BE49-F238E27FC236}">
                  <a16:creationId xmlns:a16="http://schemas.microsoft.com/office/drawing/2014/main" id="{D27F60F8-9EDF-4BE8-81E7-20C9C0D90F0F}"/>
                </a:ext>
              </a:extLst>
            </p:cNvPr>
            <p:cNvSpPr/>
            <p:nvPr/>
          </p:nvSpPr>
          <p:spPr>
            <a:xfrm>
              <a:off x="5039098" y="4734767"/>
              <a:ext cx="111760" cy="217312"/>
            </a:xfrm>
            <a:custGeom>
              <a:avLst/>
              <a:gdLst>
                <a:gd name="connsiteX0" fmla="*/ 103068 w 111760"/>
                <a:gd name="connsiteY0" fmla="*/ 141874 h 217312"/>
                <a:gd name="connsiteX1" fmla="*/ 93755 w 111760"/>
                <a:gd name="connsiteY1" fmla="*/ 122937 h 217312"/>
                <a:gd name="connsiteX2" fmla="*/ 83510 w 111760"/>
                <a:gd name="connsiteY2" fmla="*/ 106173 h 217312"/>
                <a:gd name="connsiteX3" fmla="*/ 70782 w 111760"/>
                <a:gd name="connsiteY3" fmla="*/ 92513 h 217312"/>
                <a:gd name="connsiteX4" fmla="*/ 61468 w 111760"/>
                <a:gd name="connsiteY4" fmla="*/ 78853 h 217312"/>
                <a:gd name="connsiteX5" fmla="*/ 52155 w 111760"/>
                <a:gd name="connsiteY5" fmla="*/ 70471 h 217312"/>
                <a:gd name="connsiteX6" fmla="*/ 56191 w 111760"/>
                <a:gd name="connsiteY6" fmla="*/ 63021 h 217312"/>
                <a:gd name="connsiteX7" fmla="*/ 61468 w 111760"/>
                <a:gd name="connsiteY7" fmla="*/ 53397 h 217312"/>
                <a:gd name="connsiteX8" fmla="*/ 64573 w 111760"/>
                <a:gd name="connsiteY8" fmla="*/ 41910 h 217312"/>
                <a:gd name="connsiteX9" fmla="*/ 59295 w 111760"/>
                <a:gd name="connsiteY9" fmla="*/ 29492 h 217312"/>
                <a:gd name="connsiteX10" fmla="*/ 59295 w 111760"/>
                <a:gd name="connsiteY10" fmla="*/ 22042 h 217312"/>
                <a:gd name="connsiteX11" fmla="*/ 54328 w 111760"/>
                <a:gd name="connsiteY11" fmla="*/ 22042 h 217312"/>
                <a:gd name="connsiteX12" fmla="*/ 49982 w 111760"/>
                <a:gd name="connsiteY12" fmla="*/ 24215 h 217312"/>
                <a:gd name="connsiteX13" fmla="*/ 49051 w 111760"/>
                <a:gd name="connsiteY13" fmla="*/ 26078 h 217312"/>
                <a:gd name="connsiteX14" fmla="*/ 44704 w 111760"/>
                <a:gd name="connsiteY14" fmla="*/ 29492 h 217312"/>
                <a:gd name="connsiteX15" fmla="*/ 35391 w 111760"/>
                <a:gd name="connsiteY15" fmla="*/ 29492 h 217312"/>
                <a:gd name="connsiteX16" fmla="*/ 39737 w 111760"/>
                <a:gd name="connsiteY16" fmla="*/ 24215 h 217312"/>
                <a:gd name="connsiteX17" fmla="*/ 42842 w 111760"/>
                <a:gd name="connsiteY17" fmla="*/ 18937 h 217312"/>
                <a:gd name="connsiteX18" fmla="*/ 44704 w 111760"/>
                <a:gd name="connsiteY18" fmla="*/ 12418 h 217312"/>
                <a:gd name="connsiteX19" fmla="*/ 49051 w 111760"/>
                <a:gd name="connsiteY19" fmla="*/ 5278 h 217312"/>
                <a:gd name="connsiteX20" fmla="*/ 34460 w 111760"/>
                <a:gd name="connsiteY20" fmla="*/ 2173 h 217312"/>
                <a:gd name="connsiteX21" fmla="*/ 15522 w 111760"/>
                <a:gd name="connsiteY21" fmla="*/ 0 h 217312"/>
                <a:gd name="connsiteX22" fmla="*/ 14591 w 111760"/>
                <a:gd name="connsiteY22" fmla="*/ 16764 h 217312"/>
                <a:gd name="connsiteX23" fmla="*/ 8382 w 111760"/>
                <a:gd name="connsiteY23" fmla="*/ 27319 h 217312"/>
                <a:gd name="connsiteX24" fmla="*/ 3104 w 111760"/>
                <a:gd name="connsiteY24" fmla="*/ 36633 h 217312"/>
                <a:gd name="connsiteX25" fmla="*/ 0 w 111760"/>
                <a:gd name="connsiteY25" fmla="*/ 46257 h 217312"/>
                <a:gd name="connsiteX26" fmla="*/ 931 w 111760"/>
                <a:gd name="connsiteY26" fmla="*/ 58674 h 217312"/>
                <a:gd name="connsiteX27" fmla="*/ 5278 w 111760"/>
                <a:gd name="connsiteY27" fmla="*/ 75438 h 217312"/>
                <a:gd name="connsiteX28" fmla="*/ 8382 w 111760"/>
                <a:gd name="connsiteY28" fmla="*/ 93444 h 217312"/>
                <a:gd name="connsiteX29" fmla="*/ 10555 w 111760"/>
                <a:gd name="connsiteY29" fmla="*/ 92513 h 217312"/>
                <a:gd name="connsiteX30" fmla="*/ 12418 w 111760"/>
                <a:gd name="connsiteY30" fmla="*/ 90340 h 217312"/>
                <a:gd name="connsiteX31" fmla="*/ 14591 w 111760"/>
                <a:gd name="connsiteY31" fmla="*/ 90340 h 217312"/>
                <a:gd name="connsiteX32" fmla="*/ 14591 w 111760"/>
                <a:gd name="connsiteY32" fmla="*/ 88167 h 217312"/>
                <a:gd name="connsiteX33" fmla="*/ 14591 w 111760"/>
                <a:gd name="connsiteY33" fmla="*/ 85994 h 217312"/>
                <a:gd name="connsiteX34" fmla="*/ 15522 w 111760"/>
                <a:gd name="connsiteY34" fmla="*/ 82889 h 217312"/>
                <a:gd name="connsiteX35" fmla="*/ 19869 w 111760"/>
                <a:gd name="connsiteY35" fmla="*/ 82889 h 217312"/>
                <a:gd name="connsiteX36" fmla="*/ 19869 w 111760"/>
                <a:gd name="connsiteY36" fmla="*/ 85994 h 217312"/>
                <a:gd name="connsiteX37" fmla="*/ 19869 w 111760"/>
                <a:gd name="connsiteY37" fmla="*/ 88167 h 217312"/>
                <a:gd name="connsiteX38" fmla="*/ 17695 w 111760"/>
                <a:gd name="connsiteY38" fmla="*/ 90340 h 217312"/>
                <a:gd name="connsiteX39" fmla="*/ 17695 w 111760"/>
                <a:gd name="connsiteY39" fmla="*/ 92513 h 217312"/>
                <a:gd name="connsiteX40" fmla="*/ 15522 w 111760"/>
                <a:gd name="connsiteY40" fmla="*/ 93444 h 217312"/>
                <a:gd name="connsiteX41" fmla="*/ 17695 w 111760"/>
                <a:gd name="connsiteY41" fmla="*/ 97480 h 217312"/>
                <a:gd name="connsiteX42" fmla="*/ 17695 w 111760"/>
                <a:gd name="connsiteY42" fmla="*/ 100895 h 217312"/>
                <a:gd name="connsiteX43" fmla="*/ 17695 w 111760"/>
                <a:gd name="connsiteY43" fmla="*/ 102758 h 217312"/>
                <a:gd name="connsiteX44" fmla="*/ 19869 w 111760"/>
                <a:gd name="connsiteY44" fmla="*/ 104931 h 217312"/>
                <a:gd name="connsiteX45" fmla="*/ 19869 w 111760"/>
                <a:gd name="connsiteY45" fmla="*/ 106173 h 217312"/>
                <a:gd name="connsiteX46" fmla="*/ 22973 w 111760"/>
                <a:gd name="connsiteY46" fmla="*/ 106173 h 217312"/>
                <a:gd name="connsiteX47" fmla="*/ 27009 w 111760"/>
                <a:gd name="connsiteY47" fmla="*/ 108035 h 217312"/>
                <a:gd name="connsiteX48" fmla="*/ 30113 w 111760"/>
                <a:gd name="connsiteY48" fmla="*/ 108035 h 217312"/>
                <a:gd name="connsiteX49" fmla="*/ 32286 w 111760"/>
                <a:gd name="connsiteY49" fmla="*/ 108035 h 217312"/>
                <a:gd name="connsiteX50" fmla="*/ 35391 w 111760"/>
                <a:gd name="connsiteY50" fmla="*/ 110208 h 217312"/>
                <a:gd name="connsiteX51" fmla="*/ 39737 w 111760"/>
                <a:gd name="connsiteY51" fmla="*/ 112381 h 217312"/>
                <a:gd name="connsiteX52" fmla="*/ 41600 w 111760"/>
                <a:gd name="connsiteY52" fmla="*/ 112381 h 217312"/>
                <a:gd name="connsiteX53" fmla="*/ 41600 w 111760"/>
                <a:gd name="connsiteY53" fmla="*/ 113313 h 217312"/>
                <a:gd name="connsiteX54" fmla="*/ 42842 w 111760"/>
                <a:gd name="connsiteY54" fmla="*/ 113313 h 217312"/>
                <a:gd name="connsiteX55" fmla="*/ 44704 w 111760"/>
                <a:gd name="connsiteY55" fmla="*/ 117659 h 217312"/>
                <a:gd name="connsiteX56" fmla="*/ 44704 w 111760"/>
                <a:gd name="connsiteY56" fmla="*/ 119832 h 217312"/>
                <a:gd name="connsiteX57" fmla="*/ 46877 w 111760"/>
                <a:gd name="connsiteY57" fmla="*/ 120763 h 217312"/>
                <a:gd name="connsiteX58" fmla="*/ 46877 w 111760"/>
                <a:gd name="connsiteY58" fmla="*/ 122937 h 217312"/>
                <a:gd name="connsiteX59" fmla="*/ 49051 w 111760"/>
                <a:gd name="connsiteY59" fmla="*/ 126972 h 217312"/>
                <a:gd name="connsiteX60" fmla="*/ 42842 w 111760"/>
                <a:gd name="connsiteY60" fmla="*/ 130077 h 217312"/>
                <a:gd name="connsiteX61" fmla="*/ 35391 w 111760"/>
                <a:gd name="connsiteY61" fmla="*/ 134423 h 217312"/>
                <a:gd name="connsiteX62" fmla="*/ 32286 w 111760"/>
                <a:gd name="connsiteY62" fmla="*/ 137528 h 217312"/>
                <a:gd name="connsiteX63" fmla="*/ 27009 w 111760"/>
                <a:gd name="connsiteY63" fmla="*/ 142805 h 217312"/>
                <a:gd name="connsiteX64" fmla="*/ 25146 w 111760"/>
                <a:gd name="connsiteY64" fmla="*/ 150256 h 217312"/>
                <a:gd name="connsiteX65" fmla="*/ 22973 w 111760"/>
                <a:gd name="connsiteY65" fmla="*/ 154292 h 217312"/>
                <a:gd name="connsiteX66" fmla="*/ 22973 w 111760"/>
                <a:gd name="connsiteY66" fmla="*/ 156465 h 217312"/>
                <a:gd name="connsiteX67" fmla="*/ 25146 w 111760"/>
                <a:gd name="connsiteY67" fmla="*/ 157396 h 217312"/>
                <a:gd name="connsiteX68" fmla="*/ 25146 w 111760"/>
                <a:gd name="connsiteY68" fmla="*/ 159569 h 217312"/>
                <a:gd name="connsiteX69" fmla="*/ 29182 w 111760"/>
                <a:gd name="connsiteY69" fmla="*/ 163915 h 217312"/>
                <a:gd name="connsiteX70" fmla="*/ 15522 w 111760"/>
                <a:gd name="connsiteY70" fmla="*/ 167020 h 217312"/>
                <a:gd name="connsiteX71" fmla="*/ 17695 w 111760"/>
                <a:gd name="connsiteY71" fmla="*/ 172297 h 217312"/>
                <a:gd name="connsiteX72" fmla="*/ 17695 w 111760"/>
                <a:gd name="connsiteY72" fmla="*/ 176333 h 217312"/>
                <a:gd name="connsiteX73" fmla="*/ 19869 w 111760"/>
                <a:gd name="connsiteY73" fmla="*/ 178506 h 217312"/>
                <a:gd name="connsiteX74" fmla="*/ 19869 w 111760"/>
                <a:gd name="connsiteY74" fmla="*/ 179438 h 217312"/>
                <a:gd name="connsiteX75" fmla="*/ 22973 w 111760"/>
                <a:gd name="connsiteY75" fmla="*/ 181611 h 217312"/>
                <a:gd name="connsiteX76" fmla="*/ 27009 w 111760"/>
                <a:gd name="connsiteY76" fmla="*/ 181611 h 217312"/>
                <a:gd name="connsiteX77" fmla="*/ 32286 w 111760"/>
                <a:gd name="connsiteY77" fmla="*/ 181611 h 217312"/>
                <a:gd name="connsiteX78" fmla="*/ 22973 w 111760"/>
                <a:gd name="connsiteY78" fmla="*/ 198375 h 217312"/>
                <a:gd name="connsiteX79" fmla="*/ 12418 w 111760"/>
                <a:gd name="connsiteY79" fmla="*/ 214208 h 217312"/>
                <a:gd name="connsiteX80" fmla="*/ 12418 w 111760"/>
                <a:gd name="connsiteY80" fmla="*/ 218554 h 217312"/>
                <a:gd name="connsiteX81" fmla="*/ 29182 w 111760"/>
                <a:gd name="connsiteY81" fmla="*/ 216381 h 217312"/>
                <a:gd name="connsiteX82" fmla="*/ 49051 w 111760"/>
                <a:gd name="connsiteY82" fmla="*/ 211103 h 217312"/>
                <a:gd name="connsiteX83" fmla="*/ 70782 w 111760"/>
                <a:gd name="connsiteY83" fmla="*/ 205826 h 217312"/>
                <a:gd name="connsiteX84" fmla="*/ 88477 w 111760"/>
                <a:gd name="connsiteY84" fmla="*/ 198375 h 217312"/>
                <a:gd name="connsiteX85" fmla="*/ 99964 w 111760"/>
                <a:gd name="connsiteY85" fmla="*/ 191235 h 217312"/>
                <a:gd name="connsiteX86" fmla="*/ 108346 w 111760"/>
                <a:gd name="connsiteY86" fmla="*/ 183784 h 217312"/>
                <a:gd name="connsiteX87" fmla="*/ 112692 w 111760"/>
                <a:gd name="connsiteY87" fmla="*/ 171056 h 217312"/>
                <a:gd name="connsiteX88" fmla="*/ 110519 w 111760"/>
                <a:gd name="connsiteY88" fmla="*/ 157396 h 21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11760" h="217312">
                  <a:moveTo>
                    <a:pt x="103068" y="141874"/>
                  </a:moveTo>
                  <a:lnTo>
                    <a:pt x="93755" y="122937"/>
                  </a:lnTo>
                  <a:lnTo>
                    <a:pt x="83510" y="106173"/>
                  </a:lnTo>
                  <a:lnTo>
                    <a:pt x="70782" y="92513"/>
                  </a:lnTo>
                  <a:lnTo>
                    <a:pt x="61468" y="78853"/>
                  </a:lnTo>
                  <a:lnTo>
                    <a:pt x="52155" y="70471"/>
                  </a:lnTo>
                  <a:lnTo>
                    <a:pt x="56191" y="63021"/>
                  </a:lnTo>
                  <a:lnTo>
                    <a:pt x="61468" y="53397"/>
                  </a:lnTo>
                  <a:lnTo>
                    <a:pt x="64573" y="41910"/>
                  </a:lnTo>
                  <a:lnTo>
                    <a:pt x="59295" y="29492"/>
                  </a:lnTo>
                  <a:lnTo>
                    <a:pt x="59295" y="22042"/>
                  </a:lnTo>
                  <a:lnTo>
                    <a:pt x="54328" y="22042"/>
                  </a:lnTo>
                  <a:lnTo>
                    <a:pt x="49982" y="24215"/>
                  </a:lnTo>
                  <a:lnTo>
                    <a:pt x="49051" y="26078"/>
                  </a:lnTo>
                  <a:lnTo>
                    <a:pt x="44704" y="29492"/>
                  </a:lnTo>
                  <a:lnTo>
                    <a:pt x="35391" y="29492"/>
                  </a:lnTo>
                  <a:lnTo>
                    <a:pt x="39737" y="24215"/>
                  </a:lnTo>
                  <a:lnTo>
                    <a:pt x="42842" y="18937"/>
                  </a:lnTo>
                  <a:lnTo>
                    <a:pt x="44704" y="12418"/>
                  </a:lnTo>
                  <a:lnTo>
                    <a:pt x="49051" y="5278"/>
                  </a:lnTo>
                  <a:lnTo>
                    <a:pt x="34460" y="2173"/>
                  </a:lnTo>
                  <a:lnTo>
                    <a:pt x="15522" y="0"/>
                  </a:lnTo>
                  <a:lnTo>
                    <a:pt x="14591" y="16764"/>
                  </a:lnTo>
                  <a:lnTo>
                    <a:pt x="8382" y="27319"/>
                  </a:lnTo>
                  <a:lnTo>
                    <a:pt x="3104" y="36633"/>
                  </a:lnTo>
                  <a:lnTo>
                    <a:pt x="0" y="46257"/>
                  </a:lnTo>
                  <a:lnTo>
                    <a:pt x="931" y="58674"/>
                  </a:lnTo>
                  <a:lnTo>
                    <a:pt x="5278" y="75438"/>
                  </a:lnTo>
                  <a:lnTo>
                    <a:pt x="8382" y="93444"/>
                  </a:lnTo>
                  <a:lnTo>
                    <a:pt x="10555" y="92513"/>
                  </a:lnTo>
                  <a:lnTo>
                    <a:pt x="12418" y="90340"/>
                  </a:lnTo>
                  <a:lnTo>
                    <a:pt x="14591" y="90340"/>
                  </a:lnTo>
                  <a:lnTo>
                    <a:pt x="14591" y="88167"/>
                  </a:lnTo>
                  <a:lnTo>
                    <a:pt x="14591" y="85994"/>
                  </a:lnTo>
                  <a:lnTo>
                    <a:pt x="15522" y="82889"/>
                  </a:lnTo>
                  <a:lnTo>
                    <a:pt x="19869" y="82889"/>
                  </a:lnTo>
                  <a:lnTo>
                    <a:pt x="19869" y="85994"/>
                  </a:lnTo>
                  <a:lnTo>
                    <a:pt x="19869" y="88167"/>
                  </a:lnTo>
                  <a:lnTo>
                    <a:pt x="17695" y="90340"/>
                  </a:lnTo>
                  <a:lnTo>
                    <a:pt x="17695" y="92513"/>
                  </a:lnTo>
                  <a:lnTo>
                    <a:pt x="15522" y="93444"/>
                  </a:lnTo>
                  <a:lnTo>
                    <a:pt x="17695" y="97480"/>
                  </a:lnTo>
                  <a:lnTo>
                    <a:pt x="17695" y="100895"/>
                  </a:lnTo>
                  <a:lnTo>
                    <a:pt x="17695" y="102758"/>
                  </a:lnTo>
                  <a:lnTo>
                    <a:pt x="19869" y="104931"/>
                  </a:lnTo>
                  <a:lnTo>
                    <a:pt x="19869" y="106173"/>
                  </a:lnTo>
                  <a:lnTo>
                    <a:pt x="22973" y="106173"/>
                  </a:lnTo>
                  <a:lnTo>
                    <a:pt x="27009" y="108035"/>
                  </a:lnTo>
                  <a:lnTo>
                    <a:pt x="30113" y="108035"/>
                  </a:lnTo>
                  <a:lnTo>
                    <a:pt x="32286" y="108035"/>
                  </a:lnTo>
                  <a:lnTo>
                    <a:pt x="35391" y="110208"/>
                  </a:lnTo>
                  <a:lnTo>
                    <a:pt x="39737" y="112381"/>
                  </a:lnTo>
                  <a:lnTo>
                    <a:pt x="41600" y="112381"/>
                  </a:lnTo>
                  <a:lnTo>
                    <a:pt x="41600" y="113313"/>
                  </a:lnTo>
                  <a:lnTo>
                    <a:pt x="42842" y="113313"/>
                  </a:lnTo>
                  <a:lnTo>
                    <a:pt x="44704" y="117659"/>
                  </a:lnTo>
                  <a:lnTo>
                    <a:pt x="44704" y="119832"/>
                  </a:lnTo>
                  <a:lnTo>
                    <a:pt x="46877" y="120763"/>
                  </a:lnTo>
                  <a:lnTo>
                    <a:pt x="46877" y="122937"/>
                  </a:lnTo>
                  <a:lnTo>
                    <a:pt x="49051" y="126972"/>
                  </a:lnTo>
                  <a:lnTo>
                    <a:pt x="42842" y="130077"/>
                  </a:lnTo>
                  <a:lnTo>
                    <a:pt x="35391" y="134423"/>
                  </a:lnTo>
                  <a:lnTo>
                    <a:pt x="32286" y="137528"/>
                  </a:lnTo>
                  <a:lnTo>
                    <a:pt x="27009" y="142805"/>
                  </a:lnTo>
                  <a:lnTo>
                    <a:pt x="25146" y="150256"/>
                  </a:lnTo>
                  <a:lnTo>
                    <a:pt x="22973" y="154292"/>
                  </a:lnTo>
                  <a:lnTo>
                    <a:pt x="22973" y="156465"/>
                  </a:lnTo>
                  <a:lnTo>
                    <a:pt x="25146" y="157396"/>
                  </a:lnTo>
                  <a:lnTo>
                    <a:pt x="25146" y="159569"/>
                  </a:lnTo>
                  <a:lnTo>
                    <a:pt x="29182" y="163915"/>
                  </a:lnTo>
                  <a:lnTo>
                    <a:pt x="15522" y="167020"/>
                  </a:lnTo>
                  <a:lnTo>
                    <a:pt x="17695" y="172297"/>
                  </a:lnTo>
                  <a:lnTo>
                    <a:pt x="17695" y="176333"/>
                  </a:lnTo>
                  <a:lnTo>
                    <a:pt x="19869" y="178506"/>
                  </a:lnTo>
                  <a:lnTo>
                    <a:pt x="19869" y="179438"/>
                  </a:lnTo>
                  <a:lnTo>
                    <a:pt x="22973" y="181611"/>
                  </a:lnTo>
                  <a:lnTo>
                    <a:pt x="27009" y="181611"/>
                  </a:lnTo>
                  <a:lnTo>
                    <a:pt x="32286" y="181611"/>
                  </a:lnTo>
                  <a:lnTo>
                    <a:pt x="22973" y="198375"/>
                  </a:lnTo>
                  <a:lnTo>
                    <a:pt x="12418" y="214208"/>
                  </a:lnTo>
                  <a:lnTo>
                    <a:pt x="12418" y="218554"/>
                  </a:lnTo>
                  <a:lnTo>
                    <a:pt x="29182" y="216381"/>
                  </a:lnTo>
                  <a:lnTo>
                    <a:pt x="49051" y="211103"/>
                  </a:lnTo>
                  <a:lnTo>
                    <a:pt x="70782" y="205826"/>
                  </a:lnTo>
                  <a:lnTo>
                    <a:pt x="88477" y="198375"/>
                  </a:lnTo>
                  <a:lnTo>
                    <a:pt x="99964" y="191235"/>
                  </a:lnTo>
                  <a:lnTo>
                    <a:pt x="108346" y="183784"/>
                  </a:lnTo>
                  <a:lnTo>
                    <a:pt x="112692" y="171056"/>
                  </a:lnTo>
                  <a:lnTo>
                    <a:pt x="110519" y="157396"/>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408" name="Freeform: Shape 407">
              <a:extLst>
                <a:ext uri="{FF2B5EF4-FFF2-40B4-BE49-F238E27FC236}">
                  <a16:creationId xmlns:a16="http://schemas.microsoft.com/office/drawing/2014/main" id="{78CBEBDF-461C-4673-A192-BAA61138AC56}"/>
                </a:ext>
              </a:extLst>
            </p:cNvPr>
            <p:cNvSpPr/>
            <p:nvPr/>
          </p:nvSpPr>
          <p:spPr>
            <a:xfrm>
              <a:off x="5278762" y="4812379"/>
              <a:ext cx="24836" cy="34149"/>
            </a:xfrm>
            <a:custGeom>
              <a:avLst/>
              <a:gdLst>
                <a:gd name="connsiteX0" fmla="*/ 23904 w 24835"/>
                <a:gd name="connsiteY0" fmla="*/ 10555 h 34149"/>
                <a:gd name="connsiteX1" fmla="*/ 23904 w 24835"/>
                <a:gd name="connsiteY1" fmla="*/ 7451 h 34149"/>
                <a:gd name="connsiteX2" fmla="*/ 22042 w 24835"/>
                <a:gd name="connsiteY2" fmla="*/ 5278 h 34149"/>
                <a:gd name="connsiteX3" fmla="*/ 19869 w 24835"/>
                <a:gd name="connsiteY3" fmla="*/ 3104 h 34149"/>
                <a:gd name="connsiteX4" fmla="*/ 16764 w 24835"/>
                <a:gd name="connsiteY4" fmla="*/ 0 h 34149"/>
                <a:gd name="connsiteX5" fmla="*/ 9313 w 24835"/>
                <a:gd name="connsiteY5" fmla="*/ 10555 h 34149"/>
                <a:gd name="connsiteX6" fmla="*/ 2173 w 24835"/>
                <a:gd name="connsiteY6" fmla="*/ 14901 h 34149"/>
                <a:gd name="connsiteX7" fmla="*/ 0 w 24835"/>
                <a:gd name="connsiteY7" fmla="*/ 15833 h 34149"/>
                <a:gd name="connsiteX8" fmla="*/ 0 w 24835"/>
                <a:gd name="connsiteY8" fmla="*/ 18006 h 34149"/>
                <a:gd name="connsiteX9" fmla="*/ 3104 w 24835"/>
                <a:gd name="connsiteY9" fmla="*/ 23283 h 34149"/>
                <a:gd name="connsiteX10" fmla="*/ 9313 w 24835"/>
                <a:gd name="connsiteY10" fmla="*/ 35701 h 34149"/>
                <a:gd name="connsiteX11" fmla="*/ 12418 w 24835"/>
                <a:gd name="connsiteY11" fmla="*/ 35701 h 34149"/>
                <a:gd name="connsiteX12" fmla="*/ 14591 w 24835"/>
                <a:gd name="connsiteY12" fmla="*/ 34770 h 34149"/>
                <a:gd name="connsiteX13" fmla="*/ 16764 w 24835"/>
                <a:gd name="connsiteY13" fmla="*/ 34770 h 34149"/>
                <a:gd name="connsiteX14" fmla="*/ 17695 w 24835"/>
                <a:gd name="connsiteY14" fmla="*/ 34770 h 34149"/>
                <a:gd name="connsiteX15" fmla="*/ 19869 w 24835"/>
                <a:gd name="connsiteY15" fmla="*/ 32597 h 34149"/>
                <a:gd name="connsiteX16" fmla="*/ 22042 w 24835"/>
                <a:gd name="connsiteY16" fmla="*/ 30424 h 34149"/>
                <a:gd name="connsiteX17" fmla="*/ 22042 w 24835"/>
                <a:gd name="connsiteY17" fmla="*/ 28561 h 34149"/>
                <a:gd name="connsiteX18" fmla="*/ 22042 w 24835"/>
                <a:gd name="connsiteY18" fmla="*/ 27319 h 34149"/>
                <a:gd name="connsiteX19" fmla="*/ 22042 w 24835"/>
                <a:gd name="connsiteY19" fmla="*/ 25146 h 34149"/>
                <a:gd name="connsiteX20" fmla="*/ 23904 w 24835"/>
                <a:gd name="connsiteY20" fmla="*/ 23283 h 34149"/>
                <a:gd name="connsiteX21" fmla="*/ 25146 w 24835"/>
                <a:gd name="connsiteY21" fmla="*/ 19869 h 34149"/>
                <a:gd name="connsiteX22" fmla="*/ 23904 w 24835"/>
                <a:gd name="connsiteY22" fmla="*/ 14901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835" h="34149">
                  <a:moveTo>
                    <a:pt x="23904" y="10555"/>
                  </a:moveTo>
                  <a:lnTo>
                    <a:pt x="23904" y="7451"/>
                  </a:lnTo>
                  <a:lnTo>
                    <a:pt x="22042" y="5278"/>
                  </a:lnTo>
                  <a:lnTo>
                    <a:pt x="19869" y="3104"/>
                  </a:lnTo>
                  <a:lnTo>
                    <a:pt x="16764" y="0"/>
                  </a:lnTo>
                  <a:lnTo>
                    <a:pt x="9313" y="10555"/>
                  </a:lnTo>
                  <a:lnTo>
                    <a:pt x="2173" y="14901"/>
                  </a:lnTo>
                  <a:lnTo>
                    <a:pt x="0" y="15833"/>
                  </a:lnTo>
                  <a:lnTo>
                    <a:pt x="0" y="18006"/>
                  </a:lnTo>
                  <a:lnTo>
                    <a:pt x="3104" y="23283"/>
                  </a:lnTo>
                  <a:lnTo>
                    <a:pt x="9313" y="35701"/>
                  </a:lnTo>
                  <a:lnTo>
                    <a:pt x="12418" y="35701"/>
                  </a:lnTo>
                  <a:lnTo>
                    <a:pt x="14591" y="34770"/>
                  </a:lnTo>
                  <a:lnTo>
                    <a:pt x="16764" y="34770"/>
                  </a:lnTo>
                  <a:lnTo>
                    <a:pt x="17695" y="34770"/>
                  </a:lnTo>
                  <a:lnTo>
                    <a:pt x="19869" y="32597"/>
                  </a:lnTo>
                  <a:lnTo>
                    <a:pt x="22042" y="30424"/>
                  </a:lnTo>
                  <a:lnTo>
                    <a:pt x="22042" y="28561"/>
                  </a:lnTo>
                  <a:lnTo>
                    <a:pt x="22042" y="27319"/>
                  </a:lnTo>
                  <a:lnTo>
                    <a:pt x="22042" y="25146"/>
                  </a:lnTo>
                  <a:lnTo>
                    <a:pt x="23904" y="23283"/>
                  </a:lnTo>
                  <a:lnTo>
                    <a:pt x="25146" y="19869"/>
                  </a:lnTo>
                  <a:lnTo>
                    <a:pt x="23904" y="14901"/>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409" name="Freeform: Shape 408">
              <a:extLst>
                <a:ext uri="{FF2B5EF4-FFF2-40B4-BE49-F238E27FC236}">
                  <a16:creationId xmlns:a16="http://schemas.microsoft.com/office/drawing/2014/main" id="{FEABF6C4-410D-4F25-91EB-700A51306706}"/>
                </a:ext>
              </a:extLst>
            </p:cNvPr>
            <p:cNvSpPr/>
            <p:nvPr/>
          </p:nvSpPr>
          <p:spPr>
            <a:xfrm>
              <a:off x="7689063" y="4320943"/>
              <a:ext cx="49671" cy="27940"/>
            </a:xfrm>
            <a:custGeom>
              <a:avLst/>
              <a:gdLst>
                <a:gd name="connsiteX0" fmla="*/ 49051 w 49671"/>
                <a:gd name="connsiteY0" fmla="*/ 12418 h 27940"/>
                <a:gd name="connsiteX1" fmla="*/ 44704 w 49671"/>
                <a:gd name="connsiteY1" fmla="*/ 10555 h 27940"/>
                <a:gd name="connsiteX2" fmla="*/ 43773 w 49671"/>
                <a:gd name="connsiteY2" fmla="*/ 10555 h 27940"/>
                <a:gd name="connsiteX3" fmla="*/ 41600 w 49671"/>
                <a:gd name="connsiteY3" fmla="*/ 10555 h 27940"/>
                <a:gd name="connsiteX4" fmla="*/ 37564 w 49671"/>
                <a:gd name="connsiteY4" fmla="*/ 10555 h 27940"/>
                <a:gd name="connsiteX5" fmla="*/ 36322 w 49671"/>
                <a:gd name="connsiteY5" fmla="*/ 10555 h 27940"/>
                <a:gd name="connsiteX6" fmla="*/ 34460 w 49671"/>
                <a:gd name="connsiteY6" fmla="*/ 9313 h 27940"/>
                <a:gd name="connsiteX7" fmla="*/ 30113 w 49671"/>
                <a:gd name="connsiteY7" fmla="*/ 9313 h 27940"/>
                <a:gd name="connsiteX8" fmla="*/ 27009 w 49671"/>
                <a:gd name="connsiteY8" fmla="*/ 5278 h 27940"/>
                <a:gd name="connsiteX9" fmla="*/ 22973 w 49671"/>
                <a:gd name="connsiteY9" fmla="*/ 0 h 27940"/>
                <a:gd name="connsiteX10" fmla="*/ 15522 w 49671"/>
                <a:gd name="connsiteY10" fmla="*/ 3104 h 27940"/>
                <a:gd name="connsiteX11" fmla="*/ 10555 w 49671"/>
                <a:gd name="connsiteY11" fmla="*/ 7451 h 27940"/>
                <a:gd name="connsiteX12" fmla="*/ 5278 w 49671"/>
                <a:gd name="connsiteY12" fmla="*/ 10555 h 27940"/>
                <a:gd name="connsiteX13" fmla="*/ 0 w 49671"/>
                <a:gd name="connsiteY13" fmla="*/ 15833 h 27940"/>
                <a:gd name="connsiteX14" fmla="*/ 0 w 49671"/>
                <a:gd name="connsiteY14" fmla="*/ 30424 h 27940"/>
                <a:gd name="connsiteX15" fmla="*/ 36322 w 49671"/>
                <a:gd name="connsiteY15" fmla="*/ 27319 h 27940"/>
                <a:gd name="connsiteX16" fmla="*/ 43773 w 49671"/>
                <a:gd name="connsiteY16" fmla="*/ 22042 h 27940"/>
                <a:gd name="connsiteX17" fmla="*/ 50913 w 49671"/>
                <a:gd name="connsiteY17" fmla="*/ 15833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671" h="27940">
                  <a:moveTo>
                    <a:pt x="49051" y="12418"/>
                  </a:moveTo>
                  <a:lnTo>
                    <a:pt x="44704" y="10555"/>
                  </a:lnTo>
                  <a:lnTo>
                    <a:pt x="43773" y="10555"/>
                  </a:lnTo>
                  <a:lnTo>
                    <a:pt x="41600" y="10555"/>
                  </a:lnTo>
                  <a:lnTo>
                    <a:pt x="37564" y="10555"/>
                  </a:lnTo>
                  <a:lnTo>
                    <a:pt x="36322" y="10555"/>
                  </a:lnTo>
                  <a:lnTo>
                    <a:pt x="34460" y="9313"/>
                  </a:lnTo>
                  <a:lnTo>
                    <a:pt x="30113" y="9313"/>
                  </a:lnTo>
                  <a:lnTo>
                    <a:pt x="27009" y="5278"/>
                  </a:lnTo>
                  <a:lnTo>
                    <a:pt x="22973" y="0"/>
                  </a:lnTo>
                  <a:lnTo>
                    <a:pt x="15522" y="3104"/>
                  </a:lnTo>
                  <a:lnTo>
                    <a:pt x="10555" y="7451"/>
                  </a:lnTo>
                  <a:lnTo>
                    <a:pt x="5278" y="10555"/>
                  </a:lnTo>
                  <a:lnTo>
                    <a:pt x="0" y="15833"/>
                  </a:lnTo>
                  <a:lnTo>
                    <a:pt x="0" y="30424"/>
                  </a:lnTo>
                  <a:lnTo>
                    <a:pt x="36322" y="27319"/>
                  </a:lnTo>
                  <a:lnTo>
                    <a:pt x="43773" y="22042"/>
                  </a:lnTo>
                  <a:lnTo>
                    <a:pt x="50913" y="15833"/>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410" name="Freeform: Shape 409">
              <a:extLst>
                <a:ext uri="{FF2B5EF4-FFF2-40B4-BE49-F238E27FC236}">
                  <a16:creationId xmlns:a16="http://schemas.microsoft.com/office/drawing/2014/main" id="{0BCA00BF-714A-4A11-A5F1-10E15CF5366E}"/>
                </a:ext>
              </a:extLst>
            </p:cNvPr>
            <p:cNvSpPr/>
            <p:nvPr/>
          </p:nvSpPr>
          <p:spPr>
            <a:xfrm>
              <a:off x="5774854" y="4394519"/>
              <a:ext cx="15522" cy="9313"/>
            </a:xfrm>
            <a:custGeom>
              <a:avLst/>
              <a:gdLst>
                <a:gd name="connsiteX0" fmla="*/ 0 w 15522"/>
                <a:gd name="connsiteY0" fmla="*/ 931 h 9313"/>
                <a:gd name="connsiteX1" fmla="*/ 2173 w 15522"/>
                <a:gd name="connsiteY1" fmla="*/ 3104 h 9313"/>
                <a:gd name="connsiteX2" fmla="*/ 2173 w 15522"/>
                <a:gd name="connsiteY2" fmla="*/ 5278 h 9313"/>
                <a:gd name="connsiteX3" fmla="*/ 4036 w 15522"/>
                <a:gd name="connsiteY3" fmla="*/ 8382 h 9313"/>
                <a:gd name="connsiteX4" fmla="*/ 4036 w 15522"/>
                <a:gd name="connsiteY4" fmla="*/ 10245 h 9313"/>
                <a:gd name="connsiteX5" fmla="*/ 7140 w 15522"/>
                <a:gd name="connsiteY5" fmla="*/ 10245 h 9313"/>
                <a:gd name="connsiteX6" fmla="*/ 9313 w 15522"/>
                <a:gd name="connsiteY6" fmla="*/ 10245 h 9313"/>
                <a:gd name="connsiteX7" fmla="*/ 13349 w 15522"/>
                <a:gd name="connsiteY7" fmla="*/ 7140 h 9313"/>
                <a:gd name="connsiteX8" fmla="*/ 16764 w 15522"/>
                <a:gd name="connsiteY8" fmla="*/ 7140 h 9313"/>
                <a:gd name="connsiteX9" fmla="*/ 16764 w 15522"/>
                <a:gd name="connsiteY9" fmla="*/ 0 h 9313"/>
                <a:gd name="connsiteX10" fmla="*/ 0 w 15522"/>
                <a:gd name="connsiteY10"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22" h="9313">
                  <a:moveTo>
                    <a:pt x="0" y="931"/>
                  </a:moveTo>
                  <a:lnTo>
                    <a:pt x="2173" y="3104"/>
                  </a:lnTo>
                  <a:lnTo>
                    <a:pt x="2173" y="5278"/>
                  </a:lnTo>
                  <a:lnTo>
                    <a:pt x="4036" y="8382"/>
                  </a:lnTo>
                  <a:lnTo>
                    <a:pt x="4036" y="10245"/>
                  </a:lnTo>
                  <a:lnTo>
                    <a:pt x="7140" y="10245"/>
                  </a:lnTo>
                  <a:lnTo>
                    <a:pt x="9313" y="10245"/>
                  </a:lnTo>
                  <a:lnTo>
                    <a:pt x="13349" y="7140"/>
                  </a:lnTo>
                  <a:lnTo>
                    <a:pt x="16764" y="7140"/>
                  </a:lnTo>
                  <a:lnTo>
                    <a:pt x="16764" y="0"/>
                  </a:lnTo>
                  <a:lnTo>
                    <a:pt x="0" y="0"/>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411" name="Freeform: Shape 410">
              <a:extLst>
                <a:ext uri="{FF2B5EF4-FFF2-40B4-BE49-F238E27FC236}">
                  <a16:creationId xmlns:a16="http://schemas.microsoft.com/office/drawing/2014/main" id="{7AAB80D6-2935-4FF1-ACEB-95052F6E8FEC}"/>
                </a:ext>
              </a:extLst>
            </p:cNvPr>
            <p:cNvSpPr/>
            <p:nvPr/>
          </p:nvSpPr>
          <p:spPr>
            <a:xfrm>
              <a:off x="7132744" y="4215702"/>
              <a:ext cx="55880" cy="21731"/>
            </a:xfrm>
            <a:custGeom>
              <a:avLst/>
              <a:gdLst>
                <a:gd name="connsiteX0" fmla="*/ 51844 w 55880"/>
                <a:gd name="connsiteY0" fmla="*/ 7451 h 21731"/>
                <a:gd name="connsiteX1" fmla="*/ 36322 w 55880"/>
                <a:gd name="connsiteY1" fmla="*/ 4346 h 21731"/>
                <a:gd name="connsiteX2" fmla="*/ 19558 w 55880"/>
                <a:gd name="connsiteY2" fmla="*/ 0 h 21731"/>
                <a:gd name="connsiteX3" fmla="*/ 0 w 55880"/>
                <a:gd name="connsiteY3" fmla="*/ 0 h 21731"/>
                <a:gd name="connsiteX4" fmla="*/ 0 w 55880"/>
                <a:gd name="connsiteY4" fmla="*/ 7451 h 21731"/>
                <a:gd name="connsiteX5" fmla="*/ 931 w 55880"/>
                <a:gd name="connsiteY5" fmla="*/ 13660 h 21731"/>
                <a:gd name="connsiteX6" fmla="*/ 931 w 55880"/>
                <a:gd name="connsiteY6" fmla="*/ 18937 h 21731"/>
                <a:gd name="connsiteX7" fmla="*/ 3104 w 55880"/>
                <a:gd name="connsiteY7" fmla="*/ 24215 h 21731"/>
                <a:gd name="connsiteX8" fmla="*/ 56191 w 55880"/>
                <a:gd name="connsiteY8" fmla="*/ 24215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880" h="21731">
                  <a:moveTo>
                    <a:pt x="51844" y="7451"/>
                  </a:moveTo>
                  <a:lnTo>
                    <a:pt x="36322" y="4346"/>
                  </a:lnTo>
                  <a:lnTo>
                    <a:pt x="19558" y="0"/>
                  </a:lnTo>
                  <a:lnTo>
                    <a:pt x="0" y="0"/>
                  </a:lnTo>
                  <a:lnTo>
                    <a:pt x="0" y="7451"/>
                  </a:lnTo>
                  <a:lnTo>
                    <a:pt x="931" y="13660"/>
                  </a:lnTo>
                  <a:lnTo>
                    <a:pt x="931" y="18937"/>
                  </a:lnTo>
                  <a:lnTo>
                    <a:pt x="3104" y="24215"/>
                  </a:lnTo>
                  <a:lnTo>
                    <a:pt x="56191" y="24215"/>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412" name="Freeform: Shape 411">
              <a:extLst>
                <a:ext uri="{FF2B5EF4-FFF2-40B4-BE49-F238E27FC236}">
                  <a16:creationId xmlns:a16="http://schemas.microsoft.com/office/drawing/2014/main" id="{3038A95A-455A-4B0C-9493-5D25FBB60DC6}"/>
                </a:ext>
              </a:extLst>
            </p:cNvPr>
            <p:cNvSpPr/>
            <p:nvPr/>
          </p:nvSpPr>
          <p:spPr>
            <a:xfrm>
              <a:off x="5371586" y="4771400"/>
              <a:ext cx="18627" cy="27940"/>
            </a:xfrm>
            <a:custGeom>
              <a:avLst/>
              <a:gdLst>
                <a:gd name="connsiteX0" fmla="*/ 16454 w 18626"/>
                <a:gd name="connsiteY0" fmla="*/ 2173 h 27940"/>
                <a:gd name="connsiteX1" fmla="*/ 14591 w 18626"/>
                <a:gd name="connsiteY1" fmla="*/ 2173 h 27940"/>
                <a:gd name="connsiteX2" fmla="*/ 12418 w 18626"/>
                <a:gd name="connsiteY2" fmla="*/ 2173 h 27940"/>
                <a:gd name="connsiteX3" fmla="*/ 7140 w 18626"/>
                <a:gd name="connsiteY3" fmla="*/ 0 h 27940"/>
                <a:gd name="connsiteX4" fmla="*/ 7140 w 18626"/>
                <a:gd name="connsiteY4" fmla="*/ 5278 h 27940"/>
                <a:gd name="connsiteX5" fmla="*/ 5278 w 18626"/>
                <a:gd name="connsiteY5" fmla="*/ 9624 h 27940"/>
                <a:gd name="connsiteX6" fmla="*/ 3104 w 18626"/>
                <a:gd name="connsiteY6" fmla="*/ 12728 h 27940"/>
                <a:gd name="connsiteX7" fmla="*/ 0 w 18626"/>
                <a:gd name="connsiteY7" fmla="*/ 16764 h 27940"/>
                <a:gd name="connsiteX8" fmla="*/ 1863 w 18626"/>
                <a:gd name="connsiteY8" fmla="*/ 20179 h 27940"/>
                <a:gd name="connsiteX9" fmla="*/ 1863 w 18626"/>
                <a:gd name="connsiteY9" fmla="*/ 22042 h 27940"/>
                <a:gd name="connsiteX10" fmla="*/ 1863 w 18626"/>
                <a:gd name="connsiteY10" fmla="*/ 24215 h 27940"/>
                <a:gd name="connsiteX11" fmla="*/ 3104 w 18626"/>
                <a:gd name="connsiteY11" fmla="*/ 24215 h 27940"/>
                <a:gd name="connsiteX12" fmla="*/ 3104 w 18626"/>
                <a:gd name="connsiteY12" fmla="*/ 29492 h 27940"/>
                <a:gd name="connsiteX13" fmla="*/ 9313 w 18626"/>
                <a:gd name="connsiteY13" fmla="*/ 26388 h 27940"/>
                <a:gd name="connsiteX14" fmla="*/ 12418 w 18626"/>
                <a:gd name="connsiteY14" fmla="*/ 20179 h 27940"/>
                <a:gd name="connsiteX15" fmla="*/ 14591 w 18626"/>
                <a:gd name="connsiteY15" fmla="*/ 14901 h 27940"/>
                <a:gd name="connsiteX16" fmla="*/ 16454 w 18626"/>
                <a:gd name="connsiteY16" fmla="*/ 9624 h 27940"/>
                <a:gd name="connsiteX17" fmla="*/ 19868 w 18626"/>
                <a:gd name="connsiteY17" fmla="*/ 4346 h 27940"/>
                <a:gd name="connsiteX18" fmla="*/ 17695 w 18626"/>
                <a:gd name="connsiteY18" fmla="*/ 4346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626" h="27940">
                  <a:moveTo>
                    <a:pt x="16454" y="2173"/>
                  </a:moveTo>
                  <a:lnTo>
                    <a:pt x="14591" y="2173"/>
                  </a:lnTo>
                  <a:lnTo>
                    <a:pt x="12418" y="2173"/>
                  </a:lnTo>
                  <a:lnTo>
                    <a:pt x="7140" y="0"/>
                  </a:lnTo>
                  <a:lnTo>
                    <a:pt x="7140" y="5278"/>
                  </a:lnTo>
                  <a:lnTo>
                    <a:pt x="5278" y="9624"/>
                  </a:lnTo>
                  <a:lnTo>
                    <a:pt x="3104" y="12728"/>
                  </a:lnTo>
                  <a:lnTo>
                    <a:pt x="0" y="16764"/>
                  </a:lnTo>
                  <a:lnTo>
                    <a:pt x="1863" y="20179"/>
                  </a:lnTo>
                  <a:lnTo>
                    <a:pt x="1863" y="22042"/>
                  </a:lnTo>
                  <a:lnTo>
                    <a:pt x="1863" y="24215"/>
                  </a:lnTo>
                  <a:lnTo>
                    <a:pt x="3104" y="24215"/>
                  </a:lnTo>
                  <a:lnTo>
                    <a:pt x="3104" y="29492"/>
                  </a:lnTo>
                  <a:lnTo>
                    <a:pt x="9313" y="26388"/>
                  </a:lnTo>
                  <a:lnTo>
                    <a:pt x="12418" y="20179"/>
                  </a:lnTo>
                  <a:lnTo>
                    <a:pt x="14591" y="14901"/>
                  </a:lnTo>
                  <a:lnTo>
                    <a:pt x="16454" y="9624"/>
                  </a:lnTo>
                  <a:lnTo>
                    <a:pt x="19868" y="4346"/>
                  </a:lnTo>
                  <a:lnTo>
                    <a:pt x="17695" y="4346"/>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413" name="Freeform: Shape 412">
              <a:extLst>
                <a:ext uri="{FF2B5EF4-FFF2-40B4-BE49-F238E27FC236}">
                  <a16:creationId xmlns:a16="http://schemas.microsoft.com/office/drawing/2014/main" id="{160926A5-D445-418A-B673-FA8E50918436}"/>
                </a:ext>
              </a:extLst>
            </p:cNvPr>
            <p:cNvSpPr/>
            <p:nvPr/>
          </p:nvSpPr>
          <p:spPr>
            <a:xfrm>
              <a:off x="4983839" y="4840940"/>
              <a:ext cx="52776" cy="80716"/>
            </a:xfrm>
            <a:custGeom>
              <a:avLst/>
              <a:gdLst>
                <a:gd name="connsiteX0" fmla="*/ 34460 w 52775"/>
                <a:gd name="connsiteY0" fmla="*/ 1863 h 80715"/>
                <a:gd name="connsiteX1" fmla="*/ 23904 w 52775"/>
                <a:gd name="connsiteY1" fmla="*/ 7140 h 80715"/>
                <a:gd name="connsiteX2" fmla="*/ 14591 w 52775"/>
                <a:gd name="connsiteY2" fmla="*/ 14591 h 80715"/>
                <a:gd name="connsiteX3" fmla="*/ 4346 w 52775"/>
                <a:gd name="connsiteY3" fmla="*/ 23904 h 80715"/>
                <a:gd name="connsiteX4" fmla="*/ 5278 w 52775"/>
                <a:gd name="connsiteY4" fmla="*/ 42841 h 80715"/>
                <a:gd name="connsiteX5" fmla="*/ 5278 w 52775"/>
                <a:gd name="connsiteY5" fmla="*/ 58674 h 80715"/>
                <a:gd name="connsiteX6" fmla="*/ 0 w 52775"/>
                <a:gd name="connsiteY6" fmla="*/ 72334 h 80715"/>
                <a:gd name="connsiteX7" fmla="*/ 0 w 52775"/>
                <a:gd name="connsiteY7" fmla="*/ 80716 h 80715"/>
                <a:gd name="connsiteX8" fmla="*/ 19869 w 52775"/>
                <a:gd name="connsiteY8" fmla="*/ 79785 h 80715"/>
                <a:gd name="connsiteX9" fmla="*/ 33528 w 52775"/>
                <a:gd name="connsiteY9" fmla="*/ 75438 h 80715"/>
                <a:gd name="connsiteX10" fmla="*/ 48119 w 52775"/>
                <a:gd name="connsiteY10" fmla="*/ 67988 h 80715"/>
                <a:gd name="connsiteX11" fmla="*/ 53086 w 52775"/>
                <a:gd name="connsiteY11" fmla="*/ 44083 h 80715"/>
                <a:gd name="connsiteX12" fmla="*/ 55259 w 52775"/>
                <a:gd name="connsiteY12" fmla="*/ 22042 h 80715"/>
                <a:gd name="connsiteX13" fmla="*/ 51224 w 52775"/>
                <a:gd name="connsiteY13" fmla="*/ 0 h 80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775" h="80715">
                  <a:moveTo>
                    <a:pt x="34460" y="1863"/>
                  </a:moveTo>
                  <a:lnTo>
                    <a:pt x="23904" y="7140"/>
                  </a:lnTo>
                  <a:lnTo>
                    <a:pt x="14591" y="14591"/>
                  </a:lnTo>
                  <a:lnTo>
                    <a:pt x="4346" y="23904"/>
                  </a:lnTo>
                  <a:lnTo>
                    <a:pt x="5278" y="42841"/>
                  </a:lnTo>
                  <a:lnTo>
                    <a:pt x="5278" y="58674"/>
                  </a:lnTo>
                  <a:lnTo>
                    <a:pt x="0" y="72334"/>
                  </a:lnTo>
                  <a:lnTo>
                    <a:pt x="0" y="80716"/>
                  </a:lnTo>
                  <a:lnTo>
                    <a:pt x="19869" y="79785"/>
                  </a:lnTo>
                  <a:lnTo>
                    <a:pt x="33528" y="75438"/>
                  </a:lnTo>
                  <a:lnTo>
                    <a:pt x="48119" y="67988"/>
                  </a:lnTo>
                  <a:lnTo>
                    <a:pt x="53086" y="44083"/>
                  </a:lnTo>
                  <a:lnTo>
                    <a:pt x="55259" y="22042"/>
                  </a:lnTo>
                  <a:lnTo>
                    <a:pt x="51224" y="0"/>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414" name="Freeform: Shape 413">
              <a:extLst>
                <a:ext uri="{FF2B5EF4-FFF2-40B4-BE49-F238E27FC236}">
                  <a16:creationId xmlns:a16="http://schemas.microsoft.com/office/drawing/2014/main" id="{5A769600-1E08-4681-ACFC-D6BB28A7BEA4}"/>
                </a:ext>
              </a:extLst>
            </p:cNvPr>
            <p:cNvSpPr/>
            <p:nvPr/>
          </p:nvSpPr>
          <p:spPr>
            <a:xfrm>
              <a:off x="4217969" y="4962635"/>
              <a:ext cx="31045" cy="18627"/>
            </a:xfrm>
            <a:custGeom>
              <a:avLst/>
              <a:gdLst>
                <a:gd name="connsiteX0" fmla="*/ 0 w 31044"/>
                <a:gd name="connsiteY0" fmla="*/ 0 h 18626"/>
                <a:gd name="connsiteX1" fmla="*/ 4036 w 31044"/>
                <a:gd name="connsiteY1" fmla="*/ 5278 h 18626"/>
                <a:gd name="connsiteX2" fmla="*/ 6209 w 31044"/>
                <a:gd name="connsiteY2" fmla="*/ 8382 h 18626"/>
                <a:gd name="connsiteX3" fmla="*/ 7140 w 31044"/>
                <a:gd name="connsiteY3" fmla="*/ 12728 h 18626"/>
                <a:gd name="connsiteX4" fmla="*/ 9313 w 31044"/>
                <a:gd name="connsiteY4" fmla="*/ 14591 h 18626"/>
                <a:gd name="connsiteX5" fmla="*/ 13660 w 31044"/>
                <a:gd name="connsiteY5" fmla="*/ 19869 h 18626"/>
                <a:gd name="connsiteX6" fmla="*/ 18627 w 31044"/>
                <a:gd name="connsiteY6" fmla="*/ 18006 h 18626"/>
                <a:gd name="connsiteX7" fmla="*/ 21731 w 31044"/>
                <a:gd name="connsiteY7" fmla="*/ 18006 h 18626"/>
                <a:gd name="connsiteX8" fmla="*/ 26077 w 31044"/>
                <a:gd name="connsiteY8" fmla="*/ 18006 h 18626"/>
                <a:gd name="connsiteX9" fmla="*/ 29182 w 31044"/>
                <a:gd name="connsiteY9" fmla="*/ 15833 h 18626"/>
                <a:gd name="connsiteX10" fmla="*/ 33218 w 31044"/>
                <a:gd name="connsiteY10" fmla="*/ 15833 h 18626"/>
                <a:gd name="connsiteX11" fmla="*/ 33218 w 31044"/>
                <a:gd name="connsiteY11" fmla="*/ 7451 h 18626"/>
                <a:gd name="connsiteX12" fmla="*/ 21731 w 31044"/>
                <a:gd name="connsiteY12" fmla="*/ 3104 h 18626"/>
                <a:gd name="connsiteX13" fmla="*/ 13660 w 31044"/>
                <a:gd name="connsiteY13" fmla="*/ 931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044" h="18626">
                  <a:moveTo>
                    <a:pt x="0" y="0"/>
                  </a:moveTo>
                  <a:lnTo>
                    <a:pt x="4036" y="5278"/>
                  </a:lnTo>
                  <a:lnTo>
                    <a:pt x="6209" y="8382"/>
                  </a:lnTo>
                  <a:lnTo>
                    <a:pt x="7140" y="12728"/>
                  </a:lnTo>
                  <a:lnTo>
                    <a:pt x="9313" y="14591"/>
                  </a:lnTo>
                  <a:lnTo>
                    <a:pt x="13660" y="19869"/>
                  </a:lnTo>
                  <a:lnTo>
                    <a:pt x="18627" y="18006"/>
                  </a:lnTo>
                  <a:lnTo>
                    <a:pt x="21731" y="18006"/>
                  </a:lnTo>
                  <a:lnTo>
                    <a:pt x="26077" y="18006"/>
                  </a:lnTo>
                  <a:lnTo>
                    <a:pt x="29182" y="15833"/>
                  </a:lnTo>
                  <a:lnTo>
                    <a:pt x="33218" y="15833"/>
                  </a:lnTo>
                  <a:lnTo>
                    <a:pt x="33218" y="7451"/>
                  </a:lnTo>
                  <a:lnTo>
                    <a:pt x="21731" y="3104"/>
                  </a:lnTo>
                  <a:lnTo>
                    <a:pt x="13660" y="931"/>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415" name="Freeform: Shape 414">
              <a:extLst>
                <a:ext uri="{FF2B5EF4-FFF2-40B4-BE49-F238E27FC236}">
                  <a16:creationId xmlns:a16="http://schemas.microsoft.com/office/drawing/2014/main" id="{FE39FCAD-83D6-4A7A-999E-A94D3B2D800A}"/>
                </a:ext>
              </a:extLst>
            </p:cNvPr>
            <p:cNvSpPr/>
            <p:nvPr/>
          </p:nvSpPr>
          <p:spPr>
            <a:xfrm>
              <a:off x="4778634" y="4498518"/>
              <a:ext cx="158327" cy="117969"/>
            </a:xfrm>
            <a:custGeom>
              <a:avLst/>
              <a:gdLst>
                <a:gd name="connsiteX0" fmla="*/ 156154 w 158327"/>
                <a:gd name="connsiteY0" fmla="*/ 29182 h 117969"/>
                <a:gd name="connsiteX1" fmla="*/ 156154 w 158327"/>
                <a:gd name="connsiteY1" fmla="*/ 23904 h 117969"/>
                <a:gd name="connsiteX2" fmla="*/ 156154 w 158327"/>
                <a:gd name="connsiteY2" fmla="*/ 16764 h 117969"/>
                <a:gd name="connsiteX3" fmla="*/ 154292 w 158327"/>
                <a:gd name="connsiteY3" fmla="*/ 12418 h 117969"/>
                <a:gd name="connsiteX4" fmla="*/ 154292 w 158327"/>
                <a:gd name="connsiteY4" fmla="*/ 9313 h 117969"/>
                <a:gd name="connsiteX5" fmla="*/ 153050 w 158327"/>
                <a:gd name="connsiteY5" fmla="*/ 7140 h 117969"/>
                <a:gd name="connsiteX6" fmla="*/ 151187 w 158327"/>
                <a:gd name="connsiteY6" fmla="*/ 4036 h 117969"/>
                <a:gd name="connsiteX7" fmla="*/ 149014 w 158327"/>
                <a:gd name="connsiteY7" fmla="*/ 0 h 117969"/>
                <a:gd name="connsiteX8" fmla="*/ 134423 w 158327"/>
                <a:gd name="connsiteY8" fmla="*/ 1863 h 117969"/>
                <a:gd name="connsiteX9" fmla="*/ 126972 w 158327"/>
                <a:gd name="connsiteY9" fmla="*/ 7140 h 117969"/>
                <a:gd name="connsiteX10" fmla="*/ 119832 w 158327"/>
                <a:gd name="connsiteY10" fmla="*/ 12418 h 117969"/>
                <a:gd name="connsiteX11" fmla="*/ 114554 w 158327"/>
                <a:gd name="connsiteY11" fmla="*/ 18937 h 117969"/>
                <a:gd name="connsiteX12" fmla="*/ 105241 w 158327"/>
                <a:gd name="connsiteY12" fmla="*/ 23904 h 117969"/>
                <a:gd name="connsiteX13" fmla="*/ 102137 w 158327"/>
                <a:gd name="connsiteY13" fmla="*/ 23904 h 117969"/>
                <a:gd name="connsiteX14" fmla="*/ 99964 w 158327"/>
                <a:gd name="connsiteY14" fmla="*/ 23904 h 117969"/>
                <a:gd name="connsiteX15" fmla="*/ 97790 w 158327"/>
                <a:gd name="connsiteY15" fmla="*/ 23904 h 117969"/>
                <a:gd name="connsiteX16" fmla="*/ 97790 w 158327"/>
                <a:gd name="connsiteY16" fmla="*/ 22042 h 117969"/>
                <a:gd name="connsiteX17" fmla="*/ 94686 w 158327"/>
                <a:gd name="connsiteY17" fmla="*/ 19869 h 117969"/>
                <a:gd name="connsiteX18" fmla="*/ 92823 w 158327"/>
                <a:gd name="connsiteY18" fmla="*/ 14591 h 117969"/>
                <a:gd name="connsiteX19" fmla="*/ 78232 w 158327"/>
                <a:gd name="connsiteY19" fmla="*/ 19869 h 117969"/>
                <a:gd name="connsiteX20" fmla="*/ 67677 w 158327"/>
                <a:gd name="connsiteY20" fmla="*/ 27319 h 117969"/>
                <a:gd name="connsiteX21" fmla="*/ 56191 w 158327"/>
                <a:gd name="connsiteY21" fmla="*/ 36633 h 117969"/>
                <a:gd name="connsiteX22" fmla="*/ 53086 w 158327"/>
                <a:gd name="connsiteY22" fmla="*/ 29182 h 117969"/>
                <a:gd name="connsiteX23" fmla="*/ 49050 w 158327"/>
                <a:gd name="connsiteY23" fmla="*/ 26077 h 117969"/>
                <a:gd name="connsiteX24" fmla="*/ 45946 w 158327"/>
                <a:gd name="connsiteY24" fmla="*/ 19869 h 117969"/>
                <a:gd name="connsiteX25" fmla="*/ 39427 w 158327"/>
                <a:gd name="connsiteY25" fmla="*/ 14591 h 117969"/>
                <a:gd name="connsiteX26" fmla="*/ 24836 w 158327"/>
                <a:gd name="connsiteY26" fmla="*/ 18937 h 117969"/>
                <a:gd name="connsiteX27" fmla="*/ 16764 w 158327"/>
                <a:gd name="connsiteY27" fmla="*/ 22042 h 117969"/>
                <a:gd name="connsiteX28" fmla="*/ 9313 w 158327"/>
                <a:gd name="connsiteY28" fmla="*/ 29182 h 117969"/>
                <a:gd name="connsiteX29" fmla="*/ 0 w 158327"/>
                <a:gd name="connsiteY29" fmla="*/ 36633 h 117969"/>
                <a:gd name="connsiteX30" fmla="*/ 5278 w 158327"/>
                <a:gd name="connsiteY30" fmla="*/ 47188 h 117969"/>
                <a:gd name="connsiteX31" fmla="*/ 32286 w 158327"/>
                <a:gd name="connsiteY31" fmla="*/ 47188 h 117969"/>
                <a:gd name="connsiteX32" fmla="*/ 32286 w 158327"/>
                <a:gd name="connsiteY32" fmla="*/ 60847 h 117969"/>
                <a:gd name="connsiteX33" fmla="*/ 27009 w 158327"/>
                <a:gd name="connsiteY33" fmla="*/ 60847 h 117969"/>
                <a:gd name="connsiteX34" fmla="*/ 21731 w 158327"/>
                <a:gd name="connsiteY34" fmla="*/ 60847 h 117969"/>
                <a:gd name="connsiteX35" fmla="*/ 19868 w 158327"/>
                <a:gd name="connsiteY35" fmla="*/ 61779 h 117969"/>
                <a:gd name="connsiteX36" fmla="*/ 17695 w 158327"/>
                <a:gd name="connsiteY36" fmla="*/ 61779 h 117969"/>
                <a:gd name="connsiteX37" fmla="*/ 16764 w 158327"/>
                <a:gd name="connsiteY37" fmla="*/ 63952 h 117969"/>
                <a:gd name="connsiteX38" fmla="*/ 12418 w 158327"/>
                <a:gd name="connsiteY38" fmla="*/ 68298 h 117969"/>
                <a:gd name="connsiteX39" fmla="*/ 9313 w 158327"/>
                <a:gd name="connsiteY39" fmla="*/ 68298 h 117969"/>
                <a:gd name="connsiteX40" fmla="*/ 14591 w 158327"/>
                <a:gd name="connsiteY40" fmla="*/ 71403 h 117969"/>
                <a:gd name="connsiteX41" fmla="*/ 19868 w 158327"/>
                <a:gd name="connsiteY41" fmla="*/ 75438 h 117969"/>
                <a:gd name="connsiteX42" fmla="*/ 27009 w 158327"/>
                <a:gd name="connsiteY42" fmla="*/ 76680 h 117969"/>
                <a:gd name="connsiteX43" fmla="*/ 32286 w 158327"/>
                <a:gd name="connsiteY43" fmla="*/ 80716 h 117969"/>
                <a:gd name="connsiteX44" fmla="*/ 31355 w 158327"/>
                <a:gd name="connsiteY44" fmla="*/ 83820 h 117969"/>
                <a:gd name="connsiteX45" fmla="*/ 31355 w 158327"/>
                <a:gd name="connsiteY45" fmla="*/ 85993 h 117969"/>
                <a:gd name="connsiteX46" fmla="*/ 29182 w 158327"/>
                <a:gd name="connsiteY46" fmla="*/ 88167 h 117969"/>
                <a:gd name="connsiteX47" fmla="*/ 27009 w 158327"/>
                <a:gd name="connsiteY47" fmla="*/ 90340 h 117969"/>
                <a:gd name="connsiteX48" fmla="*/ 24836 w 158327"/>
                <a:gd name="connsiteY48" fmla="*/ 91271 h 117969"/>
                <a:gd name="connsiteX49" fmla="*/ 29182 w 158327"/>
                <a:gd name="connsiteY49" fmla="*/ 95307 h 117969"/>
                <a:gd name="connsiteX50" fmla="*/ 38495 w 158327"/>
                <a:gd name="connsiteY50" fmla="*/ 100584 h 117969"/>
                <a:gd name="connsiteX51" fmla="*/ 49050 w 158327"/>
                <a:gd name="connsiteY51" fmla="*/ 105862 h 117969"/>
                <a:gd name="connsiteX52" fmla="*/ 61468 w 158327"/>
                <a:gd name="connsiteY52" fmla="*/ 113313 h 117969"/>
                <a:gd name="connsiteX53" fmla="*/ 70782 w 158327"/>
                <a:gd name="connsiteY53" fmla="*/ 117659 h 117969"/>
                <a:gd name="connsiteX54" fmla="*/ 76059 w 158327"/>
                <a:gd name="connsiteY54" fmla="*/ 120763 h 117969"/>
                <a:gd name="connsiteX55" fmla="*/ 94686 w 158327"/>
                <a:gd name="connsiteY55" fmla="*/ 105862 h 117969"/>
                <a:gd name="connsiteX56" fmla="*/ 116728 w 158327"/>
                <a:gd name="connsiteY56" fmla="*/ 95307 h 117969"/>
                <a:gd name="connsiteX57" fmla="*/ 139701 w 158327"/>
                <a:gd name="connsiteY57" fmla="*/ 85993 h 117969"/>
                <a:gd name="connsiteX58" fmla="*/ 160501 w 158327"/>
                <a:gd name="connsiteY58" fmla="*/ 75438 h 117969"/>
                <a:gd name="connsiteX59" fmla="*/ 160501 w 158327"/>
                <a:gd name="connsiteY59" fmla="*/ 60847 h 117969"/>
                <a:gd name="connsiteX60" fmla="*/ 158327 w 158327"/>
                <a:gd name="connsiteY60" fmla="*/ 44083 h 117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58327" h="117969">
                  <a:moveTo>
                    <a:pt x="156154" y="29182"/>
                  </a:moveTo>
                  <a:lnTo>
                    <a:pt x="156154" y="23904"/>
                  </a:lnTo>
                  <a:lnTo>
                    <a:pt x="156154" y="16764"/>
                  </a:lnTo>
                  <a:lnTo>
                    <a:pt x="154292" y="12418"/>
                  </a:lnTo>
                  <a:lnTo>
                    <a:pt x="154292" y="9313"/>
                  </a:lnTo>
                  <a:lnTo>
                    <a:pt x="153050" y="7140"/>
                  </a:lnTo>
                  <a:lnTo>
                    <a:pt x="151187" y="4036"/>
                  </a:lnTo>
                  <a:lnTo>
                    <a:pt x="149014" y="0"/>
                  </a:lnTo>
                  <a:lnTo>
                    <a:pt x="134423" y="1863"/>
                  </a:lnTo>
                  <a:lnTo>
                    <a:pt x="126972" y="7140"/>
                  </a:lnTo>
                  <a:lnTo>
                    <a:pt x="119832" y="12418"/>
                  </a:lnTo>
                  <a:lnTo>
                    <a:pt x="114554" y="18937"/>
                  </a:lnTo>
                  <a:lnTo>
                    <a:pt x="105241" y="23904"/>
                  </a:lnTo>
                  <a:lnTo>
                    <a:pt x="102137" y="23904"/>
                  </a:lnTo>
                  <a:lnTo>
                    <a:pt x="99964" y="23904"/>
                  </a:lnTo>
                  <a:lnTo>
                    <a:pt x="97790" y="23904"/>
                  </a:lnTo>
                  <a:lnTo>
                    <a:pt x="97790" y="22042"/>
                  </a:lnTo>
                  <a:lnTo>
                    <a:pt x="94686" y="19869"/>
                  </a:lnTo>
                  <a:lnTo>
                    <a:pt x="92823" y="14591"/>
                  </a:lnTo>
                  <a:lnTo>
                    <a:pt x="78232" y="19869"/>
                  </a:lnTo>
                  <a:lnTo>
                    <a:pt x="67677" y="27319"/>
                  </a:lnTo>
                  <a:lnTo>
                    <a:pt x="56191" y="36633"/>
                  </a:lnTo>
                  <a:lnTo>
                    <a:pt x="53086" y="29182"/>
                  </a:lnTo>
                  <a:lnTo>
                    <a:pt x="49050" y="26077"/>
                  </a:lnTo>
                  <a:lnTo>
                    <a:pt x="45946" y="19869"/>
                  </a:lnTo>
                  <a:lnTo>
                    <a:pt x="39427" y="14591"/>
                  </a:lnTo>
                  <a:lnTo>
                    <a:pt x="24836" y="18937"/>
                  </a:lnTo>
                  <a:lnTo>
                    <a:pt x="16764" y="22042"/>
                  </a:lnTo>
                  <a:lnTo>
                    <a:pt x="9313" y="29182"/>
                  </a:lnTo>
                  <a:lnTo>
                    <a:pt x="0" y="36633"/>
                  </a:lnTo>
                  <a:lnTo>
                    <a:pt x="5278" y="47188"/>
                  </a:lnTo>
                  <a:lnTo>
                    <a:pt x="32286" y="47188"/>
                  </a:lnTo>
                  <a:lnTo>
                    <a:pt x="32286" y="60847"/>
                  </a:lnTo>
                  <a:lnTo>
                    <a:pt x="27009" y="60847"/>
                  </a:lnTo>
                  <a:lnTo>
                    <a:pt x="21731" y="60847"/>
                  </a:lnTo>
                  <a:lnTo>
                    <a:pt x="19868" y="61779"/>
                  </a:lnTo>
                  <a:lnTo>
                    <a:pt x="17695" y="61779"/>
                  </a:lnTo>
                  <a:lnTo>
                    <a:pt x="16764" y="63952"/>
                  </a:lnTo>
                  <a:lnTo>
                    <a:pt x="12418" y="68298"/>
                  </a:lnTo>
                  <a:lnTo>
                    <a:pt x="9313" y="68298"/>
                  </a:lnTo>
                  <a:lnTo>
                    <a:pt x="14591" y="71403"/>
                  </a:lnTo>
                  <a:lnTo>
                    <a:pt x="19868" y="75438"/>
                  </a:lnTo>
                  <a:lnTo>
                    <a:pt x="27009" y="76680"/>
                  </a:lnTo>
                  <a:lnTo>
                    <a:pt x="32286" y="80716"/>
                  </a:lnTo>
                  <a:lnTo>
                    <a:pt x="31355" y="83820"/>
                  </a:lnTo>
                  <a:lnTo>
                    <a:pt x="31355" y="85993"/>
                  </a:lnTo>
                  <a:lnTo>
                    <a:pt x="29182" y="88167"/>
                  </a:lnTo>
                  <a:lnTo>
                    <a:pt x="27009" y="90340"/>
                  </a:lnTo>
                  <a:lnTo>
                    <a:pt x="24836" y="91271"/>
                  </a:lnTo>
                  <a:lnTo>
                    <a:pt x="29182" y="95307"/>
                  </a:lnTo>
                  <a:lnTo>
                    <a:pt x="38495" y="100584"/>
                  </a:lnTo>
                  <a:lnTo>
                    <a:pt x="49050" y="105862"/>
                  </a:lnTo>
                  <a:lnTo>
                    <a:pt x="61468" y="113313"/>
                  </a:lnTo>
                  <a:lnTo>
                    <a:pt x="70782" y="117659"/>
                  </a:lnTo>
                  <a:lnTo>
                    <a:pt x="76059" y="120763"/>
                  </a:lnTo>
                  <a:lnTo>
                    <a:pt x="94686" y="105862"/>
                  </a:lnTo>
                  <a:lnTo>
                    <a:pt x="116728" y="95307"/>
                  </a:lnTo>
                  <a:lnTo>
                    <a:pt x="139701" y="85993"/>
                  </a:lnTo>
                  <a:lnTo>
                    <a:pt x="160501" y="75438"/>
                  </a:lnTo>
                  <a:lnTo>
                    <a:pt x="160501" y="60847"/>
                  </a:lnTo>
                  <a:lnTo>
                    <a:pt x="158327" y="44083"/>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grpSp>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280" name="Rectangle 279">
            <a:extLst>
              <a:ext uri="{FF2B5EF4-FFF2-40B4-BE49-F238E27FC236}">
                <a16:creationId xmlns:a16="http://schemas.microsoft.com/office/drawing/2014/main" id="{2E4592B9-DEB9-4E99-8F52-CBFD86124609}"/>
              </a:ext>
            </a:extLst>
          </p:cNvPr>
          <p:cNvSpPr/>
          <p:nvPr/>
        </p:nvSpPr>
        <p:spPr>
          <a:xfrm>
            <a:off x="1294763" y="3323790"/>
            <a:ext cx="972000" cy="972000"/>
          </a:xfrm>
          <a:prstGeom prst="rect">
            <a:avLst/>
          </a:prstGeom>
          <a:no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a:solidFill>
                <a:schemeClr val="tx1"/>
              </a:solidFill>
              <a:cs typeface="B Nazanin" panose="00000700000000000000" pitchFamily="2" charset="-78"/>
            </a:endParaRPr>
          </a:p>
        </p:txBody>
      </p:sp>
      <p:sp>
        <p:nvSpPr>
          <p:cNvPr id="281" name="Right Arrow 8">
            <a:extLst>
              <a:ext uri="{FF2B5EF4-FFF2-40B4-BE49-F238E27FC236}">
                <a16:creationId xmlns:a16="http://schemas.microsoft.com/office/drawing/2014/main" id="{EACFE336-EFB0-4770-A02C-A02C39C11B3A}"/>
              </a:ext>
            </a:extLst>
          </p:cNvPr>
          <p:cNvSpPr/>
          <p:nvPr/>
        </p:nvSpPr>
        <p:spPr>
          <a:xfrm>
            <a:off x="2532488" y="3581952"/>
            <a:ext cx="1368000" cy="484632"/>
          </a:xfrm>
          <a:prstGeom prst="rightArrow">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a:solidFill>
                <a:schemeClr val="tx1"/>
              </a:solidFill>
              <a:cs typeface="B Nazanin" panose="00000700000000000000" pitchFamily="2" charset="-78"/>
            </a:endParaRPr>
          </a:p>
        </p:txBody>
      </p:sp>
      <p:sp>
        <p:nvSpPr>
          <p:cNvPr id="282" name="Rectangle 281">
            <a:extLst>
              <a:ext uri="{FF2B5EF4-FFF2-40B4-BE49-F238E27FC236}">
                <a16:creationId xmlns:a16="http://schemas.microsoft.com/office/drawing/2014/main" id="{F2C77802-9244-4BC7-A977-3C0C07413C88}"/>
              </a:ext>
            </a:extLst>
          </p:cNvPr>
          <p:cNvSpPr/>
          <p:nvPr/>
        </p:nvSpPr>
        <p:spPr>
          <a:xfrm>
            <a:off x="4166213" y="3323790"/>
            <a:ext cx="972000" cy="97200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a:solidFill>
                <a:schemeClr val="tx1"/>
              </a:solidFill>
              <a:cs typeface="B Nazanin" panose="00000700000000000000" pitchFamily="2" charset="-78"/>
            </a:endParaRPr>
          </a:p>
        </p:txBody>
      </p:sp>
      <p:sp>
        <p:nvSpPr>
          <p:cNvPr id="283" name="Right Arrow 10">
            <a:extLst>
              <a:ext uri="{FF2B5EF4-FFF2-40B4-BE49-F238E27FC236}">
                <a16:creationId xmlns:a16="http://schemas.microsoft.com/office/drawing/2014/main" id="{DE5903BB-0F37-43E9-B498-D5570BE8B93E}"/>
              </a:ext>
            </a:extLst>
          </p:cNvPr>
          <p:cNvSpPr/>
          <p:nvPr/>
        </p:nvSpPr>
        <p:spPr>
          <a:xfrm>
            <a:off x="5403938" y="3581952"/>
            <a:ext cx="1368000" cy="484632"/>
          </a:xfrm>
          <a:prstGeom prs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a:solidFill>
                <a:schemeClr val="tx1"/>
              </a:solidFill>
              <a:cs typeface="B Nazanin" panose="00000700000000000000" pitchFamily="2" charset="-78"/>
            </a:endParaRPr>
          </a:p>
        </p:txBody>
      </p:sp>
      <p:sp>
        <p:nvSpPr>
          <p:cNvPr id="284" name="Rectangle 283">
            <a:extLst>
              <a:ext uri="{FF2B5EF4-FFF2-40B4-BE49-F238E27FC236}">
                <a16:creationId xmlns:a16="http://schemas.microsoft.com/office/drawing/2014/main" id="{D2B78739-EEF5-4C14-81C7-703803109BA2}"/>
              </a:ext>
            </a:extLst>
          </p:cNvPr>
          <p:cNvSpPr/>
          <p:nvPr/>
        </p:nvSpPr>
        <p:spPr>
          <a:xfrm>
            <a:off x="9909114" y="3323790"/>
            <a:ext cx="972000" cy="972000"/>
          </a:xfrm>
          <a:prstGeom prst="rect">
            <a:avLst/>
          </a:prstGeom>
          <a:no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a:solidFill>
                <a:schemeClr val="tx1"/>
              </a:solidFill>
              <a:cs typeface="B Nazanin" panose="00000700000000000000" pitchFamily="2" charset="-78"/>
            </a:endParaRPr>
          </a:p>
        </p:txBody>
      </p:sp>
      <p:sp>
        <p:nvSpPr>
          <p:cNvPr id="285" name="TextBox 284">
            <a:extLst>
              <a:ext uri="{FF2B5EF4-FFF2-40B4-BE49-F238E27FC236}">
                <a16:creationId xmlns:a16="http://schemas.microsoft.com/office/drawing/2014/main" id="{41B40BE7-C375-4BB1-A5E6-A3EE1168F794}"/>
              </a:ext>
            </a:extLst>
          </p:cNvPr>
          <p:cNvSpPr txBox="1"/>
          <p:nvPr/>
        </p:nvSpPr>
        <p:spPr>
          <a:xfrm>
            <a:off x="1408064" y="3513607"/>
            <a:ext cx="745399" cy="584775"/>
          </a:xfrm>
          <a:prstGeom prst="rect">
            <a:avLst/>
          </a:prstGeom>
          <a:noFill/>
        </p:spPr>
        <p:txBody>
          <a:bodyPr wrap="square" rtlCol="0">
            <a:spAutoFit/>
          </a:bodyPr>
          <a:lstStyle/>
          <a:p>
            <a:pPr algn="ctr"/>
            <a:r>
              <a:rPr lang="en-US" altLang="ko-KR" sz="3200" b="1" dirty="0">
                <a:solidFill>
                  <a:schemeClr val="accent2"/>
                </a:solidFill>
                <a:cs typeface="B Nazanin" panose="00000700000000000000" pitchFamily="2" charset="-78"/>
              </a:rPr>
              <a:t>01</a:t>
            </a:r>
            <a:endParaRPr lang="ko-KR" altLang="en-US" sz="3200" b="1" dirty="0">
              <a:solidFill>
                <a:schemeClr val="accent2"/>
              </a:solidFill>
              <a:cs typeface="B Nazanin" panose="00000700000000000000" pitchFamily="2" charset="-78"/>
            </a:endParaRPr>
          </a:p>
        </p:txBody>
      </p:sp>
      <p:sp>
        <p:nvSpPr>
          <p:cNvPr id="286" name="TextBox 285">
            <a:extLst>
              <a:ext uri="{FF2B5EF4-FFF2-40B4-BE49-F238E27FC236}">
                <a16:creationId xmlns:a16="http://schemas.microsoft.com/office/drawing/2014/main" id="{3DA45989-9E80-4AEE-8362-21664FD74F81}"/>
              </a:ext>
            </a:extLst>
          </p:cNvPr>
          <p:cNvSpPr txBox="1"/>
          <p:nvPr/>
        </p:nvSpPr>
        <p:spPr>
          <a:xfrm>
            <a:off x="4279514" y="3513607"/>
            <a:ext cx="745399" cy="584775"/>
          </a:xfrm>
          <a:prstGeom prst="rect">
            <a:avLst/>
          </a:prstGeom>
          <a:noFill/>
        </p:spPr>
        <p:txBody>
          <a:bodyPr wrap="square" rtlCol="0">
            <a:spAutoFit/>
          </a:bodyPr>
          <a:lstStyle/>
          <a:p>
            <a:pPr algn="ctr"/>
            <a:r>
              <a:rPr lang="en-US" altLang="ko-KR" sz="3200" b="1" dirty="0">
                <a:solidFill>
                  <a:schemeClr val="accent1"/>
                </a:solidFill>
                <a:cs typeface="B Nazanin" panose="00000700000000000000" pitchFamily="2" charset="-78"/>
              </a:rPr>
              <a:t>02</a:t>
            </a:r>
            <a:endParaRPr lang="ko-KR" altLang="en-US" sz="3200" b="1" dirty="0">
              <a:solidFill>
                <a:schemeClr val="accent1"/>
              </a:solidFill>
              <a:cs typeface="B Nazanin" panose="00000700000000000000" pitchFamily="2" charset="-78"/>
            </a:endParaRPr>
          </a:p>
        </p:txBody>
      </p:sp>
      <p:sp>
        <p:nvSpPr>
          <p:cNvPr id="287" name="TextBox 286">
            <a:extLst>
              <a:ext uri="{FF2B5EF4-FFF2-40B4-BE49-F238E27FC236}">
                <a16:creationId xmlns:a16="http://schemas.microsoft.com/office/drawing/2014/main" id="{BAAD1FD3-E653-4899-9EE4-1861FA9AAFBF}"/>
              </a:ext>
            </a:extLst>
          </p:cNvPr>
          <p:cNvSpPr txBox="1"/>
          <p:nvPr/>
        </p:nvSpPr>
        <p:spPr>
          <a:xfrm>
            <a:off x="10022415" y="3513607"/>
            <a:ext cx="745399" cy="584775"/>
          </a:xfrm>
          <a:prstGeom prst="rect">
            <a:avLst/>
          </a:prstGeom>
          <a:noFill/>
        </p:spPr>
        <p:txBody>
          <a:bodyPr wrap="square" rtlCol="0">
            <a:spAutoFit/>
          </a:bodyPr>
          <a:lstStyle/>
          <a:p>
            <a:pPr algn="ctr"/>
            <a:r>
              <a:rPr lang="en-US" altLang="ko-KR" sz="3200" b="1" dirty="0">
                <a:solidFill>
                  <a:schemeClr val="accent4"/>
                </a:solidFill>
                <a:cs typeface="B Nazanin" panose="00000700000000000000" pitchFamily="2" charset="-78"/>
              </a:rPr>
              <a:t>04</a:t>
            </a:r>
            <a:endParaRPr lang="ko-KR" altLang="en-US" sz="3200" b="1" dirty="0">
              <a:solidFill>
                <a:schemeClr val="accent4"/>
              </a:solidFill>
              <a:cs typeface="B Nazanin" panose="00000700000000000000" pitchFamily="2" charset="-78"/>
            </a:endParaRPr>
          </a:p>
        </p:txBody>
      </p:sp>
      <p:grpSp>
        <p:nvGrpSpPr>
          <p:cNvPr id="288" name="Group 287">
            <a:extLst>
              <a:ext uri="{FF2B5EF4-FFF2-40B4-BE49-F238E27FC236}">
                <a16:creationId xmlns:a16="http://schemas.microsoft.com/office/drawing/2014/main" id="{862FC763-1202-4D2B-BF09-4D59D7AD319F}"/>
              </a:ext>
            </a:extLst>
          </p:cNvPr>
          <p:cNvGrpSpPr/>
          <p:nvPr/>
        </p:nvGrpSpPr>
        <p:grpSpPr>
          <a:xfrm>
            <a:off x="669662" y="4425824"/>
            <a:ext cx="2222200" cy="1114294"/>
            <a:chOff x="803640" y="3362835"/>
            <a:chExt cx="2059657" cy="1114294"/>
          </a:xfrm>
        </p:grpSpPr>
        <p:sp>
          <p:nvSpPr>
            <p:cNvPr id="289" name="TextBox 288">
              <a:extLst>
                <a:ext uri="{FF2B5EF4-FFF2-40B4-BE49-F238E27FC236}">
                  <a16:creationId xmlns:a16="http://schemas.microsoft.com/office/drawing/2014/main" id="{FF6467F9-AEE7-4EDA-B424-C5E22109A430}"/>
                </a:ext>
              </a:extLst>
            </p:cNvPr>
            <p:cNvSpPr txBox="1"/>
            <p:nvPr/>
          </p:nvSpPr>
          <p:spPr>
            <a:xfrm>
              <a:off x="803640" y="3646132"/>
              <a:ext cx="2059657" cy="830997"/>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290" name="TextBox 289">
              <a:extLst>
                <a:ext uri="{FF2B5EF4-FFF2-40B4-BE49-F238E27FC236}">
                  <a16:creationId xmlns:a16="http://schemas.microsoft.com/office/drawing/2014/main" id="{943EA49D-6254-41C0-858A-96FC9196D00A}"/>
                </a:ext>
              </a:extLst>
            </p:cNvPr>
            <p:cNvSpPr txBox="1"/>
            <p:nvPr/>
          </p:nvSpPr>
          <p:spPr>
            <a:xfrm>
              <a:off x="803640" y="3362835"/>
              <a:ext cx="2059657" cy="307777"/>
            </a:xfrm>
            <a:prstGeom prst="rect">
              <a:avLst/>
            </a:prstGeom>
            <a:noFill/>
          </p:spPr>
          <p:txBody>
            <a:bodyPr wrap="square" rtlCol="0">
              <a:spAutoFit/>
            </a:bodyPr>
            <a:lstStyle/>
            <a:p>
              <a:pPr algn="ctr"/>
              <a:r>
                <a:rPr lang="fa-IR" altLang="ko-KR" sz="1400" b="1" dirty="0">
                  <a:solidFill>
                    <a:schemeClr val="accent2"/>
                  </a:solidFill>
                  <a:cs typeface="B Nazanin" panose="00000700000000000000" pitchFamily="2" charset="-78"/>
                </a:rPr>
                <a:t>متن شما در اینجا</a:t>
              </a:r>
              <a:endParaRPr lang="ko-KR" altLang="en-US" sz="1400" b="1" dirty="0">
                <a:solidFill>
                  <a:schemeClr val="accent2"/>
                </a:solidFill>
                <a:cs typeface="B Nazanin" panose="00000700000000000000" pitchFamily="2" charset="-78"/>
              </a:endParaRPr>
            </a:p>
          </p:txBody>
        </p:sp>
      </p:grpSp>
      <p:grpSp>
        <p:nvGrpSpPr>
          <p:cNvPr id="291" name="Group 290">
            <a:extLst>
              <a:ext uri="{FF2B5EF4-FFF2-40B4-BE49-F238E27FC236}">
                <a16:creationId xmlns:a16="http://schemas.microsoft.com/office/drawing/2014/main" id="{6112F3B5-324C-472B-A892-43797AA7C755}"/>
              </a:ext>
            </a:extLst>
          </p:cNvPr>
          <p:cNvGrpSpPr/>
          <p:nvPr/>
        </p:nvGrpSpPr>
        <p:grpSpPr>
          <a:xfrm>
            <a:off x="3541113" y="4425824"/>
            <a:ext cx="2222200" cy="1114294"/>
            <a:chOff x="803640" y="3362835"/>
            <a:chExt cx="2059657" cy="1114294"/>
          </a:xfrm>
        </p:grpSpPr>
        <p:sp>
          <p:nvSpPr>
            <p:cNvPr id="292" name="TextBox 291">
              <a:extLst>
                <a:ext uri="{FF2B5EF4-FFF2-40B4-BE49-F238E27FC236}">
                  <a16:creationId xmlns:a16="http://schemas.microsoft.com/office/drawing/2014/main" id="{B0A98CF3-09C4-40AA-8635-F23C49F9B5B4}"/>
                </a:ext>
              </a:extLst>
            </p:cNvPr>
            <p:cNvSpPr txBox="1"/>
            <p:nvPr/>
          </p:nvSpPr>
          <p:spPr>
            <a:xfrm>
              <a:off x="803640" y="3646132"/>
              <a:ext cx="2059657" cy="830997"/>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293" name="TextBox 292">
              <a:extLst>
                <a:ext uri="{FF2B5EF4-FFF2-40B4-BE49-F238E27FC236}">
                  <a16:creationId xmlns:a16="http://schemas.microsoft.com/office/drawing/2014/main" id="{E10D1A6E-A227-425C-82CC-F76F0F0FE214}"/>
                </a:ext>
              </a:extLst>
            </p:cNvPr>
            <p:cNvSpPr txBox="1"/>
            <p:nvPr/>
          </p:nvSpPr>
          <p:spPr>
            <a:xfrm>
              <a:off x="803640" y="3362835"/>
              <a:ext cx="2059657" cy="307777"/>
            </a:xfrm>
            <a:prstGeom prst="rect">
              <a:avLst/>
            </a:prstGeom>
            <a:noFill/>
          </p:spPr>
          <p:txBody>
            <a:bodyPr wrap="square" rtlCol="0">
              <a:spAutoFit/>
            </a:bodyPr>
            <a:lstStyle/>
            <a:p>
              <a:pPr algn="ctr"/>
              <a:r>
                <a:rPr lang="fa-IR" altLang="ko-KR" sz="1400" b="1" dirty="0">
                  <a:solidFill>
                    <a:schemeClr val="accent1"/>
                  </a:solidFill>
                  <a:cs typeface="B Nazanin" panose="00000700000000000000" pitchFamily="2" charset="-78"/>
                </a:rPr>
                <a:t>متن شما در اینجا</a:t>
              </a:r>
              <a:endParaRPr lang="ko-KR" altLang="en-US" sz="1400" b="1" dirty="0">
                <a:solidFill>
                  <a:schemeClr val="accent1"/>
                </a:solidFill>
                <a:cs typeface="B Nazanin" panose="00000700000000000000" pitchFamily="2" charset="-78"/>
              </a:endParaRPr>
            </a:p>
          </p:txBody>
        </p:sp>
      </p:grpSp>
      <p:grpSp>
        <p:nvGrpSpPr>
          <p:cNvPr id="294" name="Group 293">
            <a:extLst>
              <a:ext uri="{FF2B5EF4-FFF2-40B4-BE49-F238E27FC236}">
                <a16:creationId xmlns:a16="http://schemas.microsoft.com/office/drawing/2014/main" id="{4D679750-8DC8-42FF-8684-5B63C901794D}"/>
              </a:ext>
            </a:extLst>
          </p:cNvPr>
          <p:cNvGrpSpPr/>
          <p:nvPr/>
        </p:nvGrpSpPr>
        <p:grpSpPr>
          <a:xfrm>
            <a:off x="9284015" y="4425824"/>
            <a:ext cx="2222200" cy="1114294"/>
            <a:chOff x="803640" y="3362835"/>
            <a:chExt cx="2059657" cy="1114294"/>
          </a:xfrm>
        </p:grpSpPr>
        <p:sp>
          <p:nvSpPr>
            <p:cNvPr id="295" name="TextBox 294">
              <a:extLst>
                <a:ext uri="{FF2B5EF4-FFF2-40B4-BE49-F238E27FC236}">
                  <a16:creationId xmlns:a16="http://schemas.microsoft.com/office/drawing/2014/main" id="{3C006488-06EC-45B7-9A37-1F95B9A74AF0}"/>
                </a:ext>
              </a:extLst>
            </p:cNvPr>
            <p:cNvSpPr txBox="1"/>
            <p:nvPr/>
          </p:nvSpPr>
          <p:spPr>
            <a:xfrm>
              <a:off x="803640" y="3646132"/>
              <a:ext cx="2059657" cy="830997"/>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296" name="TextBox 295">
              <a:extLst>
                <a:ext uri="{FF2B5EF4-FFF2-40B4-BE49-F238E27FC236}">
                  <a16:creationId xmlns:a16="http://schemas.microsoft.com/office/drawing/2014/main" id="{48EE1B08-AF42-403B-9309-D9AAC9785DEE}"/>
                </a:ext>
              </a:extLst>
            </p:cNvPr>
            <p:cNvSpPr txBox="1"/>
            <p:nvPr/>
          </p:nvSpPr>
          <p:spPr>
            <a:xfrm>
              <a:off x="803640" y="3362835"/>
              <a:ext cx="2059657" cy="307777"/>
            </a:xfrm>
            <a:prstGeom prst="rect">
              <a:avLst/>
            </a:prstGeom>
            <a:noFill/>
          </p:spPr>
          <p:txBody>
            <a:bodyPr wrap="square" rtlCol="0">
              <a:spAutoFit/>
            </a:bodyPr>
            <a:lstStyle/>
            <a:p>
              <a:pPr algn="ctr"/>
              <a:r>
                <a:rPr lang="fa-IR" altLang="ko-KR" sz="1400" b="1" dirty="0">
                  <a:solidFill>
                    <a:schemeClr val="accent4"/>
                  </a:solidFill>
                  <a:cs typeface="B Nazanin" panose="00000700000000000000" pitchFamily="2" charset="-78"/>
                </a:rPr>
                <a:t>متن شما در اینجا</a:t>
              </a:r>
              <a:endParaRPr lang="ko-KR" altLang="en-US" sz="1400" b="1" dirty="0">
                <a:solidFill>
                  <a:schemeClr val="accent4"/>
                </a:solidFill>
                <a:cs typeface="B Nazanin" panose="00000700000000000000" pitchFamily="2" charset="-78"/>
              </a:endParaRPr>
            </a:p>
          </p:txBody>
        </p:sp>
      </p:grpSp>
      <p:sp>
        <p:nvSpPr>
          <p:cNvPr id="297" name="Rectangle 296">
            <a:extLst>
              <a:ext uri="{FF2B5EF4-FFF2-40B4-BE49-F238E27FC236}">
                <a16:creationId xmlns:a16="http://schemas.microsoft.com/office/drawing/2014/main" id="{89352622-CBC7-45E2-A11C-B2572F5F8D71}"/>
              </a:ext>
            </a:extLst>
          </p:cNvPr>
          <p:cNvSpPr/>
          <p:nvPr/>
        </p:nvSpPr>
        <p:spPr>
          <a:xfrm>
            <a:off x="7037663" y="3323790"/>
            <a:ext cx="972000" cy="972000"/>
          </a:xfrm>
          <a:prstGeom prst="rect">
            <a:avLst/>
          </a:prstGeom>
          <a:no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a:solidFill>
                <a:schemeClr val="tx1"/>
              </a:solidFill>
              <a:cs typeface="B Nazanin" panose="00000700000000000000" pitchFamily="2" charset="-78"/>
            </a:endParaRPr>
          </a:p>
        </p:txBody>
      </p:sp>
      <p:sp>
        <p:nvSpPr>
          <p:cNvPr id="298" name="Right Arrow 302">
            <a:extLst>
              <a:ext uri="{FF2B5EF4-FFF2-40B4-BE49-F238E27FC236}">
                <a16:creationId xmlns:a16="http://schemas.microsoft.com/office/drawing/2014/main" id="{69FE96C2-F02B-4DB0-B005-B8E94BFCB390}"/>
              </a:ext>
            </a:extLst>
          </p:cNvPr>
          <p:cNvSpPr/>
          <p:nvPr/>
        </p:nvSpPr>
        <p:spPr>
          <a:xfrm>
            <a:off x="8275388" y="3581952"/>
            <a:ext cx="1368000" cy="484632"/>
          </a:xfrm>
          <a:prstGeom prst="rightArrow">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a:solidFill>
                <a:schemeClr val="tx1"/>
              </a:solidFill>
              <a:cs typeface="B Nazanin" panose="00000700000000000000" pitchFamily="2" charset="-78"/>
            </a:endParaRPr>
          </a:p>
        </p:txBody>
      </p:sp>
      <p:sp>
        <p:nvSpPr>
          <p:cNvPr id="299" name="TextBox 298">
            <a:extLst>
              <a:ext uri="{FF2B5EF4-FFF2-40B4-BE49-F238E27FC236}">
                <a16:creationId xmlns:a16="http://schemas.microsoft.com/office/drawing/2014/main" id="{C741CA28-81E3-4D6E-BB89-5DA3598EC7BD}"/>
              </a:ext>
            </a:extLst>
          </p:cNvPr>
          <p:cNvSpPr txBox="1"/>
          <p:nvPr/>
        </p:nvSpPr>
        <p:spPr>
          <a:xfrm>
            <a:off x="7150964" y="3513607"/>
            <a:ext cx="745399" cy="584775"/>
          </a:xfrm>
          <a:prstGeom prst="rect">
            <a:avLst/>
          </a:prstGeom>
          <a:noFill/>
        </p:spPr>
        <p:txBody>
          <a:bodyPr wrap="square" rtlCol="0">
            <a:spAutoFit/>
          </a:bodyPr>
          <a:lstStyle/>
          <a:p>
            <a:pPr algn="ctr"/>
            <a:r>
              <a:rPr lang="en-US" altLang="ko-KR" sz="3200" b="1" dirty="0">
                <a:solidFill>
                  <a:schemeClr val="accent3"/>
                </a:solidFill>
                <a:cs typeface="B Nazanin" panose="00000700000000000000" pitchFamily="2" charset="-78"/>
              </a:rPr>
              <a:t>03</a:t>
            </a:r>
            <a:endParaRPr lang="ko-KR" altLang="en-US" sz="3200" b="1" dirty="0">
              <a:solidFill>
                <a:schemeClr val="accent3"/>
              </a:solidFill>
              <a:cs typeface="B Nazanin" panose="00000700000000000000" pitchFamily="2" charset="-78"/>
            </a:endParaRPr>
          </a:p>
        </p:txBody>
      </p:sp>
      <p:grpSp>
        <p:nvGrpSpPr>
          <p:cNvPr id="300" name="Group 299">
            <a:extLst>
              <a:ext uri="{FF2B5EF4-FFF2-40B4-BE49-F238E27FC236}">
                <a16:creationId xmlns:a16="http://schemas.microsoft.com/office/drawing/2014/main" id="{CD2E662B-87CC-4049-A5C4-8582811875E2}"/>
              </a:ext>
            </a:extLst>
          </p:cNvPr>
          <p:cNvGrpSpPr/>
          <p:nvPr/>
        </p:nvGrpSpPr>
        <p:grpSpPr>
          <a:xfrm>
            <a:off x="6412564" y="4425824"/>
            <a:ext cx="2222200" cy="1114294"/>
            <a:chOff x="803640" y="3362835"/>
            <a:chExt cx="2059657" cy="1114294"/>
          </a:xfrm>
        </p:grpSpPr>
        <p:sp>
          <p:nvSpPr>
            <p:cNvPr id="301" name="TextBox 300">
              <a:extLst>
                <a:ext uri="{FF2B5EF4-FFF2-40B4-BE49-F238E27FC236}">
                  <a16:creationId xmlns:a16="http://schemas.microsoft.com/office/drawing/2014/main" id="{3C2513AF-13F2-4E71-B532-8EC316B1BC9A}"/>
                </a:ext>
              </a:extLst>
            </p:cNvPr>
            <p:cNvSpPr txBox="1"/>
            <p:nvPr/>
          </p:nvSpPr>
          <p:spPr>
            <a:xfrm>
              <a:off x="803640" y="3646132"/>
              <a:ext cx="2059657" cy="830997"/>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302" name="TextBox 301">
              <a:extLst>
                <a:ext uri="{FF2B5EF4-FFF2-40B4-BE49-F238E27FC236}">
                  <a16:creationId xmlns:a16="http://schemas.microsoft.com/office/drawing/2014/main" id="{22F2B683-5670-4A69-8CE6-74735FC310F1}"/>
                </a:ext>
              </a:extLst>
            </p:cNvPr>
            <p:cNvSpPr txBox="1"/>
            <p:nvPr/>
          </p:nvSpPr>
          <p:spPr>
            <a:xfrm>
              <a:off x="803640" y="3362835"/>
              <a:ext cx="2059657" cy="307777"/>
            </a:xfrm>
            <a:prstGeom prst="rect">
              <a:avLst/>
            </a:prstGeom>
            <a:noFill/>
          </p:spPr>
          <p:txBody>
            <a:bodyPr wrap="square" rtlCol="0">
              <a:spAutoFit/>
            </a:bodyPr>
            <a:lstStyle/>
            <a:p>
              <a:pPr algn="ctr"/>
              <a:r>
                <a:rPr lang="fa-IR" altLang="ko-KR" sz="1400" b="1" dirty="0">
                  <a:solidFill>
                    <a:schemeClr val="accent3"/>
                  </a:solidFill>
                  <a:cs typeface="B Nazanin" panose="00000700000000000000" pitchFamily="2" charset="-78"/>
                </a:rPr>
                <a:t>متن شما در اینجا</a:t>
              </a:r>
              <a:endParaRPr lang="ko-KR" altLang="en-US" sz="1400" b="1" dirty="0">
                <a:solidFill>
                  <a:schemeClr val="accent3"/>
                </a:solidFill>
                <a:cs typeface="B Nazanin" panose="00000700000000000000" pitchFamily="2" charset="-78"/>
              </a:endParaRPr>
            </a:p>
          </p:txBody>
        </p:sp>
      </p:grpSp>
    </p:spTree>
    <p:extLst>
      <p:ext uri="{BB962C8B-B14F-4D97-AF65-F5344CB8AC3E}">
        <p14:creationId xmlns:p14="http://schemas.microsoft.com/office/powerpoint/2010/main" val="156035336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Group 2">
            <a:extLst>
              <a:ext uri="{FF2B5EF4-FFF2-40B4-BE49-F238E27FC236}">
                <a16:creationId xmlns:a16="http://schemas.microsoft.com/office/drawing/2014/main" id="{2B25F820-6190-4E22-BF9E-E7D3161FF4B0}"/>
              </a:ext>
            </a:extLst>
          </p:cNvPr>
          <p:cNvGrpSpPr/>
          <p:nvPr/>
        </p:nvGrpSpPr>
        <p:grpSpPr>
          <a:xfrm>
            <a:off x="397611" y="1919297"/>
            <a:ext cx="5702157" cy="4976643"/>
            <a:chOff x="397611" y="1919297"/>
            <a:chExt cx="5702157" cy="4976643"/>
          </a:xfrm>
        </p:grpSpPr>
        <p:sp>
          <p:nvSpPr>
            <p:cNvPr id="16" name="Freeform: Shape 15">
              <a:extLst>
                <a:ext uri="{FF2B5EF4-FFF2-40B4-BE49-F238E27FC236}">
                  <a16:creationId xmlns:a16="http://schemas.microsoft.com/office/drawing/2014/main" id="{2D1A6287-45C6-47F3-9941-4FD7D1B4CA80}"/>
                </a:ext>
              </a:extLst>
            </p:cNvPr>
            <p:cNvSpPr/>
            <p:nvPr/>
          </p:nvSpPr>
          <p:spPr>
            <a:xfrm>
              <a:off x="2578425" y="3815455"/>
              <a:ext cx="1775467" cy="3057953"/>
            </a:xfrm>
            <a:custGeom>
              <a:avLst/>
              <a:gdLst>
                <a:gd name="connsiteX0" fmla="*/ 915170 w 1089115"/>
                <a:gd name="connsiteY0" fmla="*/ 763556 h 1402529"/>
                <a:gd name="connsiteX1" fmla="*/ 803125 w 1089115"/>
                <a:gd name="connsiteY1" fmla="*/ 377665 h 1402529"/>
                <a:gd name="connsiteX2" fmla="*/ 801949 w 1089115"/>
                <a:gd name="connsiteY2" fmla="*/ 364344 h 1402529"/>
                <a:gd name="connsiteX3" fmla="*/ 801949 w 1089115"/>
                <a:gd name="connsiteY3" fmla="*/ 209204 h 1402529"/>
                <a:gd name="connsiteX4" fmla="*/ 802733 w 1089115"/>
                <a:gd name="connsiteY4" fmla="*/ 99117 h 1402529"/>
                <a:gd name="connsiteX5" fmla="*/ 805083 w 1089115"/>
                <a:gd name="connsiteY5" fmla="*/ 63075 h 1402529"/>
                <a:gd name="connsiteX6" fmla="*/ 800774 w 1089115"/>
                <a:gd name="connsiteY6" fmla="*/ 46620 h 1402529"/>
                <a:gd name="connsiteX7" fmla="*/ 766690 w 1089115"/>
                <a:gd name="connsiteY7" fmla="*/ 14104 h 1402529"/>
                <a:gd name="connsiteX8" fmla="*/ 757680 w 1089115"/>
                <a:gd name="connsiteY8" fmla="*/ 24290 h 1402529"/>
                <a:gd name="connsiteX9" fmla="*/ 752195 w 1089115"/>
                <a:gd name="connsiteY9" fmla="*/ 50930 h 1402529"/>
                <a:gd name="connsiteX10" fmla="*/ 716936 w 1089115"/>
                <a:gd name="connsiteY10" fmla="*/ 101860 h 1402529"/>
                <a:gd name="connsiteX11" fmla="*/ 583343 w 1089115"/>
                <a:gd name="connsiteY11" fmla="*/ 184523 h 1402529"/>
                <a:gd name="connsiteX12" fmla="*/ 574332 w 1089115"/>
                <a:gd name="connsiteY12" fmla="*/ 191183 h 1402529"/>
                <a:gd name="connsiteX13" fmla="*/ 555135 w 1089115"/>
                <a:gd name="connsiteY13" fmla="*/ 205678 h 1402529"/>
                <a:gd name="connsiteX14" fmla="*/ 521052 w 1089115"/>
                <a:gd name="connsiteY14" fmla="*/ 208812 h 1402529"/>
                <a:gd name="connsiteX15" fmla="*/ 515567 w 1089115"/>
                <a:gd name="connsiteY15" fmla="*/ 202152 h 1402529"/>
                <a:gd name="connsiteX16" fmla="*/ 487751 w 1089115"/>
                <a:gd name="connsiteY16" fmla="*/ 189224 h 1402529"/>
                <a:gd name="connsiteX17" fmla="*/ 467379 w 1089115"/>
                <a:gd name="connsiteY17" fmla="*/ 179822 h 1402529"/>
                <a:gd name="connsiteX18" fmla="*/ 404305 w 1089115"/>
                <a:gd name="connsiteY18" fmla="*/ 147697 h 1402529"/>
                <a:gd name="connsiteX19" fmla="*/ 400779 w 1089115"/>
                <a:gd name="connsiteY19" fmla="*/ 146130 h 1402529"/>
                <a:gd name="connsiteX20" fmla="*/ 389418 w 1089115"/>
                <a:gd name="connsiteY20" fmla="*/ 139469 h 1402529"/>
                <a:gd name="connsiteX21" fmla="*/ 237803 w 1089115"/>
                <a:gd name="connsiteY21" fmla="*/ 64250 h 1402529"/>
                <a:gd name="connsiteX22" fmla="*/ 181780 w 1089115"/>
                <a:gd name="connsiteY22" fmla="*/ 36435 h 1402529"/>
                <a:gd name="connsiteX23" fmla="*/ 167285 w 1089115"/>
                <a:gd name="connsiteY23" fmla="*/ 18021 h 1402529"/>
                <a:gd name="connsiteX24" fmla="*/ 159450 w 1089115"/>
                <a:gd name="connsiteY24" fmla="*/ 0 h 1402529"/>
                <a:gd name="connsiteX25" fmla="*/ 138294 w 1089115"/>
                <a:gd name="connsiteY25" fmla="*/ 24681 h 1402529"/>
                <a:gd name="connsiteX26" fmla="*/ 129283 w 1089115"/>
                <a:gd name="connsiteY26" fmla="*/ 81880 h 1402529"/>
                <a:gd name="connsiteX27" fmla="*/ 129283 w 1089115"/>
                <a:gd name="connsiteY27" fmla="*/ 103035 h 1402529"/>
                <a:gd name="connsiteX28" fmla="*/ 126541 w 1089115"/>
                <a:gd name="connsiteY28" fmla="*/ 121840 h 1402529"/>
                <a:gd name="connsiteX29" fmla="*/ 121448 w 1089115"/>
                <a:gd name="connsiteY29" fmla="*/ 167285 h 1402529"/>
                <a:gd name="connsiteX30" fmla="*/ 162976 w 1089115"/>
                <a:gd name="connsiteY30" fmla="*/ 363561 h 1402529"/>
                <a:gd name="connsiteX31" fmla="*/ 170811 w 1089115"/>
                <a:gd name="connsiteY31" fmla="*/ 408614 h 1402529"/>
                <a:gd name="connsiteX32" fmla="*/ 124191 w 1089115"/>
                <a:gd name="connsiteY32" fmla="*/ 680110 h 1402529"/>
                <a:gd name="connsiteX33" fmla="*/ 76395 w 1089115"/>
                <a:gd name="connsiteY33" fmla="*/ 958265 h 1402529"/>
                <a:gd name="connsiteX34" fmla="*/ 28599 w 1089115"/>
                <a:gd name="connsiteY34" fmla="*/ 1234853 h 1402529"/>
                <a:gd name="connsiteX35" fmla="*/ 0 w 1089115"/>
                <a:gd name="connsiteY35" fmla="*/ 1403313 h 1402529"/>
                <a:gd name="connsiteX36" fmla="*/ 327126 w 1089115"/>
                <a:gd name="connsiteY36" fmla="*/ 1403313 h 1402529"/>
                <a:gd name="connsiteX37" fmla="*/ 465812 w 1089115"/>
                <a:gd name="connsiteY37" fmla="*/ 1403313 h 1402529"/>
                <a:gd name="connsiteX38" fmla="*/ 776484 w 1089115"/>
                <a:gd name="connsiteY38" fmla="*/ 1403313 h 1402529"/>
                <a:gd name="connsiteX39" fmla="*/ 891272 w 1089115"/>
                <a:gd name="connsiteY39" fmla="*/ 1403313 h 1402529"/>
                <a:gd name="connsiteX40" fmla="*/ 1089899 w 1089115"/>
                <a:gd name="connsiteY40" fmla="*/ 1403313 h 1402529"/>
                <a:gd name="connsiteX41" fmla="*/ 915170 w 1089115"/>
                <a:gd name="connsiteY41" fmla="*/ 763556 h 1402529"/>
                <a:gd name="connsiteX0" fmla="*/ 922007 w 1096736"/>
                <a:gd name="connsiteY0" fmla="*/ 763556 h 2182784"/>
                <a:gd name="connsiteX1" fmla="*/ 809962 w 1096736"/>
                <a:gd name="connsiteY1" fmla="*/ 377665 h 2182784"/>
                <a:gd name="connsiteX2" fmla="*/ 808786 w 1096736"/>
                <a:gd name="connsiteY2" fmla="*/ 364344 h 2182784"/>
                <a:gd name="connsiteX3" fmla="*/ 808786 w 1096736"/>
                <a:gd name="connsiteY3" fmla="*/ 209204 h 2182784"/>
                <a:gd name="connsiteX4" fmla="*/ 809570 w 1096736"/>
                <a:gd name="connsiteY4" fmla="*/ 99117 h 2182784"/>
                <a:gd name="connsiteX5" fmla="*/ 811920 w 1096736"/>
                <a:gd name="connsiteY5" fmla="*/ 63075 h 2182784"/>
                <a:gd name="connsiteX6" fmla="*/ 807611 w 1096736"/>
                <a:gd name="connsiteY6" fmla="*/ 46620 h 2182784"/>
                <a:gd name="connsiteX7" fmla="*/ 773527 w 1096736"/>
                <a:gd name="connsiteY7" fmla="*/ 14104 h 2182784"/>
                <a:gd name="connsiteX8" fmla="*/ 764517 w 1096736"/>
                <a:gd name="connsiteY8" fmla="*/ 24290 h 2182784"/>
                <a:gd name="connsiteX9" fmla="*/ 759032 w 1096736"/>
                <a:gd name="connsiteY9" fmla="*/ 50930 h 2182784"/>
                <a:gd name="connsiteX10" fmla="*/ 723773 w 1096736"/>
                <a:gd name="connsiteY10" fmla="*/ 101860 h 2182784"/>
                <a:gd name="connsiteX11" fmla="*/ 590180 w 1096736"/>
                <a:gd name="connsiteY11" fmla="*/ 184523 h 2182784"/>
                <a:gd name="connsiteX12" fmla="*/ 581169 w 1096736"/>
                <a:gd name="connsiteY12" fmla="*/ 191183 h 2182784"/>
                <a:gd name="connsiteX13" fmla="*/ 561972 w 1096736"/>
                <a:gd name="connsiteY13" fmla="*/ 205678 h 2182784"/>
                <a:gd name="connsiteX14" fmla="*/ 527889 w 1096736"/>
                <a:gd name="connsiteY14" fmla="*/ 208812 h 2182784"/>
                <a:gd name="connsiteX15" fmla="*/ 522404 w 1096736"/>
                <a:gd name="connsiteY15" fmla="*/ 202152 h 2182784"/>
                <a:gd name="connsiteX16" fmla="*/ 494588 w 1096736"/>
                <a:gd name="connsiteY16" fmla="*/ 189224 h 2182784"/>
                <a:gd name="connsiteX17" fmla="*/ 474216 w 1096736"/>
                <a:gd name="connsiteY17" fmla="*/ 179822 h 2182784"/>
                <a:gd name="connsiteX18" fmla="*/ 411142 w 1096736"/>
                <a:gd name="connsiteY18" fmla="*/ 147697 h 2182784"/>
                <a:gd name="connsiteX19" fmla="*/ 407616 w 1096736"/>
                <a:gd name="connsiteY19" fmla="*/ 146130 h 2182784"/>
                <a:gd name="connsiteX20" fmla="*/ 396255 w 1096736"/>
                <a:gd name="connsiteY20" fmla="*/ 139469 h 2182784"/>
                <a:gd name="connsiteX21" fmla="*/ 244640 w 1096736"/>
                <a:gd name="connsiteY21" fmla="*/ 64250 h 2182784"/>
                <a:gd name="connsiteX22" fmla="*/ 188617 w 1096736"/>
                <a:gd name="connsiteY22" fmla="*/ 36435 h 2182784"/>
                <a:gd name="connsiteX23" fmla="*/ 174122 w 1096736"/>
                <a:gd name="connsiteY23" fmla="*/ 18021 h 2182784"/>
                <a:gd name="connsiteX24" fmla="*/ 166287 w 1096736"/>
                <a:gd name="connsiteY24" fmla="*/ 0 h 2182784"/>
                <a:gd name="connsiteX25" fmla="*/ 145131 w 1096736"/>
                <a:gd name="connsiteY25" fmla="*/ 24681 h 2182784"/>
                <a:gd name="connsiteX26" fmla="*/ 136120 w 1096736"/>
                <a:gd name="connsiteY26" fmla="*/ 81880 h 2182784"/>
                <a:gd name="connsiteX27" fmla="*/ 136120 w 1096736"/>
                <a:gd name="connsiteY27" fmla="*/ 103035 h 2182784"/>
                <a:gd name="connsiteX28" fmla="*/ 133378 w 1096736"/>
                <a:gd name="connsiteY28" fmla="*/ 121840 h 2182784"/>
                <a:gd name="connsiteX29" fmla="*/ 128285 w 1096736"/>
                <a:gd name="connsiteY29" fmla="*/ 167285 h 2182784"/>
                <a:gd name="connsiteX30" fmla="*/ 169813 w 1096736"/>
                <a:gd name="connsiteY30" fmla="*/ 363561 h 2182784"/>
                <a:gd name="connsiteX31" fmla="*/ 177648 w 1096736"/>
                <a:gd name="connsiteY31" fmla="*/ 408614 h 2182784"/>
                <a:gd name="connsiteX32" fmla="*/ 131028 w 1096736"/>
                <a:gd name="connsiteY32" fmla="*/ 680110 h 2182784"/>
                <a:gd name="connsiteX33" fmla="*/ 83232 w 1096736"/>
                <a:gd name="connsiteY33" fmla="*/ 958265 h 2182784"/>
                <a:gd name="connsiteX34" fmla="*/ 35436 w 1096736"/>
                <a:gd name="connsiteY34" fmla="*/ 1234853 h 2182784"/>
                <a:gd name="connsiteX35" fmla="*/ 0 w 1096736"/>
                <a:gd name="connsiteY35" fmla="*/ 2182784 h 2182784"/>
                <a:gd name="connsiteX36" fmla="*/ 333963 w 1096736"/>
                <a:gd name="connsiteY36" fmla="*/ 1403313 h 2182784"/>
                <a:gd name="connsiteX37" fmla="*/ 472649 w 1096736"/>
                <a:gd name="connsiteY37" fmla="*/ 1403313 h 2182784"/>
                <a:gd name="connsiteX38" fmla="*/ 783321 w 1096736"/>
                <a:gd name="connsiteY38" fmla="*/ 1403313 h 2182784"/>
                <a:gd name="connsiteX39" fmla="*/ 898109 w 1096736"/>
                <a:gd name="connsiteY39" fmla="*/ 1403313 h 2182784"/>
                <a:gd name="connsiteX40" fmla="*/ 1096736 w 1096736"/>
                <a:gd name="connsiteY40" fmla="*/ 1403313 h 2182784"/>
                <a:gd name="connsiteX41" fmla="*/ 922007 w 1096736"/>
                <a:gd name="connsiteY41" fmla="*/ 763556 h 2182784"/>
                <a:gd name="connsiteX0" fmla="*/ 922007 w 1096736"/>
                <a:gd name="connsiteY0" fmla="*/ 763556 h 2183631"/>
                <a:gd name="connsiteX1" fmla="*/ 809962 w 1096736"/>
                <a:gd name="connsiteY1" fmla="*/ 377665 h 2183631"/>
                <a:gd name="connsiteX2" fmla="*/ 808786 w 1096736"/>
                <a:gd name="connsiteY2" fmla="*/ 364344 h 2183631"/>
                <a:gd name="connsiteX3" fmla="*/ 808786 w 1096736"/>
                <a:gd name="connsiteY3" fmla="*/ 209204 h 2183631"/>
                <a:gd name="connsiteX4" fmla="*/ 809570 w 1096736"/>
                <a:gd name="connsiteY4" fmla="*/ 99117 h 2183631"/>
                <a:gd name="connsiteX5" fmla="*/ 811920 w 1096736"/>
                <a:gd name="connsiteY5" fmla="*/ 63075 h 2183631"/>
                <a:gd name="connsiteX6" fmla="*/ 807611 w 1096736"/>
                <a:gd name="connsiteY6" fmla="*/ 46620 h 2183631"/>
                <a:gd name="connsiteX7" fmla="*/ 773527 w 1096736"/>
                <a:gd name="connsiteY7" fmla="*/ 14104 h 2183631"/>
                <a:gd name="connsiteX8" fmla="*/ 764517 w 1096736"/>
                <a:gd name="connsiteY8" fmla="*/ 24290 h 2183631"/>
                <a:gd name="connsiteX9" fmla="*/ 759032 w 1096736"/>
                <a:gd name="connsiteY9" fmla="*/ 50930 h 2183631"/>
                <a:gd name="connsiteX10" fmla="*/ 723773 w 1096736"/>
                <a:gd name="connsiteY10" fmla="*/ 101860 h 2183631"/>
                <a:gd name="connsiteX11" fmla="*/ 590180 w 1096736"/>
                <a:gd name="connsiteY11" fmla="*/ 184523 h 2183631"/>
                <a:gd name="connsiteX12" fmla="*/ 581169 w 1096736"/>
                <a:gd name="connsiteY12" fmla="*/ 191183 h 2183631"/>
                <a:gd name="connsiteX13" fmla="*/ 561972 w 1096736"/>
                <a:gd name="connsiteY13" fmla="*/ 205678 h 2183631"/>
                <a:gd name="connsiteX14" fmla="*/ 527889 w 1096736"/>
                <a:gd name="connsiteY14" fmla="*/ 208812 h 2183631"/>
                <a:gd name="connsiteX15" fmla="*/ 522404 w 1096736"/>
                <a:gd name="connsiteY15" fmla="*/ 202152 h 2183631"/>
                <a:gd name="connsiteX16" fmla="*/ 494588 w 1096736"/>
                <a:gd name="connsiteY16" fmla="*/ 189224 h 2183631"/>
                <a:gd name="connsiteX17" fmla="*/ 474216 w 1096736"/>
                <a:gd name="connsiteY17" fmla="*/ 179822 h 2183631"/>
                <a:gd name="connsiteX18" fmla="*/ 411142 w 1096736"/>
                <a:gd name="connsiteY18" fmla="*/ 147697 h 2183631"/>
                <a:gd name="connsiteX19" fmla="*/ 407616 w 1096736"/>
                <a:gd name="connsiteY19" fmla="*/ 146130 h 2183631"/>
                <a:gd name="connsiteX20" fmla="*/ 396255 w 1096736"/>
                <a:gd name="connsiteY20" fmla="*/ 139469 h 2183631"/>
                <a:gd name="connsiteX21" fmla="*/ 244640 w 1096736"/>
                <a:gd name="connsiteY21" fmla="*/ 64250 h 2183631"/>
                <a:gd name="connsiteX22" fmla="*/ 188617 w 1096736"/>
                <a:gd name="connsiteY22" fmla="*/ 36435 h 2183631"/>
                <a:gd name="connsiteX23" fmla="*/ 174122 w 1096736"/>
                <a:gd name="connsiteY23" fmla="*/ 18021 h 2183631"/>
                <a:gd name="connsiteX24" fmla="*/ 166287 w 1096736"/>
                <a:gd name="connsiteY24" fmla="*/ 0 h 2183631"/>
                <a:gd name="connsiteX25" fmla="*/ 145131 w 1096736"/>
                <a:gd name="connsiteY25" fmla="*/ 24681 h 2183631"/>
                <a:gd name="connsiteX26" fmla="*/ 136120 w 1096736"/>
                <a:gd name="connsiteY26" fmla="*/ 81880 h 2183631"/>
                <a:gd name="connsiteX27" fmla="*/ 136120 w 1096736"/>
                <a:gd name="connsiteY27" fmla="*/ 103035 h 2183631"/>
                <a:gd name="connsiteX28" fmla="*/ 133378 w 1096736"/>
                <a:gd name="connsiteY28" fmla="*/ 121840 h 2183631"/>
                <a:gd name="connsiteX29" fmla="*/ 128285 w 1096736"/>
                <a:gd name="connsiteY29" fmla="*/ 167285 h 2183631"/>
                <a:gd name="connsiteX30" fmla="*/ 169813 w 1096736"/>
                <a:gd name="connsiteY30" fmla="*/ 363561 h 2183631"/>
                <a:gd name="connsiteX31" fmla="*/ 177648 w 1096736"/>
                <a:gd name="connsiteY31" fmla="*/ 408614 h 2183631"/>
                <a:gd name="connsiteX32" fmla="*/ 131028 w 1096736"/>
                <a:gd name="connsiteY32" fmla="*/ 680110 h 2183631"/>
                <a:gd name="connsiteX33" fmla="*/ 83232 w 1096736"/>
                <a:gd name="connsiteY33" fmla="*/ 958265 h 2183631"/>
                <a:gd name="connsiteX34" fmla="*/ 35436 w 1096736"/>
                <a:gd name="connsiteY34" fmla="*/ 1234853 h 2183631"/>
                <a:gd name="connsiteX35" fmla="*/ 0 w 1096736"/>
                <a:gd name="connsiteY35" fmla="*/ 2182784 h 2183631"/>
                <a:gd name="connsiteX36" fmla="*/ 472649 w 1096736"/>
                <a:gd name="connsiteY36" fmla="*/ 1403313 h 2183631"/>
                <a:gd name="connsiteX37" fmla="*/ 783321 w 1096736"/>
                <a:gd name="connsiteY37" fmla="*/ 1403313 h 2183631"/>
                <a:gd name="connsiteX38" fmla="*/ 898109 w 1096736"/>
                <a:gd name="connsiteY38" fmla="*/ 1403313 h 2183631"/>
                <a:gd name="connsiteX39" fmla="*/ 1096736 w 1096736"/>
                <a:gd name="connsiteY39" fmla="*/ 1403313 h 2183631"/>
                <a:gd name="connsiteX40" fmla="*/ 922007 w 1096736"/>
                <a:gd name="connsiteY40" fmla="*/ 763556 h 2183631"/>
                <a:gd name="connsiteX0" fmla="*/ 922007 w 1096736"/>
                <a:gd name="connsiteY0" fmla="*/ 763556 h 2183631"/>
                <a:gd name="connsiteX1" fmla="*/ 809962 w 1096736"/>
                <a:gd name="connsiteY1" fmla="*/ 377665 h 2183631"/>
                <a:gd name="connsiteX2" fmla="*/ 808786 w 1096736"/>
                <a:gd name="connsiteY2" fmla="*/ 364344 h 2183631"/>
                <a:gd name="connsiteX3" fmla="*/ 808786 w 1096736"/>
                <a:gd name="connsiteY3" fmla="*/ 209204 h 2183631"/>
                <a:gd name="connsiteX4" fmla="*/ 809570 w 1096736"/>
                <a:gd name="connsiteY4" fmla="*/ 99117 h 2183631"/>
                <a:gd name="connsiteX5" fmla="*/ 811920 w 1096736"/>
                <a:gd name="connsiteY5" fmla="*/ 63075 h 2183631"/>
                <a:gd name="connsiteX6" fmla="*/ 807611 w 1096736"/>
                <a:gd name="connsiteY6" fmla="*/ 46620 h 2183631"/>
                <a:gd name="connsiteX7" fmla="*/ 773527 w 1096736"/>
                <a:gd name="connsiteY7" fmla="*/ 14104 h 2183631"/>
                <a:gd name="connsiteX8" fmla="*/ 764517 w 1096736"/>
                <a:gd name="connsiteY8" fmla="*/ 24290 h 2183631"/>
                <a:gd name="connsiteX9" fmla="*/ 759032 w 1096736"/>
                <a:gd name="connsiteY9" fmla="*/ 50930 h 2183631"/>
                <a:gd name="connsiteX10" fmla="*/ 723773 w 1096736"/>
                <a:gd name="connsiteY10" fmla="*/ 101860 h 2183631"/>
                <a:gd name="connsiteX11" fmla="*/ 590180 w 1096736"/>
                <a:gd name="connsiteY11" fmla="*/ 184523 h 2183631"/>
                <a:gd name="connsiteX12" fmla="*/ 581169 w 1096736"/>
                <a:gd name="connsiteY12" fmla="*/ 191183 h 2183631"/>
                <a:gd name="connsiteX13" fmla="*/ 561972 w 1096736"/>
                <a:gd name="connsiteY13" fmla="*/ 205678 h 2183631"/>
                <a:gd name="connsiteX14" fmla="*/ 527889 w 1096736"/>
                <a:gd name="connsiteY14" fmla="*/ 208812 h 2183631"/>
                <a:gd name="connsiteX15" fmla="*/ 522404 w 1096736"/>
                <a:gd name="connsiteY15" fmla="*/ 202152 h 2183631"/>
                <a:gd name="connsiteX16" fmla="*/ 494588 w 1096736"/>
                <a:gd name="connsiteY16" fmla="*/ 189224 h 2183631"/>
                <a:gd name="connsiteX17" fmla="*/ 474216 w 1096736"/>
                <a:gd name="connsiteY17" fmla="*/ 179822 h 2183631"/>
                <a:gd name="connsiteX18" fmla="*/ 411142 w 1096736"/>
                <a:gd name="connsiteY18" fmla="*/ 147697 h 2183631"/>
                <a:gd name="connsiteX19" fmla="*/ 407616 w 1096736"/>
                <a:gd name="connsiteY19" fmla="*/ 146130 h 2183631"/>
                <a:gd name="connsiteX20" fmla="*/ 396255 w 1096736"/>
                <a:gd name="connsiteY20" fmla="*/ 139469 h 2183631"/>
                <a:gd name="connsiteX21" fmla="*/ 244640 w 1096736"/>
                <a:gd name="connsiteY21" fmla="*/ 64250 h 2183631"/>
                <a:gd name="connsiteX22" fmla="*/ 188617 w 1096736"/>
                <a:gd name="connsiteY22" fmla="*/ 36435 h 2183631"/>
                <a:gd name="connsiteX23" fmla="*/ 174122 w 1096736"/>
                <a:gd name="connsiteY23" fmla="*/ 18021 h 2183631"/>
                <a:gd name="connsiteX24" fmla="*/ 166287 w 1096736"/>
                <a:gd name="connsiteY24" fmla="*/ 0 h 2183631"/>
                <a:gd name="connsiteX25" fmla="*/ 145131 w 1096736"/>
                <a:gd name="connsiteY25" fmla="*/ 24681 h 2183631"/>
                <a:gd name="connsiteX26" fmla="*/ 136120 w 1096736"/>
                <a:gd name="connsiteY26" fmla="*/ 81880 h 2183631"/>
                <a:gd name="connsiteX27" fmla="*/ 136120 w 1096736"/>
                <a:gd name="connsiteY27" fmla="*/ 103035 h 2183631"/>
                <a:gd name="connsiteX28" fmla="*/ 133378 w 1096736"/>
                <a:gd name="connsiteY28" fmla="*/ 121840 h 2183631"/>
                <a:gd name="connsiteX29" fmla="*/ 128285 w 1096736"/>
                <a:gd name="connsiteY29" fmla="*/ 167285 h 2183631"/>
                <a:gd name="connsiteX30" fmla="*/ 169813 w 1096736"/>
                <a:gd name="connsiteY30" fmla="*/ 363561 h 2183631"/>
                <a:gd name="connsiteX31" fmla="*/ 177648 w 1096736"/>
                <a:gd name="connsiteY31" fmla="*/ 408614 h 2183631"/>
                <a:gd name="connsiteX32" fmla="*/ 131028 w 1096736"/>
                <a:gd name="connsiteY32" fmla="*/ 680110 h 2183631"/>
                <a:gd name="connsiteX33" fmla="*/ 83232 w 1096736"/>
                <a:gd name="connsiteY33" fmla="*/ 958265 h 2183631"/>
                <a:gd name="connsiteX34" fmla="*/ 35436 w 1096736"/>
                <a:gd name="connsiteY34" fmla="*/ 1234853 h 2183631"/>
                <a:gd name="connsiteX35" fmla="*/ 0 w 1096736"/>
                <a:gd name="connsiteY35" fmla="*/ 2182784 h 2183631"/>
                <a:gd name="connsiteX36" fmla="*/ 783321 w 1096736"/>
                <a:gd name="connsiteY36" fmla="*/ 1403313 h 2183631"/>
                <a:gd name="connsiteX37" fmla="*/ 898109 w 1096736"/>
                <a:gd name="connsiteY37" fmla="*/ 1403313 h 2183631"/>
                <a:gd name="connsiteX38" fmla="*/ 1096736 w 1096736"/>
                <a:gd name="connsiteY38" fmla="*/ 1403313 h 2183631"/>
                <a:gd name="connsiteX39" fmla="*/ 922007 w 1096736"/>
                <a:gd name="connsiteY39" fmla="*/ 763556 h 2183631"/>
                <a:gd name="connsiteX0" fmla="*/ 922007 w 1096736"/>
                <a:gd name="connsiteY0" fmla="*/ 763556 h 2183631"/>
                <a:gd name="connsiteX1" fmla="*/ 809962 w 1096736"/>
                <a:gd name="connsiteY1" fmla="*/ 377665 h 2183631"/>
                <a:gd name="connsiteX2" fmla="*/ 808786 w 1096736"/>
                <a:gd name="connsiteY2" fmla="*/ 364344 h 2183631"/>
                <a:gd name="connsiteX3" fmla="*/ 808786 w 1096736"/>
                <a:gd name="connsiteY3" fmla="*/ 209204 h 2183631"/>
                <a:gd name="connsiteX4" fmla="*/ 809570 w 1096736"/>
                <a:gd name="connsiteY4" fmla="*/ 99117 h 2183631"/>
                <a:gd name="connsiteX5" fmla="*/ 811920 w 1096736"/>
                <a:gd name="connsiteY5" fmla="*/ 63075 h 2183631"/>
                <a:gd name="connsiteX6" fmla="*/ 807611 w 1096736"/>
                <a:gd name="connsiteY6" fmla="*/ 46620 h 2183631"/>
                <a:gd name="connsiteX7" fmla="*/ 773527 w 1096736"/>
                <a:gd name="connsiteY7" fmla="*/ 14104 h 2183631"/>
                <a:gd name="connsiteX8" fmla="*/ 764517 w 1096736"/>
                <a:gd name="connsiteY8" fmla="*/ 24290 h 2183631"/>
                <a:gd name="connsiteX9" fmla="*/ 759032 w 1096736"/>
                <a:gd name="connsiteY9" fmla="*/ 50930 h 2183631"/>
                <a:gd name="connsiteX10" fmla="*/ 723773 w 1096736"/>
                <a:gd name="connsiteY10" fmla="*/ 101860 h 2183631"/>
                <a:gd name="connsiteX11" fmla="*/ 590180 w 1096736"/>
                <a:gd name="connsiteY11" fmla="*/ 184523 h 2183631"/>
                <a:gd name="connsiteX12" fmla="*/ 581169 w 1096736"/>
                <a:gd name="connsiteY12" fmla="*/ 191183 h 2183631"/>
                <a:gd name="connsiteX13" fmla="*/ 561972 w 1096736"/>
                <a:gd name="connsiteY13" fmla="*/ 205678 h 2183631"/>
                <a:gd name="connsiteX14" fmla="*/ 527889 w 1096736"/>
                <a:gd name="connsiteY14" fmla="*/ 208812 h 2183631"/>
                <a:gd name="connsiteX15" fmla="*/ 522404 w 1096736"/>
                <a:gd name="connsiteY15" fmla="*/ 202152 h 2183631"/>
                <a:gd name="connsiteX16" fmla="*/ 494588 w 1096736"/>
                <a:gd name="connsiteY16" fmla="*/ 189224 h 2183631"/>
                <a:gd name="connsiteX17" fmla="*/ 474216 w 1096736"/>
                <a:gd name="connsiteY17" fmla="*/ 179822 h 2183631"/>
                <a:gd name="connsiteX18" fmla="*/ 411142 w 1096736"/>
                <a:gd name="connsiteY18" fmla="*/ 147697 h 2183631"/>
                <a:gd name="connsiteX19" fmla="*/ 407616 w 1096736"/>
                <a:gd name="connsiteY19" fmla="*/ 146130 h 2183631"/>
                <a:gd name="connsiteX20" fmla="*/ 396255 w 1096736"/>
                <a:gd name="connsiteY20" fmla="*/ 139469 h 2183631"/>
                <a:gd name="connsiteX21" fmla="*/ 244640 w 1096736"/>
                <a:gd name="connsiteY21" fmla="*/ 64250 h 2183631"/>
                <a:gd name="connsiteX22" fmla="*/ 188617 w 1096736"/>
                <a:gd name="connsiteY22" fmla="*/ 36435 h 2183631"/>
                <a:gd name="connsiteX23" fmla="*/ 174122 w 1096736"/>
                <a:gd name="connsiteY23" fmla="*/ 18021 h 2183631"/>
                <a:gd name="connsiteX24" fmla="*/ 166287 w 1096736"/>
                <a:gd name="connsiteY24" fmla="*/ 0 h 2183631"/>
                <a:gd name="connsiteX25" fmla="*/ 145131 w 1096736"/>
                <a:gd name="connsiteY25" fmla="*/ 24681 h 2183631"/>
                <a:gd name="connsiteX26" fmla="*/ 136120 w 1096736"/>
                <a:gd name="connsiteY26" fmla="*/ 81880 h 2183631"/>
                <a:gd name="connsiteX27" fmla="*/ 136120 w 1096736"/>
                <a:gd name="connsiteY27" fmla="*/ 103035 h 2183631"/>
                <a:gd name="connsiteX28" fmla="*/ 133378 w 1096736"/>
                <a:gd name="connsiteY28" fmla="*/ 121840 h 2183631"/>
                <a:gd name="connsiteX29" fmla="*/ 128285 w 1096736"/>
                <a:gd name="connsiteY29" fmla="*/ 167285 h 2183631"/>
                <a:gd name="connsiteX30" fmla="*/ 169813 w 1096736"/>
                <a:gd name="connsiteY30" fmla="*/ 363561 h 2183631"/>
                <a:gd name="connsiteX31" fmla="*/ 177648 w 1096736"/>
                <a:gd name="connsiteY31" fmla="*/ 408614 h 2183631"/>
                <a:gd name="connsiteX32" fmla="*/ 131028 w 1096736"/>
                <a:gd name="connsiteY32" fmla="*/ 680110 h 2183631"/>
                <a:gd name="connsiteX33" fmla="*/ 83232 w 1096736"/>
                <a:gd name="connsiteY33" fmla="*/ 958265 h 2183631"/>
                <a:gd name="connsiteX34" fmla="*/ 35436 w 1096736"/>
                <a:gd name="connsiteY34" fmla="*/ 1234853 h 2183631"/>
                <a:gd name="connsiteX35" fmla="*/ 0 w 1096736"/>
                <a:gd name="connsiteY35" fmla="*/ 2182784 h 2183631"/>
                <a:gd name="connsiteX36" fmla="*/ 898109 w 1096736"/>
                <a:gd name="connsiteY36" fmla="*/ 1403313 h 2183631"/>
                <a:gd name="connsiteX37" fmla="*/ 1096736 w 1096736"/>
                <a:gd name="connsiteY37" fmla="*/ 1403313 h 2183631"/>
                <a:gd name="connsiteX38" fmla="*/ 922007 w 1096736"/>
                <a:gd name="connsiteY38" fmla="*/ 763556 h 2183631"/>
                <a:gd name="connsiteX0" fmla="*/ 922007 w 1096736"/>
                <a:gd name="connsiteY0" fmla="*/ 763556 h 2183783"/>
                <a:gd name="connsiteX1" fmla="*/ 809962 w 1096736"/>
                <a:gd name="connsiteY1" fmla="*/ 377665 h 2183783"/>
                <a:gd name="connsiteX2" fmla="*/ 808786 w 1096736"/>
                <a:gd name="connsiteY2" fmla="*/ 364344 h 2183783"/>
                <a:gd name="connsiteX3" fmla="*/ 808786 w 1096736"/>
                <a:gd name="connsiteY3" fmla="*/ 209204 h 2183783"/>
                <a:gd name="connsiteX4" fmla="*/ 809570 w 1096736"/>
                <a:gd name="connsiteY4" fmla="*/ 99117 h 2183783"/>
                <a:gd name="connsiteX5" fmla="*/ 811920 w 1096736"/>
                <a:gd name="connsiteY5" fmla="*/ 63075 h 2183783"/>
                <a:gd name="connsiteX6" fmla="*/ 807611 w 1096736"/>
                <a:gd name="connsiteY6" fmla="*/ 46620 h 2183783"/>
                <a:gd name="connsiteX7" fmla="*/ 773527 w 1096736"/>
                <a:gd name="connsiteY7" fmla="*/ 14104 h 2183783"/>
                <a:gd name="connsiteX8" fmla="*/ 764517 w 1096736"/>
                <a:gd name="connsiteY8" fmla="*/ 24290 h 2183783"/>
                <a:gd name="connsiteX9" fmla="*/ 759032 w 1096736"/>
                <a:gd name="connsiteY9" fmla="*/ 50930 h 2183783"/>
                <a:gd name="connsiteX10" fmla="*/ 723773 w 1096736"/>
                <a:gd name="connsiteY10" fmla="*/ 101860 h 2183783"/>
                <a:gd name="connsiteX11" fmla="*/ 590180 w 1096736"/>
                <a:gd name="connsiteY11" fmla="*/ 184523 h 2183783"/>
                <a:gd name="connsiteX12" fmla="*/ 581169 w 1096736"/>
                <a:gd name="connsiteY12" fmla="*/ 191183 h 2183783"/>
                <a:gd name="connsiteX13" fmla="*/ 561972 w 1096736"/>
                <a:gd name="connsiteY13" fmla="*/ 205678 h 2183783"/>
                <a:gd name="connsiteX14" fmla="*/ 527889 w 1096736"/>
                <a:gd name="connsiteY14" fmla="*/ 208812 h 2183783"/>
                <a:gd name="connsiteX15" fmla="*/ 522404 w 1096736"/>
                <a:gd name="connsiteY15" fmla="*/ 202152 h 2183783"/>
                <a:gd name="connsiteX16" fmla="*/ 494588 w 1096736"/>
                <a:gd name="connsiteY16" fmla="*/ 189224 h 2183783"/>
                <a:gd name="connsiteX17" fmla="*/ 474216 w 1096736"/>
                <a:gd name="connsiteY17" fmla="*/ 179822 h 2183783"/>
                <a:gd name="connsiteX18" fmla="*/ 411142 w 1096736"/>
                <a:gd name="connsiteY18" fmla="*/ 147697 h 2183783"/>
                <a:gd name="connsiteX19" fmla="*/ 407616 w 1096736"/>
                <a:gd name="connsiteY19" fmla="*/ 146130 h 2183783"/>
                <a:gd name="connsiteX20" fmla="*/ 396255 w 1096736"/>
                <a:gd name="connsiteY20" fmla="*/ 139469 h 2183783"/>
                <a:gd name="connsiteX21" fmla="*/ 244640 w 1096736"/>
                <a:gd name="connsiteY21" fmla="*/ 64250 h 2183783"/>
                <a:gd name="connsiteX22" fmla="*/ 188617 w 1096736"/>
                <a:gd name="connsiteY22" fmla="*/ 36435 h 2183783"/>
                <a:gd name="connsiteX23" fmla="*/ 174122 w 1096736"/>
                <a:gd name="connsiteY23" fmla="*/ 18021 h 2183783"/>
                <a:gd name="connsiteX24" fmla="*/ 166287 w 1096736"/>
                <a:gd name="connsiteY24" fmla="*/ 0 h 2183783"/>
                <a:gd name="connsiteX25" fmla="*/ 145131 w 1096736"/>
                <a:gd name="connsiteY25" fmla="*/ 24681 h 2183783"/>
                <a:gd name="connsiteX26" fmla="*/ 136120 w 1096736"/>
                <a:gd name="connsiteY26" fmla="*/ 81880 h 2183783"/>
                <a:gd name="connsiteX27" fmla="*/ 136120 w 1096736"/>
                <a:gd name="connsiteY27" fmla="*/ 103035 h 2183783"/>
                <a:gd name="connsiteX28" fmla="*/ 133378 w 1096736"/>
                <a:gd name="connsiteY28" fmla="*/ 121840 h 2183783"/>
                <a:gd name="connsiteX29" fmla="*/ 128285 w 1096736"/>
                <a:gd name="connsiteY29" fmla="*/ 167285 h 2183783"/>
                <a:gd name="connsiteX30" fmla="*/ 169813 w 1096736"/>
                <a:gd name="connsiteY30" fmla="*/ 363561 h 2183783"/>
                <a:gd name="connsiteX31" fmla="*/ 177648 w 1096736"/>
                <a:gd name="connsiteY31" fmla="*/ 408614 h 2183783"/>
                <a:gd name="connsiteX32" fmla="*/ 131028 w 1096736"/>
                <a:gd name="connsiteY32" fmla="*/ 680110 h 2183783"/>
                <a:gd name="connsiteX33" fmla="*/ 83232 w 1096736"/>
                <a:gd name="connsiteY33" fmla="*/ 958265 h 2183783"/>
                <a:gd name="connsiteX34" fmla="*/ 35436 w 1096736"/>
                <a:gd name="connsiteY34" fmla="*/ 1234853 h 2183783"/>
                <a:gd name="connsiteX35" fmla="*/ 0 w 1096736"/>
                <a:gd name="connsiteY35" fmla="*/ 2182784 h 2183783"/>
                <a:gd name="connsiteX36" fmla="*/ 1096736 w 1096736"/>
                <a:gd name="connsiteY36" fmla="*/ 1403313 h 2183783"/>
                <a:gd name="connsiteX37" fmla="*/ 922007 w 1096736"/>
                <a:gd name="connsiteY37" fmla="*/ 763556 h 2183783"/>
                <a:gd name="connsiteX0" fmla="*/ 922007 w 1274510"/>
                <a:gd name="connsiteY0" fmla="*/ 763556 h 2294434"/>
                <a:gd name="connsiteX1" fmla="*/ 809962 w 1274510"/>
                <a:gd name="connsiteY1" fmla="*/ 377665 h 2294434"/>
                <a:gd name="connsiteX2" fmla="*/ 808786 w 1274510"/>
                <a:gd name="connsiteY2" fmla="*/ 364344 h 2294434"/>
                <a:gd name="connsiteX3" fmla="*/ 808786 w 1274510"/>
                <a:gd name="connsiteY3" fmla="*/ 209204 h 2294434"/>
                <a:gd name="connsiteX4" fmla="*/ 809570 w 1274510"/>
                <a:gd name="connsiteY4" fmla="*/ 99117 h 2294434"/>
                <a:gd name="connsiteX5" fmla="*/ 811920 w 1274510"/>
                <a:gd name="connsiteY5" fmla="*/ 63075 h 2294434"/>
                <a:gd name="connsiteX6" fmla="*/ 807611 w 1274510"/>
                <a:gd name="connsiteY6" fmla="*/ 46620 h 2294434"/>
                <a:gd name="connsiteX7" fmla="*/ 773527 w 1274510"/>
                <a:gd name="connsiteY7" fmla="*/ 14104 h 2294434"/>
                <a:gd name="connsiteX8" fmla="*/ 764517 w 1274510"/>
                <a:gd name="connsiteY8" fmla="*/ 24290 h 2294434"/>
                <a:gd name="connsiteX9" fmla="*/ 759032 w 1274510"/>
                <a:gd name="connsiteY9" fmla="*/ 50930 h 2294434"/>
                <a:gd name="connsiteX10" fmla="*/ 723773 w 1274510"/>
                <a:gd name="connsiteY10" fmla="*/ 101860 h 2294434"/>
                <a:gd name="connsiteX11" fmla="*/ 590180 w 1274510"/>
                <a:gd name="connsiteY11" fmla="*/ 184523 h 2294434"/>
                <a:gd name="connsiteX12" fmla="*/ 581169 w 1274510"/>
                <a:gd name="connsiteY12" fmla="*/ 191183 h 2294434"/>
                <a:gd name="connsiteX13" fmla="*/ 561972 w 1274510"/>
                <a:gd name="connsiteY13" fmla="*/ 205678 h 2294434"/>
                <a:gd name="connsiteX14" fmla="*/ 527889 w 1274510"/>
                <a:gd name="connsiteY14" fmla="*/ 208812 h 2294434"/>
                <a:gd name="connsiteX15" fmla="*/ 522404 w 1274510"/>
                <a:gd name="connsiteY15" fmla="*/ 202152 h 2294434"/>
                <a:gd name="connsiteX16" fmla="*/ 494588 w 1274510"/>
                <a:gd name="connsiteY16" fmla="*/ 189224 h 2294434"/>
                <a:gd name="connsiteX17" fmla="*/ 474216 w 1274510"/>
                <a:gd name="connsiteY17" fmla="*/ 179822 h 2294434"/>
                <a:gd name="connsiteX18" fmla="*/ 411142 w 1274510"/>
                <a:gd name="connsiteY18" fmla="*/ 147697 h 2294434"/>
                <a:gd name="connsiteX19" fmla="*/ 407616 w 1274510"/>
                <a:gd name="connsiteY19" fmla="*/ 146130 h 2294434"/>
                <a:gd name="connsiteX20" fmla="*/ 396255 w 1274510"/>
                <a:gd name="connsiteY20" fmla="*/ 139469 h 2294434"/>
                <a:gd name="connsiteX21" fmla="*/ 244640 w 1274510"/>
                <a:gd name="connsiteY21" fmla="*/ 64250 h 2294434"/>
                <a:gd name="connsiteX22" fmla="*/ 188617 w 1274510"/>
                <a:gd name="connsiteY22" fmla="*/ 36435 h 2294434"/>
                <a:gd name="connsiteX23" fmla="*/ 174122 w 1274510"/>
                <a:gd name="connsiteY23" fmla="*/ 18021 h 2294434"/>
                <a:gd name="connsiteX24" fmla="*/ 166287 w 1274510"/>
                <a:gd name="connsiteY24" fmla="*/ 0 h 2294434"/>
                <a:gd name="connsiteX25" fmla="*/ 145131 w 1274510"/>
                <a:gd name="connsiteY25" fmla="*/ 24681 h 2294434"/>
                <a:gd name="connsiteX26" fmla="*/ 136120 w 1274510"/>
                <a:gd name="connsiteY26" fmla="*/ 81880 h 2294434"/>
                <a:gd name="connsiteX27" fmla="*/ 136120 w 1274510"/>
                <a:gd name="connsiteY27" fmla="*/ 103035 h 2294434"/>
                <a:gd name="connsiteX28" fmla="*/ 133378 w 1274510"/>
                <a:gd name="connsiteY28" fmla="*/ 121840 h 2294434"/>
                <a:gd name="connsiteX29" fmla="*/ 128285 w 1274510"/>
                <a:gd name="connsiteY29" fmla="*/ 167285 h 2294434"/>
                <a:gd name="connsiteX30" fmla="*/ 169813 w 1274510"/>
                <a:gd name="connsiteY30" fmla="*/ 363561 h 2294434"/>
                <a:gd name="connsiteX31" fmla="*/ 177648 w 1274510"/>
                <a:gd name="connsiteY31" fmla="*/ 408614 h 2294434"/>
                <a:gd name="connsiteX32" fmla="*/ 131028 w 1274510"/>
                <a:gd name="connsiteY32" fmla="*/ 680110 h 2294434"/>
                <a:gd name="connsiteX33" fmla="*/ 83232 w 1274510"/>
                <a:gd name="connsiteY33" fmla="*/ 958265 h 2294434"/>
                <a:gd name="connsiteX34" fmla="*/ 35436 w 1274510"/>
                <a:gd name="connsiteY34" fmla="*/ 1234853 h 2294434"/>
                <a:gd name="connsiteX35" fmla="*/ 0 w 1274510"/>
                <a:gd name="connsiteY35" fmla="*/ 2182784 h 2294434"/>
                <a:gd name="connsiteX36" fmla="*/ 1274510 w 1274510"/>
                <a:gd name="connsiteY36" fmla="*/ 2182784 h 2294434"/>
                <a:gd name="connsiteX37" fmla="*/ 922007 w 1274510"/>
                <a:gd name="connsiteY37" fmla="*/ 763556 h 2294434"/>
                <a:gd name="connsiteX0" fmla="*/ 922007 w 1274510"/>
                <a:gd name="connsiteY0" fmla="*/ 763556 h 2198053"/>
                <a:gd name="connsiteX1" fmla="*/ 809962 w 1274510"/>
                <a:gd name="connsiteY1" fmla="*/ 377665 h 2198053"/>
                <a:gd name="connsiteX2" fmla="*/ 808786 w 1274510"/>
                <a:gd name="connsiteY2" fmla="*/ 364344 h 2198053"/>
                <a:gd name="connsiteX3" fmla="*/ 808786 w 1274510"/>
                <a:gd name="connsiteY3" fmla="*/ 209204 h 2198053"/>
                <a:gd name="connsiteX4" fmla="*/ 809570 w 1274510"/>
                <a:gd name="connsiteY4" fmla="*/ 99117 h 2198053"/>
                <a:gd name="connsiteX5" fmla="*/ 811920 w 1274510"/>
                <a:gd name="connsiteY5" fmla="*/ 63075 h 2198053"/>
                <a:gd name="connsiteX6" fmla="*/ 807611 w 1274510"/>
                <a:gd name="connsiteY6" fmla="*/ 46620 h 2198053"/>
                <a:gd name="connsiteX7" fmla="*/ 773527 w 1274510"/>
                <a:gd name="connsiteY7" fmla="*/ 14104 h 2198053"/>
                <a:gd name="connsiteX8" fmla="*/ 764517 w 1274510"/>
                <a:gd name="connsiteY8" fmla="*/ 24290 h 2198053"/>
                <a:gd name="connsiteX9" fmla="*/ 759032 w 1274510"/>
                <a:gd name="connsiteY9" fmla="*/ 50930 h 2198053"/>
                <a:gd name="connsiteX10" fmla="*/ 723773 w 1274510"/>
                <a:gd name="connsiteY10" fmla="*/ 101860 h 2198053"/>
                <a:gd name="connsiteX11" fmla="*/ 590180 w 1274510"/>
                <a:gd name="connsiteY11" fmla="*/ 184523 h 2198053"/>
                <a:gd name="connsiteX12" fmla="*/ 581169 w 1274510"/>
                <a:gd name="connsiteY12" fmla="*/ 191183 h 2198053"/>
                <a:gd name="connsiteX13" fmla="*/ 561972 w 1274510"/>
                <a:gd name="connsiteY13" fmla="*/ 205678 h 2198053"/>
                <a:gd name="connsiteX14" fmla="*/ 527889 w 1274510"/>
                <a:gd name="connsiteY14" fmla="*/ 208812 h 2198053"/>
                <a:gd name="connsiteX15" fmla="*/ 522404 w 1274510"/>
                <a:gd name="connsiteY15" fmla="*/ 202152 h 2198053"/>
                <a:gd name="connsiteX16" fmla="*/ 494588 w 1274510"/>
                <a:gd name="connsiteY16" fmla="*/ 189224 h 2198053"/>
                <a:gd name="connsiteX17" fmla="*/ 474216 w 1274510"/>
                <a:gd name="connsiteY17" fmla="*/ 179822 h 2198053"/>
                <a:gd name="connsiteX18" fmla="*/ 411142 w 1274510"/>
                <a:gd name="connsiteY18" fmla="*/ 147697 h 2198053"/>
                <a:gd name="connsiteX19" fmla="*/ 407616 w 1274510"/>
                <a:gd name="connsiteY19" fmla="*/ 146130 h 2198053"/>
                <a:gd name="connsiteX20" fmla="*/ 396255 w 1274510"/>
                <a:gd name="connsiteY20" fmla="*/ 139469 h 2198053"/>
                <a:gd name="connsiteX21" fmla="*/ 244640 w 1274510"/>
                <a:gd name="connsiteY21" fmla="*/ 64250 h 2198053"/>
                <a:gd name="connsiteX22" fmla="*/ 188617 w 1274510"/>
                <a:gd name="connsiteY22" fmla="*/ 36435 h 2198053"/>
                <a:gd name="connsiteX23" fmla="*/ 174122 w 1274510"/>
                <a:gd name="connsiteY23" fmla="*/ 18021 h 2198053"/>
                <a:gd name="connsiteX24" fmla="*/ 166287 w 1274510"/>
                <a:gd name="connsiteY24" fmla="*/ 0 h 2198053"/>
                <a:gd name="connsiteX25" fmla="*/ 145131 w 1274510"/>
                <a:gd name="connsiteY25" fmla="*/ 24681 h 2198053"/>
                <a:gd name="connsiteX26" fmla="*/ 136120 w 1274510"/>
                <a:gd name="connsiteY26" fmla="*/ 81880 h 2198053"/>
                <a:gd name="connsiteX27" fmla="*/ 136120 w 1274510"/>
                <a:gd name="connsiteY27" fmla="*/ 103035 h 2198053"/>
                <a:gd name="connsiteX28" fmla="*/ 133378 w 1274510"/>
                <a:gd name="connsiteY28" fmla="*/ 121840 h 2198053"/>
                <a:gd name="connsiteX29" fmla="*/ 128285 w 1274510"/>
                <a:gd name="connsiteY29" fmla="*/ 167285 h 2198053"/>
                <a:gd name="connsiteX30" fmla="*/ 169813 w 1274510"/>
                <a:gd name="connsiteY30" fmla="*/ 363561 h 2198053"/>
                <a:gd name="connsiteX31" fmla="*/ 177648 w 1274510"/>
                <a:gd name="connsiteY31" fmla="*/ 408614 h 2198053"/>
                <a:gd name="connsiteX32" fmla="*/ 131028 w 1274510"/>
                <a:gd name="connsiteY32" fmla="*/ 680110 h 2198053"/>
                <a:gd name="connsiteX33" fmla="*/ 83232 w 1274510"/>
                <a:gd name="connsiteY33" fmla="*/ 958265 h 2198053"/>
                <a:gd name="connsiteX34" fmla="*/ 35436 w 1274510"/>
                <a:gd name="connsiteY34" fmla="*/ 1234853 h 2198053"/>
                <a:gd name="connsiteX35" fmla="*/ 0 w 1274510"/>
                <a:gd name="connsiteY35" fmla="*/ 2182784 h 2198053"/>
                <a:gd name="connsiteX36" fmla="*/ 1274510 w 1274510"/>
                <a:gd name="connsiteY36" fmla="*/ 2182784 h 2198053"/>
                <a:gd name="connsiteX37" fmla="*/ 922007 w 1274510"/>
                <a:gd name="connsiteY37" fmla="*/ 763556 h 2198053"/>
                <a:gd name="connsiteX0" fmla="*/ 922007 w 1274510"/>
                <a:gd name="connsiteY0" fmla="*/ 763556 h 2195134"/>
                <a:gd name="connsiteX1" fmla="*/ 809962 w 1274510"/>
                <a:gd name="connsiteY1" fmla="*/ 377665 h 2195134"/>
                <a:gd name="connsiteX2" fmla="*/ 808786 w 1274510"/>
                <a:gd name="connsiteY2" fmla="*/ 364344 h 2195134"/>
                <a:gd name="connsiteX3" fmla="*/ 808786 w 1274510"/>
                <a:gd name="connsiteY3" fmla="*/ 209204 h 2195134"/>
                <a:gd name="connsiteX4" fmla="*/ 809570 w 1274510"/>
                <a:gd name="connsiteY4" fmla="*/ 99117 h 2195134"/>
                <a:gd name="connsiteX5" fmla="*/ 811920 w 1274510"/>
                <a:gd name="connsiteY5" fmla="*/ 63075 h 2195134"/>
                <a:gd name="connsiteX6" fmla="*/ 807611 w 1274510"/>
                <a:gd name="connsiteY6" fmla="*/ 46620 h 2195134"/>
                <a:gd name="connsiteX7" fmla="*/ 773527 w 1274510"/>
                <a:gd name="connsiteY7" fmla="*/ 14104 h 2195134"/>
                <a:gd name="connsiteX8" fmla="*/ 764517 w 1274510"/>
                <a:gd name="connsiteY8" fmla="*/ 24290 h 2195134"/>
                <a:gd name="connsiteX9" fmla="*/ 759032 w 1274510"/>
                <a:gd name="connsiteY9" fmla="*/ 50930 h 2195134"/>
                <a:gd name="connsiteX10" fmla="*/ 723773 w 1274510"/>
                <a:gd name="connsiteY10" fmla="*/ 101860 h 2195134"/>
                <a:gd name="connsiteX11" fmla="*/ 590180 w 1274510"/>
                <a:gd name="connsiteY11" fmla="*/ 184523 h 2195134"/>
                <a:gd name="connsiteX12" fmla="*/ 581169 w 1274510"/>
                <a:gd name="connsiteY12" fmla="*/ 191183 h 2195134"/>
                <a:gd name="connsiteX13" fmla="*/ 561972 w 1274510"/>
                <a:gd name="connsiteY13" fmla="*/ 205678 h 2195134"/>
                <a:gd name="connsiteX14" fmla="*/ 527889 w 1274510"/>
                <a:gd name="connsiteY14" fmla="*/ 208812 h 2195134"/>
                <a:gd name="connsiteX15" fmla="*/ 522404 w 1274510"/>
                <a:gd name="connsiteY15" fmla="*/ 202152 h 2195134"/>
                <a:gd name="connsiteX16" fmla="*/ 494588 w 1274510"/>
                <a:gd name="connsiteY16" fmla="*/ 189224 h 2195134"/>
                <a:gd name="connsiteX17" fmla="*/ 474216 w 1274510"/>
                <a:gd name="connsiteY17" fmla="*/ 179822 h 2195134"/>
                <a:gd name="connsiteX18" fmla="*/ 411142 w 1274510"/>
                <a:gd name="connsiteY18" fmla="*/ 147697 h 2195134"/>
                <a:gd name="connsiteX19" fmla="*/ 407616 w 1274510"/>
                <a:gd name="connsiteY19" fmla="*/ 146130 h 2195134"/>
                <a:gd name="connsiteX20" fmla="*/ 396255 w 1274510"/>
                <a:gd name="connsiteY20" fmla="*/ 139469 h 2195134"/>
                <a:gd name="connsiteX21" fmla="*/ 244640 w 1274510"/>
                <a:gd name="connsiteY21" fmla="*/ 64250 h 2195134"/>
                <a:gd name="connsiteX22" fmla="*/ 188617 w 1274510"/>
                <a:gd name="connsiteY22" fmla="*/ 36435 h 2195134"/>
                <a:gd name="connsiteX23" fmla="*/ 174122 w 1274510"/>
                <a:gd name="connsiteY23" fmla="*/ 18021 h 2195134"/>
                <a:gd name="connsiteX24" fmla="*/ 166287 w 1274510"/>
                <a:gd name="connsiteY24" fmla="*/ 0 h 2195134"/>
                <a:gd name="connsiteX25" fmla="*/ 145131 w 1274510"/>
                <a:gd name="connsiteY25" fmla="*/ 24681 h 2195134"/>
                <a:gd name="connsiteX26" fmla="*/ 136120 w 1274510"/>
                <a:gd name="connsiteY26" fmla="*/ 81880 h 2195134"/>
                <a:gd name="connsiteX27" fmla="*/ 136120 w 1274510"/>
                <a:gd name="connsiteY27" fmla="*/ 103035 h 2195134"/>
                <a:gd name="connsiteX28" fmla="*/ 133378 w 1274510"/>
                <a:gd name="connsiteY28" fmla="*/ 121840 h 2195134"/>
                <a:gd name="connsiteX29" fmla="*/ 128285 w 1274510"/>
                <a:gd name="connsiteY29" fmla="*/ 167285 h 2195134"/>
                <a:gd name="connsiteX30" fmla="*/ 169813 w 1274510"/>
                <a:gd name="connsiteY30" fmla="*/ 363561 h 2195134"/>
                <a:gd name="connsiteX31" fmla="*/ 177648 w 1274510"/>
                <a:gd name="connsiteY31" fmla="*/ 408614 h 2195134"/>
                <a:gd name="connsiteX32" fmla="*/ 131028 w 1274510"/>
                <a:gd name="connsiteY32" fmla="*/ 680110 h 2195134"/>
                <a:gd name="connsiteX33" fmla="*/ 83232 w 1274510"/>
                <a:gd name="connsiteY33" fmla="*/ 958265 h 2195134"/>
                <a:gd name="connsiteX34" fmla="*/ 35436 w 1274510"/>
                <a:gd name="connsiteY34" fmla="*/ 1234853 h 2195134"/>
                <a:gd name="connsiteX35" fmla="*/ 0 w 1274510"/>
                <a:gd name="connsiteY35" fmla="*/ 2182784 h 2195134"/>
                <a:gd name="connsiteX36" fmla="*/ 1274510 w 1274510"/>
                <a:gd name="connsiteY36" fmla="*/ 2182784 h 2195134"/>
                <a:gd name="connsiteX37" fmla="*/ 922007 w 1274510"/>
                <a:gd name="connsiteY37" fmla="*/ 763556 h 219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74510" h="2195134">
                  <a:moveTo>
                    <a:pt x="922007" y="763556"/>
                  </a:moveTo>
                  <a:cubicBezTo>
                    <a:pt x="886356" y="634664"/>
                    <a:pt x="852664" y="504597"/>
                    <a:pt x="809962" y="377665"/>
                  </a:cubicBezTo>
                  <a:cubicBezTo>
                    <a:pt x="808395" y="372963"/>
                    <a:pt x="808786" y="368654"/>
                    <a:pt x="808786" y="364344"/>
                  </a:cubicBezTo>
                  <a:lnTo>
                    <a:pt x="808786" y="209204"/>
                  </a:lnTo>
                  <a:cubicBezTo>
                    <a:pt x="808786" y="172378"/>
                    <a:pt x="809178" y="135944"/>
                    <a:pt x="809570" y="99117"/>
                  </a:cubicBezTo>
                  <a:cubicBezTo>
                    <a:pt x="814663" y="87364"/>
                    <a:pt x="811529" y="75220"/>
                    <a:pt x="811920" y="63075"/>
                  </a:cubicBezTo>
                  <a:cubicBezTo>
                    <a:pt x="812312" y="57198"/>
                    <a:pt x="811529" y="50930"/>
                    <a:pt x="807611" y="46620"/>
                  </a:cubicBezTo>
                  <a:cubicBezTo>
                    <a:pt x="797033" y="35259"/>
                    <a:pt x="786847" y="22723"/>
                    <a:pt x="773527" y="14104"/>
                  </a:cubicBezTo>
                  <a:cubicBezTo>
                    <a:pt x="766867" y="14104"/>
                    <a:pt x="765300" y="18805"/>
                    <a:pt x="764517" y="24290"/>
                  </a:cubicBezTo>
                  <a:cubicBezTo>
                    <a:pt x="763733" y="33300"/>
                    <a:pt x="760207" y="41919"/>
                    <a:pt x="759032" y="50930"/>
                  </a:cubicBezTo>
                  <a:cubicBezTo>
                    <a:pt x="756289" y="74044"/>
                    <a:pt x="748062" y="93633"/>
                    <a:pt x="723773" y="101860"/>
                  </a:cubicBezTo>
                  <a:lnTo>
                    <a:pt x="590180" y="184523"/>
                  </a:lnTo>
                  <a:cubicBezTo>
                    <a:pt x="587437" y="186873"/>
                    <a:pt x="584303" y="189224"/>
                    <a:pt x="581169" y="191183"/>
                  </a:cubicBezTo>
                  <a:cubicBezTo>
                    <a:pt x="575684" y="197059"/>
                    <a:pt x="565890" y="198235"/>
                    <a:pt x="561972" y="205678"/>
                  </a:cubicBezTo>
                  <a:cubicBezTo>
                    <a:pt x="551003" y="210771"/>
                    <a:pt x="539642" y="209596"/>
                    <a:pt x="527889" y="208812"/>
                  </a:cubicBezTo>
                  <a:cubicBezTo>
                    <a:pt x="529847" y="204895"/>
                    <a:pt x="525146" y="203328"/>
                    <a:pt x="522404" y="202152"/>
                  </a:cubicBezTo>
                  <a:cubicBezTo>
                    <a:pt x="513001" y="198235"/>
                    <a:pt x="504382" y="192750"/>
                    <a:pt x="494588" y="189224"/>
                  </a:cubicBezTo>
                  <a:cubicBezTo>
                    <a:pt x="487145" y="187265"/>
                    <a:pt x="479701" y="186090"/>
                    <a:pt x="474216" y="179822"/>
                  </a:cubicBezTo>
                  <a:cubicBezTo>
                    <a:pt x="453844" y="167677"/>
                    <a:pt x="431905" y="158666"/>
                    <a:pt x="411142" y="147697"/>
                  </a:cubicBezTo>
                  <a:cubicBezTo>
                    <a:pt x="409966" y="146913"/>
                    <a:pt x="408791" y="146521"/>
                    <a:pt x="407616" y="146130"/>
                  </a:cubicBezTo>
                  <a:cubicBezTo>
                    <a:pt x="403698" y="144563"/>
                    <a:pt x="399780" y="142212"/>
                    <a:pt x="396255" y="139469"/>
                  </a:cubicBezTo>
                  <a:lnTo>
                    <a:pt x="244640" y="64250"/>
                  </a:lnTo>
                  <a:cubicBezTo>
                    <a:pt x="225444" y="55631"/>
                    <a:pt x="207814" y="45053"/>
                    <a:pt x="188617" y="36435"/>
                  </a:cubicBezTo>
                  <a:cubicBezTo>
                    <a:pt x="180390" y="32517"/>
                    <a:pt x="176473" y="26640"/>
                    <a:pt x="174122" y="18021"/>
                  </a:cubicBezTo>
                  <a:cubicBezTo>
                    <a:pt x="172555" y="11753"/>
                    <a:pt x="173338" y="4309"/>
                    <a:pt x="166287" y="0"/>
                  </a:cubicBezTo>
                  <a:cubicBezTo>
                    <a:pt x="153358" y="3134"/>
                    <a:pt x="147090" y="12145"/>
                    <a:pt x="145131" y="24681"/>
                  </a:cubicBezTo>
                  <a:cubicBezTo>
                    <a:pt x="141997" y="43878"/>
                    <a:pt x="138471" y="62683"/>
                    <a:pt x="136120" y="81880"/>
                  </a:cubicBezTo>
                  <a:cubicBezTo>
                    <a:pt x="135337" y="88931"/>
                    <a:pt x="134162" y="95983"/>
                    <a:pt x="136120" y="103035"/>
                  </a:cubicBezTo>
                  <a:cubicBezTo>
                    <a:pt x="135337" y="109303"/>
                    <a:pt x="133770" y="115572"/>
                    <a:pt x="133378" y="121840"/>
                  </a:cubicBezTo>
                  <a:cubicBezTo>
                    <a:pt x="132595" y="137119"/>
                    <a:pt x="125151" y="152006"/>
                    <a:pt x="128285" y="167285"/>
                  </a:cubicBezTo>
                  <a:cubicBezTo>
                    <a:pt x="141997" y="232710"/>
                    <a:pt x="156492" y="298136"/>
                    <a:pt x="169813" y="363561"/>
                  </a:cubicBezTo>
                  <a:cubicBezTo>
                    <a:pt x="172947" y="378448"/>
                    <a:pt x="179999" y="393727"/>
                    <a:pt x="177648" y="408614"/>
                  </a:cubicBezTo>
                  <a:cubicBezTo>
                    <a:pt x="162761" y="499113"/>
                    <a:pt x="146698" y="589611"/>
                    <a:pt x="131028" y="680110"/>
                  </a:cubicBezTo>
                  <a:cubicBezTo>
                    <a:pt x="114965" y="772958"/>
                    <a:pt x="99294" y="865416"/>
                    <a:pt x="83232" y="958265"/>
                  </a:cubicBezTo>
                  <a:cubicBezTo>
                    <a:pt x="67169" y="1050330"/>
                    <a:pt x="49308" y="1030767"/>
                    <a:pt x="35436" y="1234853"/>
                  </a:cubicBezTo>
                  <a:cubicBezTo>
                    <a:pt x="21564" y="1438940"/>
                    <a:pt x="9403" y="2126762"/>
                    <a:pt x="0" y="2182784"/>
                  </a:cubicBezTo>
                  <a:cubicBezTo>
                    <a:pt x="204233" y="2204023"/>
                    <a:pt x="1072980" y="2193686"/>
                    <a:pt x="1274510" y="2182784"/>
                  </a:cubicBezTo>
                  <a:cubicBezTo>
                    <a:pt x="1216920" y="1970054"/>
                    <a:pt x="981164" y="977070"/>
                    <a:pt x="922007" y="763556"/>
                  </a:cubicBezTo>
                  <a:close/>
                </a:path>
              </a:pathLst>
            </a:custGeom>
            <a:solidFill>
              <a:srgbClr val="FEFEFE"/>
            </a:solidFill>
            <a:ln w="3910" cap="flat">
              <a:noFill/>
              <a:prstDash val="solid"/>
              <a:miter/>
            </a:ln>
          </p:spPr>
          <p:txBody>
            <a:bodyPr rtlCol="0" anchor="ctr"/>
            <a:lstStyle/>
            <a:p>
              <a:pPr algn="r" rtl="1"/>
              <a:endParaRPr lang="en-US">
                <a:cs typeface="B Nazanin" panose="00000700000000000000" pitchFamily="2" charset="-78"/>
              </a:endParaRPr>
            </a:p>
          </p:txBody>
        </p:sp>
        <p:sp>
          <p:nvSpPr>
            <p:cNvPr id="4" name="Freeform: Shape 3">
              <a:extLst>
                <a:ext uri="{FF2B5EF4-FFF2-40B4-BE49-F238E27FC236}">
                  <a16:creationId xmlns:a16="http://schemas.microsoft.com/office/drawing/2014/main" id="{2C7E3B93-4F47-4357-9B89-65FECCB14806}"/>
                </a:ext>
              </a:extLst>
            </p:cNvPr>
            <p:cNvSpPr/>
            <p:nvPr/>
          </p:nvSpPr>
          <p:spPr>
            <a:xfrm>
              <a:off x="397611" y="3254824"/>
              <a:ext cx="2430775" cy="3641116"/>
            </a:xfrm>
            <a:custGeom>
              <a:avLst/>
              <a:gdLst>
                <a:gd name="connsiteX0" fmla="*/ 1569189 w 1743367"/>
                <a:gd name="connsiteY0" fmla="*/ 1800667 h 1813886"/>
                <a:gd name="connsiteX1" fmla="*/ 1568014 w 1743367"/>
                <a:gd name="connsiteY1" fmla="*/ 1801842 h 1813886"/>
                <a:gd name="connsiteX2" fmla="*/ 1413265 w 1743367"/>
                <a:gd name="connsiteY2" fmla="*/ 1809677 h 1813886"/>
                <a:gd name="connsiteX3" fmla="*/ 1019146 w 1743367"/>
                <a:gd name="connsiteY3" fmla="*/ 1807718 h 1813886"/>
                <a:gd name="connsiteX4" fmla="*/ 959989 w 1743367"/>
                <a:gd name="connsiteY4" fmla="*/ 1806935 h 1813886"/>
                <a:gd name="connsiteX5" fmla="*/ 964691 w 1743367"/>
                <a:gd name="connsiteY5" fmla="*/ 1694889 h 1813886"/>
                <a:gd name="connsiteX6" fmla="*/ 820912 w 1743367"/>
                <a:gd name="connsiteY6" fmla="*/ 1613793 h 1813886"/>
                <a:gd name="connsiteX7" fmla="*/ 395452 w 1743367"/>
                <a:gd name="connsiteY7" fmla="*/ 1453168 h 1813886"/>
                <a:gd name="connsiteX8" fmla="*/ 390359 w 1743367"/>
                <a:gd name="connsiteY8" fmla="*/ 1451601 h 1813886"/>
                <a:gd name="connsiteX9" fmla="*/ 196042 w 1743367"/>
                <a:gd name="connsiteY9" fmla="*/ 1350133 h 1813886"/>
                <a:gd name="connsiteX10" fmla="*/ 51871 w 1743367"/>
                <a:gd name="connsiteY10" fmla="*/ 1191859 h 1813886"/>
                <a:gd name="connsiteX11" fmla="*/ 6034 w 1743367"/>
                <a:gd name="connsiteY11" fmla="*/ 1120557 h 1813886"/>
                <a:gd name="connsiteX12" fmla="*/ 107502 w 1743367"/>
                <a:gd name="connsiteY12" fmla="*/ 827515 h 1813886"/>
                <a:gd name="connsiteX13" fmla="*/ 401720 w 1743367"/>
                <a:gd name="connsiteY13" fmla="*/ 469830 h 1813886"/>
                <a:gd name="connsiteX14" fmla="*/ 805241 w 1743367"/>
                <a:gd name="connsiteY14" fmla="*/ 8328 h 1813886"/>
                <a:gd name="connsiteX15" fmla="*/ 830314 w 1743367"/>
                <a:gd name="connsiteY15" fmla="*/ 8719 h 1813886"/>
                <a:gd name="connsiteX16" fmla="*/ 952546 w 1743367"/>
                <a:gd name="connsiteY16" fmla="*/ 125466 h 1813886"/>
                <a:gd name="connsiteX17" fmla="*/ 1092799 w 1743367"/>
                <a:gd name="connsiteY17" fmla="*/ 242605 h 1813886"/>
                <a:gd name="connsiteX18" fmla="*/ 1126099 w 1743367"/>
                <a:gd name="connsiteY18" fmla="*/ 282957 h 1813886"/>
                <a:gd name="connsiteX19" fmla="*/ 979578 w 1743367"/>
                <a:gd name="connsiteY19" fmla="*/ 589711 h 1813886"/>
                <a:gd name="connsiteX20" fmla="*/ 869883 w 1743367"/>
                <a:gd name="connsiteY20" fmla="*/ 706067 h 1813886"/>
                <a:gd name="connsiteX21" fmla="*/ 790354 w 1743367"/>
                <a:gd name="connsiteY21" fmla="*/ 860423 h 1813886"/>
                <a:gd name="connsiteX22" fmla="*/ 797406 w 1743367"/>
                <a:gd name="connsiteY22" fmla="*/ 874527 h 1813886"/>
                <a:gd name="connsiteX23" fmla="*/ 848727 w 1743367"/>
                <a:gd name="connsiteY23" fmla="*/ 846711 h 1813886"/>
                <a:gd name="connsiteX24" fmla="*/ 902791 w 1743367"/>
                <a:gd name="connsiteY24" fmla="*/ 688829 h 1813886"/>
                <a:gd name="connsiteX25" fmla="*/ 952154 w 1743367"/>
                <a:gd name="connsiteY25" fmla="*/ 665323 h 1813886"/>
                <a:gd name="connsiteX26" fmla="*/ 1325117 w 1743367"/>
                <a:gd name="connsiteY26" fmla="*/ 734666 h 1813886"/>
                <a:gd name="connsiteX27" fmla="*/ 1413265 w 1743367"/>
                <a:gd name="connsiteY27" fmla="*/ 771884 h 1813886"/>
                <a:gd name="connsiteX28" fmla="*/ 1421101 w 1743367"/>
                <a:gd name="connsiteY28" fmla="*/ 748769 h 1813886"/>
                <a:gd name="connsiteX29" fmla="*/ 1453225 w 1743367"/>
                <a:gd name="connsiteY29" fmla="*/ 714685 h 1813886"/>
                <a:gd name="connsiteX30" fmla="*/ 1633831 w 1743367"/>
                <a:gd name="connsiteY30" fmla="*/ 551710 h 1813886"/>
                <a:gd name="connsiteX31" fmla="*/ 1703174 w 1743367"/>
                <a:gd name="connsiteY31" fmla="*/ 509791 h 1813886"/>
                <a:gd name="connsiteX32" fmla="*/ 1711009 w 1743367"/>
                <a:gd name="connsiteY32" fmla="*/ 633981 h 1813886"/>
                <a:gd name="connsiteX33" fmla="*/ 1743917 w 1743367"/>
                <a:gd name="connsiteY33" fmla="*/ 795782 h 1813886"/>
                <a:gd name="connsiteX34" fmla="*/ 1721978 w 1743367"/>
                <a:gd name="connsiteY34" fmla="*/ 957973 h 1813886"/>
                <a:gd name="connsiteX35" fmla="*/ 1660862 w 1743367"/>
                <a:gd name="connsiteY35" fmla="*/ 1311348 h 1813886"/>
                <a:gd name="connsiteX36" fmla="*/ 1618552 w 1743367"/>
                <a:gd name="connsiteY36" fmla="*/ 1567565 h 1813886"/>
                <a:gd name="connsiteX37" fmla="*/ 1597396 w 1743367"/>
                <a:gd name="connsiteY37" fmla="*/ 1695673 h 1813886"/>
                <a:gd name="connsiteX38" fmla="*/ 1569189 w 1743367"/>
                <a:gd name="connsiteY38" fmla="*/ 1800667 h 1813886"/>
                <a:gd name="connsiteX0" fmla="*/ 1569189 w 1744918"/>
                <a:gd name="connsiteY0" fmla="*/ 1800667 h 1816433"/>
                <a:gd name="connsiteX1" fmla="*/ 1568014 w 1744918"/>
                <a:gd name="connsiteY1" fmla="*/ 1801842 h 1816433"/>
                <a:gd name="connsiteX2" fmla="*/ 1413265 w 1744918"/>
                <a:gd name="connsiteY2" fmla="*/ 1809677 h 1816433"/>
                <a:gd name="connsiteX3" fmla="*/ 959989 w 1744918"/>
                <a:gd name="connsiteY3" fmla="*/ 1806935 h 1816433"/>
                <a:gd name="connsiteX4" fmla="*/ 964691 w 1744918"/>
                <a:gd name="connsiteY4" fmla="*/ 1694889 h 1816433"/>
                <a:gd name="connsiteX5" fmla="*/ 820912 w 1744918"/>
                <a:gd name="connsiteY5" fmla="*/ 1613793 h 1816433"/>
                <a:gd name="connsiteX6" fmla="*/ 395452 w 1744918"/>
                <a:gd name="connsiteY6" fmla="*/ 1453168 h 1816433"/>
                <a:gd name="connsiteX7" fmla="*/ 390359 w 1744918"/>
                <a:gd name="connsiteY7" fmla="*/ 1451601 h 1816433"/>
                <a:gd name="connsiteX8" fmla="*/ 196042 w 1744918"/>
                <a:gd name="connsiteY8" fmla="*/ 1350133 h 1816433"/>
                <a:gd name="connsiteX9" fmla="*/ 51871 w 1744918"/>
                <a:gd name="connsiteY9" fmla="*/ 1191859 h 1816433"/>
                <a:gd name="connsiteX10" fmla="*/ 6034 w 1744918"/>
                <a:gd name="connsiteY10" fmla="*/ 1120557 h 1816433"/>
                <a:gd name="connsiteX11" fmla="*/ 107502 w 1744918"/>
                <a:gd name="connsiteY11" fmla="*/ 827515 h 1816433"/>
                <a:gd name="connsiteX12" fmla="*/ 401720 w 1744918"/>
                <a:gd name="connsiteY12" fmla="*/ 469830 h 1816433"/>
                <a:gd name="connsiteX13" fmla="*/ 805241 w 1744918"/>
                <a:gd name="connsiteY13" fmla="*/ 8328 h 1816433"/>
                <a:gd name="connsiteX14" fmla="*/ 830314 w 1744918"/>
                <a:gd name="connsiteY14" fmla="*/ 8719 h 1816433"/>
                <a:gd name="connsiteX15" fmla="*/ 952546 w 1744918"/>
                <a:gd name="connsiteY15" fmla="*/ 125466 h 1816433"/>
                <a:gd name="connsiteX16" fmla="*/ 1092799 w 1744918"/>
                <a:gd name="connsiteY16" fmla="*/ 242605 h 1816433"/>
                <a:gd name="connsiteX17" fmla="*/ 1126099 w 1744918"/>
                <a:gd name="connsiteY17" fmla="*/ 282957 h 1816433"/>
                <a:gd name="connsiteX18" fmla="*/ 979578 w 1744918"/>
                <a:gd name="connsiteY18" fmla="*/ 589711 h 1816433"/>
                <a:gd name="connsiteX19" fmla="*/ 869883 w 1744918"/>
                <a:gd name="connsiteY19" fmla="*/ 706067 h 1816433"/>
                <a:gd name="connsiteX20" fmla="*/ 790354 w 1744918"/>
                <a:gd name="connsiteY20" fmla="*/ 860423 h 1816433"/>
                <a:gd name="connsiteX21" fmla="*/ 797406 w 1744918"/>
                <a:gd name="connsiteY21" fmla="*/ 874527 h 1816433"/>
                <a:gd name="connsiteX22" fmla="*/ 848727 w 1744918"/>
                <a:gd name="connsiteY22" fmla="*/ 846711 h 1816433"/>
                <a:gd name="connsiteX23" fmla="*/ 902791 w 1744918"/>
                <a:gd name="connsiteY23" fmla="*/ 688829 h 1816433"/>
                <a:gd name="connsiteX24" fmla="*/ 952154 w 1744918"/>
                <a:gd name="connsiteY24" fmla="*/ 665323 h 1816433"/>
                <a:gd name="connsiteX25" fmla="*/ 1325117 w 1744918"/>
                <a:gd name="connsiteY25" fmla="*/ 734666 h 1816433"/>
                <a:gd name="connsiteX26" fmla="*/ 1413265 w 1744918"/>
                <a:gd name="connsiteY26" fmla="*/ 771884 h 1816433"/>
                <a:gd name="connsiteX27" fmla="*/ 1421101 w 1744918"/>
                <a:gd name="connsiteY27" fmla="*/ 748769 h 1816433"/>
                <a:gd name="connsiteX28" fmla="*/ 1453225 w 1744918"/>
                <a:gd name="connsiteY28" fmla="*/ 714685 h 1816433"/>
                <a:gd name="connsiteX29" fmla="*/ 1633831 w 1744918"/>
                <a:gd name="connsiteY29" fmla="*/ 551710 h 1816433"/>
                <a:gd name="connsiteX30" fmla="*/ 1703174 w 1744918"/>
                <a:gd name="connsiteY30" fmla="*/ 509791 h 1816433"/>
                <a:gd name="connsiteX31" fmla="*/ 1711009 w 1744918"/>
                <a:gd name="connsiteY31" fmla="*/ 633981 h 1816433"/>
                <a:gd name="connsiteX32" fmla="*/ 1743917 w 1744918"/>
                <a:gd name="connsiteY32" fmla="*/ 795782 h 1816433"/>
                <a:gd name="connsiteX33" fmla="*/ 1721978 w 1744918"/>
                <a:gd name="connsiteY33" fmla="*/ 957973 h 1816433"/>
                <a:gd name="connsiteX34" fmla="*/ 1660862 w 1744918"/>
                <a:gd name="connsiteY34" fmla="*/ 1311348 h 1816433"/>
                <a:gd name="connsiteX35" fmla="*/ 1618552 w 1744918"/>
                <a:gd name="connsiteY35" fmla="*/ 1567565 h 1816433"/>
                <a:gd name="connsiteX36" fmla="*/ 1597396 w 1744918"/>
                <a:gd name="connsiteY36" fmla="*/ 1695673 h 1816433"/>
                <a:gd name="connsiteX37" fmla="*/ 1569189 w 1744918"/>
                <a:gd name="connsiteY37" fmla="*/ 1800667 h 1816433"/>
                <a:gd name="connsiteX0" fmla="*/ 1569189 w 1744918"/>
                <a:gd name="connsiteY0" fmla="*/ 1800667 h 1813903"/>
                <a:gd name="connsiteX1" fmla="*/ 1568014 w 1744918"/>
                <a:gd name="connsiteY1" fmla="*/ 1801842 h 1813903"/>
                <a:gd name="connsiteX2" fmla="*/ 959989 w 1744918"/>
                <a:gd name="connsiteY2" fmla="*/ 1806935 h 1813903"/>
                <a:gd name="connsiteX3" fmla="*/ 964691 w 1744918"/>
                <a:gd name="connsiteY3" fmla="*/ 1694889 h 1813903"/>
                <a:gd name="connsiteX4" fmla="*/ 820912 w 1744918"/>
                <a:gd name="connsiteY4" fmla="*/ 1613793 h 1813903"/>
                <a:gd name="connsiteX5" fmla="*/ 395452 w 1744918"/>
                <a:gd name="connsiteY5" fmla="*/ 1453168 h 1813903"/>
                <a:gd name="connsiteX6" fmla="*/ 390359 w 1744918"/>
                <a:gd name="connsiteY6" fmla="*/ 1451601 h 1813903"/>
                <a:gd name="connsiteX7" fmla="*/ 196042 w 1744918"/>
                <a:gd name="connsiteY7" fmla="*/ 1350133 h 1813903"/>
                <a:gd name="connsiteX8" fmla="*/ 51871 w 1744918"/>
                <a:gd name="connsiteY8" fmla="*/ 1191859 h 1813903"/>
                <a:gd name="connsiteX9" fmla="*/ 6034 w 1744918"/>
                <a:gd name="connsiteY9" fmla="*/ 1120557 h 1813903"/>
                <a:gd name="connsiteX10" fmla="*/ 107502 w 1744918"/>
                <a:gd name="connsiteY10" fmla="*/ 827515 h 1813903"/>
                <a:gd name="connsiteX11" fmla="*/ 401720 w 1744918"/>
                <a:gd name="connsiteY11" fmla="*/ 469830 h 1813903"/>
                <a:gd name="connsiteX12" fmla="*/ 805241 w 1744918"/>
                <a:gd name="connsiteY12" fmla="*/ 8328 h 1813903"/>
                <a:gd name="connsiteX13" fmla="*/ 830314 w 1744918"/>
                <a:gd name="connsiteY13" fmla="*/ 8719 h 1813903"/>
                <a:gd name="connsiteX14" fmla="*/ 952546 w 1744918"/>
                <a:gd name="connsiteY14" fmla="*/ 125466 h 1813903"/>
                <a:gd name="connsiteX15" fmla="*/ 1092799 w 1744918"/>
                <a:gd name="connsiteY15" fmla="*/ 242605 h 1813903"/>
                <a:gd name="connsiteX16" fmla="*/ 1126099 w 1744918"/>
                <a:gd name="connsiteY16" fmla="*/ 282957 h 1813903"/>
                <a:gd name="connsiteX17" fmla="*/ 979578 w 1744918"/>
                <a:gd name="connsiteY17" fmla="*/ 589711 h 1813903"/>
                <a:gd name="connsiteX18" fmla="*/ 869883 w 1744918"/>
                <a:gd name="connsiteY18" fmla="*/ 706067 h 1813903"/>
                <a:gd name="connsiteX19" fmla="*/ 790354 w 1744918"/>
                <a:gd name="connsiteY19" fmla="*/ 860423 h 1813903"/>
                <a:gd name="connsiteX20" fmla="*/ 797406 w 1744918"/>
                <a:gd name="connsiteY20" fmla="*/ 874527 h 1813903"/>
                <a:gd name="connsiteX21" fmla="*/ 848727 w 1744918"/>
                <a:gd name="connsiteY21" fmla="*/ 846711 h 1813903"/>
                <a:gd name="connsiteX22" fmla="*/ 902791 w 1744918"/>
                <a:gd name="connsiteY22" fmla="*/ 688829 h 1813903"/>
                <a:gd name="connsiteX23" fmla="*/ 952154 w 1744918"/>
                <a:gd name="connsiteY23" fmla="*/ 665323 h 1813903"/>
                <a:gd name="connsiteX24" fmla="*/ 1325117 w 1744918"/>
                <a:gd name="connsiteY24" fmla="*/ 734666 h 1813903"/>
                <a:gd name="connsiteX25" fmla="*/ 1413265 w 1744918"/>
                <a:gd name="connsiteY25" fmla="*/ 771884 h 1813903"/>
                <a:gd name="connsiteX26" fmla="*/ 1421101 w 1744918"/>
                <a:gd name="connsiteY26" fmla="*/ 748769 h 1813903"/>
                <a:gd name="connsiteX27" fmla="*/ 1453225 w 1744918"/>
                <a:gd name="connsiteY27" fmla="*/ 714685 h 1813903"/>
                <a:gd name="connsiteX28" fmla="*/ 1633831 w 1744918"/>
                <a:gd name="connsiteY28" fmla="*/ 551710 h 1813903"/>
                <a:gd name="connsiteX29" fmla="*/ 1703174 w 1744918"/>
                <a:gd name="connsiteY29" fmla="*/ 509791 h 1813903"/>
                <a:gd name="connsiteX30" fmla="*/ 1711009 w 1744918"/>
                <a:gd name="connsiteY30" fmla="*/ 633981 h 1813903"/>
                <a:gd name="connsiteX31" fmla="*/ 1743917 w 1744918"/>
                <a:gd name="connsiteY31" fmla="*/ 795782 h 1813903"/>
                <a:gd name="connsiteX32" fmla="*/ 1721978 w 1744918"/>
                <a:gd name="connsiteY32" fmla="*/ 957973 h 1813903"/>
                <a:gd name="connsiteX33" fmla="*/ 1660862 w 1744918"/>
                <a:gd name="connsiteY33" fmla="*/ 1311348 h 1813903"/>
                <a:gd name="connsiteX34" fmla="*/ 1618552 w 1744918"/>
                <a:gd name="connsiteY34" fmla="*/ 1567565 h 1813903"/>
                <a:gd name="connsiteX35" fmla="*/ 1597396 w 1744918"/>
                <a:gd name="connsiteY35" fmla="*/ 1695673 h 1813903"/>
                <a:gd name="connsiteX36" fmla="*/ 1569189 w 1744918"/>
                <a:gd name="connsiteY36" fmla="*/ 1800667 h 1813903"/>
                <a:gd name="connsiteX0" fmla="*/ 1569189 w 1744918"/>
                <a:gd name="connsiteY0" fmla="*/ 1800667 h 2614093"/>
                <a:gd name="connsiteX1" fmla="*/ 1568014 w 1744918"/>
                <a:gd name="connsiteY1" fmla="*/ 1801842 h 2614093"/>
                <a:gd name="connsiteX2" fmla="*/ 871102 w 1744918"/>
                <a:gd name="connsiteY2" fmla="*/ 2613756 h 2614093"/>
                <a:gd name="connsiteX3" fmla="*/ 964691 w 1744918"/>
                <a:gd name="connsiteY3" fmla="*/ 1694889 h 2614093"/>
                <a:gd name="connsiteX4" fmla="*/ 820912 w 1744918"/>
                <a:gd name="connsiteY4" fmla="*/ 1613793 h 2614093"/>
                <a:gd name="connsiteX5" fmla="*/ 395452 w 1744918"/>
                <a:gd name="connsiteY5" fmla="*/ 1453168 h 2614093"/>
                <a:gd name="connsiteX6" fmla="*/ 390359 w 1744918"/>
                <a:gd name="connsiteY6" fmla="*/ 1451601 h 2614093"/>
                <a:gd name="connsiteX7" fmla="*/ 196042 w 1744918"/>
                <a:gd name="connsiteY7" fmla="*/ 1350133 h 2614093"/>
                <a:gd name="connsiteX8" fmla="*/ 51871 w 1744918"/>
                <a:gd name="connsiteY8" fmla="*/ 1191859 h 2614093"/>
                <a:gd name="connsiteX9" fmla="*/ 6034 w 1744918"/>
                <a:gd name="connsiteY9" fmla="*/ 1120557 h 2614093"/>
                <a:gd name="connsiteX10" fmla="*/ 107502 w 1744918"/>
                <a:gd name="connsiteY10" fmla="*/ 827515 h 2614093"/>
                <a:gd name="connsiteX11" fmla="*/ 401720 w 1744918"/>
                <a:gd name="connsiteY11" fmla="*/ 469830 h 2614093"/>
                <a:gd name="connsiteX12" fmla="*/ 805241 w 1744918"/>
                <a:gd name="connsiteY12" fmla="*/ 8328 h 2614093"/>
                <a:gd name="connsiteX13" fmla="*/ 830314 w 1744918"/>
                <a:gd name="connsiteY13" fmla="*/ 8719 h 2614093"/>
                <a:gd name="connsiteX14" fmla="*/ 952546 w 1744918"/>
                <a:gd name="connsiteY14" fmla="*/ 125466 h 2614093"/>
                <a:gd name="connsiteX15" fmla="*/ 1092799 w 1744918"/>
                <a:gd name="connsiteY15" fmla="*/ 242605 h 2614093"/>
                <a:gd name="connsiteX16" fmla="*/ 1126099 w 1744918"/>
                <a:gd name="connsiteY16" fmla="*/ 282957 h 2614093"/>
                <a:gd name="connsiteX17" fmla="*/ 979578 w 1744918"/>
                <a:gd name="connsiteY17" fmla="*/ 589711 h 2614093"/>
                <a:gd name="connsiteX18" fmla="*/ 869883 w 1744918"/>
                <a:gd name="connsiteY18" fmla="*/ 706067 h 2614093"/>
                <a:gd name="connsiteX19" fmla="*/ 790354 w 1744918"/>
                <a:gd name="connsiteY19" fmla="*/ 860423 h 2614093"/>
                <a:gd name="connsiteX20" fmla="*/ 797406 w 1744918"/>
                <a:gd name="connsiteY20" fmla="*/ 874527 h 2614093"/>
                <a:gd name="connsiteX21" fmla="*/ 848727 w 1744918"/>
                <a:gd name="connsiteY21" fmla="*/ 846711 h 2614093"/>
                <a:gd name="connsiteX22" fmla="*/ 902791 w 1744918"/>
                <a:gd name="connsiteY22" fmla="*/ 688829 h 2614093"/>
                <a:gd name="connsiteX23" fmla="*/ 952154 w 1744918"/>
                <a:gd name="connsiteY23" fmla="*/ 665323 h 2614093"/>
                <a:gd name="connsiteX24" fmla="*/ 1325117 w 1744918"/>
                <a:gd name="connsiteY24" fmla="*/ 734666 h 2614093"/>
                <a:gd name="connsiteX25" fmla="*/ 1413265 w 1744918"/>
                <a:gd name="connsiteY25" fmla="*/ 771884 h 2614093"/>
                <a:gd name="connsiteX26" fmla="*/ 1421101 w 1744918"/>
                <a:gd name="connsiteY26" fmla="*/ 748769 h 2614093"/>
                <a:gd name="connsiteX27" fmla="*/ 1453225 w 1744918"/>
                <a:gd name="connsiteY27" fmla="*/ 714685 h 2614093"/>
                <a:gd name="connsiteX28" fmla="*/ 1633831 w 1744918"/>
                <a:gd name="connsiteY28" fmla="*/ 551710 h 2614093"/>
                <a:gd name="connsiteX29" fmla="*/ 1703174 w 1744918"/>
                <a:gd name="connsiteY29" fmla="*/ 509791 h 2614093"/>
                <a:gd name="connsiteX30" fmla="*/ 1711009 w 1744918"/>
                <a:gd name="connsiteY30" fmla="*/ 633981 h 2614093"/>
                <a:gd name="connsiteX31" fmla="*/ 1743917 w 1744918"/>
                <a:gd name="connsiteY31" fmla="*/ 795782 h 2614093"/>
                <a:gd name="connsiteX32" fmla="*/ 1721978 w 1744918"/>
                <a:gd name="connsiteY32" fmla="*/ 957973 h 2614093"/>
                <a:gd name="connsiteX33" fmla="*/ 1660862 w 1744918"/>
                <a:gd name="connsiteY33" fmla="*/ 1311348 h 2614093"/>
                <a:gd name="connsiteX34" fmla="*/ 1618552 w 1744918"/>
                <a:gd name="connsiteY34" fmla="*/ 1567565 h 2614093"/>
                <a:gd name="connsiteX35" fmla="*/ 1597396 w 1744918"/>
                <a:gd name="connsiteY35" fmla="*/ 1695673 h 2614093"/>
                <a:gd name="connsiteX36" fmla="*/ 1569189 w 1744918"/>
                <a:gd name="connsiteY36" fmla="*/ 1800667 h 2614093"/>
                <a:gd name="connsiteX0" fmla="*/ 1610214 w 1744918"/>
                <a:gd name="connsiteY0" fmla="*/ 2593814 h 2614040"/>
                <a:gd name="connsiteX1" fmla="*/ 1568014 w 1744918"/>
                <a:gd name="connsiteY1" fmla="*/ 1801842 h 2614040"/>
                <a:gd name="connsiteX2" fmla="*/ 871102 w 1744918"/>
                <a:gd name="connsiteY2" fmla="*/ 2613756 h 2614040"/>
                <a:gd name="connsiteX3" fmla="*/ 964691 w 1744918"/>
                <a:gd name="connsiteY3" fmla="*/ 1694889 h 2614040"/>
                <a:gd name="connsiteX4" fmla="*/ 820912 w 1744918"/>
                <a:gd name="connsiteY4" fmla="*/ 1613793 h 2614040"/>
                <a:gd name="connsiteX5" fmla="*/ 395452 w 1744918"/>
                <a:gd name="connsiteY5" fmla="*/ 1453168 h 2614040"/>
                <a:gd name="connsiteX6" fmla="*/ 390359 w 1744918"/>
                <a:gd name="connsiteY6" fmla="*/ 1451601 h 2614040"/>
                <a:gd name="connsiteX7" fmla="*/ 196042 w 1744918"/>
                <a:gd name="connsiteY7" fmla="*/ 1350133 h 2614040"/>
                <a:gd name="connsiteX8" fmla="*/ 51871 w 1744918"/>
                <a:gd name="connsiteY8" fmla="*/ 1191859 h 2614040"/>
                <a:gd name="connsiteX9" fmla="*/ 6034 w 1744918"/>
                <a:gd name="connsiteY9" fmla="*/ 1120557 h 2614040"/>
                <a:gd name="connsiteX10" fmla="*/ 107502 w 1744918"/>
                <a:gd name="connsiteY10" fmla="*/ 827515 h 2614040"/>
                <a:gd name="connsiteX11" fmla="*/ 401720 w 1744918"/>
                <a:gd name="connsiteY11" fmla="*/ 469830 h 2614040"/>
                <a:gd name="connsiteX12" fmla="*/ 805241 w 1744918"/>
                <a:gd name="connsiteY12" fmla="*/ 8328 h 2614040"/>
                <a:gd name="connsiteX13" fmla="*/ 830314 w 1744918"/>
                <a:gd name="connsiteY13" fmla="*/ 8719 h 2614040"/>
                <a:gd name="connsiteX14" fmla="*/ 952546 w 1744918"/>
                <a:gd name="connsiteY14" fmla="*/ 125466 h 2614040"/>
                <a:gd name="connsiteX15" fmla="*/ 1092799 w 1744918"/>
                <a:gd name="connsiteY15" fmla="*/ 242605 h 2614040"/>
                <a:gd name="connsiteX16" fmla="*/ 1126099 w 1744918"/>
                <a:gd name="connsiteY16" fmla="*/ 282957 h 2614040"/>
                <a:gd name="connsiteX17" fmla="*/ 979578 w 1744918"/>
                <a:gd name="connsiteY17" fmla="*/ 589711 h 2614040"/>
                <a:gd name="connsiteX18" fmla="*/ 869883 w 1744918"/>
                <a:gd name="connsiteY18" fmla="*/ 706067 h 2614040"/>
                <a:gd name="connsiteX19" fmla="*/ 790354 w 1744918"/>
                <a:gd name="connsiteY19" fmla="*/ 860423 h 2614040"/>
                <a:gd name="connsiteX20" fmla="*/ 797406 w 1744918"/>
                <a:gd name="connsiteY20" fmla="*/ 874527 h 2614040"/>
                <a:gd name="connsiteX21" fmla="*/ 848727 w 1744918"/>
                <a:gd name="connsiteY21" fmla="*/ 846711 h 2614040"/>
                <a:gd name="connsiteX22" fmla="*/ 902791 w 1744918"/>
                <a:gd name="connsiteY22" fmla="*/ 688829 h 2614040"/>
                <a:gd name="connsiteX23" fmla="*/ 952154 w 1744918"/>
                <a:gd name="connsiteY23" fmla="*/ 665323 h 2614040"/>
                <a:gd name="connsiteX24" fmla="*/ 1325117 w 1744918"/>
                <a:gd name="connsiteY24" fmla="*/ 734666 h 2614040"/>
                <a:gd name="connsiteX25" fmla="*/ 1413265 w 1744918"/>
                <a:gd name="connsiteY25" fmla="*/ 771884 h 2614040"/>
                <a:gd name="connsiteX26" fmla="*/ 1421101 w 1744918"/>
                <a:gd name="connsiteY26" fmla="*/ 748769 h 2614040"/>
                <a:gd name="connsiteX27" fmla="*/ 1453225 w 1744918"/>
                <a:gd name="connsiteY27" fmla="*/ 714685 h 2614040"/>
                <a:gd name="connsiteX28" fmla="*/ 1633831 w 1744918"/>
                <a:gd name="connsiteY28" fmla="*/ 551710 h 2614040"/>
                <a:gd name="connsiteX29" fmla="*/ 1703174 w 1744918"/>
                <a:gd name="connsiteY29" fmla="*/ 509791 h 2614040"/>
                <a:gd name="connsiteX30" fmla="*/ 1711009 w 1744918"/>
                <a:gd name="connsiteY30" fmla="*/ 633981 h 2614040"/>
                <a:gd name="connsiteX31" fmla="*/ 1743917 w 1744918"/>
                <a:gd name="connsiteY31" fmla="*/ 795782 h 2614040"/>
                <a:gd name="connsiteX32" fmla="*/ 1721978 w 1744918"/>
                <a:gd name="connsiteY32" fmla="*/ 957973 h 2614040"/>
                <a:gd name="connsiteX33" fmla="*/ 1660862 w 1744918"/>
                <a:gd name="connsiteY33" fmla="*/ 1311348 h 2614040"/>
                <a:gd name="connsiteX34" fmla="*/ 1618552 w 1744918"/>
                <a:gd name="connsiteY34" fmla="*/ 1567565 h 2614040"/>
                <a:gd name="connsiteX35" fmla="*/ 1597396 w 1744918"/>
                <a:gd name="connsiteY35" fmla="*/ 1695673 h 2614040"/>
                <a:gd name="connsiteX36" fmla="*/ 1610214 w 1744918"/>
                <a:gd name="connsiteY36" fmla="*/ 2593814 h 2614040"/>
                <a:gd name="connsiteX0" fmla="*/ 1610214 w 1744918"/>
                <a:gd name="connsiteY0" fmla="*/ 2593814 h 2717764"/>
                <a:gd name="connsiteX1" fmla="*/ 871102 w 1744918"/>
                <a:gd name="connsiteY1" fmla="*/ 2613756 h 2717764"/>
                <a:gd name="connsiteX2" fmla="*/ 964691 w 1744918"/>
                <a:gd name="connsiteY2" fmla="*/ 1694889 h 2717764"/>
                <a:gd name="connsiteX3" fmla="*/ 820912 w 1744918"/>
                <a:gd name="connsiteY3" fmla="*/ 1613793 h 2717764"/>
                <a:gd name="connsiteX4" fmla="*/ 395452 w 1744918"/>
                <a:gd name="connsiteY4" fmla="*/ 1453168 h 2717764"/>
                <a:gd name="connsiteX5" fmla="*/ 390359 w 1744918"/>
                <a:gd name="connsiteY5" fmla="*/ 1451601 h 2717764"/>
                <a:gd name="connsiteX6" fmla="*/ 196042 w 1744918"/>
                <a:gd name="connsiteY6" fmla="*/ 1350133 h 2717764"/>
                <a:gd name="connsiteX7" fmla="*/ 51871 w 1744918"/>
                <a:gd name="connsiteY7" fmla="*/ 1191859 h 2717764"/>
                <a:gd name="connsiteX8" fmla="*/ 6034 w 1744918"/>
                <a:gd name="connsiteY8" fmla="*/ 1120557 h 2717764"/>
                <a:gd name="connsiteX9" fmla="*/ 107502 w 1744918"/>
                <a:gd name="connsiteY9" fmla="*/ 827515 h 2717764"/>
                <a:gd name="connsiteX10" fmla="*/ 401720 w 1744918"/>
                <a:gd name="connsiteY10" fmla="*/ 469830 h 2717764"/>
                <a:gd name="connsiteX11" fmla="*/ 805241 w 1744918"/>
                <a:gd name="connsiteY11" fmla="*/ 8328 h 2717764"/>
                <a:gd name="connsiteX12" fmla="*/ 830314 w 1744918"/>
                <a:gd name="connsiteY12" fmla="*/ 8719 h 2717764"/>
                <a:gd name="connsiteX13" fmla="*/ 952546 w 1744918"/>
                <a:gd name="connsiteY13" fmla="*/ 125466 h 2717764"/>
                <a:gd name="connsiteX14" fmla="*/ 1092799 w 1744918"/>
                <a:gd name="connsiteY14" fmla="*/ 242605 h 2717764"/>
                <a:gd name="connsiteX15" fmla="*/ 1126099 w 1744918"/>
                <a:gd name="connsiteY15" fmla="*/ 282957 h 2717764"/>
                <a:gd name="connsiteX16" fmla="*/ 979578 w 1744918"/>
                <a:gd name="connsiteY16" fmla="*/ 589711 h 2717764"/>
                <a:gd name="connsiteX17" fmla="*/ 869883 w 1744918"/>
                <a:gd name="connsiteY17" fmla="*/ 706067 h 2717764"/>
                <a:gd name="connsiteX18" fmla="*/ 790354 w 1744918"/>
                <a:gd name="connsiteY18" fmla="*/ 860423 h 2717764"/>
                <a:gd name="connsiteX19" fmla="*/ 797406 w 1744918"/>
                <a:gd name="connsiteY19" fmla="*/ 874527 h 2717764"/>
                <a:gd name="connsiteX20" fmla="*/ 848727 w 1744918"/>
                <a:gd name="connsiteY20" fmla="*/ 846711 h 2717764"/>
                <a:gd name="connsiteX21" fmla="*/ 902791 w 1744918"/>
                <a:gd name="connsiteY21" fmla="*/ 688829 h 2717764"/>
                <a:gd name="connsiteX22" fmla="*/ 952154 w 1744918"/>
                <a:gd name="connsiteY22" fmla="*/ 665323 h 2717764"/>
                <a:gd name="connsiteX23" fmla="*/ 1325117 w 1744918"/>
                <a:gd name="connsiteY23" fmla="*/ 734666 h 2717764"/>
                <a:gd name="connsiteX24" fmla="*/ 1413265 w 1744918"/>
                <a:gd name="connsiteY24" fmla="*/ 771884 h 2717764"/>
                <a:gd name="connsiteX25" fmla="*/ 1421101 w 1744918"/>
                <a:gd name="connsiteY25" fmla="*/ 748769 h 2717764"/>
                <a:gd name="connsiteX26" fmla="*/ 1453225 w 1744918"/>
                <a:gd name="connsiteY26" fmla="*/ 714685 h 2717764"/>
                <a:gd name="connsiteX27" fmla="*/ 1633831 w 1744918"/>
                <a:gd name="connsiteY27" fmla="*/ 551710 h 2717764"/>
                <a:gd name="connsiteX28" fmla="*/ 1703174 w 1744918"/>
                <a:gd name="connsiteY28" fmla="*/ 509791 h 2717764"/>
                <a:gd name="connsiteX29" fmla="*/ 1711009 w 1744918"/>
                <a:gd name="connsiteY29" fmla="*/ 633981 h 2717764"/>
                <a:gd name="connsiteX30" fmla="*/ 1743917 w 1744918"/>
                <a:gd name="connsiteY30" fmla="*/ 795782 h 2717764"/>
                <a:gd name="connsiteX31" fmla="*/ 1721978 w 1744918"/>
                <a:gd name="connsiteY31" fmla="*/ 957973 h 2717764"/>
                <a:gd name="connsiteX32" fmla="*/ 1660862 w 1744918"/>
                <a:gd name="connsiteY32" fmla="*/ 1311348 h 2717764"/>
                <a:gd name="connsiteX33" fmla="*/ 1618552 w 1744918"/>
                <a:gd name="connsiteY33" fmla="*/ 1567565 h 2717764"/>
                <a:gd name="connsiteX34" fmla="*/ 1597396 w 1744918"/>
                <a:gd name="connsiteY34" fmla="*/ 1695673 h 2717764"/>
                <a:gd name="connsiteX35" fmla="*/ 1610214 w 1744918"/>
                <a:gd name="connsiteY35" fmla="*/ 2593814 h 2717764"/>
                <a:gd name="connsiteX0" fmla="*/ 1610214 w 1744918"/>
                <a:gd name="connsiteY0" fmla="*/ 2593814 h 2717764"/>
                <a:gd name="connsiteX1" fmla="*/ 871102 w 1744918"/>
                <a:gd name="connsiteY1" fmla="*/ 2613756 h 2717764"/>
                <a:gd name="connsiteX2" fmla="*/ 964691 w 1744918"/>
                <a:gd name="connsiteY2" fmla="*/ 1694889 h 2717764"/>
                <a:gd name="connsiteX3" fmla="*/ 820912 w 1744918"/>
                <a:gd name="connsiteY3" fmla="*/ 1613793 h 2717764"/>
                <a:gd name="connsiteX4" fmla="*/ 395452 w 1744918"/>
                <a:gd name="connsiteY4" fmla="*/ 1453168 h 2717764"/>
                <a:gd name="connsiteX5" fmla="*/ 390359 w 1744918"/>
                <a:gd name="connsiteY5" fmla="*/ 1451601 h 2717764"/>
                <a:gd name="connsiteX6" fmla="*/ 196042 w 1744918"/>
                <a:gd name="connsiteY6" fmla="*/ 1350133 h 2717764"/>
                <a:gd name="connsiteX7" fmla="*/ 51871 w 1744918"/>
                <a:gd name="connsiteY7" fmla="*/ 1191859 h 2717764"/>
                <a:gd name="connsiteX8" fmla="*/ 6034 w 1744918"/>
                <a:gd name="connsiteY8" fmla="*/ 1120557 h 2717764"/>
                <a:gd name="connsiteX9" fmla="*/ 107502 w 1744918"/>
                <a:gd name="connsiteY9" fmla="*/ 827515 h 2717764"/>
                <a:gd name="connsiteX10" fmla="*/ 401720 w 1744918"/>
                <a:gd name="connsiteY10" fmla="*/ 469830 h 2717764"/>
                <a:gd name="connsiteX11" fmla="*/ 805241 w 1744918"/>
                <a:gd name="connsiteY11" fmla="*/ 8328 h 2717764"/>
                <a:gd name="connsiteX12" fmla="*/ 830314 w 1744918"/>
                <a:gd name="connsiteY12" fmla="*/ 8719 h 2717764"/>
                <a:gd name="connsiteX13" fmla="*/ 952546 w 1744918"/>
                <a:gd name="connsiteY13" fmla="*/ 125466 h 2717764"/>
                <a:gd name="connsiteX14" fmla="*/ 1092799 w 1744918"/>
                <a:gd name="connsiteY14" fmla="*/ 242605 h 2717764"/>
                <a:gd name="connsiteX15" fmla="*/ 1126099 w 1744918"/>
                <a:gd name="connsiteY15" fmla="*/ 282957 h 2717764"/>
                <a:gd name="connsiteX16" fmla="*/ 979578 w 1744918"/>
                <a:gd name="connsiteY16" fmla="*/ 589711 h 2717764"/>
                <a:gd name="connsiteX17" fmla="*/ 869883 w 1744918"/>
                <a:gd name="connsiteY17" fmla="*/ 706067 h 2717764"/>
                <a:gd name="connsiteX18" fmla="*/ 790354 w 1744918"/>
                <a:gd name="connsiteY18" fmla="*/ 860423 h 2717764"/>
                <a:gd name="connsiteX19" fmla="*/ 797406 w 1744918"/>
                <a:gd name="connsiteY19" fmla="*/ 874527 h 2717764"/>
                <a:gd name="connsiteX20" fmla="*/ 848727 w 1744918"/>
                <a:gd name="connsiteY20" fmla="*/ 846711 h 2717764"/>
                <a:gd name="connsiteX21" fmla="*/ 902791 w 1744918"/>
                <a:gd name="connsiteY21" fmla="*/ 688829 h 2717764"/>
                <a:gd name="connsiteX22" fmla="*/ 952154 w 1744918"/>
                <a:gd name="connsiteY22" fmla="*/ 665323 h 2717764"/>
                <a:gd name="connsiteX23" fmla="*/ 1325117 w 1744918"/>
                <a:gd name="connsiteY23" fmla="*/ 734666 h 2717764"/>
                <a:gd name="connsiteX24" fmla="*/ 1413265 w 1744918"/>
                <a:gd name="connsiteY24" fmla="*/ 771884 h 2717764"/>
                <a:gd name="connsiteX25" fmla="*/ 1421101 w 1744918"/>
                <a:gd name="connsiteY25" fmla="*/ 748769 h 2717764"/>
                <a:gd name="connsiteX26" fmla="*/ 1453225 w 1744918"/>
                <a:gd name="connsiteY26" fmla="*/ 714685 h 2717764"/>
                <a:gd name="connsiteX27" fmla="*/ 1633831 w 1744918"/>
                <a:gd name="connsiteY27" fmla="*/ 551710 h 2717764"/>
                <a:gd name="connsiteX28" fmla="*/ 1703174 w 1744918"/>
                <a:gd name="connsiteY28" fmla="*/ 509791 h 2717764"/>
                <a:gd name="connsiteX29" fmla="*/ 1711009 w 1744918"/>
                <a:gd name="connsiteY29" fmla="*/ 633981 h 2717764"/>
                <a:gd name="connsiteX30" fmla="*/ 1743917 w 1744918"/>
                <a:gd name="connsiteY30" fmla="*/ 795782 h 2717764"/>
                <a:gd name="connsiteX31" fmla="*/ 1721978 w 1744918"/>
                <a:gd name="connsiteY31" fmla="*/ 957973 h 2717764"/>
                <a:gd name="connsiteX32" fmla="*/ 1660862 w 1744918"/>
                <a:gd name="connsiteY32" fmla="*/ 1311348 h 2717764"/>
                <a:gd name="connsiteX33" fmla="*/ 1618552 w 1744918"/>
                <a:gd name="connsiteY33" fmla="*/ 1567565 h 2717764"/>
                <a:gd name="connsiteX34" fmla="*/ 1610214 w 1744918"/>
                <a:gd name="connsiteY34" fmla="*/ 2593814 h 2717764"/>
                <a:gd name="connsiteX0" fmla="*/ 1610214 w 1744918"/>
                <a:gd name="connsiteY0" fmla="*/ 2593814 h 2662315"/>
                <a:gd name="connsiteX1" fmla="*/ 871102 w 1744918"/>
                <a:gd name="connsiteY1" fmla="*/ 2613756 h 2662315"/>
                <a:gd name="connsiteX2" fmla="*/ 964691 w 1744918"/>
                <a:gd name="connsiteY2" fmla="*/ 1694889 h 2662315"/>
                <a:gd name="connsiteX3" fmla="*/ 820912 w 1744918"/>
                <a:gd name="connsiteY3" fmla="*/ 1613793 h 2662315"/>
                <a:gd name="connsiteX4" fmla="*/ 395452 w 1744918"/>
                <a:gd name="connsiteY4" fmla="*/ 1453168 h 2662315"/>
                <a:gd name="connsiteX5" fmla="*/ 390359 w 1744918"/>
                <a:gd name="connsiteY5" fmla="*/ 1451601 h 2662315"/>
                <a:gd name="connsiteX6" fmla="*/ 196042 w 1744918"/>
                <a:gd name="connsiteY6" fmla="*/ 1350133 h 2662315"/>
                <a:gd name="connsiteX7" fmla="*/ 51871 w 1744918"/>
                <a:gd name="connsiteY7" fmla="*/ 1191859 h 2662315"/>
                <a:gd name="connsiteX8" fmla="*/ 6034 w 1744918"/>
                <a:gd name="connsiteY8" fmla="*/ 1120557 h 2662315"/>
                <a:gd name="connsiteX9" fmla="*/ 107502 w 1744918"/>
                <a:gd name="connsiteY9" fmla="*/ 827515 h 2662315"/>
                <a:gd name="connsiteX10" fmla="*/ 401720 w 1744918"/>
                <a:gd name="connsiteY10" fmla="*/ 469830 h 2662315"/>
                <a:gd name="connsiteX11" fmla="*/ 805241 w 1744918"/>
                <a:gd name="connsiteY11" fmla="*/ 8328 h 2662315"/>
                <a:gd name="connsiteX12" fmla="*/ 830314 w 1744918"/>
                <a:gd name="connsiteY12" fmla="*/ 8719 h 2662315"/>
                <a:gd name="connsiteX13" fmla="*/ 952546 w 1744918"/>
                <a:gd name="connsiteY13" fmla="*/ 125466 h 2662315"/>
                <a:gd name="connsiteX14" fmla="*/ 1092799 w 1744918"/>
                <a:gd name="connsiteY14" fmla="*/ 242605 h 2662315"/>
                <a:gd name="connsiteX15" fmla="*/ 1126099 w 1744918"/>
                <a:gd name="connsiteY15" fmla="*/ 282957 h 2662315"/>
                <a:gd name="connsiteX16" fmla="*/ 979578 w 1744918"/>
                <a:gd name="connsiteY16" fmla="*/ 589711 h 2662315"/>
                <a:gd name="connsiteX17" fmla="*/ 869883 w 1744918"/>
                <a:gd name="connsiteY17" fmla="*/ 706067 h 2662315"/>
                <a:gd name="connsiteX18" fmla="*/ 790354 w 1744918"/>
                <a:gd name="connsiteY18" fmla="*/ 860423 h 2662315"/>
                <a:gd name="connsiteX19" fmla="*/ 797406 w 1744918"/>
                <a:gd name="connsiteY19" fmla="*/ 874527 h 2662315"/>
                <a:gd name="connsiteX20" fmla="*/ 848727 w 1744918"/>
                <a:gd name="connsiteY20" fmla="*/ 846711 h 2662315"/>
                <a:gd name="connsiteX21" fmla="*/ 902791 w 1744918"/>
                <a:gd name="connsiteY21" fmla="*/ 688829 h 2662315"/>
                <a:gd name="connsiteX22" fmla="*/ 952154 w 1744918"/>
                <a:gd name="connsiteY22" fmla="*/ 665323 h 2662315"/>
                <a:gd name="connsiteX23" fmla="*/ 1325117 w 1744918"/>
                <a:gd name="connsiteY23" fmla="*/ 734666 h 2662315"/>
                <a:gd name="connsiteX24" fmla="*/ 1413265 w 1744918"/>
                <a:gd name="connsiteY24" fmla="*/ 771884 h 2662315"/>
                <a:gd name="connsiteX25" fmla="*/ 1421101 w 1744918"/>
                <a:gd name="connsiteY25" fmla="*/ 748769 h 2662315"/>
                <a:gd name="connsiteX26" fmla="*/ 1453225 w 1744918"/>
                <a:gd name="connsiteY26" fmla="*/ 714685 h 2662315"/>
                <a:gd name="connsiteX27" fmla="*/ 1633831 w 1744918"/>
                <a:gd name="connsiteY27" fmla="*/ 551710 h 2662315"/>
                <a:gd name="connsiteX28" fmla="*/ 1703174 w 1744918"/>
                <a:gd name="connsiteY28" fmla="*/ 509791 h 2662315"/>
                <a:gd name="connsiteX29" fmla="*/ 1711009 w 1744918"/>
                <a:gd name="connsiteY29" fmla="*/ 633981 h 2662315"/>
                <a:gd name="connsiteX30" fmla="*/ 1743917 w 1744918"/>
                <a:gd name="connsiteY30" fmla="*/ 795782 h 2662315"/>
                <a:gd name="connsiteX31" fmla="*/ 1721978 w 1744918"/>
                <a:gd name="connsiteY31" fmla="*/ 957973 h 2662315"/>
                <a:gd name="connsiteX32" fmla="*/ 1660862 w 1744918"/>
                <a:gd name="connsiteY32" fmla="*/ 1311348 h 2662315"/>
                <a:gd name="connsiteX33" fmla="*/ 1618552 w 1744918"/>
                <a:gd name="connsiteY33" fmla="*/ 1567565 h 2662315"/>
                <a:gd name="connsiteX34" fmla="*/ 1610214 w 1744918"/>
                <a:gd name="connsiteY34" fmla="*/ 2593814 h 2662315"/>
                <a:gd name="connsiteX0" fmla="*/ 1610214 w 1744918"/>
                <a:gd name="connsiteY0" fmla="*/ 2593814 h 2613756"/>
                <a:gd name="connsiteX1" fmla="*/ 871102 w 1744918"/>
                <a:gd name="connsiteY1" fmla="*/ 2613756 h 2613756"/>
                <a:gd name="connsiteX2" fmla="*/ 964691 w 1744918"/>
                <a:gd name="connsiteY2" fmla="*/ 1694889 h 2613756"/>
                <a:gd name="connsiteX3" fmla="*/ 820912 w 1744918"/>
                <a:gd name="connsiteY3" fmla="*/ 1613793 h 2613756"/>
                <a:gd name="connsiteX4" fmla="*/ 395452 w 1744918"/>
                <a:gd name="connsiteY4" fmla="*/ 1453168 h 2613756"/>
                <a:gd name="connsiteX5" fmla="*/ 390359 w 1744918"/>
                <a:gd name="connsiteY5" fmla="*/ 1451601 h 2613756"/>
                <a:gd name="connsiteX6" fmla="*/ 196042 w 1744918"/>
                <a:gd name="connsiteY6" fmla="*/ 1350133 h 2613756"/>
                <a:gd name="connsiteX7" fmla="*/ 51871 w 1744918"/>
                <a:gd name="connsiteY7" fmla="*/ 1191859 h 2613756"/>
                <a:gd name="connsiteX8" fmla="*/ 6034 w 1744918"/>
                <a:gd name="connsiteY8" fmla="*/ 1120557 h 2613756"/>
                <a:gd name="connsiteX9" fmla="*/ 107502 w 1744918"/>
                <a:gd name="connsiteY9" fmla="*/ 827515 h 2613756"/>
                <a:gd name="connsiteX10" fmla="*/ 401720 w 1744918"/>
                <a:gd name="connsiteY10" fmla="*/ 469830 h 2613756"/>
                <a:gd name="connsiteX11" fmla="*/ 805241 w 1744918"/>
                <a:gd name="connsiteY11" fmla="*/ 8328 h 2613756"/>
                <a:gd name="connsiteX12" fmla="*/ 830314 w 1744918"/>
                <a:gd name="connsiteY12" fmla="*/ 8719 h 2613756"/>
                <a:gd name="connsiteX13" fmla="*/ 952546 w 1744918"/>
                <a:gd name="connsiteY13" fmla="*/ 125466 h 2613756"/>
                <a:gd name="connsiteX14" fmla="*/ 1092799 w 1744918"/>
                <a:gd name="connsiteY14" fmla="*/ 242605 h 2613756"/>
                <a:gd name="connsiteX15" fmla="*/ 1126099 w 1744918"/>
                <a:gd name="connsiteY15" fmla="*/ 282957 h 2613756"/>
                <a:gd name="connsiteX16" fmla="*/ 979578 w 1744918"/>
                <a:gd name="connsiteY16" fmla="*/ 589711 h 2613756"/>
                <a:gd name="connsiteX17" fmla="*/ 869883 w 1744918"/>
                <a:gd name="connsiteY17" fmla="*/ 706067 h 2613756"/>
                <a:gd name="connsiteX18" fmla="*/ 790354 w 1744918"/>
                <a:gd name="connsiteY18" fmla="*/ 860423 h 2613756"/>
                <a:gd name="connsiteX19" fmla="*/ 797406 w 1744918"/>
                <a:gd name="connsiteY19" fmla="*/ 874527 h 2613756"/>
                <a:gd name="connsiteX20" fmla="*/ 848727 w 1744918"/>
                <a:gd name="connsiteY20" fmla="*/ 846711 h 2613756"/>
                <a:gd name="connsiteX21" fmla="*/ 902791 w 1744918"/>
                <a:gd name="connsiteY21" fmla="*/ 688829 h 2613756"/>
                <a:gd name="connsiteX22" fmla="*/ 952154 w 1744918"/>
                <a:gd name="connsiteY22" fmla="*/ 665323 h 2613756"/>
                <a:gd name="connsiteX23" fmla="*/ 1325117 w 1744918"/>
                <a:gd name="connsiteY23" fmla="*/ 734666 h 2613756"/>
                <a:gd name="connsiteX24" fmla="*/ 1413265 w 1744918"/>
                <a:gd name="connsiteY24" fmla="*/ 771884 h 2613756"/>
                <a:gd name="connsiteX25" fmla="*/ 1421101 w 1744918"/>
                <a:gd name="connsiteY25" fmla="*/ 748769 h 2613756"/>
                <a:gd name="connsiteX26" fmla="*/ 1453225 w 1744918"/>
                <a:gd name="connsiteY26" fmla="*/ 714685 h 2613756"/>
                <a:gd name="connsiteX27" fmla="*/ 1633831 w 1744918"/>
                <a:gd name="connsiteY27" fmla="*/ 551710 h 2613756"/>
                <a:gd name="connsiteX28" fmla="*/ 1703174 w 1744918"/>
                <a:gd name="connsiteY28" fmla="*/ 509791 h 2613756"/>
                <a:gd name="connsiteX29" fmla="*/ 1711009 w 1744918"/>
                <a:gd name="connsiteY29" fmla="*/ 633981 h 2613756"/>
                <a:gd name="connsiteX30" fmla="*/ 1743917 w 1744918"/>
                <a:gd name="connsiteY30" fmla="*/ 795782 h 2613756"/>
                <a:gd name="connsiteX31" fmla="*/ 1721978 w 1744918"/>
                <a:gd name="connsiteY31" fmla="*/ 957973 h 2613756"/>
                <a:gd name="connsiteX32" fmla="*/ 1660862 w 1744918"/>
                <a:gd name="connsiteY32" fmla="*/ 1311348 h 2613756"/>
                <a:gd name="connsiteX33" fmla="*/ 1618552 w 1744918"/>
                <a:gd name="connsiteY33" fmla="*/ 1567565 h 2613756"/>
                <a:gd name="connsiteX34" fmla="*/ 1610214 w 1744918"/>
                <a:gd name="connsiteY34" fmla="*/ 2593814 h 26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744918" h="2613756">
                  <a:moveTo>
                    <a:pt x="1610214" y="2593814"/>
                  </a:moveTo>
                  <a:cubicBezTo>
                    <a:pt x="1441303" y="2603241"/>
                    <a:pt x="1081251" y="2592640"/>
                    <a:pt x="871102" y="2613756"/>
                  </a:cubicBezTo>
                  <a:cubicBezTo>
                    <a:pt x="845246" y="2585157"/>
                    <a:pt x="963515" y="1727406"/>
                    <a:pt x="964691" y="1694889"/>
                  </a:cubicBezTo>
                  <a:cubicBezTo>
                    <a:pt x="966650" y="1644351"/>
                    <a:pt x="861264" y="1629072"/>
                    <a:pt x="820912" y="1613793"/>
                  </a:cubicBezTo>
                  <a:cubicBezTo>
                    <a:pt x="679484" y="1562472"/>
                    <a:pt x="539622" y="1495871"/>
                    <a:pt x="395452" y="1453168"/>
                  </a:cubicBezTo>
                  <a:cubicBezTo>
                    <a:pt x="393885" y="1452777"/>
                    <a:pt x="392318" y="1451993"/>
                    <a:pt x="390359" y="1451601"/>
                  </a:cubicBezTo>
                  <a:cubicBezTo>
                    <a:pt x="326501" y="1424177"/>
                    <a:pt x="253240" y="1392053"/>
                    <a:pt x="196042" y="1350133"/>
                  </a:cubicBezTo>
                  <a:cubicBezTo>
                    <a:pt x="138844" y="1308214"/>
                    <a:pt x="94574" y="1247490"/>
                    <a:pt x="51871" y="1191859"/>
                  </a:cubicBezTo>
                  <a:cubicBezTo>
                    <a:pt x="34633" y="1169136"/>
                    <a:pt x="13478" y="1148373"/>
                    <a:pt x="6034" y="1120557"/>
                  </a:cubicBezTo>
                  <a:cubicBezTo>
                    <a:pt x="-21389" y="1016739"/>
                    <a:pt x="50304" y="907827"/>
                    <a:pt x="107502" y="827515"/>
                  </a:cubicBezTo>
                  <a:cubicBezTo>
                    <a:pt x="196825" y="701757"/>
                    <a:pt x="301819" y="587361"/>
                    <a:pt x="401720" y="469830"/>
                  </a:cubicBezTo>
                  <a:cubicBezTo>
                    <a:pt x="534529" y="313907"/>
                    <a:pt x="667339" y="158767"/>
                    <a:pt x="805241" y="8328"/>
                  </a:cubicBezTo>
                  <a:cubicBezTo>
                    <a:pt x="815819" y="-3034"/>
                    <a:pt x="820128" y="-2642"/>
                    <a:pt x="830314" y="8719"/>
                  </a:cubicBezTo>
                  <a:cubicBezTo>
                    <a:pt x="858130" y="58474"/>
                    <a:pt x="908668" y="91382"/>
                    <a:pt x="952546" y="125466"/>
                  </a:cubicBezTo>
                  <a:cubicBezTo>
                    <a:pt x="1000733" y="162684"/>
                    <a:pt x="1046962" y="202645"/>
                    <a:pt x="1092799" y="242605"/>
                  </a:cubicBezTo>
                  <a:cubicBezTo>
                    <a:pt x="1110820" y="258276"/>
                    <a:pt x="1146471" y="244956"/>
                    <a:pt x="1126099" y="282957"/>
                  </a:cubicBezTo>
                  <a:cubicBezTo>
                    <a:pt x="1073210" y="383250"/>
                    <a:pt x="1027374" y="487068"/>
                    <a:pt x="979578" y="589711"/>
                  </a:cubicBezTo>
                  <a:cubicBezTo>
                    <a:pt x="956072" y="639858"/>
                    <a:pt x="902791" y="662972"/>
                    <a:pt x="869883" y="706067"/>
                  </a:cubicBezTo>
                  <a:cubicBezTo>
                    <a:pt x="834624" y="752295"/>
                    <a:pt x="815819" y="808710"/>
                    <a:pt x="790354" y="860423"/>
                  </a:cubicBezTo>
                  <a:cubicBezTo>
                    <a:pt x="785261" y="871001"/>
                    <a:pt x="786436" y="872960"/>
                    <a:pt x="797406" y="874527"/>
                  </a:cubicBezTo>
                  <a:cubicBezTo>
                    <a:pt x="824829" y="879228"/>
                    <a:pt x="838150" y="872960"/>
                    <a:pt x="848727" y="846711"/>
                  </a:cubicBezTo>
                  <a:cubicBezTo>
                    <a:pt x="868708" y="796565"/>
                    <a:pt x="876151" y="735057"/>
                    <a:pt x="902791" y="688829"/>
                  </a:cubicBezTo>
                  <a:cubicBezTo>
                    <a:pt x="913761" y="670024"/>
                    <a:pt x="930607" y="662972"/>
                    <a:pt x="952154" y="665323"/>
                  </a:cubicBezTo>
                  <a:cubicBezTo>
                    <a:pt x="1077520" y="680602"/>
                    <a:pt x="1202102" y="706850"/>
                    <a:pt x="1325117" y="734666"/>
                  </a:cubicBezTo>
                  <a:cubicBezTo>
                    <a:pt x="1337654" y="737408"/>
                    <a:pt x="1408956" y="774626"/>
                    <a:pt x="1413265" y="771884"/>
                  </a:cubicBezTo>
                  <a:cubicBezTo>
                    <a:pt x="1418750" y="768749"/>
                    <a:pt x="1417575" y="755038"/>
                    <a:pt x="1421101" y="748769"/>
                  </a:cubicBezTo>
                  <a:cubicBezTo>
                    <a:pt x="1428544" y="735449"/>
                    <a:pt x="1442648" y="725263"/>
                    <a:pt x="1453225" y="714685"/>
                  </a:cubicBezTo>
                  <a:cubicBezTo>
                    <a:pt x="1511207" y="657487"/>
                    <a:pt x="1575457" y="608125"/>
                    <a:pt x="1633831" y="551710"/>
                  </a:cubicBezTo>
                  <a:cubicBezTo>
                    <a:pt x="1641666" y="544266"/>
                    <a:pt x="1694163" y="486676"/>
                    <a:pt x="1703174" y="509791"/>
                  </a:cubicBezTo>
                  <a:cubicBezTo>
                    <a:pt x="1716885" y="544658"/>
                    <a:pt x="1704741" y="596371"/>
                    <a:pt x="1711009" y="633981"/>
                  </a:cubicBezTo>
                  <a:cubicBezTo>
                    <a:pt x="1720019" y="688045"/>
                    <a:pt x="1738433" y="740934"/>
                    <a:pt x="1743917" y="795782"/>
                  </a:cubicBezTo>
                  <a:cubicBezTo>
                    <a:pt x="1749402" y="848670"/>
                    <a:pt x="1730989" y="905868"/>
                    <a:pt x="1721978" y="957973"/>
                  </a:cubicBezTo>
                  <a:lnTo>
                    <a:pt x="1660862" y="1311348"/>
                  </a:lnTo>
                  <a:cubicBezTo>
                    <a:pt x="1646367" y="1396754"/>
                    <a:pt x="1632655" y="1482159"/>
                    <a:pt x="1618552" y="1567565"/>
                  </a:cubicBezTo>
                  <a:cubicBezTo>
                    <a:pt x="1615773" y="1909648"/>
                    <a:pt x="1612993" y="2251731"/>
                    <a:pt x="1610214" y="2593814"/>
                  </a:cubicBezTo>
                  <a:close/>
                </a:path>
              </a:pathLst>
            </a:custGeom>
            <a:solidFill>
              <a:srgbClr val="000000"/>
            </a:solidFill>
            <a:ln w="3910" cap="flat">
              <a:noFill/>
              <a:prstDash val="solid"/>
              <a:miter/>
            </a:ln>
          </p:spPr>
          <p:txBody>
            <a:bodyPr rtlCol="0" anchor="ctr"/>
            <a:lstStyle/>
            <a:p>
              <a:pPr algn="r" rtl="1"/>
              <a:endParaRPr lang="en-US">
                <a:cs typeface="B Nazanin" panose="00000700000000000000" pitchFamily="2" charset="-78"/>
              </a:endParaRPr>
            </a:p>
          </p:txBody>
        </p:sp>
        <p:sp>
          <p:nvSpPr>
            <p:cNvPr id="5" name="Freeform: Shape 4">
              <a:extLst>
                <a:ext uri="{FF2B5EF4-FFF2-40B4-BE49-F238E27FC236}">
                  <a16:creationId xmlns:a16="http://schemas.microsoft.com/office/drawing/2014/main" id="{EB87D9DC-1E0F-4CEC-AAAD-E4F07E47E8ED}"/>
                </a:ext>
              </a:extLst>
            </p:cNvPr>
            <p:cNvSpPr/>
            <p:nvPr/>
          </p:nvSpPr>
          <p:spPr>
            <a:xfrm>
              <a:off x="3700131" y="3306869"/>
              <a:ext cx="2399637" cy="3580739"/>
            </a:xfrm>
            <a:custGeom>
              <a:avLst/>
              <a:gdLst>
                <a:gd name="connsiteX0" fmla="*/ 782411 w 1719861"/>
                <a:gd name="connsiteY0" fmla="*/ 1769183 h 1770791"/>
                <a:gd name="connsiteX1" fmla="*/ 707191 w 1719861"/>
                <a:gd name="connsiteY1" fmla="*/ 1769574 h 1770791"/>
                <a:gd name="connsiteX2" fmla="*/ 622961 w 1719861"/>
                <a:gd name="connsiteY2" fmla="*/ 1769574 h 1770791"/>
                <a:gd name="connsiteX3" fmla="*/ 292309 w 1719861"/>
                <a:gd name="connsiteY3" fmla="*/ 1769574 h 1770791"/>
                <a:gd name="connsiteX4" fmla="*/ 283690 w 1719861"/>
                <a:gd name="connsiteY4" fmla="*/ 1751553 h 1770791"/>
                <a:gd name="connsiteX5" fmla="*/ 215130 w 1719861"/>
                <a:gd name="connsiteY5" fmla="*/ 1500821 h 1770791"/>
                <a:gd name="connsiteX6" fmla="*/ 35309 w 1719861"/>
                <a:gd name="connsiteY6" fmla="*/ 852445 h 1770791"/>
                <a:gd name="connsiteX7" fmla="*/ 4751 w 1719861"/>
                <a:gd name="connsiteY7" fmla="*/ 753720 h 1770791"/>
                <a:gd name="connsiteX8" fmla="*/ 50 w 1719861"/>
                <a:gd name="connsiteY8" fmla="*/ 725904 h 1770791"/>
                <a:gd name="connsiteX9" fmla="*/ 50 w 1719861"/>
                <a:gd name="connsiteY9" fmla="*/ 482224 h 1770791"/>
                <a:gd name="connsiteX10" fmla="*/ 1617 w 1719861"/>
                <a:gd name="connsiteY10" fmla="*/ 467337 h 1770791"/>
                <a:gd name="connsiteX11" fmla="*/ 15329 w 1719861"/>
                <a:gd name="connsiteY11" fmla="*/ 466945 h 1770791"/>
                <a:gd name="connsiteX12" fmla="*/ 34525 w 1719861"/>
                <a:gd name="connsiteY12" fmla="*/ 484183 h 1770791"/>
                <a:gd name="connsiteX13" fmla="*/ 158324 w 1719861"/>
                <a:gd name="connsiteY13" fmla="*/ 602497 h 1770791"/>
                <a:gd name="connsiteX14" fmla="*/ 184181 w 1719861"/>
                <a:gd name="connsiteY14" fmla="*/ 631488 h 1770791"/>
                <a:gd name="connsiteX15" fmla="*/ 214739 w 1719861"/>
                <a:gd name="connsiteY15" fmla="*/ 624828 h 1770791"/>
                <a:gd name="connsiteX16" fmla="*/ 316598 w 1719861"/>
                <a:gd name="connsiteY16" fmla="*/ 603281 h 1770791"/>
                <a:gd name="connsiteX17" fmla="*/ 494461 w 1719861"/>
                <a:gd name="connsiteY17" fmla="*/ 579383 h 1770791"/>
                <a:gd name="connsiteX18" fmla="*/ 634714 w 1719861"/>
                <a:gd name="connsiteY18" fmla="*/ 540598 h 1770791"/>
                <a:gd name="connsiteX19" fmla="*/ 749894 w 1719861"/>
                <a:gd name="connsiteY19" fmla="*/ 584084 h 1770791"/>
                <a:gd name="connsiteX20" fmla="*/ 801215 w 1719861"/>
                <a:gd name="connsiteY20" fmla="*/ 721203 h 1770791"/>
                <a:gd name="connsiteX21" fmla="*/ 805525 w 1719861"/>
                <a:gd name="connsiteY21" fmla="*/ 738441 h 1770791"/>
                <a:gd name="connsiteX22" fmla="*/ 828247 w 1719861"/>
                <a:gd name="connsiteY22" fmla="*/ 761947 h 1770791"/>
                <a:gd name="connsiteX23" fmla="*/ 892106 w 1719861"/>
                <a:gd name="connsiteY23" fmla="*/ 799165 h 1770791"/>
                <a:gd name="connsiteX24" fmla="*/ 929715 w 1719861"/>
                <a:gd name="connsiteY24" fmla="*/ 808959 h 1770791"/>
                <a:gd name="connsiteX25" fmla="*/ 951654 w 1719861"/>
                <a:gd name="connsiteY25" fmla="*/ 800732 h 1770791"/>
                <a:gd name="connsiteX26" fmla="*/ 936375 w 1719861"/>
                <a:gd name="connsiteY26" fmla="*/ 781927 h 1770791"/>
                <a:gd name="connsiteX27" fmla="*/ 744801 w 1719861"/>
                <a:gd name="connsiteY27" fmla="*/ 493194 h 1770791"/>
                <a:gd name="connsiteX28" fmla="*/ 619043 w 1719861"/>
                <a:gd name="connsiteY28" fmla="*/ 278505 h 1770791"/>
                <a:gd name="connsiteX29" fmla="*/ 632363 w 1719861"/>
                <a:gd name="connsiteY29" fmla="*/ 248731 h 1770791"/>
                <a:gd name="connsiteX30" fmla="*/ 821196 w 1719861"/>
                <a:gd name="connsiteY30" fmla="*/ 168418 h 1770791"/>
                <a:gd name="connsiteX31" fmla="*/ 884270 w 1719861"/>
                <a:gd name="connsiteY31" fmla="*/ 53238 h 1770791"/>
                <a:gd name="connsiteX32" fmla="*/ 913261 w 1719861"/>
                <a:gd name="connsiteY32" fmla="*/ 9752 h 1770791"/>
                <a:gd name="connsiteX33" fmla="*/ 971634 w 1719861"/>
                <a:gd name="connsiteY33" fmla="*/ 64991 h 1770791"/>
                <a:gd name="connsiteX34" fmla="*/ 1198077 w 1719861"/>
                <a:gd name="connsiteY34" fmla="*/ 294567 h 1770791"/>
                <a:gd name="connsiteX35" fmla="*/ 1428828 w 1719861"/>
                <a:gd name="connsiteY35" fmla="*/ 554701 h 1770791"/>
                <a:gd name="connsiteX36" fmla="*/ 1704632 w 1719861"/>
                <a:gd name="connsiteY36" fmla="*/ 927665 h 1770791"/>
                <a:gd name="connsiteX37" fmla="*/ 1718736 w 1719861"/>
                <a:gd name="connsiteY37" fmla="*/ 1061649 h 1770791"/>
                <a:gd name="connsiteX38" fmla="*/ 1661930 w 1719861"/>
                <a:gd name="connsiteY38" fmla="*/ 1210521 h 1770791"/>
                <a:gd name="connsiteX39" fmla="*/ 1510707 w 1719861"/>
                <a:gd name="connsiteY39" fmla="*/ 1304545 h 1770791"/>
                <a:gd name="connsiteX40" fmla="*/ 1153807 w 1719861"/>
                <a:gd name="connsiteY40" fmla="*/ 1446366 h 1770791"/>
                <a:gd name="connsiteX41" fmla="*/ 968500 w 1719861"/>
                <a:gd name="connsiteY41" fmla="*/ 1505914 h 1770791"/>
                <a:gd name="connsiteX42" fmla="*/ 817670 w 1719861"/>
                <a:gd name="connsiteY42" fmla="*/ 1537256 h 1770791"/>
                <a:gd name="connsiteX43" fmla="*/ 791029 w 1719861"/>
                <a:gd name="connsiteY43" fmla="*/ 1627362 h 1770791"/>
                <a:gd name="connsiteX44" fmla="*/ 782411 w 1719861"/>
                <a:gd name="connsiteY44" fmla="*/ 1769183 h 1770791"/>
                <a:gd name="connsiteX0" fmla="*/ 782411 w 1722566"/>
                <a:gd name="connsiteY0" fmla="*/ 1769183 h 2569558"/>
                <a:gd name="connsiteX1" fmla="*/ 707191 w 1722566"/>
                <a:gd name="connsiteY1" fmla="*/ 1769574 h 2569558"/>
                <a:gd name="connsiteX2" fmla="*/ 622961 w 1722566"/>
                <a:gd name="connsiteY2" fmla="*/ 1769574 h 2569558"/>
                <a:gd name="connsiteX3" fmla="*/ 381196 w 1722566"/>
                <a:gd name="connsiteY3" fmla="*/ 2569558 h 2569558"/>
                <a:gd name="connsiteX4" fmla="*/ 283690 w 1722566"/>
                <a:gd name="connsiteY4" fmla="*/ 1751553 h 2569558"/>
                <a:gd name="connsiteX5" fmla="*/ 215130 w 1722566"/>
                <a:gd name="connsiteY5" fmla="*/ 1500821 h 2569558"/>
                <a:gd name="connsiteX6" fmla="*/ 35309 w 1722566"/>
                <a:gd name="connsiteY6" fmla="*/ 852445 h 2569558"/>
                <a:gd name="connsiteX7" fmla="*/ 4751 w 1722566"/>
                <a:gd name="connsiteY7" fmla="*/ 753720 h 2569558"/>
                <a:gd name="connsiteX8" fmla="*/ 50 w 1722566"/>
                <a:gd name="connsiteY8" fmla="*/ 725904 h 2569558"/>
                <a:gd name="connsiteX9" fmla="*/ 50 w 1722566"/>
                <a:gd name="connsiteY9" fmla="*/ 482224 h 2569558"/>
                <a:gd name="connsiteX10" fmla="*/ 1617 w 1722566"/>
                <a:gd name="connsiteY10" fmla="*/ 467337 h 2569558"/>
                <a:gd name="connsiteX11" fmla="*/ 15329 w 1722566"/>
                <a:gd name="connsiteY11" fmla="*/ 466945 h 2569558"/>
                <a:gd name="connsiteX12" fmla="*/ 34525 w 1722566"/>
                <a:gd name="connsiteY12" fmla="*/ 484183 h 2569558"/>
                <a:gd name="connsiteX13" fmla="*/ 158324 w 1722566"/>
                <a:gd name="connsiteY13" fmla="*/ 602497 h 2569558"/>
                <a:gd name="connsiteX14" fmla="*/ 184181 w 1722566"/>
                <a:gd name="connsiteY14" fmla="*/ 631488 h 2569558"/>
                <a:gd name="connsiteX15" fmla="*/ 214739 w 1722566"/>
                <a:gd name="connsiteY15" fmla="*/ 624828 h 2569558"/>
                <a:gd name="connsiteX16" fmla="*/ 316598 w 1722566"/>
                <a:gd name="connsiteY16" fmla="*/ 603281 h 2569558"/>
                <a:gd name="connsiteX17" fmla="*/ 494461 w 1722566"/>
                <a:gd name="connsiteY17" fmla="*/ 579383 h 2569558"/>
                <a:gd name="connsiteX18" fmla="*/ 634714 w 1722566"/>
                <a:gd name="connsiteY18" fmla="*/ 540598 h 2569558"/>
                <a:gd name="connsiteX19" fmla="*/ 749894 w 1722566"/>
                <a:gd name="connsiteY19" fmla="*/ 584084 h 2569558"/>
                <a:gd name="connsiteX20" fmla="*/ 801215 w 1722566"/>
                <a:gd name="connsiteY20" fmla="*/ 721203 h 2569558"/>
                <a:gd name="connsiteX21" fmla="*/ 805525 w 1722566"/>
                <a:gd name="connsiteY21" fmla="*/ 738441 h 2569558"/>
                <a:gd name="connsiteX22" fmla="*/ 828247 w 1722566"/>
                <a:gd name="connsiteY22" fmla="*/ 761947 h 2569558"/>
                <a:gd name="connsiteX23" fmla="*/ 892106 w 1722566"/>
                <a:gd name="connsiteY23" fmla="*/ 799165 h 2569558"/>
                <a:gd name="connsiteX24" fmla="*/ 929715 w 1722566"/>
                <a:gd name="connsiteY24" fmla="*/ 808959 h 2569558"/>
                <a:gd name="connsiteX25" fmla="*/ 951654 w 1722566"/>
                <a:gd name="connsiteY25" fmla="*/ 800732 h 2569558"/>
                <a:gd name="connsiteX26" fmla="*/ 936375 w 1722566"/>
                <a:gd name="connsiteY26" fmla="*/ 781927 h 2569558"/>
                <a:gd name="connsiteX27" fmla="*/ 744801 w 1722566"/>
                <a:gd name="connsiteY27" fmla="*/ 493194 h 2569558"/>
                <a:gd name="connsiteX28" fmla="*/ 619043 w 1722566"/>
                <a:gd name="connsiteY28" fmla="*/ 278505 h 2569558"/>
                <a:gd name="connsiteX29" fmla="*/ 632363 w 1722566"/>
                <a:gd name="connsiteY29" fmla="*/ 248731 h 2569558"/>
                <a:gd name="connsiteX30" fmla="*/ 821196 w 1722566"/>
                <a:gd name="connsiteY30" fmla="*/ 168418 h 2569558"/>
                <a:gd name="connsiteX31" fmla="*/ 884270 w 1722566"/>
                <a:gd name="connsiteY31" fmla="*/ 53238 h 2569558"/>
                <a:gd name="connsiteX32" fmla="*/ 913261 w 1722566"/>
                <a:gd name="connsiteY32" fmla="*/ 9752 h 2569558"/>
                <a:gd name="connsiteX33" fmla="*/ 971634 w 1722566"/>
                <a:gd name="connsiteY33" fmla="*/ 64991 h 2569558"/>
                <a:gd name="connsiteX34" fmla="*/ 1198077 w 1722566"/>
                <a:gd name="connsiteY34" fmla="*/ 294567 h 2569558"/>
                <a:gd name="connsiteX35" fmla="*/ 1428828 w 1722566"/>
                <a:gd name="connsiteY35" fmla="*/ 554701 h 2569558"/>
                <a:gd name="connsiteX36" fmla="*/ 1704632 w 1722566"/>
                <a:gd name="connsiteY36" fmla="*/ 927665 h 2569558"/>
                <a:gd name="connsiteX37" fmla="*/ 1718736 w 1722566"/>
                <a:gd name="connsiteY37" fmla="*/ 1061649 h 2569558"/>
                <a:gd name="connsiteX38" fmla="*/ 1661930 w 1722566"/>
                <a:gd name="connsiteY38" fmla="*/ 1210521 h 2569558"/>
                <a:gd name="connsiteX39" fmla="*/ 1510707 w 1722566"/>
                <a:gd name="connsiteY39" fmla="*/ 1304545 h 2569558"/>
                <a:gd name="connsiteX40" fmla="*/ 1153807 w 1722566"/>
                <a:gd name="connsiteY40" fmla="*/ 1446366 h 2569558"/>
                <a:gd name="connsiteX41" fmla="*/ 968500 w 1722566"/>
                <a:gd name="connsiteY41" fmla="*/ 1505914 h 2569558"/>
                <a:gd name="connsiteX42" fmla="*/ 817670 w 1722566"/>
                <a:gd name="connsiteY42" fmla="*/ 1537256 h 2569558"/>
                <a:gd name="connsiteX43" fmla="*/ 791029 w 1722566"/>
                <a:gd name="connsiteY43" fmla="*/ 1627362 h 2569558"/>
                <a:gd name="connsiteX44" fmla="*/ 782411 w 1722566"/>
                <a:gd name="connsiteY44" fmla="*/ 1769183 h 2569558"/>
                <a:gd name="connsiteX0" fmla="*/ 782411 w 1722566"/>
                <a:gd name="connsiteY0" fmla="*/ 1769183 h 2569568"/>
                <a:gd name="connsiteX1" fmla="*/ 707191 w 1722566"/>
                <a:gd name="connsiteY1" fmla="*/ 1769574 h 2569568"/>
                <a:gd name="connsiteX2" fmla="*/ 381196 w 1722566"/>
                <a:gd name="connsiteY2" fmla="*/ 2569558 h 2569568"/>
                <a:gd name="connsiteX3" fmla="*/ 283690 w 1722566"/>
                <a:gd name="connsiteY3" fmla="*/ 1751553 h 2569568"/>
                <a:gd name="connsiteX4" fmla="*/ 215130 w 1722566"/>
                <a:gd name="connsiteY4" fmla="*/ 1500821 h 2569568"/>
                <a:gd name="connsiteX5" fmla="*/ 35309 w 1722566"/>
                <a:gd name="connsiteY5" fmla="*/ 852445 h 2569568"/>
                <a:gd name="connsiteX6" fmla="*/ 4751 w 1722566"/>
                <a:gd name="connsiteY6" fmla="*/ 753720 h 2569568"/>
                <a:gd name="connsiteX7" fmla="*/ 50 w 1722566"/>
                <a:gd name="connsiteY7" fmla="*/ 725904 h 2569568"/>
                <a:gd name="connsiteX8" fmla="*/ 50 w 1722566"/>
                <a:gd name="connsiteY8" fmla="*/ 482224 h 2569568"/>
                <a:gd name="connsiteX9" fmla="*/ 1617 w 1722566"/>
                <a:gd name="connsiteY9" fmla="*/ 467337 h 2569568"/>
                <a:gd name="connsiteX10" fmla="*/ 15329 w 1722566"/>
                <a:gd name="connsiteY10" fmla="*/ 466945 h 2569568"/>
                <a:gd name="connsiteX11" fmla="*/ 34525 w 1722566"/>
                <a:gd name="connsiteY11" fmla="*/ 484183 h 2569568"/>
                <a:gd name="connsiteX12" fmla="*/ 158324 w 1722566"/>
                <a:gd name="connsiteY12" fmla="*/ 602497 h 2569568"/>
                <a:gd name="connsiteX13" fmla="*/ 184181 w 1722566"/>
                <a:gd name="connsiteY13" fmla="*/ 631488 h 2569568"/>
                <a:gd name="connsiteX14" fmla="*/ 214739 w 1722566"/>
                <a:gd name="connsiteY14" fmla="*/ 624828 h 2569568"/>
                <a:gd name="connsiteX15" fmla="*/ 316598 w 1722566"/>
                <a:gd name="connsiteY15" fmla="*/ 603281 h 2569568"/>
                <a:gd name="connsiteX16" fmla="*/ 494461 w 1722566"/>
                <a:gd name="connsiteY16" fmla="*/ 579383 h 2569568"/>
                <a:gd name="connsiteX17" fmla="*/ 634714 w 1722566"/>
                <a:gd name="connsiteY17" fmla="*/ 540598 h 2569568"/>
                <a:gd name="connsiteX18" fmla="*/ 749894 w 1722566"/>
                <a:gd name="connsiteY18" fmla="*/ 584084 h 2569568"/>
                <a:gd name="connsiteX19" fmla="*/ 801215 w 1722566"/>
                <a:gd name="connsiteY19" fmla="*/ 721203 h 2569568"/>
                <a:gd name="connsiteX20" fmla="*/ 805525 w 1722566"/>
                <a:gd name="connsiteY20" fmla="*/ 738441 h 2569568"/>
                <a:gd name="connsiteX21" fmla="*/ 828247 w 1722566"/>
                <a:gd name="connsiteY21" fmla="*/ 761947 h 2569568"/>
                <a:gd name="connsiteX22" fmla="*/ 892106 w 1722566"/>
                <a:gd name="connsiteY22" fmla="*/ 799165 h 2569568"/>
                <a:gd name="connsiteX23" fmla="*/ 929715 w 1722566"/>
                <a:gd name="connsiteY23" fmla="*/ 808959 h 2569568"/>
                <a:gd name="connsiteX24" fmla="*/ 951654 w 1722566"/>
                <a:gd name="connsiteY24" fmla="*/ 800732 h 2569568"/>
                <a:gd name="connsiteX25" fmla="*/ 936375 w 1722566"/>
                <a:gd name="connsiteY25" fmla="*/ 781927 h 2569568"/>
                <a:gd name="connsiteX26" fmla="*/ 744801 w 1722566"/>
                <a:gd name="connsiteY26" fmla="*/ 493194 h 2569568"/>
                <a:gd name="connsiteX27" fmla="*/ 619043 w 1722566"/>
                <a:gd name="connsiteY27" fmla="*/ 278505 h 2569568"/>
                <a:gd name="connsiteX28" fmla="*/ 632363 w 1722566"/>
                <a:gd name="connsiteY28" fmla="*/ 248731 h 2569568"/>
                <a:gd name="connsiteX29" fmla="*/ 821196 w 1722566"/>
                <a:gd name="connsiteY29" fmla="*/ 168418 h 2569568"/>
                <a:gd name="connsiteX30" fmla="*/ 884270 w 1722566"/>
                <a:gd name="connsiteY30" fmla="*/ 53238 h 2569568"/>
                <a:gd name="connsiteX31" fmla="*/ 913261 w 1722566"/>
                <a:gd name="connsiteY31" fmla="*/ 9752 h 2569568"/>
                <a:gd name="connsiteX32" fmla="*/ 971634 w 1722566"/>
                <a:gd name="connsiteY32" fmla="*/ 64991 h 2569568"/>
                <a:gd name="connsiteX33" fmla="*/ 1198077 w 1722566"/>
                <a:gd name="connsiteY33" fmla="*/ 294567 h 2569568"/>
                <a:gd name="connsiteX34" fmla="*/ 1428828 w 1722566"/>
                <a:gd name="connsiteY34" fmla="*/ 554701 h 2569568"/>
                <a:gd name="connsiteX35" fmla="*/ 1704632 w 1722566"/>
                <a:gd name="connsiteY35" fmla="*/ 927665 h 2569568"/>
                <a:gd name="connsiteX36" fmla="*/ 1718736 w 1722566"/>
                <a:gd name="connsiteY36" fmla="*/ 1061649 h 2569568"/>
                <a:gd name="connsiteX37" fmla="*/ 1661930 w 1722566"/>
                <a:gd name="connsiteY37" fmla="*/ 1210521 h 2569568"/>
                <a:gd name="connsiteX38" fmla="*/ 1510707 w 1722566"/>
                <a:gd name="connsiteY38" fmla="*/ 1304545 h 2569568"/>
                <a:gd name="connsiteX39" fmla="*/ 1153807 w 1722566"/>
                <a:gd name="connsiteY39" fmla="*/ 1446366 h 2569568"/>
                <a:gd name="connsiteX40" fmla="*/ 968500 w 1722566"/>
                <a:gd name="connsiteY40" fmla="*/ 1505914 h 2569568"/>
                <a:gd name="connsiteX41" fmla="*/ 817670 w 1722566"/>
                <a:gd name="connsiteY41" fmla="*/ 1537256 h 2569568"/>
                <a:gd name="connsiteX42" fmla="*/ 791029 w 1722566"/>
                <a:gd name="connsiteY42" fmla="*/ 1627362 h 2569568"/>
                <a:gd name="connsiteX43" fmla="*/ 782411 w 1722566"/>
                <a:gd name="connsiteY43" fmla="*/ 1769183 h 2569568"/>
                <a:gd name="connsiteX0" fmla="*/ 782411 w 1722566"/>
                <a:gd name="connsiteY0" fmla="*/ 1769183 h 2569567"/>
                <a:gd name="connsiteX1" fmla="*/ 381196 w 1722566"/>
                <a:gd name="connsiteY1" fmla="*/ 2569558 h 2569567"/>
                <a:gd name="connsiteX2" fmla="*/ 283690 w 1722566"/>
                <a:gd name="connsiteY2" fmla="*/ 1751553 h 2569567"/>
                <a:gd name="connsiteX3" fmla="*/ 215130 w 1722566"/>
                <a:gd name="connsiteY3" fmla="*/ 1500821 h 2569567"/>
                <a:gd name="connsiteX4" fmla="*/ 35309 w 1722566"/>
                <a:gd name="connsiteY4" fmla="*/ 852445 h 2569567"/>
                <a:gd name="connsiteX5" fmla="*/ 4751 w 1722566"/>
                <a:gd name="connsiteY5" fmla="*/ 753720 h 2569567"/>
                <a:gd name="connsiteX6" fmla="*/ 50 w 1722566"/>
                <a:gd name="connsiteY6" fmla="*/ 725904 h 2569567"/>
                <a:gd name="connsiteX7" fmla="*/ 50 w 1722566"/>
                <a:gd name="connsiteY7" fmla="*/ 482224 h 2569567"/>
                <a:gd name="connsiteX8" fmla="*/ 1617 w 1722566"/>
                <a:gd name="connsiteY8" fmla="*/ 467337 h 2569567"/>
                <a:gd name="connsiteX9" fmla="*/ 15329 w 1722566"/>
                <a:gd name="connsiteY9" fmla="*/ 466945 h 2569567"/>
                <a:gd name="connsiteX10" fmla="*/ 34525 w 1722566"/>
                <a:gd name="connsiteY10" fmla="*/ 484183 h 2569567"/>
                <a:gd name="connsiteX11" fmla="*/ 158324 w 1722566"/>
                <a:gd name="connsiteY11" fmla="*/ 602497 h 2569567"/>
                <a:gd name="connsiteX12" fmla="*/ 184181 w 1722566"/>
                <a:gd name="connsiteY12" fmla="*/ 631488 h 2569567"/>
                <a:gd name="connsiteX13" fmla="*/ 214739 w 1722566"/>
                <a:gd name="connsiteY13" fmla="*/ 624828 h 2569567"/>
                <a:gd name="connsiteX14" fmla="*/ 316598 w 1722566"/>
                <a:gd name="connsiteY14" fmla="*/ 603281 h 2569567"/>
                <a:gd name="connsiteX15" fmla="*/ 494461 w 1722566"/>
                <a:gd name="connsiteY15" fmla="*/ 579383 h 2569567"/>
                <a:gd name="connsiteX16" fmla="*/ 634714 w 1722566"/>
                <a:gd name="connsiteY16" fmla="*/ 540598 h 2569567"/>
                <a:gd name="connsiteX17" fmla="*/ 749894 w 1722566"/>
                <a:gd name="connsiteY17" fmla="*/ 584084 h 2569567"/>
                <a:gd name="connsiteX18" fmla="*/ 801215 w 1722566"/>
                <a:gd name="connsiteY18" fmla="*/ 721203 h 2569567"/>
                <a:gd name="connsiteX19" fmla="*/ 805525 w 1722566"/>
                <a:gd name="connsiteY19" fmla="*/ 738441 h 2569567"/>
                <a:gd name="connsiteX20" fmla="*/ 828247 w 1722566"/>
                <a:gd name="connsiteY20" fmla="*/ 761947 h 2569567"/>
                <a:gd name="connsiteX21" fmla="*/ 892106 w 1722566"/>
                <a:gd name="connsiteY21" fmla="*/ 799165 h 2569567"/>
                <a:gd name="connsiteX22" fmla="*/ 929715 w 1722566"/>
                <a:gd name="connsiteY22" fmla="*/ 808959 h 2569567"/>
                <a:gd name="connsiteX23" fmla="*/ 951654 w 1722566"/>
                <a:gd name="connsiteY23" fmla="*/ 800732 h 2569567"/>
                <a:gd name="connsiteX24" fmla="*/ 936375 w 1722566"/>
                <a:gd name="connsiteY24" fmla="*/ 781927 h 2569567"/>
                <a:gd name="connsiteX25" fmla="*/ 744801 w 1722566"/>
                <a:gd name="connsiteY25" fmla="*/ 493194 h 2569567"/>
                <a:gd name="connsiteX26" fmla="*/ 619043 w 1722566"/>
                <a:gd name="connsiteY26" fmla="*/ 278505 h 2569567"/>
                <a:gd name="connsiteX27" fmla="*/ 632363 w 1722566"/>
                <a:gd name="connsiteY27" fmla="*/ 248731 h 2569567"/>
                <a:gd name="connsiteX28" fmla="*/ 821196 w 1722566"/>
                <a:gd name="connsiteY28" fmla="*/ 168418 h 2569567"/>
                <a:gd name="connsiteX29" fmla="*/ 884270 w 1722566"/>
                <a:gd name="connsiteY29" fmla="*/ 53238 h 2569567"/>
                <a:gd name="connsiteX30" fmla="*/ 913261 w 1722566"/>
                <a:gd name="connsiteY30" fmla="*/ 9752 h 2569567"/>
                <a:gd name="connsiteX31" fmla="*/ 971634 w 1722566"/>
                <a:gd name="connsiteY31" fmla="*/ 64991 h 2569567"/>
                <a:gd name="connsiteX32" fmla="*/ 1198077 w 1722566"/>
                <a:gd name="connsiteY32" fmla="*/ 294567 h 2569567"/>
                <a:gd name="connsiteX33" fmla="*/ 1428828 w 1722566"/>
                <a:gd name="connsiteY33" fmla="*/ 554701 h 2569567"/>
                <a:gd name="connsiteX34" fmla="*/ 1704632 w 1722566"/>
                <a:gd name="connsiteY34" fmla="*/ 927665 h 2569567"/>
                <a:gd name="connsiteX35" fmla="*/ 1718736 w 1722566"/>
                <a:gd name="connsiteY35" fmla="*/ 1061649 h 2569567"/>
                <a:gd name="connsiteX36" fmla="*/ 1661930 w 1722566"/>
                <a:gd name="connsiteY36" fmla="*/ 1210521 h 2569567"/>
                <a:gd name="connsiteX37" fmla="*/ 1510707 w 1722566"/>
                <a:gd name="connsiteY37" fmla="*/ 1304545 h 2569567"/>
                <a:gd name="connsiteX38" fmla="*/ 1153807 w 1722566"/>
                <a:gd name="connsiteY38" fmla="*/ 1446366 h 2569567"/>
                <a:gd name="connsiteX39" fmla="*/ 968500 w 1722566"/>
                <a:gd name="connsiteY39" fmla="*/ 1505914 h 2569567"/>
                <a:gd name="connsiteX40" fmla="*/ 817670 w 1722566"/>
                <a:gd name="connsiteY40" fmla="*/ 1537256 h 2569567"/>
                <a:gd name="connsiteX41" fmla="*/ 791029 w 1722566"/>
                <a:gd name="connsiteY41" fmla="*/ 1627362 h 2569567"/>
                <a:gd name="connsiteX42" fmla="*/ 782411 w 1722566"/>
                <a:gd name="connsiteY42" fmla="*/ 1769183 h 2569567"/>
                <a:gd name="connsiteX0" fmla="*/ 884973 w 1722566"/>
                <a:gd name="connsiteY0" fmla="*/ 2541817 h 2620394"/>
                <a:gd name="connsiteX1" fmla="*/ 381196 w 1722566"/>
                <a:gd name="connsiteY1" fmla="*/ 2569558 h 2620394"/>
                <a:gd name="connsiteX2" fmla="*/ 283690 w 1722566"/>
                <a:gd name="connsiteY2" fmla="*/ 1751553 h 2620394"/>
                <a:gd name="connsiteX3" fmla="*/ 215130 w 1722566"/>
                <a:gd name="connsiteY3" fmla="*/ 1500821 h 2620394"/>
                <a:gd name="connsiteX4" fmla="*/ 35309 w 1722566"/>
                <a:gd name="connsiteY4" fmla="*/ 852445 h 2620394"/>
                <a:gd name="connsiteX5" fmla="*/ 4751 w 1722566"/>
                <a:gd name="connsiteY5" fmla="*/ 753720 h 2620394"/>
                <a:gd name="connsiteX6" fmla="*/ 50 w 1722566"/>
                <a:gd name="connsiteY6" fmla="*/ 725904 h 2620394"/>
                <a:gd name="connsiteX7" fmla="*/ 50 w 1722566"/>
                <a:gd name="connsiteY7" fmla="*/ 482224 h 2620394"/>
                <a:gd name="connsiteX8" fmla="*/ 1617 w 1722566"/>
                <a:gd name="connsiteY8" fmla="*/ 467337 h 2620394"/>
                <a:gd name="connsiteX9" fmla="*/ 15329 w 1722566"/>
                <a:gd name="connsiteY9" fmla="*/ 466945 h 2620394"/>
                <a:gd name="connsiteX10" fmla="*/ 34525 w 1722566"/>
                <a:gd name="connsiteY10" fmla="*/ 484183 h 2620394"/>
                <a:gd name="connsiteX11" fmla="*/ 158324 w 1722566"/>
                <a:gd name="connsiteY11" fmla="*/ 602497 h 2620394"/>
                <a:gd name="connsiteX12" fmla="*/ 184181 w 1722566"/>
                <a:gd name="connsiteY12" fmla="*/ 631488 h 2620394"/>
                <a:gd name="connsiteX13" fmla="*/ 214739 w 1722566"/>
                <a:gd name="connsiteY13" fmla="*/ 624828 h 2620394"/>
                <a:gd name="connsiteX14" fmla="*/ 316598 w 1722566"/>
                <a:gd name="connsiteY14" fmla="*/ 603281 h 2620394"/>
                <a:gd name="connsiteX15" fmla="*/ 494461 w 1722566"/>
                <a:gd name="connsiteY15" fmla="*/ 579383 h 2620394"/>
                <a:gd name="connsiteX16" fmla="*/ 634714 w 1722566"/>
                <a:gd name="connsiteY16" fmla="*/ 540598 h 2620394"/>
                <a:gd name="connsiteX17" fmla="*/ 749894 w 1722566"/>
                <a:gd name="connsiteY17" fmla="*/ 584084 h 2620394"/>
                <a:gd name="connsiteX18" fmla="*/ 801215 w 1722566"/>
                <a:gd name="connsiteY18" fmla="*/ 721203 h 2620394"/>
                <a:gd name="connsiteX19" fmla="*/ 805525 w 1722566"/>
                <a:gd name="connsiteY19" fmla="*/ 738441 h 2620394"/>
                <a:gd name="connsiteX20" fmla="*/ 828247 w 1722566"/>
                <a:gd name="connsiteY20" fmla="*/ 761947 h 2620394"/>
                <a:gd name="connsiteX21" fmla="*/ 892106 w 1722566"/>
                <a:gd name="connsiteY21" fmla="*/ 799165 h 2620394"/>
                <a:gd name="connsiteX22" fmla="*/ 929715 w 1722566"/>
                <a:gd name="connsiteY22" fmla="*/ 808959 h 2620394"/>
                <a:gd name="connsiteX23" fmla="*/ 951654 w 1722566"/>
                <a:gd name="connsiteY23" fmla="*/ 800732 h 2620394"/>
                <a:gd name="connsiteX24" fmla="*/ 936375 w 1722566"/>
                <a:gd name="connsiteY24" fmla="*/ 781927 h 2620394"/>
                <a:gd name="connsiteX25" fmla="*/ 744801 w 1722566"/>
                <a:gd name="connsiteY25" fmla="*/ 493194 h 2620394"/>
                <a:gd name="connsiteX26" fmla="*/ 619043 w 1722566"/>
                <a:gd name="connsiteY26" fmla="*/ 278505 h 2620394"/>
                <a:gd name="connsiteX27" fmla="*/ 632363 w 1722566"/>
                <a:gd name="connsiteY27" fmla="*/ 248731 h 2620394"/>
                <a:gd name="connsiteX28" fmla="*/ 821196 w 1722566"/>
                <a:gd name="connsiteY28" fmla="*/ 168418 h 2620394"/>
                <a:gd name="connsiteX29" fmla="*/ 884270 w 1722566"/>
                <a:gd name="connsiteY29" fmla="*/ 53238 h 2620394"/>
                <a:gd name="connsiteX30" fmla="*/ 913261 w 1722566"/>
                <a:gd name="connsiteY30" fmla="*/ 9752 h 2620394"/>
                <a:gd name="connsiteX31" fmla="*/ 971634 w 1722566"/>
                <a:gd name="connsiteY31" fmla="*/ 64991 h 2620394"/>
                <a:gd name="connsiteX32" fmla="*/ 1198077 w 1722566"/>
                <a:gd name="connsiteY32" fmla="*/ 294567 h 2620394"/>
                <a:gd name="connsiteX33" fmla="*/ 1428828 w 1722566"/>
                <a:gd name="connsiteY33" fmla="*/ 554701 h 2620394"/>
                <a:gd name="connsiteX34" fmla="*/ 1704632 w 1722566"/>
                <a:gd name="connsiteY34" fmla="*/ 927665 h 2620394"/>
                <a:gd name="connsiteX35" fmla="*/ 1718736 w 1722566"/>
                <a:gd name="connsiteY35" fmla="*/ 1061649 h 2620394"/>
                <a:gd name="connsiteX36" fmla="*/ 1661930 w 1722566"/>
                <a:gd name="connsiteY36" fmla="*/ 1210521 h 2620394"/>
                <a:gd name="connsiteX37" fmla="*/ 1510707 w 1722566"/>
                <a:gd name="connsiteY37" fmla="*/ 1304545 h 2620394"/>
                <a:gd name="connsiteX38" fmla="*/ 1153807 w 1722566"/>
                <a:gd name="connsiteY38" fmla="*/ 1446366 h 2620394"/>
                <a:gd name="connsiteX39" fmla="*/ 968500 w 1722566"/>
                <a:gd name="connsiteY39" fmla="*/ 1505914 h 2620394"/>
                <a:gd name="connsiteX40" fmla="*/ 817670 w 1722566"/>
                <a:gd name="connsiteY40" fmla="*/ 1537256 h 2620394"/>
                <a:gd name="connsiteX41" fmla="*/ 791029 w 1722566"/>
                <a:gd name="connsiteY41" fmla="*/ 1627362 h 2620394"/>
                <a:gd name="connsiteX42" fmla="*/ 884973 w 1722566"/>
                <a:gd name="connsiteY42" fmla="*/ 2541817 h 2620394"/>
                <a:gd name="connsiteX0" fmla="*/ 884973 w 1722566"/>
                <a:gd name="connsiteY0" fmla="*/ 2541817 h 2570413"/>
                <a:gd name="connsiteX1" fmla="*/ 381196 w 1722566"/>
                <a:gd name="connsiteY1" fmla="*/ 2569558 h 2570413"/>
                <a:gd name="connsiteX2" fmla="*/ 283690 w 1722566"/>
                <a:gd name="connsiteY2" fmla="*/ 1751553 h 2570413"/>
                <a:gd name="connsiteX3" fmla="*/ 215130 w 1722566"/>
                <a:gd name="connsiteY3" fmla="*/ 1500821 h 2570413"/>
                <a:gd name="connsiteX4" fmla="*/ 35309 w 1722566"/>
                <a:gd name="connsiteY4" fmla="*/ 852445 h 2570413"/>
                <a:gd name="connsiteX5" fmla="*/ 4751 w 1722566"/>
                <a:gd name="connsiteY5" fmla="*/ 753720 h 2570413"/>
                <a:gd name="connsiteX6" fmla="*/ 50 w 1722566"/>
                <a:gd name="connsiteY6" fmla="*/ 725904 h 2570413"/>
                <a:gd name="connsiteX7" fmla="*/ 50 w 1722566"/>
                <a:gd name="connsiteY7" fmla="*/ 482224 h 2570413"/>
                <a:gd name="connsiteX8" fmla="*/ 1617 w 1722566"/>
                <a:gd name="connsiteY8" fmla="*/ 467337 h 2570413"/>
                <a:gd name="connsiteX9" fmla="*/ 15329 w 1722566"/>
                <a:gd name="connsiteY9" fmla="*/ 466945 h 2570413"/>
                <a:gd name="connsiteX10" fmla="*/ 34525 w 1722566"/>
                <a:gd name="connsiteY10" fmla="*/ 484183 h 2570413"/>
                <a:gd name="connsiteX11" fmla="*/ 158324 w 1722566"/>
                <a:gd name="connsiteY11" fmla="*/ 602497 h 2570413"/>
                <a:gd name="connsiteX12" fmla="*/ 184181 w 1722566"/>
                <a:gd name="connsiteY12" fmla="*/ 631488 h 2570413"/>
                <a:gd name="connsiteX13" fmla="*/ 214739 w 1722566"/>
                <a:gd name="connsiteY13" fmla="*/ 624828 h 2570413"/>
                <a:gd name="connsiteX14" fmla="*/ 316598 w 1722566"/>
                <a:gd name="connsiteY14" fmla="*/ 603281 h 2570413"/>
                <a:gd name="connsiteX15" fmla="*/ 494461 w 1722566"/>
                <a:gd name="connsiteY15" fmla="*/ 579383 h 2570413"/>
                <a:gd name="connsiteX16" fmla="*/ 634714 w 1722566"/>
                <a:gd name="connsiteY16" fmla="*/ 540598 h 2570413"/>
                <a:gd name="connsiteX17" fmla="*/ 749894 w 1722566"/>
                <a:gd name="connsiteY17" fmla="*/ 584084 h 2570413"/>
                <a:gd name="connsiteX18" fmla="*/ 801215 w 1722566"/>
                <a:gd name="connsiteY18" fmla="*/ 721203 h 2570413"/>
                <a:gd name="connsiteX19" fmla="*/ 805525 w 1722566"/>
                <a:gd name="connsiteY19" fmla="*/ 738441 h 2570413"/>
                <a:gd name="connsiteX20" fmla="*/ 828247 w 1722566"/>
                <a:gd name="connsiteY20" fmla="*/ 761947 h 2570413"/>
                <a:gd name="connsiteX21" fmla="*/ 892106 w 1722566"/>
                <a:gd name="connsiteY21" fmla="*/ 799165 h 2570413"/>
                <a:gd name="connsiteX22" fmla="*/ 929715 w 1722566"/>
                <a:gd name="connsiteY22" fmla="*/ 808959 h 2570413"/>
                <a:gd name="connsiteX23" fmla="*/ 951654 w 1722566"/>
                <a:gd name="connsiteY23" fmla="*/ 800732 h 2570413"/>
                <a:gd name="connsiteX24" fmla="*/ 936375 w 1722566"/>
                <a:gd name="connsiteY24" fmla="*/ 781927 h 2570413"/>
                <a:gd name="connsiteX25" fmla="*/ 744801 w 1722566"/>
                <a:gd name="connsiteY25" fmla="*/ 493194 h 2570413"/>
                <a:gd name="connsiteX26" fmla="*/ 619043 w 1722566"/>
                <a:gd name="connsiteY26" fmla="*/ 278505 h 2570413"/>
                <a:gd name="connsiteX27" fmla="*/ 632363 w 1722566"/>
                <a:gd name="connsiteY27" fmla="*/ 248731 h 2570413"/>
                <a:gd name="connsiteX28" fmla="*/ 821196 w 1722566"/>
                <a:gd name="connsiteY28" fmla="*/ 168418 h 2570413"/>
                <a:gd name="connsiteX29" fmla="*/ 884270 w 1722566"/>
                <a:gd name="connsiteY29" fmla="*/ 53238 h 2570413"/>
                <a:gd name="connsiteX30" fmla="*/ 913261 w 1722566"/>
                <a:gd name="connsiteY30" fmla="*/ 9752 h 2570413"/>
                <a:gd name="connsiteX31" fmla="*/ 971634 w 1722566"/>
                <a:gd name="connsiteY31" fmla="*/ 64991 h 2570413"/>
                <a:gd name="connsiteX32" fmla="*/ 1198077 w 1722566"/>
                <a:gd name="connsiteY32" fmla="*/ 294567 h 2570413"/>
                <a:gd name="connsiteX33" fmla="*/ 1428828 w 1722566"/>
                <a:gd name="connsiteY33" fmla="*/ 554701 h 2570413"/>
                <a:gd name="connsiteX34" fmla="*/ 1704632 w 1722566"/>
                <a:gd name="connsiteY34" fmla="*/ 927665 h 2570413"/>
                <a:gd name="connsiteX35" fmla="*/ 1718736 w 1722566"/>
                <a:gd name="connsiteY35" fmla="*/ 1061649 h 2570413"/>
                <a:gd name="connsiteX36" fmla="*/ 1661930 w 1722566"/>
                <a:gd name="connsiteY36" fmla="*/ 1210521 h 2570413"/>
                <a:gd name="connsiteX37" fmla="*/ 1510707 w 1722566"/>
                <a:gd name="connsiteY37" fmla="*/ 1304545 h 2570413"/>
                <a:gd name="connsiteX38" fmla="*/ 1153807 w 1722566"/>
                <a:gd name="connsiteY38" fmla="*/ 1446366 h 2570413"/>
                <a:gd name="connsiteX39" fmla="*/ 968500 w 1722566"/>
                <a:gd name="connsiteY39" fmla="*/ 1505914 h 2570413"/>
                <a:gd name="connsiteX40" fmla="*/ 817670 w 1722566"/>
                <a:gd name="connsiteY40" fmla="*/ 1537256 h 2570413"/>
                <a:gd name="connsiteX41" fmla="*/ 791029 w 1722566"/>
                <a:gd name="connsiteY41" fmla="*/ 1627362 h 2570413"/>
                <a:gd name="connsiteX42" fmla="*/ 884973 w 1722566"/>
                <a:gd name="connsiteY42" fmla="*/ 2541817 h 2570413"/>
                <a:gd name="connsiteX0" fmla="*/ 884973 w 1722566"/>
                <a:gd name="connsiteY0" fmla="*/ 2541817 h 2570413"/>
                <a:gd name="connsiteX1" fmla="*/ 381196 w 1722566"/>
                <a:gd name="connsiteY1" fmla="*/ 2569558 h 2570413"/>
                <a:gd name="connsiteX2" fmla="*/ 290527 w 1722566"/>
                <a:gd name="connsiteY2" fmla="*/ 1908815 h 2570413"/>
                <a:gd name="connsiteX3" fmla="*/ 215130 w 1722566"/>
                <a:gd name="connsiteY3" fmla="*/ 1500821 h 2570413"/>
                <a:gd name="connsiteX4" fmla="*/ 35309 w 1722566"/>
                <a:gd name="connsiteY4" fmla="*/ 852445 h 2570413"/>
                <a:gd name="connsiteX5" fmla="*/ 4751 w 1722566"/>
                <a:gd name="connsiteY5" fmla="*/ 753720 h 2570413"/>
                <a:gd name="connsiteX6" fmla="*/ 50 w 1722566"/>
                <a:gd name="connsiteY6" fmla="*/ 725904 h 2570413"/>
                <a:gd name="connsiteX7" fmla="*/ 50 w 1722566"/>
                <a:gd name="connsiteY7" fmla="*/ 482224 h 2570413"/>
                <a:gd name="connsiteX8" fmla="*/ 1617 w 1722566"/>
                <a:gd name="connsiteY8" fmla="*/ 467337 h 2570413"/>
                <a:gd name="connsiteX9" fmla="*/ 15329 w 1722566"/>
                <a:gd name="connsiteY9" fmla="*/ 466945 h 2570413"/>
                <a:gd name="connsiteX10" fmla="*/ 34525 w 1722566"/>
                <a:gd name="connsiteY10" fmla="*/ 484183 h 2570413"/>
                <a:gd name="connsiteX11" fmla="*/ 158324 w 1722566"/>
                <a:gd name="connsiteY11" fmla="*/ 602497 h 2570413"/>
                <a:gd name="connsiteX12" fmla="*/ 184181 w 1722566"/>
                <a:gd name="connsiteY12" fmla="*/ 631488 h 2570413"/>
                <a:gd name="connsiteX13" fmla="*/ 214739 w 1722566"/>
                <a:gd name="connsiteY13" fmla="*/ 624828 h 2570413"/>
                <a:gd name="connsiteX14" fmla="*/ 316598 w 1722566"/>
                <a:gd name="connsiteY14" fmla="*/ 603281 h 2570413"/>
                <a:gd name="connsiteX15" fmla="*/ 494461 w 1722566"/>
                <a:gd name="connsiteY15" fmla="*/ 579383 h 2570413"/>
                <a:gd name="connsiteX16" fmla="*/ 634714 w 1722566"/>
                <a:gd name="connsiteY16" fmla="*/ 540598 h 2570413"/>
                <a:gd name="connsiteX17" fmla="*/ 749894 w 1722566"/>
                <a:gd name="connsiteY17" fmla="*/ 584084 h 2570413"/>
                <a:gd name="connsiteX18" fmla="*/ 801215 w 1722566"/>
                <a:gd name="connsiteY18" fmla="*/ 721203 h 2570413"/>
                <a:gd name="connsiteX19" fmla="*/ 805525 w 1722566"/>
                <a:gd name="connsiteY19" fmla="*/ 738441 h 2570413"/>
                <a:gd name="connsiteX20" fmla="*/ 828247 w 1722566"/>
                <a:gd name="connsiteY20" fmla="*/ 761947 h 2570413"/>
                <a:gd name="connsiteX21" fmla="*/ 892106 w 1722566"/>
                <a:gd name="connsiteY21" fmla="*/ 799165 h 2570413"/>
                <a:gd name="connsiteX22" fmla="*/ 929715 w 1722566"/>
                <a:gd name="connsiteY22" fmla="*/ 808959 h 2570413"/>
                <a:gd name="connsiteX23" fmla="*/ 951654 w 1722566"/>
                <a:gd name="connsiteY23" fmla="*/ 800732 h 2570413"/>
                <a:gd name="connsiteX24" fmla="*/ 936375 w 1722566"/>
                <a:gd name="connsiteY24" fmla="*/ 781927 h 2570413"/>
                <a:gd name="connsiteX25" fmla="*/ 744801 w 1722566"/>
                <a:gd name="connsiteY25" fmla="*/ 493194 h 2570413"/>
                <a:gd name="connsiteX26" fmla="*/ 619043 w 1722566"/>
                <a:gd name="connsiteY26" fmla="*/ 278505 h 2570413"/>
                <a:gd name="connsiteX27" fmla="*/ 632363 w 1722566"/>
                <a:gd name="connsiteY27" fmla="*/ 248731 h 2570413"/>
                <a:gd name="connsiteX28" fmla="*/ 821196 w 1722566"/>
                <a:gd name="connsiteY28" fmla="*/ 168418 h 2570413"/>
                <a:gd name="connsiteX29" fmla="*/ 884270 w 1722566"/>
                <a:gd name="connsiteY29" fmla="*/ 53238 h 2570413"/>
                <a:gd name="connsiteX30" fmla="*/ 913261 w 1722566"/>
                <a:gd name="connsiteY30" fmla="*/ 9752 h 2570413"/>
                <a:gd name="connsiteX31" fmla="*/ 971634 w 1722566"/>
                <a:gd name="connsiteY31" fmla="*/ 64991 h 2570413"/>
                <a:gd name="connsiteX32" fmla="*/ 1198077 w 1722566"/>
                <a:gd name="connsiteY32" fmla="*/ 294567 h 2570413"/>
                <a:gd name="connsiteX33" fmla="*/ 1428828 w 1722566"/>
                <a:gd name="connsiteY33" fmla="*/ 554701 h 2570413"/>
                <a:gd name="connsiteX34" fmla="*/ 1704632 w 1722566"/>
                <a:gd name="connsiteY34" fmla="*/ 927665 h 2570413"/>
                <a:gd name="connsiteX35" fmla="*/ 1718736 w 1722566"/>
                <a:gd name="connsiteY35" fmla="*/ 1061649 h 2570413"/>
                <a:gd name="connsiteX36" fmla="*/ 1661930 w 1722566"/>
                <a:gd name="connsiteY36" fmla="*/ 1210521 h 2570413"/>
                <a:gd name="connsiteX37" fmla="*/ 1510707 w 1722566"/>
                <a:gd name="connsiteY37" fmla="*/ 1304545 h 2570413"/>
                <a:gd name="connsiteX38" fmla="*/ 1153807 w 1722566"/>
                <a:gd name="connsiteY38" fmla="*/ 1446366 h 2570413"/>
                <a:gd name="connsiteX39" fmla="*/ 968500 w 1722566"/>
                <a:gd name="connsiteY39" fmla="*/ 1505914 h 2570413"/>
                <a:gd name="connsiteX40" fmla="*/ 817670 w 1722566"/>
                <a:gd name="connsiteY40" fmla="*/ 1537256 h 2570413"/>
                <a:gd name="connsiteX41" fmla="*/ 791029 w 1722566"/>
                <a:gd name="connsiteY41" fmla="*/ 1627362 h 2570413"/>
                <a:gd name="connsiteX42" fmla="*/ 884973 w 1722566"/>
                <a:gd name="connsiteY42" fmla="*/ 2541817 h 2570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722566" h="2570413">
                  <a:moveTo>
                    <a:pt x="884973" y="2541817"/>
                  </a:moveTo>
                  <a:cubicBezTo>
                    <a:pt x="748292" y="2568938"/>
                    <a:pt x="464316" y="2572496"/>
                    <a:pt x="381196" y="2569558"/>
                  </a:cubicBezTo>
                  <a:cubicBezTo>
                    <a:pt x="375319" y="2564857"/>
                    <a:pt x="292094" y="1915475"/>
                    <a:pt x="290527" y="1908815"/>
                  </a:cubicBezTo>
                  <a:cubicBezTo>
                    <a:pt x="267412" y="1825368"/>
                    <a:pt x="257666" y="1676883"/>
                    <a:pt x="215130" y="1500821"/>
                  </a:cubicBezTo>
                  <a:cubicBezTo>
                    <a:pt x="172594" y="1324759"/>
                    <a:pt x="96816" y="1068309"/>
                    <a:pt x="35309" y="852445"/>
                  </a:cubicBezTo>
                  <a:cubicBezTo>
                    <a:pt x="25906" y="819145"/>
                    <a:pt x="16504" y="786236"/>
                    <a:pt x="4751" y="753720"/>
                  </a:cubicBezTo>
                  <a:cubicBezTo>
                    <a:pt x="1617" y="744709"/>
                    <a:pt x="-342" y="735306"/>
                    <a:pt x="50" y="725904"/>
                  </a:cubicBezTo>
                  <a:lnTo>
                    <a:pt x="50" y="482224"/>
                  </a:lnTo>
                  <a:cubicBezTo>
                    <a:pt x="50" y="477131"/>
                    <a:pt x="-342" y="472038"/>
                    <a:pt x="1617" y="467337"/>
                  </a:cubicBezTo>
                  <a:cubicBezTo>
                    <a:pt x="5926" y="459894"/>
                    <a:pt x="11019" y="463811"/>
                    <a:pt x="15329" y="466945"/>
                  </a:cubicBezTo>
                  <a:cubicBezTo>
                    <a:pt x="22380" y="472038"/>
                    <a:pt x="28649" y="477915"/>
                    <a:pt x="34525" y="484183"/>
                  </a:cubicBezTo>
                  <a:cubicBezTo>
                    <a:pt x="74877" y="524535"/>
                    <a:pt x="118364" y="561753"/>
                    <a:pt x="158324" y="602497"/>
                  </a:cubicBezTo>
                  <a:cubicBezTo>
                    <a:pt x="166159" y="610724"/>
                    <a:pt x="173995" y="626395"/>
                    <a:pt x="184181" y="631488"/>
                  </a:cubicBezTo>
                  <a:cubicBezTo>
                    <a:pt x="202986" y="640499"/>
                    <a:pt x="195542" y="633839"/>
                    <a:pt x="214739" y="624828"/>
                  </a:cubicBezTo>
                  <a:cubicBezTo>
                    <a:pt x="247255" y="609549"/>
                    <a:pt x="281731" y="608374"/>
                    <a:pt x="316598" y="603281"/>
                  </a:cubicBezTo>
                  <a:lnTo>
                    <a:pt x="494461" y="579383"/>
                  </a:lnTo>
                  <a:cubicBezTo>
                    <a:pt x="543040" y="572723"/>
                    <a:pt x="588485" y="555093"/>
                    <a:pt x="634714" y="540598"/>
                  </a:cubicBezTo>
                  <a:cubicBezTo>
                    <a:pt x="684468" y="524927"/>
                    <a:pt x="724037" y="536680"/>
                    <a:pt x="749894" y="584084"/>
                  </a:cubicBezTo>
                  <a:cubicBezTo>
                    <a:pt x="773792" y="627570"/>
                    <a:pt x="787503" y="674191"/>
                    <a:pt x="801215" y="721203"/>
                  </a:cubicBezTo>
                  <a:cubicBezTo>
                    <a:pt x="802782" y="726688"/>
                    <a:pt x="804350" y="732564"/>
                    <a:pt x="805525" y="738441"/>
                  </a:cubicBezTo>
                  <a:cubicBezTo>
                    <a:pt x="807875" y="751761"/>
                    <a:pt x="814927" y="758421"/>
                    <a:pt x="828247" y="761947"/>
                  </a:cubicBezTo>
                  <a:cubicBezTo>
                    <a:pt x="852929" y="768215"/>
                    <a:pt x="874868" y="780752"/>
                    <a:pt x="892106" y="799165"/>
                  </a:cubicBezTo>
                  <a:cubicBezTo>
                    <a:pt x="903467" y="811310"/>
                    <a:pt x="915220" y="813660"/>
                    <a:pt x="929715" y="808959"/>
                  </a:cubicBezTo>
                  <a:cubicBezTo>
                    <a:pt x="937551" y="806608"/>
                    <a:pt x="949696" y="807000"/>
                    <a:pt x="951654" y="800732"/>
                  </a:cubicBezTo>
                  <a:cubicBezTo>
                    <a:pt x="953613" y="792896"/>
                    <a:pt x="942644" y="787412"/>
                    <a:pt x="936375" y="781927"/>
                  </a:cubicBezTo>
                  <a:cubicBezTo>
                    <a:pt x="852537" y="709058"/>
                    <a:pt x="800824" y="587218"/>
                    <a:pt x="744801" y="493194"/>
                  </a:cubicBezTo>
                  <a:cubicBezTo>
                    <a:pt x="703273" y="423851"/>
                    <a:pt x="660179" y="349415"/>
                    <a:pt x="619043" y="278505"/>
                  </a:cubicBezTo>
                  <a:cubicBezTo>
                    <a:pt x="609249" y="261267"/>
                    <a:pt x="612775" y="253432"/>
                    <a:pt x="632363" y="248731"/>
                  </a:cubicBezTo>
                  <a:cubicBezTo>
                    <a:pt x="707975" y="252256"/>
                    <a:pt x="767523" y="216997"/>
                    <a:pt x="821196" y="168418"/>
                  </a:cubicBezTo>
                  <a:cubicBezTo>
                    <a:pt x="858022" y="135118"/>
                    <a:pt x="883095" y="104560"/>
                    <a:pt x="884270" y="53238"/>
                  </a:cubicBezTo>
                  <a:cubicBezTo>
                    <a:pt x="884662" y="36392"/>
                    <a:pt x="879177" y="-23157"/>
                    <a:pt x="913261" y="9752"/>
                  </a:cubicBezTo>
                  <a:cubicBezTo>
                    <a:pt x="932458" y="28165"/>
                    <a:pt x="952438" y="46186"/>
                    <a:pt x="971634" y="64991"/>
                  </a:cubicBezTo>
                  <a:cubicBezTo>
                    <a:pt x="1048029" y="140994"/>
                    <a:pt x="1124816" y="215822"/>
                    <a:pt x="1198077" y="294567"/>
                  </a:cubicBezTo>
                  <a:cubicBezTo>
                    <a:pt x="1277214" y="379189"/>
                    <a:pt x="1353608" y="466554"/>
                    <a:pt x="1428828" y="554701"/>
                  </a:cubicBezTo>
                  <a:cubicBezTo>
                    <a:pt x="1524811" y="667139"/>
                    <a:pt x="1643517" y="789371"/>
                    <a:pt x="1704632" y="927665"/>
                  </a:cubicBezTo>
                  <a:cubicBezTo>
                    <a:pt x="1723437" y="969976"/>
                    <a:pt x="1726180" y="1016204"/>
                    <a:pt x="1718736" y="1061649"/>
                  </a:cubicBezTo>
                  <a:cubicBezTo>
                    <a:pt x="1710117" y="1114146"/>
                    <a:pt x="1693663" y="1167427"/>
                    <a:pt x="1661930" y="1210521"/>
                  </a:cubicBezTo>
                  <a:cubicBezTo>
                    <a:pt x="1623537" y="1263018"/>
                    <a:pt x="1569081" y="1281823"/>
                    <a:pt x="1510707" y="1304545"/>
                  </a:cubicBezTo>
                  <a:cubicBezTo>
                    <a:pt x="1391610" y="1351166"/>
                    <a:pt x="1274079" y="1402487"/>
                    <a:pt x="1153807" y="1446366"/>
                  </a:cubicBezTo>
                  <a:cubicBezTo>
                    <a:pt x="1092691" y="1468696"/>
                    <a:pt x="1031183" y="1489068"/>
                    <a:pt x="968500" y="1505914"/>
                  </a:cubicBezTo>
                  <a:cubicBezTo>
                    <a:pt x="920705" y="1518843"/>
                    <a:pt x="862723" y="1516100"/>
                    <a:pt x="817670" y="1537256"/>
                  </a:cubicBezTo>
                  <a:cubicBezTo>
                    <a:pt x="786328" y="1552143"/>
                    <a:pt x="790638" y="1598763"/>
                    <a:pt x="791029" y="1627362"/>
                  </a:cubicBezTo>
                  <a:cubicBezTo>
                    <a:pt x="792205" y="1653219"/>
                    <a:pt x="905344" y="2525362"/>
                    <a:pt x="884973" y="2541817"/>
                  </a:cubicBezTo>
                  <a:close/>
                </a:path>
              </a:pathLst>
            </a:custGeom>
            <a:solidFill>
              <a:srgbClr val="000000"/>
            </a:solidFill>
            <a:ln w="3910" cap="flat">
              <a:noFill/>
              <a:prstDash val="solid"/>
              <a:miter/>
            </a:ln>
          </p:spPr>
          <p:txBody>
            <a:bodyPr rtlCol="0" anchor="ctr"/>
            <a:lstStyle/>
            <a:p>
              <a:pPr algn="r" rtl="1"/>
              <a:endParaRPr lang="en-US">
                <a:cs typeface="B Nazanin" panose="00000700000000000000" pitchFamily="2" charset="-78"/>
              </a:endParaRPr>
            </a:p>
          </p:txBody>
        </p:sp>
        <p:sp>
          <p:nvSpPr>
            <p:cNvPr id="6" name="Freeform: Shape 5">
              <a:extLst>
                <a:ext uri="{FF2B5EF4-FFF2-40B4-BE49-F238E27FC236}">
                  <a16:creationId xmlns:a16="http://schemas.microsoft.com/office/drawing/2014/main" id="{0B6CC913-88E1-4B1E-9CC3-B39ED8A5562F}"/>
                </a:ext>
              </a:extLst>
            </p:cNvPr>
            <p:cNvSpPr/>
            <p:nvPr/>
          </p:nvSpPr>
          <p:spPr>
            <a:xfrm>
              <a:off x="1541736" y="3080609"/>
              <a:ext cx="562128" cy="523925"/>
            </a:xfrm>
            <a:custGeom>
              <a:avLst/>
              <a:gdLst>
                <a:gd name="connsiteX0" fmla="*/ 391768 w 403521"/>
                <a:gd name="connsiteY0" fmla="*/ 180007 h 376097"/>
                <a:gd name="connsiteX1" fmla="*/ 399603 w 403521"/>
                <a:gd name="connsiteY1" fmla="*/ 190977 h 376097"/>
                <a:gd name="connsiteX2" fmla="*/ 401562 w 403521"/>
                <a:gd name="connsiteY2" fmla="*/ 207823 h 376097"/>
                <a:gd name="connsiteX3" fmla="*/ 388242 w 403521"/>
                <a:gd name="connsiteY3" fmla="*/ 225844 h 376097"/>
                <a:gd name="connsiteX4" fmla="*/ 295393 w 403521"/>
                <a:gd name="connsiteY4" fmla="*/ 370406 h 376097"/>
                <a:gd name="connsiteX5" fmla="*/ 273062 w 403521"/>
                <a:gd name="connsiteY5" fmla="*/ 372365 h 376097"/>
                <a:gd name="connsiteX6" fmla="*/ 0 w 403521"/>
                <a:gd name="connsiteY6" fmla="*/ 143573 h 376097"/>
                <a:gd name="connsiteX7" fmla="*/ 9011 w 403521"/>
                <a:gd name="connsiteY7" fmla="*/ 133387 h 376097"/>
                <a:gd name="connsiteX8" fmla="*/ 30166 w 403521"/>
                <a:gd name="connsiteY8" fmla="*/ 112231 h 376097"/>
                <a:gd name="connsiteX9" fmla="*/ 57982 w 403521"/>
                <a:gd name="connsiteY9" fmla="*/ 84807 h 376097"/>
                <a:gd name="connsiteX10" fmla="*/ 83838 w 403521"/>
                <a:gd name="connsiteY10" fmla="*/ 59734 h 376097"/>
                <a:gd name="connsiteX11" fmla="*/ 94024 w 403521"/>
                <a:gd name="connsiteY11" fmla="*/ 49157 h 376097"/>
                <a:gd name="connsiteX12" fmla="*/ 132809 w 403521"/>
                <a:gd name="connsiteY12" fmla="*/ 10763 h 376097"/>
                <a:gd name="connsiteX13" fmla="*/ 144171 w 403521"/>
                <a:gd name="connsiteY13" fmla="*/ 186 h 376097"/>
                <a:gd name="connsiteX14" fmla="*/ 162975 w 403521"/>
                <a:gd name="connsiteY14" fmla="*/ 6062 h 376097"/>
                <a:gd name="connsiteX15" fmla="*/ 172770 w 403521"/>
                <a:gd name="connsiteY15" fmla="*/ 8021 h 376097"/>
                <a:gd name="connsiteX16" fmla="*/ 187657 w 403521"/>
                <a:gd name="connsiteY16" fmla="*/ 14681 h 376097"/>
                <a:gd name="connsiteX17" fmla="*/ 197059 w 403521"/>
                <a:gd name="connsiteY17" fmla="*/ 18990 h 376097"/>
                <a:gd name="connsiteX18" fmla="*/ 230751 w 403521"/>
                <a:gd name="connsiteY18" fmla="*/ 35836 h 376097"/>
                <a:gd name="connsiteX19" fmla="*/ 239762 w 403521"/>
                <a:gd name="connsiteY19" fmla="*/ 41321 h 376097"/>
                <a:gd name="connsiteX20" fmla="*/ 250732 w 403521"/>
                <a:gd name="connsiteY20" fmla="*/ 47981 h 376097"/>
                <a:gd name="connsiteX21" fmla="*/ 275413 w 403521"/>
                <a:gd name="connsiteY21" fmla="*/ 62477 h 376097"/>
                <a:gd name="connsiteX22" fmla="*/ 323209 w 403521"/>
                <a:gd name="connsiteY22" fmla="*/ 99695 h 376097"/>
                <a:gd name="connsiteX23" fmla="*/ 386283 w 403521"/>
                <a:gd name="connsiteY23" fmla="*/ 170605 h 376097"/>
                <a:gd name="connsiteX24" fmla="*/ 391768 w 403521"/>
                <a:gd name="connsiteY24" fmla="*/ 180007 h 376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3521" h="376097">
                  <a:moveTo>
                    <a:pt x="391768" y="180007"/>
                  </a:moveTo>
                  <a:cubicBezTo>
                    <a:pt x="393335" y="184708"/>
                    <a:pt x="396078" y="188234"/>
                    <a:pt x="399603" y="190977"/>
                  </a:cubicBezTo>
                  <a:cubicBezTo>
                    <a:pt x="406263" y="195678"/>
                    <a:pt x="407439" y="201163"/>
                    <a:pt x="401562" y="207823"/>
                  </a:cubicBezTo>
                  <a:cubicBezTo>
                    <a:pt x="396861" y="213307"/>
                    <a:pt x="394510" y="221143"/>
                    <a:pt x="388242" y="225844"/>
                  </a:cubicBezTo>
                  <a:cubicBezTo>
                    <a:pt x="356509" y="273640"/>
                    <a:pt x="325167" y="321435"/>
                    <a:pt x="295393" y="370406"/>
                  </a:cubicBezTo>
                  <a:cubicBezTo>
                    <a:pt x="289125" y="384118"/>
                    <a:pt x="282073" y="379809"/>
                    <a:pt x="273062" y="372365"/>
                  </a:cubicBezTo>
                  <a:cubicBezTo>
                    <a:pt x="182172" y="295971"/>
                    <a:pt x="91282" y="219967"/>
                    <a:pt x="0" y="143573"/>
                  </a:cubicBezTo>
                  <a:cubicBezTo>
                    <a:pt x="3134" y="140047"/>
                    <a:pt x="5877" y="136913"/>
                    <a:pt x="9011" y="133387"/>
                  </a:cubicBezTo>
                  <a:cubicBezTo>
                    <a:pt x="16062" y="126335"/>
                    <a:pt x="23114" y="119283"/>
                    <a:pt x="30166" y="112231"/>
                  </a:cubicBezTo>
                  <a:cubicBezTo>
                    <a:pt x="37610" y="101262"/>
                    <a:pt x="46229" y="91468"/>
                    <a:pt x="57982" y="84807"/>
                  </a:cubicBezTo>
                  <a:cubicBezTo>
                    <a:pt x="66601" y="76580"/>
                    <a:pt x="75219" y="67961"/>
                    <a:pt x="83838" y="59734"/>
                  </a:cubicBezTo>
                  <a:cubicBezTo>
                    <a:pt x="86581" y="55425"/>
                    <a:pt x="89715" y="51507"/>
                    <a:pt x="94024" y="49157"/>
                  </a:cubicBezTo>
                  <a:cubicBezTo>
                    <a:pt x="108128" y="37404"/>
                    <a:pt x="121056" y="24475"/>
                    <a:pt x="132809" y="10763"/>
                  </a:cubicBezTo>
                  <a:cubicBezTo>
                    <a:pt x="134768" y="5279"/>
                    <a:pt x="139469" y="2928"/>
                    <a:pt x="144171" y="186"/>
                  </a:cubicBezTo>
                  <a:cubicBezTo>
                    <a:pt x="151614" y="-990"/>
                    <a:pt x="156707" y="3711"/>
                    <a:pt x="162975" y="6062"/>
                  </a:cubicBezTo>
                  <a:cubicBezTo>
                    <a:pt x="165718" y="8804"/>
                    <a:pt x="169636" y="7237"/>
                    <a:pt x="172770" y="8021"/>
                  </a:cubicBezTo>
                  <a:cubicBezTo>
                    <a:pt x="178646" y="8413"/>
                    <a:pt x="183347" y="11547"/>
                    <a:pt x="187657" y="14681"/>
                  </a:cubicBezTo>
                  <a:cubicBezTo>
                    <a:pt x="190399" y="17423"/>
                    <a:pt x="193533" y="18599"/>
                    <a:pt x="197059" y="18990"/>
                  </a:cubicBezTo>
                  <a:cubicBezTo>
                    <a:pt x="208812" y="23692"/>
                    <a:pt x="221349" y="26826"/>
                    <a:pt x="230751" y="35836"/>
                  </a:cubicBezTo>
                  <a:cubicBezTo>
                    <a:pt x="233102" y="38579"/>
                    <a:pt x="236236" y="40538"/>
                    <a:pt x="239762" y="41321"/>
                  </a:cubicBezTo>
                  <a:cubicBezTo>
                    <a:pt x="243680" y="42888"/>
                    <a:pt x="247206" y="45239"/>
                    <a:pt x="250732" y="47981"/>
                  </a:cubicBezTo>
                  <a:cubicBezTo>
                    <a:pt x="256608" y="56600"/>
                    <a:pt x="266402" y="58951"/>
                    <a:pt x="275413" y="62477"/>
                  </a:cubicBezTo>
                  <a:cubicBezTo>
                    <a:pt x="294610" y="70704"/>
                    <a:pt x="308713" y="85983"/>
                    <a:pt x="323209" y="99695"/>
                  </a:cubicBezTo>
                  <a:cubicBezTo>
                    <a:pt x="345931" y="121634"/>
                    <a:pt x="367478" y="144748"/>
                    <a:pt x="386283" y="170605"/>
                  </a:cubicBezTo>
                  <a:cubicBezTo>
                    <a:pt x="389026" y="173347"/>
                    <a:pt x="391768" y="176089"/>
                    <a:pt x="391768" y="180007"/>
                  </a:cubicBezTo>
                  <a:close/>
                </a:path>
              </a:pathLst>
            </a:custGeom>
            <a:solidFill>
              <a:srgbClr val="FEFEFE"/>
            </a:solidFill>
            <a:ln w="3910" cap="flat">
              <a:noFill/>
              <a:prstDash val="solid"/>
              <a:miter/>
            </a:ln>
          </p:spPr>
          <p:txBody>
            <a:bodyPr rtlCol="0" anchor="ctr"/>
            <a:lstStyle/>
            <a:p>
              <a:pPr algn="r" rtl="1"/>
              <a:endParaRPr lang="en-US">
                <a:cs typeface="B Nazanin" panose="00000700000000000000" pitchFamily="2" charset="-78"/>
              </a:endParaRPr>
            </a:p>
          </p:txBody>
        </p:sp>
        <p:sp>
          <p:nvSpPr>
            <p:cNvPr id="7" name="Freeform: Shape 6">
              <a:extLst>
                <a:ext uri="{FF2B5EF4-FFF2-40B4-BE49-F238E27FC236}">
                  <a16:creationId xmlns:a16="http://schemas.microsoft.com/office/drawing/2014/main" id="{30AFC537-4BEB-448B-A851-AE72F996F48D}"/>
                </a:ext>
              </a:extLst>
            </p:cNvPr>
            <p:cNvSpPr/>
            <p:nvPr/>
          </p:nvSpPr>
          <p:spPr>
            <a:xfrm>
              <a:off x="4452221" y="3197169"/>
              <a:ext cx="485723" cy="458435"/>
            </a:xfrm>
            <a:custGeom>
              <a:avLst/>
              <a:gdLst>
                <a:gd name="connsiteX0" fmla="*/ 92479 w 348673"/>
                <a:gd name="connsiteY0" fmla="*/ 330221 h 329085"/>
                <a:gd name="connsiteX1" fmla="*/ 4331 w 348673"/>
                <a:gd name="connsiteY1" fmla="*/ 200154 h 329085"/>
                <a:gd name="connsiteX2" fmla="*/ 3939 w 348673"/>
                <a:gd name="connsiteY2" fmla="*/ 188401 h 329085"/>
                <a:gd name="connsiteX3" fmla="*/ 14125 w 348673"/>
                <a:gd name="connsiteY3" fmla="*/ 175081 h 329085"/>
                <a:gd name="connsiteX4" fmla="*/ 223721 w 348673"/>
                <a:gd name="connsiteY4" fmla="*/ 9363 h 329085"/>
                <a:gd name="connsiteX5" fmla="*/ 242526 w 348673"/>
                <a:gd name="connsiteY5" fmla="*/ 352 h 329085"/>
                <a:gd name="connsiteX6" fmla="*/ 333024 w 348673"/>
                <a:gd name="connsiteY6" fmla="*/ 85366 h 329085"/>
                <a:gd name="connsiteX7" fmla="*/ 343602 w 348673"/>
                <a:gd name="connsiteY7" fmla="*/ 93593 h 329085"/>
                <a:gd name="connsiteX8" fmla="*/ 336158 w 348673"/>
                <a:gd name="connsiteY8" fmla="*/ 189968 h 329085"/>
                <a:gd name="connsiteX9" fmla="*/ 159863 w 348673"/>
                <a:gd name="connsiteY9" fmla="*/ 322777 h 329085"/>
                <a:gd name="connsiteX10" fmla="*/ 92479 w 348673"/>
                <a:gd name="connsiteY10" fmla="*/ 330221 h 329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673" h="329085">
                  <a:moveTo>
                    <a:pt x="92479" y="330221"/>
                  </a:moveTo>
                  <a:cubicBezTo>
                    <a:pt x="63096" y="286735"/>
                    <a:pt x="33713" y="243640"/>
                    <a:pt x="4331" y="200154"/>
                  </a:cubicBezTo>
                  <a:cubicBezTo>
                    <a:pt x="1980" y="196628"/>
                    <a:pt x="-3896" y="192318"/>
                    <a:pt x="3939" y="188401"/>
                  </a:cubicBezTo>
                  <a:cubicBezTo>
                    <a:pt x="4331" y="181349"/>
                    <a:pt x="9816" y="178607"/>
                    <a:pt x="14125" y="175081"/>
                  </a:cubicBezTo>
                  <a:cubicBezTo>
                    <a:pt x="84643" y="120625"/>
                    <a:pt x="153594" y="64602"/>
                    <a:pt x="223721" y="9363"/>
                  </a:cubicBezTo>
                  <a:cubicBezTo>
                    <a:pt x="229206" y="5053"/>
                    <a:pt x="233515" y="-1607"/>
                    <a:pt x="242526" y="352"/>
                  </a:cubicBezTo>
                  <a:cubicBezTo>
                    <a:pt x="272692" y="28951"/>
                    <a:pt x="302858" y="57158"/>
                    <a:pt x="333024" y="85366"/>
                  </a:cubicBezTo>
                  <a:cubicBezTo>
                    <a:pt x="336158" y="88500"/>
                    <a:pt x="338901" y="92418"/>
                    <a:pt x="343602" y="93593"/>
                  </a:cubicBezTo>
                  <a:cubicBezTo>
                    <a:pt x="353788" y="126893"/>
                    <a:pt x="356530" y="160585"/>
                    <a:pt x="336158" y="189968"/>
                  </a:cubicBezTo>
                  <a:cubicBezTo>
                    <a:pt x="292280" y="253434"/>
                    <a:pt x="234299" y="299663"/>
                    <a:pt x="159863" y="322777"/>
                  </a:cubicBezTo>
                  <a:cubicBezTo>
                    <a:pt x="137924" y="330221"/>
                    <a:pt x="115201" y="332180"/>
                    <a:pt x="92479" y="330221"/>
                  </a:cubicBezTo>
                  <a:close/>
                </a:path>
              </a:pathLst>
            </a:custGeom>
            <a:solidFill>
              <a:srgbClr val="FEFEFE"/>
            </a:solidFill>
            <a:ln w="3910" cap="flat">
              <a:noFill/>
              <a:prstDash val="solid"/>
              <a:miter/>
            </a:ln>
          </p:spPr>
          <p:txBody>
            <a:bodyPr rtlCol="0" anchor="ctr"/>
            <a:lstStyle/>
            <a:p>
              <a:pPr algn="r" rtl="1"/>
              <a:endParaRPr lang="en-US">
                <a:cs typeface="B Nazanin" panose="00000700000000000000" pitchFamily="2" charset="-78"/>
              </a:endParaRPr>
            </a:p>
          </p:txBody>
        </p:sp>
        <p:sp>
          <p:nvSpPr>
            <p:cNvPr id="8" name="Freeform: Shape 7">
              <a:extLst>
                <a:ext uri="{FF2B5EF4-FFF2-40B4-BE49-F238E27FC236}">
                  <a16:creationId xmlns:a16="http://schemas.microsoft.com/office/drawing/2014/main" id="{C8312CA2-9AC6-47B7-9A2A-101FF124F267}"/>
                </a:ext>
              </a:extLst>
            </p:cNvPr>
            <p:cNvSpPr/>
            <p:nvPr/>
          </p:nvSpPr>
          <p:spPr>
            <a:xfrm>
              <a:off x="1772045" y="1920045"/>
              <a:ext cx="3012573" cy="2188482"/>
            </a:xfrm>
            <a:custGeom>
              <a:avLst/>
              <a:gdLst>
                <a:gd name="connsiteX0" fmla="*/ 1117322 w 2162559"/>
                <a:gd name="connsiteY0" fmla="*/ 0 h 1570989"/>
                <a:gd name="connsiteX1" fmla="*/ 1073836 w 2162559"/>
                <a:gd name="connsiteY1" fmla="*/ 10186 h 1570989"/>
                <a:gd name="connsiteX2" fmla="*/ 986864 w 2162559"/>
                <a:gd name="connsiteY2" fmla="*/ 48579 h 1570989"/>
                <a:gd name="connsiteX3" fmla="*/ 987255 w 2162559"/>
                <a:gd name="connsiteY3" fmla="*/ 48971 h 1570989"/>
                <a:gd name="connsiteX4" fmla="*/ 902242 w 2162559"/>
                <a:gd name="connsiteY4" fmla="*/ 75219 h 1570989"/>
                <a:gd name="connsiteX5" fmla="*/ 861498 w 2162559"/>
                <a:gd name="connsiteY5" fmla="*/ 91674 h 1570989"/>
                <a:gd name="connsiteX6" fmla="*/ 807434 w 2162559"/>
                <a:gd name="connsiteY6" fmla="*/ 134376 h 1570989"/>
                <a:gd name="connsiteX7" fmla="*/ 746318 w 2162559"/>
                <a:gd name="connsiteY7" fmla="*/ 155924 h 1570989"/>
                <a:gd name="connsiteX8" fmla="*/ 680893 w 2162559"/>
                <a:gd name="connsiteY8" fmla="*/ 180605 h 1570989"/>
                <a:gd name="connsiteX9" fmla="*/ 680893 w 2162559"/>
                <a:gd name="connsiteY9" fmla="*/ 180605 h 1570989"/>
                <a:gd name="connsiteX10" fmla="*/ 601364 w 2162559"/>
                <a:gd name="connsiteY10" fmla="*/ 193142 h 1570989"/>
                <a:gd name="connsiteX11" fmla="*/ 517526 w 2162559"/>
                <a:gd name="connsiteY11" fmla="*/ 244072 h 1570989"/>
                <a:gd name="connsiteX12" fmla="*/ 506556 w 2162559"/>
                <a:gd name="connsiteY12" fmla="*/ 249165 h 1570989"/>
                <a:gd name="connsiteX13" fmla="*/ 352591 w 2162559"/>
                <a:gd name="connsiteY13" fmla="*/ 363561 h 1570989"/>
                <a:gd name="connsiteX14" fmla="*/ 310280 w 2162559"/>
                <a:gd name="connsiteY14" fmla="*/ 418017 h 1570989"/>
                <a:gd name="connsiteX15" fmla="*/ 310280 w 2162559"/>
                <a:gd name="connsiteY15" fmla="*/ 418017 h 1570989"/>
                <a:gd name="connsiteX16" fmla="*/ 180605 w 2162559"/>
                <a:gd name="connsiteY16" fmla="*/ 607241 h 1570989"/>
                <a:gd name="connsiteX17" fmla="*/ 0 w 2162559"/>
                <a:gd name="connsiteY17" fmla="*/ 837992 h 1570989"/>
                <a:gd name="connsiteX18" fmla="*/ 65425 w 2162559"/>
                <a:gd name="connsiteY18" fmla="*/ 870900 h 1570989"/>
                <a:gd name="connsiteX19" fmla="*/ 159450 w 2162559"/>
                <a:gd name="connsiteY19" fmla="*/ 938285 h 1570989"/>
                <a:gd name="connsiteX20" fmla="*/ 225658 w 2162559"/>
                <a:gd name="connsiteY20" fmla="*/ 1012721 h 1570989"/>
                <a:gd name="connsiteX21" fmla="*/ 343189 w 2162559"/>
                <a:gd name="connsiteY21" fmla="*/ 907727 h 1570989"/>
                <a:gd name="connsiteX22" fmla="*/ 440347 w 2162559"/>
                <a:gd name="connsiteY22" fmla="*/ 865807 h 1570989"/>
                <a:gd name="connsiteX23" fmla="*/ 490102 w 2162559"/>
                <a:gd name="connsiteY23" fmla="*/ 868942 h 1570989"/>
                <a:gd name="connsiteX24" fmla="*/ 501855 w 2162559"/>
                <a:gd name="connsiteY24" fmla="*/ 914778 h 1570989"/>
                <a:gd name="connsiteX25" fmla="*/ 539856 w 2162559"/>
                <a:gd name="connsiteY25" fmla="*/ 1009978 h 1570989"/>
                <a:gd name="connsiteX26" fmla="*/ 609983 w 2162559"/>
                <a:gd name="connsiteY26" fmla="*/ 1037402 h 1570989"/>
                <a:gd name="connsiteX27" fmla="*/ 669532 w 2162559"/>
                <a:gd name="connsiteY27" fmla="*/ 1015463 h 1570989"/>
                <a:gd name="connsiteX28" fmla="*/ 679718 w 2162559"/>
                <a:gd name="connsiteY28" fmla="*/ 1020556 h 1570989"/>
                <a:gd name="connsiteX29" fmla="*/ 691862 w 2162559"/>
                <a:gd name="connsiteY29" fmla="*/ 1081672 h 1570989"/>
                <a:gd name="connsiteX30" fmla="*/ 746710 w 2162559"/>
                <a:gd name="connsiteY30" fmla="*/ 1361002 h 1570989"/>
                <a:gd name="connsiteX31" fmla="*/ 757679 w 2162559"/>
                <a:gd name="connsiteY31" fmla="*/ 1393911 h 1570989"/>
                <a:gd name="connsiteX32" fmla="*/ 1106353 w 2162559"/>
                <a:gd name="connsiteY32" fmla="*/ 1567856 h 1570989"/>
                <a:gd name="connsiteX33" fmla="*/ 1138870 w 2162559"/>
                <a:gd name="connsiteY33" fmla="*/ 1567856 h 1570989"/>
                <a:gd name="connsiteX34" fmla="*/ 1334362 w 2162559"/>
                <a:gd name="connsiteY34" fmla="*/ 1441315 h 1570989"/>
                <a:gd name="connsiteX35" fmla="*/ 1422902 w 2162559"/>
                <a:gd name="connsiteY35" fmla="*/ 1036618 h 1570989"/>
                <a:gd name="connsiteX36" fmla="*/ 1434263 w 2162559"/>
                <a:gd name="connsiteY36" fmla="*/ 1031134 h 1570989"/>
                <a:gd name="connsiteX37" fmla="*/ 1490677 w 2162559"/>
                <a:gd name="connsiteY37" fmla="*/ 1053856 h 1570989"/>
                <a:gd name="connsiteX38" fmla="*/ 1551010 w 2162559"/>
                <a:gd name="connsiteY38" fmla="*/ 1030350 h 1570989"/>
                <a:gd name="connsiteX39" fmla="*/ 1580000 w 2162559"/>
                <a:gd name="connsiteY39" fmla="*/ 877952 h 1570989"/>
                <a:gd name="connsiteX40" fmla="*/ 1601156 w 2162559"/>
                <a:gd name="connsiteY40" fmla="*/ 863457 h 1570989"/>
                <a:gd name="connsiteX41" fmla="*/ 1727697 w 2162559"/>
                <a:gd name="connsiteY41" fmla="*/ 915170 h 1570989"/>
                <a:gd name="connsiteX42" fmla="*/ 1800958 w 2162559"/>
                <a:gd name="connsiteY42" fmla="*/ 963750 h 1570989"/>
                <a:gd name="connsiteX43" fmla="*/ 1927107 w 2162559"/>
                <a:gd name="connsiteY43" fmla="*/ 1104002 h 1570989"/>
                <a:gd name="connsiteX44" fmla="*/ 2165302 w 2162559"/>
                <a:gd name="connsiteY44" fmla="*/ 915954 h 1570989"/>
                <a:gd name="connsiteX45" fmla="*/ 2023482 w 2162559"/>
                <a:gd name="connsiteY45" fmla="*/ 751019 h 1570989"/>
                <a:gd name="connsiteX46" fmla="*/ 1894198 w 2162559"/>
                <a:gd name="connsiteY46" fmla="*/ 627221 h 1570989"/>
                <a:gd name="connsiteX47" fmla="*/ 1800174 w 2162559"/>
                <a:gd name="connsiteY47" fmla="*/ 504989 h 1570989"/>
                <a:gd name="connsiteX48" fmla="*/ 1751203 w 2162559"/>
                <a:gd name="connsiteY48" fmla="*/ 421151 h 1570989"/>
                <a:gd name="connsiteX49" fmla="*/ 1751203 w 2162559"/>
                <a:gd name="connsiteY49" fmla="*/ 421151 h 1570989"/>
                <a:gd name="connsiteX50" fmla="*/ 1699098 w 2162559"/>
                <a:gd name="connsiteY50" fmla="*/ 333395 h 1570989"/>
                <a:gd name="connsiteX51" fmla="*/ 1669324 w 2162559"/>
                <a:gd name="connsiteY51" fmla="*/ 311064 h 1570989"/>
                <a:gd name="connsiteX52" fmla="*/ 1598414 w 2162559"/>
                <a:gd name="connsiteY52" fmla="*/ 271495 h 1570989"/>
                <a:gd name="connsiteX53" fmla="*/ 1591362 w 2162559"/>
                <a:gd name="connsiteY53" fmla="*/ 265227 h 1570989"/>
                <a:gd name="connsiteX54" fmla="*/ 1580000 w 2162559"/>
                <a:gd name="connsiteY54" fmla="*/ 238195 h 1570989"/>
                <a:gd name="connsiteX55" fmla="*/ 1580000 w 2162559"/>
                <a:gd name="connsiteY55" fmla="*/ 238195 h 1570989"/>
                <a:gd name="connsiteX56" fmla="*/ 1552577 w 2162559"/>
                <a:gd name="connsiteY56" fmla="*/ 195101 h 1570989"/>
                <a:gd name="connsiteX57" fmla="*/ 1529854 w 2162559"/>
                <a:gd name="connsiteY57" fmla="*/ 173162 h 1570989"/>
                <a:gd name="connsiteX58" fmla="*/ 1463254 w 2162559"/>
                <a:gd name="connsiteY58" fmla="*/ 145346 h 1570989"/>
                <a:gd name="connsiteX59" fmla="*/ 1357476 w 2162559"/>
                <a:gd name="connsiteY59" fmla="*/ 159058 h 1570989"/>
                <a:gd name="connsiteX60" fmla="*/ 1284999 w 2162559"/>
                <a:gd name="connsiteY60" fmla="*/ 86189 h 1570989"/>
                <a:gd name="connsiteX61" fmla="*/ 1210955 w 2162559"/>
                <a:gd name="connsiteY61" fmla="*/ 36434 h 157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162559" h="1570989">
                  <a:moveTo>
                    <a:pt x="1117322" y="0"/>
                  </a:moveTo>
                  <a:cubicBezTo>
                    <a:pt x="1102043" y="0"/>
                    <a:pt x="1087156" y="1959"/>
                    <a:pt x="1073836" y="10186"/>
                  </a:cubicBezTo>
                  <a:cubicBezTo>
                    <a:pt x="1071486" y="14495"/>
                    <a:pt x="1011937" y="43878"/>
                    <a:pt x="986864" y="48579"/>
                  </a:cubicBezTo>
                  <a:cubicBezTo>
                    <a:pt x="986864" y="48579"/>
                    <a:pt x="987255" y="48971"/>
                    <a:pt x="987255" y="48971"/>
                  </a:cubicBezTo>
                  <a:cubicBezTo>
                    <a:pt x="983338" y="52497"/>
                    <a:pt x="904592" y="72477"/>
                    <a:pt x="902242" y="75219"/>
                  </a:cubicBezTo>
                  <a:cubicBezTo>
                    <a:pt x="899891" y="75611"/>
                    <a:pt x="870509" y="81880"/>
                    <a:pt x="861498" y="91674"/>
                  </a:cubicBezTo>
                  <a:cubicBezTo>
                    <a:pt x="845827" y="101076"/>
                    <a:pt x="809393" y="129283"/>
                    <a:pt x="807434" y="134376"/>
                  </a:cubicBezTo>
                  <a:cubicBezTo>
                    <a:pt x="787062" y="141428"/>
                    <a:pt x="767082" y="149264"/>
                    <a:pt x="746318" y="155924"/>
                  </a:cubicBezTo>
                  <a:cubicBezTo>
                    <a:pt x="728297" y="161408"/>
                    <a:pt x="684811" y="178646"/>
                    <a:pt x="680893" y="180605"/>
                  </a:cubicBezTo>
                  <a:cubicBezTo>
                    <a:pt x="680893" y="180605"/>
                    <a:pt x="680893" y="180605"/>
                    <a:pt x="680893" y="180605"/>
                  </a:cubicBezTo>
                  <a:cubicBezTo>
                    <a:pt x="653469" y="178254"/>
                    <a:pt x="626829" y="183739"/>
                    <a:pt x="601364" y="193142"/>
                  </a:cubicBezTo>
                  <a:cubicBezTo>
                    <a:pt x="577466" y="202152"/>
                    <a:pt x="523794" y="239762"/>
                    <a:pt x="517526" y="244072"/>
                  </a:cubicBezTo>
                  <a:cubicBezTo>
                    <a:pt x="517526" y="244072"/>
                    <a:pt x="510474" y="247597"/>
                    <a:pt x="506556" y="249165"/>
                  </a:cubicBezTo>
                  <a:cubicBezTo>
                    <a:pt x="448183" y="277764"/>
                    <a:pt x="392943" y="310672"/>
                    <a:pt x="352591" y="363561"/>
                  </a:cubicBezTo>
                  <a:cubicBezTo>
                    <a:pt x="349849" y="367087"/>
                    <a:pt x="310280" y="418017"/>
                    <a:pt x="310280" y="418017"/>
                  </a:cubicBezTo>
                  <a:cubicBezTo>
                    <a:pt x="310280" y="418017"/>
                    <a:pt x="310280" y="418017"/>
                    <a:pt x="310280" y="418017"/>
                  </a:cubicBezTo>
                  <a:cubicBezTo>
                    <a:pt x="310280" y="418017"/>
                    <a:pt x="198626" y="579817"/>
                    <a:pt x="180605" y="607241"/>
                  </a:cubicBezTo>
                  <a:cubicBezTo>
                    <a:pt x="141428" y="667965"/>
                    <a:pt x="10970" y="824280"/>
                    <a:pt x="0" y="837992"/>
                  </a:cubicBezTo>
                  <a:cubicBezTo>
                    <a:pt x="392" y="841126"/>
                    <a:pt x="54064" y="864240"/>
                    <a:pt x="65425" y="870900"/>
                  </a:cubicBezTo>
                  <a:cubicBezTo>
                    <a:pt x="67776" y="873251"/>
                    <a:pt x="143779" y="923397"/>
                    <a:pt x="159450" y="938285"/>
                  </a:cubicBezTo>
                  <a:cubicBezTo>
                    <a:pt x="183739" y="961007"/>
                    <a:pt x="203719" y="987647"/>
                    <a:pt x="225658" y="1012721"/>
                  </a:cubicBezTo>
                  <a:cubicBezTo>
                    <a:pt x="253866" y="986080"/>
                    <a:pt x="335353" y="913995"/>
                    <a:pt x="343189" y="907727"/>
                  </a:cubicBezTo>
                  <a:cubicBezTo>
                    <a:pt x="372180" y="885788"/>
                    <a:pt x="402738" y="867375"/>
                    <a:pt x="440347" y="865807"/>
                  </a:cubicBezTo>
                  <a:cubicBezTo>
                    <a:pt x="449358" y="865416"/>
                    <a:pt x="489318" y="864632"/>
                    <a:pt x="490102" y="868942"/>
                  </a:cubicBezTo>
                  <a:cubicBezTo>
                    <a:pt x="494019" y="884221"/>
                    <a:pt x="497154" y="899891"/>
                    <a:pt x="501855" y="914778"/>
                  </a:cubicBezTo>
                  <a:cubicBezTo>
                    <a:pt x="511257" y="947687"/>
                    <a:pt x="521051" y="980987"/>
                    <a:pt x="539856" y="1009978"/>
                  </a:cubicBezTo>
                  <a:cubicBezTo>
                    <a:pt x="556311" y="1035443"/>
                    <a:pt x="580208" y="1044454"/>
                    <a:pt x="609983" y="1037402"/>
                  </a:cubicBezTo>
                  <a:cubicBezTo>
                    <a:pt x="630747" y="1032309"/>
                    <a:pt x="650727" y="1025257"/>
                    <a:pt x="669532" y="1015463"/>
                  </a:cubicBezTo>
                  <a:cubicBezTo>
                    <a:pt x="676975" y="1011545"/>
                    <a:pt x="678542" y="1013504"/>
                    <a:pt x="679718" y="1020556"/>
                  </a:cubicBezTo>
                  <a:cubicBezTo>
                    <a:pt x="683635" y="1040928"/>
                    <a:pt x="687945" y="1061300"/>
                    <a:pt x="691862" y="1081672"/>
                  </a:cubicBezTo>
                  <a:cubicBezTo>
                    <a:pt x="710275" y="1174913"/>
                    <a:pt x="728297" y="1268153"/>
                    <a:pt x="746710" y="1361002"/>
                  </a:cubicBezTo>
                  <a:cubicBezTo>
                    <a:pt x="749452" y="1372364"/>
                    <a:pt x="746710" y="1387643"/>
                    <a:pt x="757679" y="1393911"/>
                  </a:cubicBezTo>
                  <a:cubicBezTo>
                    <a:pt x="778835" y="1406056"/>
                    <a:pt x="1094600" y="1562371"/>
                    <a:pt x="1106353" y="1567856"/>
                  </a:cubicBezTo>
                  <a:cubicBezTo>
                    <a:pt x="1117322" y="1577258"/>
                    <a:pt x="1128292" y="1573732"/>
                    <a:pt x="1138870" y="1567856"/>
                  </a:cubicBezTo>
                  <a:cubicBezTo>
                    <a:pt x="1145530" y="1561196"/>
                    <a:pt x="1332795" y="1447583"/>
                    <a:pt x="1334362" y="1441315"/>
                  </a:cubicBezTo>
                  <a:cubicBezTo>
                    <a:pt x="1338671" y="1422902"/>
                    <a:pt x="1416241" y="1067176"/>
                    <a:pt x="1422902" y="1036618"/>
                  </a:cubicBezTo>
                  <a:cubicBezTo>
                    <a:pt x="1424469" y="1029175"/>
                    <a:pt x="1426428" y="1026824"/>
                    <a:pt x="1434263" y="1031134"/>
                  </a:cubicBezTo>
                  <a:cubicBezTo>
                    <a:pt x="1452284" y="1040928"/>
                    <a:pt x="1471089" y="1048371"/>
                    <a:pt x="1490677" y="1053856"/>
                  </a:cubicBezTo>
                  <a:cubicBezTo>
                    <a:pt x="1520452" y="1062083"/>
                    <a:pt x="1538473" y="1055423"/>
                    <a:pt x="1551010" y="1030350"/>
                  </a:cubicBezTo>
                  <a:cubicBezTo>
                    <a:pt x="1554144" y="1024082"/>
                    <a:pt x="1579217" y="879128"/>
                    <a:pt x="1580000" y="877952"/>
                  </a:cubicBezTo>
                  <a:cubicBezTo>
                    <a:pt x="1580392" y="856013"/>
                    <a:pt x="1581176" y="855230"/>
                    <a:pt x="1601156" y="863457"/>
                  </a:cubicBezTo>
                  <a:cubicBezTo>
                    <a:pt x="1643467" y="880695"/>
                    <a:pt x="1685386" y="898324"/>
                    <a:pt x="1727697" y="915170"/>
                  </a:cubicBezTo>
                  <a:cubicBezTo>
                    <a:pt x="1755513" y="926532"/>
                    <a:pt x="1780586" y="939852"/>
                    <a:pt x="1800958" y="963750"/>
                  </a:cubicBezTo>
                  <a:cubicBezTo>
                    <a:pt x="1834258" y="1003318"/>
                    <a:pt x="1923581" y="1092641"/>
                    <a:pt x="1927107" y="1104002"/>
                  </a:cubicBezTo>
                  <a:cubicBezTo>
                    <a:pt x="1929066" y="1102044"/>
                    <a:pt x="2139837" y="932800"/>
                    <a:pt x="2165302" y="915954"/>
                  </a:cubicBezTo>
                  <a:cubicBezTo>
                    <a:pt x="2162560" y="912428"/>
                    <a:pt x="2029358" y="752587"/>
                    <a:pt x="2023482" y="751019"/>
                  </a:cubicBezTo>
                  <a:cubicBezTo>
                    <a:pt x="2021915" y="750628"/>
                    <a:pt x="1931025" y="672666"/>
                    <a:pt x="1894198" y="627221"/>
                  </a:cubicBezTo>
                  <a:cubicBezTo>
                    <a:pt x="1861682" y="587260"/>
                    <a:pt x="1827598" y="548867"/>
                    <a:pt x="1800174" y="504989"/>
                  </a:cubicBezTo>
                  <a:cubicBezTo>
                    <a:pt x="1782936" y="477565"/>
                    <a:pt x="1767657" y="448966"/>
                    <a:pt x="1751203" y="421151"/>
                  </a:cubicBezTo>
                  <a:cubicBezTo>
                    <a:pt x="1751203" y="421151"/>
                    <a:pt x="1751203" y="421151"/>
                    <a:pt x="1751203" y="421151"/>
                  </a:cubicBezTo>
                  <a:cubicBezTo>
                    <a:pt x="1735924" y="390593"/>
                    <a:pt x="1719470" y="360818"/>
                    <a:pt x="1699098" y="333395"/>
                  </a:cubicBezTo>
                  <a:cubicBezTo>
                    <a:pt x="1691654" y="323209"/>
                    <a:pt x="1682252" y="313806"/>
                    <a:pt x="1669324" y="311064"/>
                  </a:cubicBezTo>
                  <a:cubicBezTo>
                    <a:pt x="1641508" y="305187"/>
                    <a:pt x="1619569" y="289517"/>
                    <a:pt x="1598414" y="271495"/>
                  </a:cubicBezTo>
                  <a:cubicBezTo>
                    <a:pt x="1597238" y="267969"/>
                    <a:pt x="1595671" y="265619"/>
                    <a:pt x="1591362" y="265227"/>
                  </a:cubicBezTo>
                  <a:cubicBezTo>
                    <a:pt x="1591362" y="265227"/>
                    <a:pt x="1585877" y="238979"/>
                    <a:pt x="1580000" y="238195"/>
                  </a:cubicBezTo>
                  <a:lnTo>
                    <a:pt x="1580000" y="238195"/>
                  </a:lnTo>
                  <a:cubicBezTo>
                    <a:pt x="1572557" y="222916"/>
                    <a:pt x="1562371" y="209204"/>
                    <a:pt x="1552577" y="195101"/>
                  </a:cubicBezTo>
                  <a:cubicBezTo>
                    <a:pt x="1547484" y="185306"/>
                    <a:pt x="1540432" y="177471"/>
                    <a:pt x="1529854" y="173162"/>
                  </a:cubicBezTo>
                  <a:cubicBezTo>
                    <a:pt x="1509091" y="160233"/>
                    <a:pt x="1487935" y="149264"/>
                    <a:pt x="1463254" y="145346"/>
                  </a:cubicBezTo>
                  <a:cubicBezTo>
                    <a:pt x="1426428" y="139078"/>
                    <a:pt x="1391560" y="146129"/>
                    <a:pt x="1357476" y="159058"/>
                  </a:cubicBezTo>
                  <a:cubicBezTo>
                    <a:pt x="1343373" y="142995"/>
                    <a:pt x="1296361" y="92457"/>
                    <a:pt x="1284999" y="86189"/>
                  </a:cubicBezTo>
                  <a:cubicBezTo>
                    <a:pt x="1283040" y="86189"/>
                    <a:pt x="1234069" y="51322"/>
                    <a:pt x="1210955" y="36434"/>
                  </a:cubicBezTo>
                </a:path>
              </a:pathLst>
            </a:custGeom>
            <a:solidFill>
              <a:srgbClr val="F9BA99"/>
            </a:solidFill>
            <a:ln w="4506" cap="flat">
              <a:noFill/>
              <a:prstDash val="solid"/>
              <a:miter/>
            </a:ln>
          </p:spPr>
          <p:txBody>
            <a:bodyPr rtlCol="0" anchor="ctr"/>
            <a:lstStyle/>
            <a:p>
              <a:pPr algn="r" rtl="1"/>
              <a:endParaRPr lang="en-US">
                <a:cs typeface="B Nazanin" panose="00000700000000000000" pitchFamily="2" charset="-78"/>
              </a:endParaRPr>
            </a:p>
          </p:txBody>
        </p:sp>
        <p:sp>
          <p:nvSpPr>
            <p:cNvPr id="9" name="Freeform: Shape 8">
              <a:extLst>
                <a:ext uri="{FF2B5EF4-FFF2-40B4-BE49-F238E27FC236}">
                  <a16:creationId xmlns:a16="http://schemas.microsoft.com/office/drawing/2014/main" id="{75761F6F-90FA-464E-A595-36192D7920B8}"/>
                </a:ext>
              </a:extLst>
            </p:cNvPr>
            <p:cNvSpPr/>
            <p:nvPr/>
          </p:nvSpPr>
          <p:spPr>
            <a:xfrm>
              <a:off x="2911583" y="2102328"/>
              <a:ext cx="5458" cy="5458"/>
            </a:xfrm>
            <a:custGeom>
              <a:avLst/>
              <a:gdLst>
                <a:gd name="connsiteX0" fmla="*/ 0 w 0"/>
                <a:gd name="connsiteY0" fmla="*/ 784 h 0"/>
                <a:gd name="connsiteX1" fmla="*/ 0 w 0"/>
                <a:gd name="connsiteY1" fmla="*/ 0 h 0"/>
                <a:gd name="connsiteX2" fmla="*/ 783 w 0"/>
                <a:gd name="connsiteY2" fmla="*/ 392 h 0"/>
                <a:gd name="connsiteX3" fmla="*/ 0 w 0"/>
                <a:gd name="connsiteY3" fmla="*/ 784 h 0"/>
              </a:gdLst>
              <a:ahLst/>
              <a:cxnLst>
                <a:cxn ang="0">
                  <a:pos x="connsiteX0" y="connsiteY0"/>
                </a:cxn>
                <a:cxn ang="0">
                  <a:pos x="connsiteX1" y="connsiteY1"/>
                </a:cxn>
                <a:cxn ang="0">
                  <a:pos x="connsiteX2" y="connsiteY2"/>
                </a:cxn>
                <a:cxn ang="0">
                  <a:pos x="connsiteX3" y="connsiteY3"/>
                </a:cxn>
              </a:cxnLst>
              <a:rect l="l" t="t" r="r" b="b"/>
              <a:pathLst>
                <a:path>
                  <a:moveTo>
                    <a:pt x="0" y="784"/>
                  </a:moveTo>
                  <a:cubicBezTo>
                    <a:pt x="0" y="392"/>
                    <a:pt x="0" y="392"/>
                    <a:pt x="0" y="0"/>
                  </a:cubicBezTo>
                  <a:cubicBezTo>
                    <a:pt x="392" y="0"/>
                    <a:pt x="392" y="392"/>
                    <a:pt x="783" y="392"/>
                  </a:cubicBezTo>
                  <a:cubicBezTo>
                    <a:pt x="783" y="784"/>
                    <a:pt x="392" y="784"/>
                    <a:pt x="0" y="784"/>
                  </a:cubicBezTo>
                  <a:close/>
                </a:path>
              </a:pathLst>
            </a:custGeom>
            <a:solidFill>
              <a:srgbClr val="F4970C"/>
            </a:solidFill>
            <a:ln w="3910" cap="flat">
              <a:noFill/>
              <a:prstDash val="solid"/>
              <a:miter/>
            </a:ln>
          </p:spPr>
          <p:txBody>
            <a:bodyPr rtlCol="0" anchor="ctr"/>
            <a:lstStyle/>
            <a:p>
              <a:pPr algn="r" rtl="1"/>
              <a:endParaRPr lang="en-US">
                <a:cs typeface="B Nazanin" panose="00000700000000000000" pitchFamily="2" charset="-78"/>
              </a:endParaRPr>
            </a:p>
          </p:txBody>
        </p:sp>
        <p:sp>
          <p:nvSpPr>
            <p:cNvPr id="10" name="Freeform: Shape 9">
              <a:extLst>
                <a:ext uri="{FF2B5EF4-FFF2-40B4-BE49-F238E27FC236}">
                  <a16:creationId xmlns:a16="http://schemas.microsoft.com/office/drawing/2014/main" id="{F74BBA34-A8D3-4D30-9395-08A2C3A97539}"/>
                </a:ext>
              </a:extLst>
            </p:cNvPr>
            <p:cNvSpPr/>
            <p:nvPr/>
          </p:nvSpPr>
          <p:spPr>
            <a:xfrm>
              <a:off x="2783815" y="3494947"/>
              <a:ext cx="933242" cy="611246"/>
            </a:xfrm>
            <a:custGeom>
              <a:avLst/>
              <a:gdLst>
                <a:gd name="connsiteX0" fmla="*/ 94068 w 669923"/>
                <a:gd name="connsiteY0" fmla="*/ 300593 h 438780"/>
                <a:gd name="connsiteX1" fmla="*/ 44 w 669923"/>
                <a:gd name="connsiteY1" fmla="*/ 4808 h 438780"/>
                <a:gd name="connsiteX2" fmla="*/ 24333 w 669923"/>
                <a:gd name="connsiteY2" fmla="*/ 48295 h 438780"/>
                <a:gd name="connsiteX3" fmla="*/ 140296 w 669923"/>
                <a:gd name="connsiteY3" fmla="*/ 156031 h 438780"/>
                <a:gd name="connsiteX4" fmla="*/ 327953 w 669923"/>
                <a:gd name="connsiteY4" fmla="*/ 196775 h 438780"/>
                <a:gd name="connsiteX5" fmla="*/ 463897 w 669923"/>
                <a:gd name="connsiteY5" fmla="*/ 185805 h 438780"/>
                <a:gd name="connsiteX6" fmla="*/ 628831 w 669923"/>
                <a:gd name="connsiteY6" fmla="*/ 74151 h 438780"/>
                <a:gd name="connsiteX7" fmla="*/ 671534 w 669923"/>
                <a:gd name="connsiteY7" fmla="*/ 107 h 438780"/>
                <a:gd name="connsiteX8" fmla="*/ 573592 w 669923"/>
                <a:gd name="connsiteY8" fmla="*/ 338203 h 438780"/>
                <a:gd name="connsiteX9" fmla="*/ 431380 w 669923"/>
                <a:gd name="connsiteY9" fmla="*/ 424000 h 438780"/>
                <a:gd name="connsiteX10" fmla="*/ 361254 w 669923"/>
                <a:gd name="connsiteY10" fmla="*/ 427918 h 438780"/>
                <a:gd name="connsiteX11" fmla="*/ 94068 w 669923"/>
                <a:gd name="connsiteY11" fmla="*/ 300593 h 438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69923" h="438780">
                  <a:moveTo>
                    <a:pt x="94068" y="300593"/>
                  </a:moveTo>
                  <a:cubicBezTo>
                    <a:pt x="91325" y="281788"/>
                    <a:pt x="-2307" y="11860"/>
                    <a:pt x="44" y="4808"/>
                  </a:cubicBezTo>
                  <a:cubicBezTo>
                    <a:pt x="8662" y="20087"/>
                    <a:pt x="16106" y="34583"/>
                    <a:pt x="24333" y="48295"/>
                  </a:cubicBezTo>
                  <a:cubicBezTo>
                    <a:pt x="51757" y="96090"/>
                    <a:pt x="89367" y="132525"/>
                    <a:pt x="140296" y="156031"/>
                  </a:cubicBezTo>
                  <a:cubicBezTo>
                    <a:pt x="200237" y="183455"/>
                    <a:pt x="262136" y="196775"/>
                    <a:pt x="327953" y="196775"/>
                  </a:cubicBezTo>
                  <a:cubicBezTo>
                    <a:pt x="373790" y="196775"/>
                    <a:pt x="419235" y="196775"/>
                    <a:pt x="463897" y="185805"/>
                  </a:cubicBezTo>
                  <a:cubicBezTo>
                    <a:pt x="532848" y="168568"/>
                    <a:pt x="590438" y="136834"/>
                    <a:pt x="628831" y="74151"/>
                  </a:cubicBezTo>
                  <a:cubicBezTo>
                    <a:pt x="644894" y="47903"/>
                    <a:pt x="671142" y="-2635"/>
                    <a:pt x="671534" y="107"/>
                  </a:cubicBezTo>
                  <a:cubicBezTo>
                    <a:pt x="653513" y="78069"/>
                    <a:pt x="579468" y="331935"/>
                    <a:pt x="573592" y="338203"/>
                  </a:cubicBezTo>
                  <a:cubicBezTo>
                    <a:pt x="529322" y="365627"/>
                    <a:pt x="434122" y="422433"/>
                    <a:pt x="431380" y="424000"/>
                  </a:cubicBezTo>
                  <a:cubicBezTo>
                    <a:pt x="391028" y="448682"/>
                    <a:pt x="402781" y="447506"/>
                    <a:pt x="361254" y="427918"/>
                  </a:cubicBezTo>
                  <a:cubicBezTo>
                    <a:pt x="352243" y="424000"/>
                    <a:pt x="96027" y="302160"/>
                    <a:pt x="94068" y="300593"/>
                  </a:cubicBezTo>
                  <a:close/>
                </a:path>
              </a:pathLst>
            </a:custGeom>
            <a:solidFill>
              <a:srgbClr val="F9A687"/>
            </a:solidFill>
            <a:ln w="4506" cap="flat">
              <a:noFill/>
              <a:prstDash val="solid"/>
              <a:miter/>
            </a:ln>
          </p:spPr>
          <p:txBody>
            <a:bodyPr rtlCol="0" anchor="ctr"/>
            <a:lstStyle/>
            <a:p>
              <a:pPr algn="r" rtl="1"/>
              <a:endParaRPr lang="en-US">
                <a:cs typeface="B Nazanin" panose="00000700000000000000" pitchFamily="2" charset="-78"/>
              </a:endParaRPr>
            </a:p>
          </p:txBody>
        </p:sp>
        <p:sp>
          <p:nvSpPr>
            <p:cNvPr id="11" name="Freeform: Shape 10">
              <a:extLst>
                <a:ext uri="{FF2B5EF4-FFF2-40B4-BE49-F238E27FC236}">
                  <a16:creationId xmlns:a16="http://schemas.microsoft.com/office/drawing/2014/main" id="{11D81694-057D-4252-87E5-2BB1039FF6FF}"/>
                </a:ext>
              </a:extLst>
            </p:cNvPr>
            <p:cNvSpPr/>
            <p:nvPr/>
          </p:nvSpPr>
          <p:spPr>
            <a:xfrm>
              <a:off x="3752592" y="2580955"/>
              <a:ext cx="316538" cy="371114"/>
            </a:xfrm>
            <a:custGeom>
              <a:avLst/>
              <a:gdLst>
                <a:gd name="connsiteX0" fmla="*/ 155532 w 227225"/>
                <a:gd name="connsiteY0" fmla="*/ 0 h 266402"/>
                <a:gd name="connsiteX1" fmla="*/ 227225 w 227225"/>
                <a:gd name="connsiteY1" fmla="*/ 268753 h 266402"/>
                <a:gd name="connsiteX2" fmla="*/ 0 w 227225"/>
                <a:gd name="connsiteY2" fmla="*/ 119881 h 266402"/>
                <a:gd name="connsiteX3" fmla="*/ 99117 w 227225"/>
                <a:gd name="connsiteY3" fmla="*/ 70910 h 266402"/>
                <a:gd name="connsiteX4" fmla="*/ 155532 w 227225"/>
                <a:gd name="connsiteY4" fmla="*/ 0 h 266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225" h="266402">
                  <a:moveTo>
                    <a:pt x="155532" y="0"/>
                  </a:moveTo>
                  <a:cubicBezTo>
                    <a:pt x="183739" y="98334"/>
                    <a:pt x="220565" y="243680"/>
                    <a:pt x="227225" y="268753"/>
                  </a:cubicBezTo>
                  <a:cubicBezTo>
                    <a:pt x="193142" y="246030"/>
                    <a:pt x="28991" y="137119"/>
                    <a:pt x="0" y="119881"/>
                  </a:cubicBezTo>
                  <a:cubicBezTo>
                    <a:pt x="56414" y="101468"/>
                    <a:pt x="74436" y="87756"/>
                    <a:pt x="99117" y="70910"/>
                  </a:cubicBezTo>
                  <a:cubicBezTo>
                    <a:pt x="128892" y="47796"/>
                    <a:pt x="144562" y="17630"/>
                    <a:pt x="155532" y="0"/>
                  </a:cubicBezTo>
                  <a:close/>
                </a:path>
              </a:pathLst>
            </a:custGeom>
            <a:solidFill>
              <a:srgbClr val="F9A687"/>
            </a:solidFill>
            <a:ln w="4506" cap="flat">
              <a:noFill/>
              <a:prstDash val="solid"/>
              <a:miter/>
            </a:ln>
          </p:spPr>
          <p:txBody>
            <a:bodyPr rtlCol="0" anchor="ctr"/>
            <a:lstStyle/>
            <a:p>
              <a:pPr algn="r" rtl="1"/>
              <a:endParaRPr lang="en-US">
                <a:cs typeface="B Nazanin" panose="00000700000000000000" pitchFamily="2" charset="-78"/>
              </a:endParaRPr>
            </a:p>
          </p:txBody>
        </p:sp>
        <p:sp>
          <p:nvSpPr>
            <p:cNvPr id="12" name="Freeform: Shape 11">
              <a:extLst>
                <a:ext uri="{FF2B5EF4-FFF2-40B4-BE49-F238E27FC236}">
                  <a16:creationId xmlns:a16="http://schemas.microsoft.com/office/drawing/2014/main" id="{62643878-6CAD-4BA9-866F-662A21A34AD3}"/>
                </a:ext>
              </a:extLst>
            </p:cNvPr>
            <p:cNvSpPr/>
            <p:nvPr/>
          </p:nvSpPr>
          <p:spPr>
            <a:xfrm>
              <a:off x="2396934" y="2596237"/>
              <a:ext cx="81863" cy="229218"/>
            </a:xfrm>
            <a:custGeom>
              <a:avLst/>
              <a:gdLst>
                <a:gd name="connsiteX0" fmla="*/ 0 w 58765"/>
                <a:gd name="connsiteY0" fmla="*/ 168069 h 164542"/>
                <a:gd name="connsiteX1" fmla="*/ 58765 w 58765"/>
                <a:gd name="connsiteY1" fmla="*/ 0 h 164542"/>
              </a:gdLst>
              <a:ahLst/>
              <a:cxnLst>
                <a:cxn ang="0">
                  <a:pos x="connsiteX0" y="connsiteY0"/>
                </a:cxn>
                <a:cxn ang="0">
                  <a:pos x="connsiteX1" y="connsiteY1"/>
                </a:cxn>
              </a:cxnLst>
              <a:rect l="l" t="t" r="r" b="b"/>
              <a:pathLst>
                <a:path w="58765" h="164542">
                  <a:moveTo>
                    <a:pt x="0" y="168069"/>
                  </a:moveTo>
                  <a:cubicBezTo>
                    <a:pt x="19197" y="114788"/>
                    <a:pt x="52497" y="20372"/>
                    <a:pt x="58765" y="0"/>
                  </a:cubicBezTo>
                </a:path>
              </a:pathLst>
            </a:custGeom>
            <a:solidFill>
              <a:srgbClr val="FEB47A"/>
            </a:solidFill>
            <a:ln w="3910" cap="flat">
              <a:noFill/>
              <a:prstDash val="solid"/>
              <a:miter/>
            </a:ln>
          </p:spPr>
          <p:txBody>
            <a:bodyPr rtlCol="0" anchor="ctr"/>
            <a:lstStyle/>
            <a:p>
              <a:pPr algn="r" rtl="1"/>
              <a:endParaRPr lang="en-US">
                <a:cs typeface="B Nazanin" panose="00000700000000000000" pitchFamily="2" charset="-78"/>
              </a:endParaRPr>
            </a:p>
          </p:txBody>
        </p:sp>
        <p:sp>
          <p:nvSpPr>
            <p:cNvPr id="13" name="Freeform: Shape 12">
              <a:extLst>
                <a:ext uri="{FF2B5EF4-FFF2-40B4-BE49-F238E27FC236}">
                  <a16:creationId xmlns:a16="http://schemas.microsoft.com/office/drawing/2014/main" id="{24BC0632-D358-4249-BFC6-63A78F123ECD}"/>
                </a:ext>
              </a:extLst>
            </p:cNvPr>
            <p:cNvSpPr/>
            <p:nvPr/>
          </p:nvSpPr>
          <p:spPr>
            <a:xfrm>
              <a:off x="2436086" y="2125746"/>
              <a:ext cx="1577235" cy="665822"/>
            </a:xfrm>
            <a:custGeom>
              <a:avLst/>
              <a:gdLst>
                <a:gd name="connsiteX0" fmla="*/ 1128786 w 1132209"/>
                <a:gd name="connsiteY0" fmla="*/ 167321 h 477957"/>
                <a:gd name="connsiteX1" fmla="*/ 1117817 w 1132209"/>
                <a:gd name="connsiteY1" fmla="*/ 127361 h 477957"/>
                <a:gd name="connsiteX2" fmla="*/ 984224 w 1132209"/>
                <a:gd name="connsiteY2" fmla="*/ 2387 h 477957"/>
                <a:gd name="connsiteX3" fmla="*/ 782071 w 1132209"/>
                <a:gd name="connsiteY3" fmla="*/ 88576 h 477957"/>
                <a:gd name="connsiteX4" fmla="*/ 708419 w 1132209"/>
                <a:gd name="connsiteY4" fmla="*/ 111298 h 477957"/>
                <a:gd name="connsiteX5" fmla="*/ 584228 w 1132209"/>
                <a:gd name="connsiteY5" fmla="*/ 79173 h 477957"/>
                <a:gd name="connsiteX6" fmla="*/ 501957 w 1132209"/>
                <a:gd name="connsiteY6" fmla="*/ 83483 h 477957"/>
                <a:gd name="connsiteX7" fmla="*/ 371890 w 1132209"/>
                <a:gd name="connsiteY7" fmla="*/ 116783 h 477957"/>
                <a:gd name="connsiteX8" fmla="*/ 333889 w 1132209"/>
                <a:gd name="connsiteY8" fmla="*/ 90534 h 477957"/>
                <a:gd name="connsiteX9" fmla="*/ 241823 w 1132209"/>
                <a:gd name="connsiteY9" fmla="*/ 45873 h 477957"/>
                <a:gd name="connsiteX10" fmla="*/ 215575 w 1132209"/>
                <a:gd name="connsiteY10" fmla="*/ 40388 h 477957"/>
                <a:gd name="connsiteX11" fmla="*/ 53383 w 1132209"/>
                <a:gd name="connsiteY11" fmla="*/ 93669 h 477957"/>
                <a:gd name="connsiteX12" fmla="*/ 6371 w 1132209"/>
                <a:gd name="connsiteY12" fmla="*/ 164187 h 477957"/>
                <a:gd name="connsiteX13" fmla="*/ 3628 w 1132209"/>
                <a:gd name="connsiteY13" fmla="*/ 257819 h 477957"/>
                <a:gd name="connsiteX14" fmla="*/ 83157 w 1132209"/>
                <a:gd name="connsiteY14" fmla="*/ 416485 h 477957"/>
                <a:gd name="connsiteX15" fmla="*/ 157593 w 1132209"/>
                <a:gd name="connsiteY15" fmla="*/ 469374 h 477957"/>
                <a:gd name="connsiteX16" fmla="*/ 253576 w 1132209"/>
                <a:gd name="connsiteY16" fmla="*/ 476426 h 477957"/>
                <a:gd name="connsiteX17" fmla="*/ 274340 w 1132209"/>
                <a:gd name="connsiteY17" fmla="*/ 472508 h 477957"/>
                <a:gd name="connsiteX18" fmla="*/ 355044 w 1132209"/>
                <a:gd name="connsiteY18" fmla="*/ 444301 h 477957"/>
                <a:gd name="connsiteX19" fmla="*/ 389520 w 1132209"/>
                <a:gd name="connsiteY19" fmla="*/ 427455 h 477957"/>
                <a:gd name="connsiteX20" fmla="*/ 468657 w 1132209"/>
                <a:gd name="connsiteY20" fmla="*/ 403557 h 477957"/>
                <a:gd name="connsiteX21" fmla="*/ 530164 w 1132209"/>
                <a:gd name="connsiteY21" fmla="*/ 322069 h 477957"/>
                <a:gd name="connsiteX22" fmla="*/ 614395 w 1132209"/>
                <a:gd name="connsiteY22" fmla="*/ 345575 h 477957"/>
                <a:gd name="connsiteX23" fmla="*/ 698233 w 1132209"/>
                <a:gd name="connsiteY23" fmla="*/ 397681 h 477957"/>
                <a:gd name="connsiteX24" fmla="*/ 768359 w 1132209"/>
                <a:gd name="connsiteY24" fmla="*/ 400815 h 477957"/>
                <a:gd name="connsiteX25" fmla="*/ 829867 w 1132209"/>
                <a:gd name="connsiteY25" fmla="*/ 410609 h 477957"/>
                <a:gd name="connsiteX26" fmla="*/ 950923 w 1132209"/>
                <a:gd name="connsiteY26" fmla="*/ 445868 h 477957"/>
                <a:gd name="connsiteX27" fmla="*/ 1128786 w 1132209"/>
                <a:gd name="connsiteY27" fmla="*/ 167321 h 477957"/>
                <a:gd name="connsiteX28" fmla="*/ 1062969 w 1132209"/>
                <a:gd name="connsiteY28" fmla="*/ 307966 h 477957"/>
                <a:gd name="connsiteX29" fmla="*/ 1062969 w 1132209"/>
                <a:gd name="connsiteY29" fmla="*/ 307966 h 477957"/>
                <a:gd name="connsiteX30" fmla="*/ 1062969 w 1132209"/>
                <a:gd name="connsiteY30" fmla="*/ 307966 h 477957"/>
                <a:gd name="connsiteX31" fmla="*/ 1062969 w 1132209"/>
                <a:gd name="connsiteY31" fmla="*/ 307966 h 477957"/>
                <a:gd name="connsiteX32" fmla="*/ 1062969 w 1132209"/>
                <a:gd name="connsiteY32" fmla="*/ 307966 h 477957"/>
                <a:gd name="connsiteX33" fmla="*/ 1062969 w 1132209"/>
                <a:gd name="connsiteY33" fmla="*/ 307966 h 477957"/>
                <a:gd name="connsiteX34" fmla="*/ 1062969 w 1132209"/>
                <a:gd name="connsiteY34" fmla="*/ 307966 h 477957"/>
                <a:gd name="connsiteX35" fmla="*/ 1062969 w 1132209"/>
                <a:gd name="connsiteY35" fmla="*/ 307966 h 477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32209" h="477957">
                  <a:moveTo>
                    <a:pt x="1128786" y="167321"/>
                  </a:moveTo>
                  <a:cubicBezTo>
                    <a:pt x="1126827" y="156743"/>
                    <a:pt x="1118992" y="130103"/>
                    <a:pt x="1117817" y="127361"/>
                  </a:cubicBezTo>
                  <a:cubicBezTo>
                    <a:pt x="1095486" y="68204"/>
                    <a:pt x="1048865" y="13356"/>
                    <a:pt x="984224" y="2387"/>
                  </a:cubicBezTo>
                  <a:cubicBezTo>
                    <a:pt x="907045" y="-10542"/>
                    <a:pt x="830651" y="30594"/>
                    <a:pt x="782071" y="88576"/>
                  </a:cubicBezTo>
                  <a:cubicBezTo>
                    <a:pt x="762091" y="112473"/>
                    <a:pt x="753472" y="124618"/>
                    <a:pt x="708419" y="111298"/>
                  </a:cubicBezTo>
                  <a:cubicBezTo>
                    <a:pt x="702151" y="108164"/>
                    <a:pt x="597549" y="83091"/>
                    <a:pt x="584228" y="79173"/>
                  </a:cubicBezTo>
                  <a:cubicBezTo>
                    <a:pt x="560331" y="72121"/>
                    <a:pt x="525072" y="70554"/>
                    <a:pt x="501957" y="83483"/>
                  </a:cubicBezTo>
                  <a:cubicBezTo>
                    <a:pt x="493338" y="88184"/>
                    <a:pt x="389912" y="120701"/>
                    <a:pt x="371890" y="116783"/>
                  </a:cubicBezTo>
                  <a:cubicBezTo>
                    <a:pt x="359745" y="114432"/>
                    <a:pt x="344858" y="97978"/>
                    <a:pt x="333889" y="90534"/>
                  </a:cubicBezTo>
                  <a:cubicBezTo>
                    <a:pt x="306073" y="70946"/>
                    <a:pt x="275124" y="54884"/>
                    <a:pt x="241823" y="45873"/>
                  </a:cubicBezTo>
                  <a:cubicBezTo>
                    <a:pt x="233204" y="43522"/>
                    <a:pt x="224585" y="41563"/>
                    <a:pt x="215575" y="40388"/>
                  </a:cubicBezTo>
                  <a:cubicBezTo>
                    <a:pt x="156810" y="31769"/>
                    <a:pt x="96086" y="52533"/>
                    <a:pt x="53383" y="93669"/>
                  </a:cubicBezTo>
                  <a:cubicBezTo>
                    <a:pt x="33794" y="112473"/>
                    <a:pt x="14598" y="137938"/>
                    <a:pt x="6371" y="164187"/>
                  </a:cubicBezTo>
                  <a:cubicBezTo>
                    <a:pt x="-2640" y="192786"/>
                    <a:pt x="-681" y="228829"/>
                    <a:pt x="3628" y="257819"/>
                  </a:cubicBezTo>
                  <a:cubicBezTo>
                    <a:pt x="11855" y="317368"/>
                    <a:pt x="40063" y="374174"/>
                    <a:pt x="83157" y="416485"/>
                  </a:cubicBezTo>
                  <a:cubicBezTo>
                    <a:pt x="103921" y="437249"/>
                    <a:pt x="129778" y="458796"/>
                    <a:pt x="157593" y="469374"/>
                  </a:cubicBezTo>
                  <a:cubicBezTo>
                    <a:pt x="188151" y="481127"/>
                    <a:pt x="221843" y="481127"/>
                    <a:pt x="253576" y="476426"/>
                  </a:cubicBezTo>
                  <a:cubicBezTo>
                    <a:pt x="260628" y="475251"/>
                    <a:pt x="267680" y="474075"/>
                    <a:pt x="274340" y="472508"/>
                  </a:cubicBezTo>
                  <a:cubicBezTo>
                    <a:pt x="302156" y="466240"/>
                    <a:pt x="329187" y="456446"/>
                    <a:pt x="355044" y="444301"/>
                  </a:cubicBezTo>
                  <a:cubicBezTo>
                    <a:pt x="366405" y="438816"/>
                    <a:pt x="377767" y="431373"/>
                    <a:pt x="389520" y="427455"/>
                  </a:cubicBezTo>
                  <a:cubicBezTo>
                    <a:pt x="415376" y="419620"/>
                    <a:pt x="444759" y="416877"/>
                    <a:pt x="468657" y="403557"/>
                  </a:cubicBezTo>
                  <a:cubicBezTo>
                    <a:pt x="498040" y="386711"/>
                    <a:pt x="512535" y="349493"/>
                    <a:pt x="530164" y="322069"/>
                  </a:cubicBezTo>
                  <a:cubicBezTo>
                    <a:pt x="557588" y="278583"/>
                    <a:pt x="596765" y="316193"/>
                    <a:pt x="614395" y="345575"/>
                  </a:cubicBezTo>
                  <a:cubicBezTo>
                    <a:pt x="645344" y="397289"/>
                    <a:pt x="670417" y="396505"/>
                    <a:pt x="698233" y="397681"/>
                  </a:cubicBezTo>
                  <a:cubicBezTo>
                    <a:pt x="721739" y="398856"/>
                    <a:pt x="745245" y="400031"/>
                    <a:pt x="768359" y="400815"/>
                  </a:cubicBezTo>
                  <a:cubicBezTo>
                    <a:pt x="787948" y="401598"/>
                    <a:pt x="813021" y="398464"/>
                    <a:pt x="829867" y="410609"/>
                  </a:cubicBezTo>
                  <a:cubicBezTo>
                    <a:pt x="867869" y="432548"/>
                    <a:pt x="905087" y="454879"/>
                    <a:pt x="950923" y="445868"/>
                  </a:cubicBezTo>
                  <a:cubicBezTo>
                    <a:pt x="1073938" y="422362"/>
                    <a:pt x="1149942" y="286027"/>
                    <a:pt x="1128786" y="167321"/>
                  </a:cubicBezTo>
                  <a:close/>
                  <a:moveTo>
                    <a:pt x="1062969" y="307966"/>
                  </a:moveTo>
                  <a:cubicBezTo>
                    <a:pt x="1062969" y="307966"/>
                    <a:pt x="1062969" y="307966"/>
                    <a:pt x="1062969" y="307966"/>
                  </a:cubicBezTo>
                  <a:cubicBezTo>
                    <a:pt x="1062969" y="307966"/>
                    <a:pt x="1062969" y="307966"/>
                    <a:pt x="1062969" y="307966"/>
                  </a:cubicBezTo>
                  <a:cubicBezTo>
                    <a:pt x="1062969" y="307966"/>
                    <a:pt x="1062969" y="307966"/>
                    <a:pt x="1062969" y="307966"/>
                  </a:cubicBezTo>
                  <a:close/>
                  <a:moveTo>
                    <a:pt x="1062969" y="307966"/>
                  </a:moveTo>
                  <a:cubicBezTo>
                    <a:pt x="1062969" y="307966"/>
                    <a:pt x="1062969" y="307966"/>
                    <a:pt x="1062969" y="307966"/>
                  </a:cubicBezTo>
                  <a:cubicBezTo>
                    <a:pt x="1062969" y="307966"/>
                    <a:pt x="1062969" y="307966"/>
                    <a:pt x="1062969" y="307966"/>
                  </a:cubicBezTo>
                  <a:cubicBezTo>
                    <a:pt x="1062969" y="307966"/>
                    <a:pt x="1062969" y="307966"/>
                    <a:pt x="1062969" y="307966"/>
                  </a:cubicBezTo>
                  <a:close/>
                </a:path>
              </a:pathLst>
            </a:custGeom>
            <a:solidFill>
              <a:srgbClr val="000000"/>
            </a:solidFill>
            <a:ln w="3910" cap="flat">
              <a:noFill/>
              <a:prstDash val="solid"/>
              <a:miter/>
            </a:ln>
          </p:spPr>
          <p:txBody>
            <a:bodyPr rtlCol="0" anchor="ctr"/>
            <a:lstStyle/>
            <a:p>
              <a:pPr algn="r" rtl="1"/>
              <a:endParaRPr lang="en-US">
                <a:cs typeface="B Nazanin" panose="00000700000000000000" pitchFamily="2" charset="-78"/>
              </a:endParaRPr>
            </a:p>
          </p:txBody>
        </p:sp>
        <p:sp>
          <p:nvSpPr>
            <p:cNvPr id="14" name="Freeform: Shape 13">
              <a:extLst>
                <a:ext uri="{FF2B5EF4-FFF2-40B4-BE49-F238E27FC236}">
                  <a16:creationId xmlns:a16="http://schemas.microsoft.com/office/drawing/2014/main" id="{23EE4C08-B5F0-416D-95DE-46BE40C54C0B}"/>
                </a:ext>
              </a:extLst>
            </p:cNvPr>
            <p:cNvSpPr/>
            <p:nvPr/>
          </p:nvSpPr>
          <p:spPr>
            <a:xfrm>
              <a:off x="2497355" y="2250773"/>
              <a:ext cx="387486" cy="387486"/>
            </a:xfrm>
            <a:custGeom>
              <a:avLst/>
              <a:gdLst>
                <a:gd name="connsiteX0" fmla="*/ 278155 w 278155"/>
                <a:gd name="connsiteY0" fmla="*/ 139078 h 278155"/>
                <a:gd name="connsiteX1" fmla="*/ 139078 w 278155"/>
                <a:gd name="connsiteY1" fmla="*/ 278155 h 278155"/>
                <a:gd name="connsiteX2" fmla="*/ 0 w 278155"/>
                <a:gd name="connsiteY2" fmla="*/ 139078 h 278155"/>
                <a:gd name="connsiteX3" fmla="*/ 139078 w 278155"/>
                <a:gd name="connsiteY3" fmla="*/ 0 h 278155"/>
                <a:gd name="connsiteX4" fmla="*/ 278155 w 278155"/>
                <a:gd name="connsiteY4" fmla="*/ 139078 h 278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155" h="278155">
                  <a:moveTo>
                    <a:pt x="278155" y="139078"/>
                  </a:moveTo>
                  <a:cubicBezTo>
                    <a:pt x="278155" y="215888"/>
                    <a:pt x="215888" y="278155"/>
                    <a:pt x="139078" y="278155"/>
                  </a:cubicBezTo>
                  <a:cubicBezTo>
                    <a:pt x="62267" y="278155"/>
                    <a:pt x="0" y="215888"/>
                    <a:pt x="0" y="139078"/>
                  </a:cubicBezTo>
                  <a:cubicBezTo>
                    <a:pt x="0" y="62267"/>
                    <a:pt x="62267" y="0"/>
                    <a:pt x="139078" y="0"/>
                  </a:cubicBezTo>
                  <a:cubicBezTo>
                    <a:pt x="215888" y="0"/>
                    <a:pt x="278155" y="62267"/>
                    <a:pt x="278155" y="139078"/>
                  </a:cubicBezTo>
                  <a:close/>
                </a:path>
              </a:pathLst>
            </a:custGeom>
            <a:solidFill>
              <a:srgbClr val="FCEE21"/>
            </a:solidFill>
            <a:ln w="3910" cap="flat">
              <a:noFill/>
              <a:prstDash val="solid"/>
              <a:miter/>
            </a:ln>
          </p:spPr>
          <p:txBody>
            <a:bodyPr rtlCol="0" anchor="ctr"/>
            <a:lstStyle/>
            <a:p>
              <a:pPr algn="r" rtl="1"/>
              <a:endParaRPr lang="en-US">
                <a:cs typeface="B Nazanin" panose="00000700000000000000" pitchFamily="2" charset="-78"/>
              </a:endParaRPr>
            </a:p>
          </p:txBody>
        </p:sp>
        <p:sp>
          <p:nvSpPr>
            <p:cNvPr id="15" name="Freeform: Shape 14">
              <a:extLst>
                <a:ext uri="{FF2B5EF4-FFF2-40B4-BE49-F238E27FC236}">
                  <a16:creationId xmlns:a16="http://schemas.microsoft.com/office/drawing/2014/main" id="{10F8F2E7-C232-4A27-BCE4-208A661A6F32}"/>
                </a:ext>
              </a:extLst>
            </p:cNvPr>
            <p:cNvSpPr/>
            <p:nvPr/>
          </p:nvSpPr>
          <p:spPr>
            <a:xfrm>
              <a:off x="3567582" y="2202201"/>
              <a:ext cx="387486" cy="387486"/>
            </a:xfrm>
            <a:custGeom>
              <a:avLst/>
              <a:gdLst>
                <a:gd name="connsiteX0" fmla="*/ 278155 w 278155"/>
                <a:gd name="connsiteY0" fmla="*/ 139078 h 278155"/>
                <a:gd name="connsiteX1" fmla="*/ 139078 w 278155"/>
                <a:gd name="connsiteY1" fmla="*/ 278155 h 278155"/>
                <a:gd name="connsiteX2" fmla="*/ 0 w 278155"/>
                <a:gd name="connsiteY2" fmla="*/ 139078 h 278155"/>
                <a:gd name="connsiteX3" fmla="*/ 139078 w 278155"/>
                <a:gd name="connsiteY3" fmla="*/ 0 h 278155"/>
                <a:gd name="connsiteX4" fmla="*/ 278155 w 278155"/>
                <a:gd name="connsiteY4" fmla="*/ 139078 h 278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155" h="278155">
                  <a:moveTo>
                    <a:pt x="278155" y="139078"/>
                  </a:moveTo>
                  <a:cubicBezTo>
                    <a:pt x="278155" y="215888"/>
                    <a:pt x="215888" y="278155"/>
                    <a:pt x="139078" y="278155"/>
                  </a:cubicBezTo>
                  <a:cubicBezTo>
                    <a:pt x="62267" y="278155"/>
                    <a:pt x="0" y="215888"/>
                    <a:pt x="0" y="139078"/>
                  </a:cubicBezTo>
                  <a:cubicBezTo>
                    <a:pt x="0" y="62267"/>
                    <a:pt x="62267" y="0"/>
                    <a:pt x="139078" y="0"/>
                  </a:cubicBezTo>
                  <a:cubicBezTo>
                    <a:pt x="215888" y="0"/>
                    <a:pt x="278155" y="62267"/>
                    <a:pt x="278155" y="139078"/>
                  </a:cubicBezTo>
                  <a:close/>
                </a:path>
              </a:pathLst>
            </a:custGeom>
            <a:solidFill>
              <a:srgbClr val="FCEE21"/>
            </a:solidFill>
            <a:ln w="3910" cap="flat">
              <a:noFill/>
              <a:prstDash val="solid"/>
              <a:miter/>
            </a:ln>
          </p:spPr>
          <p:txBody>
            <a:bodyPr rtlCol="0" anchor="ctr"/>
            <a:lstStyle/>
            <a:p>
              <a:pPr algn="r" rtl="1"/>
              <a:endParaRPr lang="en-US">
                <a:cs typeface="B Nazanin" panose="00000700000000000000" pitchFamily="2" charset="-78"/>
              </a:endParaRPr>
            </a:p>
          </p:txBody>
        </p:sp>
        <p:sp>
          <p:nvSpPr>
            <p:cNvPr id="17" name="Freeform: Shape 16">
              <a:extLst>
                <a:ext uri="{FF2B5EF4-FFF2-40B4-BE49-F238E27FC236}">
                  <a16:creationId xmlns:a16="http://schemas.microsoft.com/office/drawing/2014/main" id="{6EE41448-F0B7-487D-9C21-C9AB94E8D928}"/>
                </a:ext>
              </a:extLst>
            </p:cNvPr>
            <p:cNvSpPr/>
            <p:nvPr/>
          </p:nvSpPr>
          <p:spPr>
            <a:xfrm>
              <a:off x="3109888" y="4112208"/>
              <a:ext cx="537326" cy="2736269"/>
            </a:xfrm>
            <a:custGeom>
              <a:avLst/>
              <a:gdLst>
                <a:gd name="connsiteX0" fmla="*/ 63719 w 368261"/>
                <a:gd name="connsiteY0" fmla="*/ 1189117 h 1190974"/>
                <a:gd name="connsiteX1" fmla="*/ 49615 w 368261"/>
                <a:gd name="connsiteY1" fmla="*/ 373064 h 1190974"/>
                <a:gd name="connsiteX2" fmla="*/ 55883 w 368261"/>
                <a:gd name="connsiteY2" fmla="*/ 340155 h 1190974"/>
                <a:gd name="connsiteX3" fmla="*/ 103287 w 368261"/>
                <a:gd name="connsiteY3" fmla="*/ 224975 h 1190974"/>
                <a:gd name="connsiteX4" fmla="*/ 1819 w 368261"/>
                <a:gd name="connsiteY4" fmla="*/ 97651 h 1190974"/>
                <a:gd name="connsiteX5" fmla="*/ 116999 w 368261"/>
                <a:gd name="connsiteY5" fmla="*/ 6369 h 1190974"/>
                <a:gd name="connsiteX6" fmla="*/ 151475 w 368261"/>
                <a:gd name="connsiteY6" fmla="*/ 2843 h 1190974"/>
                <a:gd name="connsiteX7" fmla="*/ 308574 w 368261"/>
                <a:gd name="connsiteY7" fmla="*/ 104311 h 1190974"/>
                <a:gd name="connsiteX8" fmla="*/ 229045 w 368261"/>
                <a:gd name="connsiteY8" fmla="*/ 224584 h 1190974"/>
                <a:gd name="connsiteX9" fmla="*/ 282717 w 368261"/>
                <a:gd name="connsiteY9" fmla="*/ 331536 h 1190974"/>
                <a:gd name="connsiteX10" fmla="*/ 298780 w 368261"/>
                <a:gd name="connsiteY10" fmla="*/ 378940 h 1190974"/>
                <a:gd name="connsiteX11" fmla="*/ 372040 w 368261"/>
                <a:gd name="connsiteY11" fmla="*/ 1190684 h 1190974"/>
                <a:gd name="connsiteX12" fmla="*/ 63719 w 368261"/>
                <a:gd name="connsiteY12" fmla="*/ 1189117 h 1190974"/>
                <a:gd name="connsiteX0" fmla="*/ 77394 w 372040"/>
                <a:gd name="connsiteY0" fmla="*/ 1742952 h 1742981"/>
                <a:gd name="connsiteX1" fmla="*/ 49615 w 372040"/>
                <a:gd name="connsiteY1" fmla="*/ 373064 h 1742981"/>
                <a:gd name="connsiteX2" fmla="*/ 55883 w 372040"/>
                <a:gd name="connsiteY2" fmla="*/ 340155 h 1742981"/>
                <a:gd name="connsiteX3" fmla="*/ 103287 w 372040"/>
                <a:gd name="connsiteY3" fmla="*/ 224975 h 1742981"/>
                <a:gd name="connsiteX4" fmla="*/ 1819 w 372040"/>
                <a:gd name="connsiteY4" fmla="*/ 97651 h 1742981"/>
                <a:gd name="connsiteX5" fmla="*/ 116999 w 372040"/>
                <a:gd name="connsiteY5" fmla="*/ 6369 h 1742981"/>
                <a:gd name="connsiteX6" fmla="*/ 151475 w 372040"/>
                <a:gd name="connsiteY6" fmla="*/ 2843 h 1742981"/>
                <a:gd name="connsiteX7" fmla="*/ 308574 w 372040"/>
                <a:gd name="connsiteY7" fmla="*/ 104311 h 1742981"/>
                <a:gd name="connsiteX8" fmla="*/ 229045 w 372040"/>
                <a:gd name="connsiteY8" fmla="*/ 224584 h 1742981"/>
                <a:gd name="connsiteX9" fmla="*/ 282717 w 372040"/>
                <a:gd name="connsiteY9" fmla="*/ 331536 h 1742981"/>
                <a:gd name="connsiteX10" fmla="*/ 298780 w 372040"/>
                <a:gd name="connsiteY10" fmla="*/ 378940 h 1742981"/>
                <a:gd name="connsiteX11" fmla="*/ 372040 w 372040"/>
                <a:gd name="connsiteY11" fmla="*/ 1190684 h 1742981"/>
                <a:gd name="connsiteX12" fmla="*/ 77394 w 372040"/>
                <a:gd name="connsiteY12" fmla="*/ 1742952 h 1742981"/>
                <a:gd name="connsiteX0" fmla="*/ 77394 w 406227"/>
                <a:gd name="connsiteY0" fmla="*/ 1742952 h 1765976"/>
                <a:gd name="connsiteX1" fmla="*/ 49615 w 406227"/>
                <a:gd name="connsiteY1" fmla="*/ 373064 h 1765976"/>
                <a:gd name="connsiteX2" fmla="*/ 55883 w 406227"/>
                <a:gd name="connsiteY2" fmla="*/ 340155 h 1765976"/>
                <a:gd name="connsiteX3" fmla="*/ 103287 w 406227"/>
                <a:gd name="connsiteY3" fmla="*/ 224975 h 1765976"/>
                <a:gd name="connsiteX4" fmla="*/ 1819 w 406227"/>
                <a:gd name="connsiteY4" fmla="*/ 97651 h 1765976"/>
                <a:gd name="connsiteX5" fmla="*/ 116999 w 406227"/>
                <a:gd name="connsiteY5" fmla="*/ 6369 h 1765976"/>
                <a:gd name="connsiteX6" fmla="*/ 151475 w 406227"/>
                <a:gd name="connsiteY6" fmla="*/ 2843 h 1765976"/>
                <a:gd name="connsiteX7" fmla="*/ 308574 w 406227"/>
                <a:gd name="connsiteY7" fmla="*/ 104311 h 1765976"/>
                <a:gd name="connsiteX8" fmla="*/ 229045 w 406227"/>
                <a:gd name="connsiteY8" fmla="*/ 224584 h 1765976"/>
                <a:gd name="connsiteX9" fmla="*/ 282717 w 406227"/>
                <a:gd name="connsiteY9" fmla="*/ 331536 h 1765976"/>
                <a:gd name="connsiteX10" fmla="*/ 298780 w 406227"/>
                <a:gd name="connsiteY10" fmla="*/ 378940 h 1765976"/>
                <a:gd name="connsiteX11" fmla="*/ 406227 w 406227"/>
                <a:gd name="connsiteY11" fmla="*/ 1765031 h 1765976"/>
                <a:gd name="connsiteX12" fmla="*/ 77394 w 406227"/>
                <a:gd name="connsiteY12" fmla="*/ 1742952 h 1765976"/>
                <a:gd name="connsiteX0" fmla="*/ 77394 w 406227"/>
                <a:gd name="connsiteY0" fmla="*/ 1742952 h 1867299"/>
                <a:gd name="connsiteX1" fmla="*/ 297447 w 406227"/>
                <a:gd name="connsiteY1" fmla="*/ 1772765 h 1867299"/>
                <a:gd name="connsiteX2" fmla="*/ 49615 w 406227"/>
                <a:gd name="connsiteY2" fmla="*/ 373064 h 1867299"/>
                <a:gd name="connsiteX3" fmla="*/ 55883 w 406227"/>
                <a:gd name="connsiteY3" fmla="*/ 340155 h 1867299"/>
                <a:gd name="connsiteX4" fmla="*/ 103287 w 406227"/>
                <a:gd name="connsiteY4" fmla="*/ 224975 h 1867299"/>
                <a:gd name="connsiteX5" fmla="*/ 1819 w 406227"/>
                <a:gd name="connsiteY5" fmla="*/ 97651 h 1867299"/>
                <a:gd name="connsiteX6" fmla="*/ 116999 w 406227"/>
                <a:gd name="connsiteY6" fmla="*/ 6369 h 1867299"/>
                <a:gd name="connsiteX7" fmla="*/ 151475 w 406227"/>
                <a:gd name="connsiteY7" fmla="*/ 2843 h 1867299"/>
                <a:gd name="connsiteX8" fmla="*/ 308574 w 406227"/>
                <a:gd name="connsiteY8" fmla="*/ 104311 h 1867299"/>
                <a:gd name="connsiteX9" fmla="*/ 229045 w 406227"/>
                <a:gd name="connsiteY9" fmla="*/ 224584 h 1867299"/>
                <a:gd name="connsiteX10" fmla="*/ 282717 w 406227"/>
                <a:gd name="connsiteY10" fmla="*/ 331536 h 1867299"/>
                <a:gd name="connsiteX11" fmla="*/ 298780 w 406227"/>
                <a:gd name="connsiteY11" fmla="*/ 378940 h 1867299"/>
                <a:gd name="connsiteX12" fmla="*/ 406227 w 406227"/>
                <a:gd name="connsiteY12" fmla="*/ 1765031 h 1867299"/>
                <a:gd name="connsiteX13" fmla="*/ 77394 w 406227"/>
                <a:gd name="connsiteY13" fmla="*/ 1742952 h 1867299"/>
                <a:gd name="connsiteX0" fmla="*/ 77394 w 406227"/>
                <a:gd name="connsiteY0" fmla="*/ 1742952 h 1765976"/>
                <a:gd name="connsiteX1" fmla="*/ 49615 w 406227"/>
                <a:gd name="connsiteY1" fmla="*/ 373064 h 1765976"/>
                <a:gd name="connsiteX2" fmla="*/ 55883 w 406227"/>
                <a:gd name="connsiteY2" fmla="*/ 340155 h 1765976"/>
                <a:gd name="connsiteX3" fmla="*/ 103287 w 406227"/>
                <a:gd name="connsiteY3" fmla="*/ 224975 h 1765976"/>
                <a:gd name="connsiteX4" fmla="*/ 1819 w 406227"/>
                <a:gd name="connsiteY4" fmla="*/ 97651 h 1765976"/>
                <a:gd name="connsiteX5" fmla="*/ 116999 w 406227"/>
                <a:gd name="connsiteY5" fmla="*/ 6369 h 1765976"/>
                <a:gd name="connsiteX6" fmla="*/ 151475 w 406227"/>
                <a:gd name="connsiteY6" fmla="*/ 2843 h 1765976"/>
                <a:gd name="connsiteX7" fmla="*/ 308574 w 406227"/>
                <a:gd name="connsiteY7" fmla="*/ 104311 h 1765976"/>
                <a:gd name="connsiteX8" fmla="*/ 229045 w 406227"/>
                <a:gd name="connsiteY8" fmla="*/ 224584 h 1765976"/>
                <a:gd name="connsiteX9" fmla="*/ 282717 w 406227"/>
                <a:gd name="connsiteY9" fmla="*/ 331536 h 1765976"/>
                <a:gd name="connsiteX10" fmla="*/ 298780 w 406227"/>
                <a:gd name="connsiteY10" fmla="*/ 378940 h 1765976"/>
                <a:gd name="connsiteX11" fmla="*/ 406227 w 406227"/>
                <a:gd name="connsiteY11" fmla="*/ 1765031 h 1765976"/>
                <a:gd name="connsiteX12" fmla="*/ 77394 w 406227"/>
                <a:gd name="connsiteY12" fmla="*/ 1742952 h 1765976"/>
                <a:gd name="connsiteX0" fmla="*/ 77394 w 406227"/>
                <a:gd name="connsiteY0" fmla="*/ 1790814 h 1791407"/>
                <a:gd name="connsiteX1" fmla="*/ 49615 w 406227"/>
                <a:gd name="connsiteY1" fmla="*/ 373064 h 1791407"/>
                <a:gd name="connsiteX2" fmla="*/ 55883 w 406227"/>
                <a:gd name="connsiteY2" fmla="*/ 340155 h 1791407"/>
                <a:gd name="connsiteX3" fmla="*/ 103287 w 406227"/>
                <a:gd name="connsiteY3" fmla="*/ 224975 h 1791407"/>
                <a:gd name="connsiteX4" fmla="*/ 1819 w 406227"/>
                <a:gd name="connsiteY4" fmla="*/ 97651 h 1791407"/>
                <a:gd name="connsiteX5" fmla="*/ 116999 w 406227"/>
                <a:gd name="connsiteY5" fmla="*/ 6369 h 1791407"/>
                <a:gd name="connsiteX6" fmla="*/ 151475 w 406227"/>
                <a:gd name="connsiteY6" fmla="*/ 2843 h 1791407"/>
                <a:gd name="connsiteX7" fmla="*/ 308574 w 406227"/>
                <a:gd name="connsiteY7" fmla="*/ 104311 h 1791407"/>
                <a:gd name="connsiteX8" fmla="*/ 229045 w 406227"/>
                <a:gd name="connsiteY8" fmla="*/ 224584 h 1791407"/>
                <a:gd name="connsiteX9" fmla="*/ 282717 w 406227"/>
                <a:gd name="connsiteY9" fmla="*/ 331536 h 1791407"/>
                <a:gd name="connsiteX10" fmla="*/ 298780 w 406227"/>
                <a:gd name="connsiteY10" fmla="*/ 378940 h 1791407"/>
                <a:gd name="connsiteX11" fmla="*/ 406227 w 406227"/>
                <a:gd name="connsiteY11" fmla="*/ 1765031 h 1791407"/>
                <a:gd name="connsiteX12" fmla="*/ 77394 w 406227"/>
                <a:gd name="connsiteY12" fmla="*/ 1790814 h 1791407"/>
                <a:gd name="connsiteX0" fmla="*/ 77394 w 406227"/>
                <a:gd name="connsiteY0" fmla="*/ 1790814 h 1895330"/>
                <a:gd name="connsiteX1" fmla="*/ 49615 w 406227"/>
                <a:gd name="connsiteY1" fmla="*/ 373064 h 1895330"/>
                <a:gd name="connsiteX2" fmla="*/ 55883 w 406227"/>
                <a:gd name="connsiteY2" fmla="*/ 340155 h 1895330"/>
                <a:gd name="connsiteX3" fmla="*/ 103287 w 406227"/>
                <a:gd name="connsiteY3" fmla="*/ 224975 h 1895330"/>
                <a:gd name="connsiteX4" fmla="*/ 1819 w 406227"/>
                <a:gd name="connsiteY4" fmla="*/ 97651 h 1895330"/>
                <a:gd name="connsiteX5" fmla="*/ 116999 w 406227"/>
                <a:gd name="connsiteY5" fmla="*/ 6369 h 1895330"/>
                <a:gd name="connsiteX6" fmla="*/ 151475 w 406227"/>
                <a:gd name="connsiteY6" fmla="*/ 2843 h 1895330"/>
                <a:gd name="connsiteX7" fmla="*/ 308574 w 406227"/>
                <a:gd name="connsiteY7" fmla="*/ 104311 h 1895330"/>
                <a:gd name="connsiteX8" fmla="*/ 229045 w 406227"/>
                <a:gd name="connsiteY8" fmla="*/ 224584 h 1895330"/>
                <a:gd name="connsiteX9" fmla="*/ 282717 w 406227"/>
                <a:gd name="connsiteY9" fmla="*/ 331536 h 1895330"/>
                <a:gd name="connsiteX10" fmla="*/ 298780 w 406227"/>
                <a:gd name="connsiteY10" fmla="*/ 378940 h 1895330"/>
                <a:gd name="connsiteX11" fmla="*/ 406227 w 406227"/>
                <a:gd name="connsiteY11" fmla="*/ 1765031 h 1895330"/>
                <a:gd name="connsiteX12" fmla="*/ 222235 w 406227"/>
                <a:gd name="connsiteY12" fmla="*/ 1786440 h 1895330"/>
                <a:gd name="connsiteX13" fmla="*/ 77394 w 406227"/>
                <a:gd name="connsiteY13" fmla="*/ 1790814 h 1895330"/>
                <a:gd name="connsiteX0" fmla="*/ 77394 w 406227"/>
                <a:gd name="connsiteY0" fmla="*/ 1790814 h 1947407"/>
                <a:gd name="connsiteX1" fmla="*/ 49615 w 406227"/>
                <a:gd name="connsiteY1" fmla="*/ 373064 h 1947407"/>
                <a:gd name="connsiteX2" fmla="*/ 55883 w 406227"/>
                <a:gd name="connsiteY2" fmla="*/ 340155 h 1947407"/>
                <a:gd name="connsiteX3" fmla="*/ 103287 w 406227"/>
                <a:gd name="connsiteY3" fmla="*/ 224975 h 1947407"/>
                <a:gd name="connsiteX4" fmla="*/ 1819 w 406227"/>
                <a:gd name="connsiteY4" fmla="*/ 97651 h 1947407"/>
                <a:gd name="connsiteX5" fmla="*/ 116999 w 406227"/>
                <a:gd name="connsiteY5" fmla="*/ 6369 h 1947407"/>
                <a:gd name="connsiteX6" fmla="*/ 151475 w 406227"/>
                <a:gd name="connsiteY6" fmla="*/ 2843 h 1947407"/>
                <a:gd name="connsiteX7" fmla="*/ 308574 w 406227"/>
                <a:gd name="connsiteY7" fmla="*/ 104311 h 1947407"/>
                <a:gd name="connsiteX8" fmla="*/ 229045 w 406227"/>
                <a:gd name="connsiteY8" fmla="*/ 224584 h 1947407"/>
                <a:gd name="connsiteX9" fmla="*/ 282717 w 406227"/>
                <a:gd name="connsiteY9" fmla="*/ 331536 h 1947407"/>
                <a:gd name="connsiteX10" fmla="*/ 298780 w 406227"/>
                <a:gd name="connsiteY10" fmla="*/ 378940 h 1947407"/>
                <a:gd name="connsiteX11" fmla="*/ 406227 w 406227"/>
                <a:gd name="connsiteY11" fmla="*/ 1765031 h 1947407"/>
                <a:gd name="connsiteX12" fmla="*/ 235910 w 406227"/>
                <a:gd name="connsiteY12" fmla="*/ 1923190 h 1947407"/>
                <a:gd name="connsiteX13" fmla="*/ 77394 w 406227"/>
                <a:gd name="connsiteY13" fmla="*/ 1790814 h 1947407"/>
                <a:gd name="connsiteX0" fmla="*/ 77394 w 406227"/>
                <a:gd name="connsiteY0" fmla="*/ 1790814 h 1913937"/>
                <a:gd name="connsiteX1" fmla="*/ 49615 w 406227"/>
                <a:gd name="connsiteY1" fmla="*/ 373064 h 1913937"/>
                <a:gd name="connsiteX2" fmla="*/ 55883 w 406227"/>
                <a:gd name="connsiteY2" fmla="*/ 340155 h 1913937"/>
                <a:gd name="connsiteX3" fmla="*/ 103287 w 406227"/>
                <a:gd name="connsiteY3" fmla="*/ 224975 h 1913937"/>
                <a:gd name="connsiteX4" fmla="*/ 1819 w 406227"/>
                <a:gd name="connsiteY4" fmla="*/ 97651 h 1913937"/>
                <a:gd name="connsiteX5" fmla="*/ 116999 w 406227"/>
                <a:gd name="connsiteY5" fmla="*/ 6369 h 1913937"/>
                <a:gd name="connsiteX6" fmla="*/ 151475 w 406227"/>
                <a:gd name="connsiteY6" fmla="*/ 2843 h 1913937"/>
                <a:gd name="connsiteX7" fmla="*/ 308574 w 406227"/>
                <a:gd name="connsiteY7" fmla="*/ 104311 h 1913937"/>
                <a:gd name="connsiteX8" fmla="*/ 229045 w 406227"/>
                <a:gd name="connsiteY8" fmla="*/ 224584 h 1913937"/>
                <a:gd name="connsiteX9" fmla="*/ 282717 w 406227"/>
                <a:gd name="connsiteY9" fmla="*/ 331536 h 1913937"/>
                <a:gd name="connsiteX10" fmla="*/ 298780 w 406227"/>
                <a:gd name="connsiteY10" fmla="*/ 378940 h 1913937"/>
                <a:gd name="connsiteX11" fmla="*/ 406227 w 406227"/>
                <a:gd name="connsiteY11" fmla="*/ 1765031 h 1913937"/>
                <a:gd name="connsiteX12" fmla="*/ 235910 w 406227"/>
                <a:gd name="connsiteY12" fmla="*/ 1847978 h 1913937"/>
                <a:gd name="connsiteX13" fmla="*/ 77394 w 406227"/>
                <a:gd name="connsiteY13" fmla="*/ 1790814 h 1913937"/>
                <a:gd name="connsiteX0" fmla="*/ 77394 w 406227"/>
                <a:gd name="connsiteY0" fmla="*/ 1790814 h 1894813"/>
                <a:gd name="connsiteX1" fmla="*/ 49615 w 406227"/>
                <a:gd name="connsiteY1" fmla="*/ 373064 h 1894813"/>
                <a:gd name="connsiteX2" fmla="*/ 55883 w 406227"/>
                <a:gd name="connsiteY2" fmla="*/ 340155 h 1894813"/>
                <a:gd name="connsiteX3" fmla="*/ 103287 w 406227"/>
                <a:gd name="connsiteY3" fmla="*/ 224975 h 1894813"/>
                <a:gd name="connsiteX4" fmla="*/ 1819 w 406227"/>
                <a:gd name="connsiteY4" fmla="*/ 97651 h 1894813"/>
                <a:gd name="connsiteX5" fmla="*/ 116999 w 406227"/>
                <a:gd name="connsiteY5" fmla="*/ 6369 h 1894813"/>
                <a:gd name="connsiteX6" fmla="*/ 151475 w 406227"/>
                <a:gd name="connsiteY6" fmla="*/ 2843 h 1894813"/>
                <a:gd name="connsiteX7" fmla="*/ 308574 w 406227"/>
                <a:gd name="connsiteY7" fmla="*/ 104311 h 1894813"/>
                <a:gd name="connsiteX8" fmla="*/ 229045 w 406227"/>
                <a:gd name="connsiteY8" fmla="*/ 224584 h 1894813"/>
                <a:gd name="connsiteX9" fmla="*/ 282717 w 406227"/>
                <a:gd name="connsiteY9" fmla="*/ 331536 h 1894813"/>
                <a:gd name="connsiteX10" fmla="*/ 298780 w 406227"/>
                <a:gd name="connsiteY10" fmla="*/ 378940 h 1894813"/>
                <a:gd name="connsiteX11" fmla="*/ 406227 w 406227"/>
                <a:gd name="connsiteY11" fmla="*/ 1765031 h 1894813"/>
                <a:gd name="connsiteX12" fmla="*/ 235910 w 406227"/>
                <a:gd name="connsiteY12" fmla="*/ 1847978 h 1894813"/>
                <a:gd name="connsiteX13" fmla="*/ 77394 w 406227"/>
                <a:gd name="connsiteY13" fmla="*/ 1790814 h 1894813"/>
                <a:gd name="connsiteX0" fmla="*/ 77394 w 406227"/>
                <a:gd name="connsiteY0" fmla="*/ 1790814 h 1894813"/>
                <a:gd name="connsiteX1" fmla="*/ 49615 w 406227"/>
                <a:gd name="connsiteY1" fmla="*/ 373064 h 1894813"/>
                <a:gd name="connsiteX2" fmla="*/ 55883 w 406227"/>
                <a:gd name="connsiteY2" fmla="*/ 340155 h 1894813"/>
                <a:gd name="connsiteX3" fmla="*/ 103287 w 406227"/>
                <a:gd name="connsiteY3" fmla="*/ 224975 h 1894813"/>
                <a:gd name="connsiteX4" fmla="*/ 1819 w 406227"/>
                <a:gd name="connsiteY4" fmla="*/ 97651 h 1894813"/>
                <a:gd name="connsiteX5" fmla="*/ 116999 w 406227"/>
                <a:gd name="connsiteY5" fmla="*/ 6369 h 1894813"/>
                <a:gd name="connsiteX6" fmla="*/ 151475 w 406227"/>
                <a:gd name="connsiteY6" fmla="*/ 2843 h 1894813"/>
                <a:gd name="connsiteX7" fmla="*/ 308574 w 406227"/>
                <a:gd name="connsiteY7" fmla="*/ 104311 h 1894813"/>
                <a:gd name="connsiteX8" fmla="*/ 229045 w 406227"/>
                <a:gd name="connsiteY8" fmla="*/ 224584 h 1894813"/>
                <a:gd name="connsiteX9" fmla="*/ 282717 w 406227"/>
                <a:gd name="connsiteY9" fmla="*/ 331536 h 1894813"/>
                <a:gd name="connsiteX10" fmla="*/ 298780 w 406227"/>
                <a:gd name="connsiteY10" fmla="*/ 378940 h 1894813"/>
                <a:gd name="connsiteX11" fmla="*/ 406227 w 406227"/>
                <a:gd name="connsiteY11" fmla="*/ 1765031 h 1894813"/>
                <a:gd name="connsiteX12" fmla="*/ 215398 w 406227"/>
                <a:gd name="connsiteY12" fmla="*/ 1847978 h 1894813"/>
                <a:gd name="connsiteX13" fmla="*/ 77394 w 406227"/>
                <a:gd name="connsiteY13" fmla="*/ 1790814 h 1894813"/>
                <a:gd name="connsiteX0" fmla="*/ 77394 w 406227"/>
                <a:gd name="connsiteY0" fmla="*/ 1790814 h 1884600"/>
                <a:gd name="connsiteX1" fmla="*/ 49615 w 406227"/>
                <a:gd name="connsiteY1" fmla="*/ 373064 h 1884600"/>
                <a:gd name="connsiteX2" fmla="*/ 55883 w 406227"/>
                <a:gd name="connsiteY2" fmla="*/ 340155 h 1884600"/>
                <a:gd name="connsiteX3" fmla="*/ 103287 w 406227"/>
                <a:gd name="connsiteY3" fmla="*/ 224975 h 1884600"/>
                <a:gd name="connsiteX4" fmla="*/ 1819 w 406227"/>
                <a:gd name="connsiteY4" fmla="*/ 97651 h 1884600"/>
                <a:gd name="connsiteX5" fmla="*/ 116999 w 406227"/>
                <a:gd name="connsiteY5" fmla="*/ 6369 h 1884600"/>
                <a:gd name="connsiteX6" fmla="*/ 151475 w 406227"/>
                <a:gd name="connsiteY6" fmla="*/ 2843 h 1884600"/>
                <a:gd name="connsiteX7" fmla="*/ 308574 w 406227"/>
                <a:gd name="connsiteY7" fmla="*/ 104311 h 1884600"/>
                <a:gd name="connsiteX8" fmla="*/ 229045 w 406227"/>
                <a:gd name="connsiteY8" fmla="*/ 224584 h 1884600"/>
                <a:gd name="connsiteX9" fmla="*/ 282717 w 406227"/>
                <a:gd name="connsiteY9" fmla="*/ 331536 h 1884600"/>
                <a:gd name="connsiteX10" fmla="*/ 298780 w 406227"/>
                <a:gd name="connsiteY10" fmla="*/ 378940 h 1884600"/>
                <a:gd name="connsiteX11" fmla="*/ 406227 w 406227"/>
                <a:gd name="connsiteY11" fmla="*/ 1765031 h 1884600"/>
                <a:gd name="connsiteX12" fmla="*/ 215398 w 406227"/>
                <a:gd name="connsiteY12" fmla="*/ 1847978 h 1884600"/>
                <a:gd name="connsiteX13" fmla="*/ 77394 w 406227"/>
                <a:gd name="connsiteY13" fmla="*/ 1790814 h 1884600"/>
                <a:gd name="connsiteX0" fmla="*/ 77394 w 406227"/>
                <a:gd name="connsiteY0" fmla="*/ 1790814 h 1977890"/>
                <a:gd name="connsiteX1" fmla="*/ 49615 w 406227"/>
                <a:gd name="connsiteY1" fmla="*/ 373064 h 1977890"/>
                <a:gd name="connsiteX2" fmla="*/ 55883 w 406227"/>
                <a:gd name="connsiteY2" fmla="*/ 340155 h 1977890"/>
                <a:gd name="connsiteX3" fmla="*/ 103287 w 406227"/>
                <a:gd name="connsiteY3" fmla="*/ 224975 h 1977890"/>
                <a:gd name="connsiteX4" fmla="*/ 1819 w 406227"/>
                <a:gd name="connsiteY4" fmla="*/ 97651 h 1977890"/>
                <a:gd name="connsiteX5" fmla="*/ 116999 w 406227"/>
                <a:gd name="connsiteY5" fmla="*/ 6369 h 1977890"/>
                <a:gd name="connsiteX6" fmla="*/ 151475 w 406227"/>
                <a:gd name="connsiteY6" fmla="*/ 2843 h 1977890"/>
                <a:gd name="connsiteX7" fmla="*/ 308574 w 406227"/>
                <a:gd name="connsiteY7" fmla="*/ 104311 h 1977890"/>
                <a:gd name="connsiteX8" fmla="*/ 229045 w 406227"/>
                <a:gd name="connsiteY8" fmla="*/ 224584 h 1977890"/>
                <a:gd name="connsiteX9" fmla="*/ 282717 w 406227"/>
                <a:gd name="connsiteY9" fmla="*/ 331536 h 1977890"/>
                <a:gd name="connsiteX10" fmla="*/ 298780 w 406227"/>
                <a:gd name="connsiteY10" fmla="*/ 378940 h 1977890"/>
                <a:gd name="connsiteX11" fmla="*/ 406227 w 406227"/>
                <a:gd name="connsiteY11" fmla="*/ 1765031 h 1977890"/>
                <a:gd name="connsiteX12" fmla="*/ 242748 w 406227"/>
                <a:gd name="connsiteY12" fmla="*/ 1977890 h 1977890"/>
                <a:gd name="connsiteX13" fmla="*/ 77394 w 406227"/>
                <a:gd name="connsiteY13" fmla="*/ 1790814 h 1977890"/>
                <a:gd name="connsiteX0" fmla="*/ 70557 w 406227"/>
                <a:gd name="connsiteY0" fmla="*/ 1578853 h 1977890"/>
                <a:gd name="connsiteX1" fmla="*/ 49615 w 406227"/>
                <a:gd name="connsiteY1" fmla="*/ 373064 h 1977890"/>
                <a:gd name="connsiteX2" fmla="*/ 55883 w 406227"/>
                <a:gd name="connsiteY2" fmla="*/ 340155 h 1977890"/>
                <a:gd name="connsiteX3" fmla="*/ 103287 w 406227"/>
                <a:gd name="connsiteY3" fmla="*/ 224975 h 1977890"/>
                <a:gd name="connsiteX4" fmla="*/ 1819 w 406227"/>
                <a:gd name="connsiteY4" fmla="*/ 97651 h 1977890"/>
                <a:gd name="connsiteX5" fmla="*/ 116999 w 406227"/>
                <a:gd name="connsiteY5" fmla="*/ 6369 h 1977890"/>
                <a:gd name="connsiteX6" fmla="*/ 151475 w 406227"/>
                <a:gd name="connsiteY6" fmla="*/ 2843 h 1977890"/>
                <a:gd name="connsiteX7" fmla="*/ 308574 w 406227"/>
                <a:gd name="connsiteY7" fmla="*/ 104311 h 1977890"/>
                <a:gd name="connsiteX8" fmla="*/ 229045 w 406227"/>
                <a:gd name="connsiteY8" fmla="*/ 224584 h 1977890"/>
                <a:gd name="connsiteX9" fmla="*/ 282717 w 406227"/>
                <a:gd name="connsiteY9" fmla="*/ 331536 h 1977890"/>
                <a:gd name="connsiteX10" fmla="*/ 298780 w 406227"/>
                <a:gd name="connsiteY10" fmla="*/ 378940 h 1977890"/>
                <a:gd name="connsiteX11" fmla="*/ 406227 w 406227"/>
                <a:gd name="connsiteY11" fmla="*/ 1765031 h 1977890"/>
                <a:gd name="connsiteX12" fmla="*/ 242748 w 406227"/>
                <a:gd name="connsiteY12" fmla="*/ 1977890 h 1977890"/>
                <a:gd name="connsiteX13" fmla="*/ 70557 w 406227"/>
                <a:gd name="connsiteY13" fmla="*/ 1578853 h 1977890"/>
                <a:gd name="connsiteX0" fmla="*/ 70557 w 392552"/>
                <a:gd name="connsiteY0" fmla="*/ 1578853 h 1977890"/>
                <a:gd name="connsiteX1" fmla="*/ 49615 w 392552"/>
                <a:gd name="connsiteY1" fmla="*/ 373064 h 1977890"/>
                <a:gd name="connsiteX2" fmla="*/ 55883 w 392552"/>
                <a:gd name="connsiteY2" fmla="*/ 340155 h 1977890"/>
                <a:gd name="connsiteX3" fmla="*/ 103287 w 392552"/>
                <a:gd name="connsiteY3" fmla="*/ 224975 h 1977890"/>
                <a:gd name="connsiteX4" fmla="*/ 1819 w 392552"/>
                <a:gd name="connsiteY4" fmla="*/ 97651 h 1977890"/>
                <a:gd name="connsiteX5" fmla="*/ 116999 w 392552"/>
                <a:gd name="connsiteY5" fmla="*/ 6369 h 1977890"/>
                <a:gd name="connsiteX6" fmla="*/ 151475 w 392552"/>
                <a:gd name="connsiteY6" fmla="*/ 2843 h 1977890"/>
                <a:gd name="connsiteX7" fmla="*/ 308574 w 392552"/>
                <a:gd name="connsiteY7" fmla="*/ 104311 h 1977890"/>
                <a:gd name="connsiteX8" fmla="*/ 229045 w 392552"/>
                <a:gd name="connsiteY8" fmla="*/ 224584 h 1977890"/>
                <a:gd name="connsiteX9" fmla="*/ 282717 w 392552"/>
                <a:gd name="connsiteY9" fmla="*/ 331536 h 1977890"/>
                <a:gd name="connsiteX10" fmla="*/ 298780 w 392552"/>
                <a:gd name="connsiteY10" fmla="*/ 378940 h 1977890"/>
                <a:gd name="connsiteX11" fmla="*/ 392552 w 392552"/>
                <a:gd name="connsiteY11" fmla="*/ 1621444 h 1977890"/>
                <a:gd name="connsiteX12" fmla="*/ 242748 w 392552"/>
                <a:gd name="connsiteY12" fmla="*/ 1977890 h 1977890"/>
                <a:gd name="connsiteX13" fmla="*/ 70557 w 392552"/>
                <a:gd name="connsiteY13" fmla="*/ 1578853 h 1977890"/>
                <a:gd name="connsiteX0" fmla="*/ 84232 w 392552"/>
                <a:gd name="connsiteY0" fmla="*/ 1708765 h 1977890"/>
                <a:gd name="connsiteX1" fmla="*/ 49615 w 392552"/>
                <a:gd name="connsiteY1" fmla="*/ 373064 h 1977890"/>
                <a:gd name="connsiteX2" fmla="*/ 55883 w 392552"/>
                <a:gd name="connsiteY2" fmla="*/ 340155 h 1977890"/>
                <a:gd name="connsiteX3" fmla="*/ 103287 w 392552"/>
                <a:gd name="connsiteY3" fmla="*/ 224975 h 1977890"/>
                <a:gd name="connsiteX4" fmla="*/ 1819 w 392552"/>
                <a:gd name="connsiteY4" fmla="*/ 97651 h 1977890"/>
                <a:gd name="connsiteX5" fmla="*/ 116999 w 392552"/>
                <a:gd name="connsiteY5" fmla="*/ 6369 h 1977890"/>
                <a:gd name="connsiteX6" fmla="*/ 151475 w 392552"/>
                <a:gd name="connsiteY6" fmla="*/ 2843 h 1977890"/>
                <a:gd name="connsiteX7" fmla="*/ 308574 w 392552"/>
                <a:gd name="connsiteY7" fmla="*/ 104311 h 1977890"/>
                <a:gd name="connsiteX8" fmla="*/ 229045 w 392552"/>
                <a:gd name="connsiteY8" fmla="*/ 224584 h 1977890"/>
                <a:gd name="connsiteX9" fmla="*/ 282717 w 392552"/>
                <a:gd name="connsiteY9" fmla="*/ 331536 h 1977890"/>
                <a:gd name="connsiteX10" fmla="*/ 298780 w 392552"/>
                <a:gd name="connsiteY10" fmla="*/ 378940 h 1977890"/>
                <a:gd name="connsiteX11" fmla="*/ 392552 w 392552"/>
                <a:gd name="connsiteY11" fmla="*/ 1621444 h 1977890"/>
                <a:gd name="connsiteX12" fmla="*/ 242748 w 392552"/>
                <a:gd name="connsiteY12" fmla="*/ 1977890 h 1977890"/>
                <a:gd name="connsiteX13" fmla="*/ 84232 w 392552"/>
                <a:gd name="connsiteY13" fmla="*/ 1708765 h 1977890"/>
                <a:gd name="connsiteX0" fmla="*/ 84232 w 385715"/>
                <a:gd name="connsiteY0" fmla="*/ 1708765 h 1977890"/>
                <a:gd name="connsiteX1" fmla="*/ 49615 w 385715"/>
                <a:gd name="connsiteY1" fmla="*/ 373064 h 1977890"/>
                <a:gd name="connsiteX2" fmla="*/ 55883 w 385715"/>
                <a:gd name="connsiteY2" fmla="*/ 340155 h 1977890"/>
                <a:gd name="connsiteX3" fmla="*/ 103287 w 385715"/>
                <a:gd name="connsiteY3" fmla="*/ 224975 h 1977890"/>
                <a:gd name="connsiteX4" fmla="*/ 1819 w 385715"/>
                <a:gd name="connsiteY4" fmla="*/ 97651 h 1977890"/>
                <a:gd name="connsiteX5" fmla="*/ 116999 w 385715"/>
                <a:gd name="connsiteY5" fmla="*/ 6369 h 1977890"/>
                <a:gd name="connsiteX6" fmla="*/ 151475 w 385715"/>
                <a:gd name="connsiteY6" fmla="*/ 2843 h 1977890"/>
                <a:gd name="connsiteX7" fmla="*/ 308574 w 385715"/>
                <a:gd name="connsiteY7" fmla="*/ 104311 h 1977890"/>
                <a:gd name="connsiteX8" fmla="*/ 229045 w 385715"/>
                <a:gd name="connsiteY8" fmla="*/ 224584 h 1977890"/>
                <a:gd name="connsiteX9" fmla="*/ 282717 w 385715"/>
                <a:gd name="connsiteY9" fmla="*/ 331536 h 1977890"/>
                <a:gd name="connsiteX10" fmla="*/ 298780 w 385715"/>
                <a:gd name="connsiteY10" fmla="*/ 378940 h 1977890"/>
                <a:gd name="connsiteX11" fmla="*/ 385715 w 385715"/>
                <a:gd name="connsiteY11" fmla="*/ 1710331 h 1977890"/>
                <a:gd name="connsiteX12" fmla="*/ 242748 w 385715"/>
                <a:gd name="connsiteY12" fmla="*/ 1977890 h 1977890"/>
                <a:gd name="connsiteX13" fmla="*/ 84232 w 385715"/>
                <a:gd name="connsiteY13" fmla="*/ 1708765 h 1977890"/>
                <a:gd name="connsiteX0" fmla="*/ 84232 w 385715"/>
                <a:gd name="connsiteY0" fmla="*/ 1708765 h 1977890"/>
                <a:gd name="connsiteX1" fmla="*/ 49615 w 385715"/>
                <a:gd name="connsiteY1" fmla="*/ 373064 h 1977890"/>
                <a:gd name="connsiteX2" fmla="*/ 55883 w 385715"/>
                <a:gd name="connsiteY2" fmla="*/ 340155 h 1977890"/>
                <a:gd name="connsiteX3" fmla="*/ 103287 w 385715"/>
                <a:gd name="connsiteY3" fmla="*/ 224975 h 1977890"/>
                <a:gd name="connsiteX4" fmla="*/ 1819 w 385715"/>
                <a:gd name="connsiteY4" fmla="*/ 97651 h 1977890"/>
                <a:gd name="connsiteX5" fmla="*/ 116999 w 385715"/>
                <a:gd name="connsiteY5" fmla="*/ 6369 h 1977890"/>
                <a:gd name="connsiteX6" fmla="*/ 151475 w 385715"/>
                <a:gd name="connsiteY6" fmla="*/ 2843 h 1977890"/>
                <a:gd name="connsiteX7" fmla="*/ 308574 w 385715"/>
                <a:gd name="connsiteY7" fmla="*/ 104311 h 1977890"/>
                <a:gd name="connsiteX8" fmla="*/ 229045 w 385715"/>
                <a:gd name="connsiteY8" fmla="*/ 224584 h 1977890"/>
                <a:gd name="connsiteX9" fmla="*/ 282717 w 385715"/>
                <a:gd name="connsiteY9" fmla="*/ 331536 h 1977890"/>
                <a:gd name="connsiteX10" fmla="*/ 298780 w 385715"/>
                <a:gd name="connsiteY10" fmla="*/ 378940 h 1977890"/>
                <a:gd name="connsiteX11" fmla="*/ 385715 w 385715"/>
                <a:gd name="connsiteY11" fmla="*/ 1710331 h 1977890"/>
                <a:gd name="connsiteX12" fmla="*/ 242748 w 385715"/>
                <a:gd name="connsiteY12" fmla="*/ 1977890 h 1977890"/>
                <a:gd name="connsiteX13" fmla="*/ 84232 w 385715"/>
                <a:gd name="connsiteY13" fmla="*/ 1708765 h 1977890"/>
                <a:gd name="connsiteX0" fmla="*/ 84232 w 385715"/>
                <a:gd name="connsiteY0" fmla="*/ 1708765 h 1977890"/>
                <a:gd name="connsiteX1" fmla="*/ 49615 w 385715"/>
                <a:gd name="connsiteY1" fmla="*/ 373064 h 1977890"/>
                <a:gd name="connsiteX2" fmla="*/ 55883 w 385715"/>
                <a:gd name="connsiteY2" fmla="*/ 340155 h 1977890"/>
                <a:gd name="connsiteX3" fmla="*/ 103287 w 385715"/>
                <a:gd name="connsiteY3" fmla="*/ 224975 h 1977890"/>
                <a:gd name="connsiteX4" fmla="*/ 1819 w 385715"/>
                <a:gd name="connsiteY4" fmla="*/ 97651 h 1977890"/>
                <a:gd name="connsiteX5" fmla="*/ 116999 w 385715"/>
                <a:gd name="connsiteY5" fmla="*/ 6369 h 1977890"/>
                <a:gd name="connsiteX6" fmla="*/ 151475 w 385715"/>
                <a:gd name="connsiteY6" fmla="*/ 2843 h 1977890"/>
                <a:gd name="connsiteX7" fmla="*/ 308574 w 385715"/>
                <a:gd name="connsiteY7" fmla="*/ 104311 h 1977890"/>
                <a:gd name="connsiteX8" fmla="*/ 229045 w 385715"/>
                <a:gd name="connsiteY8" fmla="*/ 224584 h 1977890"/>
                <a:gd name="connsiteX9" fmla="*/ 282717 w 385715"/>
                <a:gd name="connsiteY9" fmla="*/ 331536 h 1977890"/>
                <a:gd name="connsiteX10" fmla="*/ 298780 w 385715"/>
                <a:gd name="connsiteY10" fmla="*/ 378940 h 1977890"/>
                <a:gd name="connsiteX11" fmla="*/ 385715 w 385715"/>
                <a:gd name="connsiteY11" fmla="*/ 1710331 h 1977890"/>
                <a:gd name="connsiteX12" fmla="*/ 242748 w 385715"/>
                <a:gd name="connsiteY12" fmla="*/ 1977890 h 1977890"/>
                <a:gd name="connsiteX13" fmla="*/ 84232 w 385715"/>
                <a:gd name="connsiteY13" fmla="*/ 1708765 h 1977890"/>
                <a:gd name="connsiteX0" fmla="*/ 84232 w 385715"/>
                <a:gd name="connsiteY0" fmla="*/ 1708765 h 1964215"/>
                <a:gd name="connsiteX1" fmla="*/ 49615 w 385715"/>
                <a:gd name="connsiteY1" fmla="*/ 373064 h 1964215"/>
                <a:gd name="connsiteX2" fmla="*/ 55883 w 385715"/>
                <a:gd name="connsiteY2" fmla="*/ 340155 h 1964215"/>
                <a:gd name="connsiteX3" fmla="*/ 103287 w 385715"/>
                <a:gd name="connsiteY3" fmla="*/ 224975 h 1964215"/>
                <a:gd name="connsiteX4" fmla="*/ 1819 w 385715"/>
                <a:gd name="connsiteY4" fmla="*/ 97651 h 1964215"/>
                <a:gd name="connsiteX5" fmla="*/ 116999 w 385715"/>
                <a:gd name="connsiteY5" fmla="*/ 6369 h 1964215"/>
                <a:gd name="connsiteX6" fmla="*/ 151475 w 385715"/>
                <a:gd name="connsiteY6" fmla="*/ 2843 h 1964215"/>
                <a:gd name="connsiteX7" fmla="*/ 308574 w 385715"/>
                <a:gd name="connsiteY7" fmla="*/ 104311 h 1964215"/>
                <a:gd name="connsiteX8" fmla="*/ 229045 w 385715"/>
                <a:gd name="connsiteY8" fmla="*/ 224584 h 1964215"/>
                <a:gd name="connsiteX9" fmla="*/ 282717 w 385715"/>
                <a:gd name="connsiteY9" fmla="*/ 331536 h 1964215"/>
                <a:gd name="connsiteX10" fmla="*/ 298780 w 385715"/>
                <a:gd name="connsiteY10" fmla="*/ 378940 h 1964215"/>
                <a:gd name="connsiteX11" fmla="*/ 385715 w 385715"/>
                <a:gd name="connsiteY11" fmla="*/ 1710331 h 1964215"/>
                <a:gd name="connsiteX12" fmla="*/ 222236 w 385715"/>
                <a:gd name="connsiteY12" fmla="*/ 1964215 h 1964215"/>
                <a:gd name="connsiteX13" fmla="*/ 84232 w 385715"/>
                <a:gd name="connsiteY13" fmla="*/ 1708765 h 1964215"/>
                <a:gd name="connsiteX0" fmla="*/ 84232 w 385715"/>
                <a:gd name="connsiteY0" fmla="*/ 1708765 h 1964215"/>
                <a:gd name="connsiteX1" fmla="*/ 49615 w 385715"/>
                <a:gd name="connsiteY1" fmla="*/ 373064 h 1964215"/>
                <a:gd name="connsiteX2" fmla="*/ 55883 w 385715"/>
                <a:gd name="connsiteY2" fmla="*/ 340155 h 1964215"/>
                <a:gd name="connsiteX3" fmla="*/ 103287 w 385715"/>
                <a:gd name="connsiteY3" fmla="*/ 224975 h 1964215"/>
                <a:gd name="connsiteX4" fmla="*/ 1819 w 385715"/>
                <a:gd name="connsiteY4" fmla="*/ 97651 h 1964215"/>
                <a:gd name="connsiteX5" fmla="*/ 116999 w 385715"/>
                <a:gd name="connsiteY5" fmla="*/ 6369 h 1964215"/>
                <a:gd name="connsiteX6" fmla="*/ 151475 w 385715"/>
                <a:gd name="connsiteY6" fmla="*/ 2843 h 1964215"/>
                <a:gd name="connsiteX7" fmla="*/ 308574 w 385715"/>
                <a:gd name="connsiteY7" fmla="*/ 104311 h 1964215"/>
                <a:gd name="connsiteX8" fmla="*/ 229045 w 385715"/>
                <a:gd name="connsiteY8" fmla="*/ 224584 h 1964215"/>
                <a:gd name="connsiteX9" fmla="*/ 282717 w 385715"/>
                <a:gd name="connsiteY9" fmla="*/ 331536 h 1964215"/>
                <a:gd name="connsiteX10" fmla="*/ 298780 w 385715"/>
                <a:gd name="connsiteY10" fmla="*/ 378940 h 1964215"/>
                <a:gd name="connsiteX11" fmla="*/ 385715 w 385715"/>
                <a:gd name="connsiteY11" fmla="*/ 1710331 h 1964215"/>
                <a:gd name="connsiteX12" fmla="*/ 222236 w 385715"/>
                <a:gd name="connsiteY12" fmla="*/ 1964215 h 1964215"/>
                <a:gd name="connsiteX13" fmla="*/ 84232 w 385715"/>
                <a:gd name="connsiteY13" fmla="*/ 1708765 h 1964215"/>
                <a:gd name="connsiteX0" fmla="*/ 58706 w 385715"/>
                <a:gd name="connsiteY0" fmla="*/ 1706942 h 1964215"/>
                <a:gd name="connsiteX1" fmla="*/ 49615 w 385715"/>
                <a:gd name="connsiteY1" fmla="*/ 373064 h 1964215"/>
                <a:gd name="connsiteX2" fmla="*/ 55883 w 385715"/>
                <a:gd name="connsiteY2" fmla="*/ 340155 h 1964215"/>
                <a:gd name="connsiteX3" fmla="*/ 103287 w 385715"/>
                <a:gd name="connsiteY3" fmla="*/ 224975 h 1964215"/>
                <a:gd name="connsiteX4" fmla="*/ 1819 w 385715"/>
                <a:gd name="connsiteY4" fmla="*/ 97651 h 1964215"/>
                <a:gd name="connsiteX5" fmla="*/ 116999 w 385715"/>
                <a:gd name="connsiteY5" fmla="*/ 6369 h 1964215"/>
                <a:gd name="connsiteX6" fmla="*/ 151475 w 385715"/>
                <a:gd name="connsiteY6" fmla="*/ 2843 h 1964215"/>
                <a:gd name="connsiteX7" fmla="*/ 308574 w 385715"/>
                <a:gd name="connsiteY7" fmla="*/ 104311 h 1964215"/>
                <a:gd name="connsiteX8" fmla="*/ 229045 w 385715"/>
                <a:gd name="connsiteY8" fmla="*/ 224584 h 1964215"/>
                <a:gd name="connsiteX9" fmla="*/ 282717 w 385715"/>
                <a:gd name="connsiteY9" fmla="*/ 331536 h 1964215"/>
                <a:gd name="connsiteX10" fmla="*/ 298780 w 385715"/>
                <a:gd name="connsiteY10" fmla="*/ 378940 h 1964215"/>
                <a:gd name="connsiteX11" fmla="*/ 385715 w 385715"/>
                <a:gd name="connsiteY11" fmla="*/ 1710331 h 1964215"/>
                <a:gd name="connsiteX12" fmla="*/ 222236 w 385715"/>
                <a:gd name="connsiteY12" fmla="*/ 1964215 h 1964215"/>
                <a:gd name="connsiteX13" fmla="*/ 58706 w 385715"/>
                <a:gd name="connsiteY13" fmla="*/ 1706942 h 1964215"/>
                <a:gd name="connsiteX0" fmla="*/ 58706 w 385715"/>
                <a:gd name="connsiteY0" fmla="*/ 1706942 h 1964215"/>
                <a:gd name="connsiteX1" fmla="*/ 49615 w 385715"/>
                <a:gd name="connsiteY1" fmla="*/ 373064 h 1964215"/>
                <a:gd name="connsiteX2" fmla="*/ 55883 w 385715"/>
                <a:gd name="connsiteY2" fmla="*/ 340155 h 1964215"/>
                <a:gd name="connsiteX3" fmla="*/ 103287 w 385715"/>
                <a:gd name="connsiteY3" fmla="*/ 224975 h 1964215"/>
                <a:gd name="connsiteX4" fmla="*/ 1819 w 385715"/>
                <a:gd name="connsiteY4" fmla="*/ 97651 h 1964215"/>
                <a:gd name="connsiteX5" fmla="*/ 116999 w 385715"/>
                <a:gd name="connsiteY5" fmla="*/ 6369 h 1964215"/>
                <a:gd name="connsiteX6" fmla="*/ 151475 w 385715"/>
                <a:gd name="connsiteY6" fmla="*/ 2843 h 1964215"/>
                <a:gd name="connsiteX7" fmla="*/ 308574 w 385715"/>
                <a:gd name="connsiteY7" fmla="*/ 104311 h 1964215"/>
                <a:gd name="connsiteX8" fmla="*/ 229045 w 385715"/>
                <a:gd name="connsiteY8" fmla="*/ 224584 h 1964215"/>
                <a:gd name="connsiteX9" fmla="*/ 282717 w 385715"/>
                <a:gd name="connsiteY9" fmla="*/ 331536 h 1964215"/>
                <a:gd name="connsiteX10" fmla="*/ 298780 w 385715"/>
                <a:gd name="connsiteY10" fmla="*/ 378940 h 1964215"/>
                <a:gd name="connsiteX11" fmla="*/ 385715 w 385715"/>
                <a:gd name="connsiteY11" fmla="*/ 1710331 h 1964215"/>
                <a:gd name="connsiteX12" fmla="*/ 222236 w 385715"/>
                <a:gd name="connsiteY12" fmla="*/ 1964215 h 1964215"/>
                <a:gd name="connsiteX13" fmla="*/ 58706 w 385715"/>
                <a:gd name="connsiteY13" fmla="*/ 1706942 h 1964215"/>
                <a:gd name="connsiteX0" fmla="*/ 42296 w 385715"/>
                <a:gd name="connsiteY0" fmla="*/ 1705118 h 1964215"/>
                <a:gd name="connsiteX1" fmla="*/ 49615 w 385715"/>
                <a:gd name="connsiteY1" fmla="*/ 373064 h 1964215"/>
                <a:gd name="connsiteX2" fmla="*/ 55883 w 385715"/>
                <a:gd name="connsiteY2" fmla="*/ 340155 h 1964215"/>
                <a:gd name="connsiteX3" fmla="*/ 103287 w 385715"/>
                <a:gd name="connsiteY3" fmla="*/ 224975 h 1964215"/>
                <a:gd name="connsiteX4" fmla="*/ 1819 w 385715"/>
                <a:gd name="connsiteY4" fmla="*/ 97651 h 1964215"/>
                <a:gd name="connsiteX5" fmla="*/ 116999 w 385715"/>
                <a:gd name="connsiteY5" fmla="*/ 6369 h 1964215"/>
                <a:gd name="connsiteX6" fmla="*/ 151475 w 385715"/>
                <a:gd name="connsiteY6" fmla="*/ 2843 h 1964215"/>
                <a:gd name="connsiteX7" fmla="*/ 308574 w 385715"/>
                <a:gd name="connsiteY7" fmla="*/ 104311 h 1964215"/>
                <a:gd name="connsiteX8" fmla="*/ 229045 w 385715"/>
                <a:gd name="connsiteY8" fmla="*/ 224584 h 1964215"/>
                <a:gd name="connsiteX9" fmla="*/ 282717 w 385715"/>
                <a:gd name="connsiteY9" fmla="*/ 331536 h 1964215"/>
                <a:gd name="connsiteX10" fmla="*/ 298780 w 385715"/>
                <a:gd name="connsiteY10" fmla="*/ 378940 h 1964215"/>
                <a:gd name="connsiteX11" fmla="*/ 385715 w 385715"/>
                <a:gd name="connsiteY11" fmla="*/ 1710331 h 1964215"/>
                <a:gd name="connsiteX12" fmla="*/ 222236 w 385715"/>
                <a:gd name="connsiteY12" fmla="*/ 1964215 h 1964215"/>
                <a:gd name="connsiteX13" fmla="*/ 42296 w 385715"/>
                <a:gd name="connsiteY13" fmla="*/ 1705118 h 1964215"/>
                <a:gd name="connsiteX0" fmla="*/ 42296 w 385715"/>
                <a:gd name="connsiteY0" fmla="*/ 1705118 h 1964215"/>
                <a:gd name="connsiteX1" fmla="*/ 49615 w 385715"/>
                <a:gd name="connsiteY1" fmla="*/ 373064 h 1964215"/>
                <a:gd name="connsiteX2" fmla="*/ 55883 w 385715"/>
                <a:gd name="connsiteY2" fmla="*/ 340155 h 1964215"/>
                <a:gd name="connsiteX3" fmla="*/ 103287 w 385715"/>
                <a:gd name="connsiteY3" fmla="*/ 224975 h 1964215"/>
                <a:gd name="connsiteX4" fmla="*/ 1819 w 385715"/>
                <a:gd name="connsiteY4" fmla="*/ 97651 h 1964215"/>
                <a:gd name="connsiteX5" fmla="*/ 116999 w 385715"/>
                <a:gd name="connsiteY5" fmla="*/ 6369 h 1964215"/>
                <a:gd name="connsiteX6" fmla="*/ 151475 w 385715"/>
                <a:gd name="connsiteY6" fmla="*/ 2843 h 1964215"/>
                <a:gd name="connsiteX7" fmla="*/ 308574 w 385715"/>
                <a:gd name="connsiteY7" fmla="*/ 104311 h 1964215"/>
                <a:gd name="connsiteX8" fmla="*/ 229045 w 385715"/>
                <a:gd name="connsiteY8" fmla="*/ 224584 h 1964215"/>
                <a:gd name="connsiteX9" fmla="*/ 282717 w 385715"/>
                <a:gd name="connsiteY9" fmla="*/ 331536 h 1964215"/>
                <a:gd name="connsiteX10" fmla="*/ 298780 w 385715"/>
                <a:gd name="connsiteY10" fmla="*/ 378940 h 1964215"/>
                <a:gd name="connsiteX11" fmla="*/ 385715 w 385715"/>
                <a:gd name="connsiteY11" fmla="*/ 1710331 h 1964215"/>
                <a:gd name="connsiteX12" fmla="*/ 222236 w 385715"/>
                <a:gd name="connsiteY12" fmla="*/ 1964215 h 1964215"/>
                <a:gd name="connsiteX13" fmla="*/ 42296 w 385715"/>
                <a:gd name="connsiteY13" fmla="*/ 1705118 h 1964215"/>
                <a:gd name="connsiteX0" fmla="*/ 42296 w 385715"/>
                <a:gd name="connsiteY0" fmla="*/ 1705118 h 1964215"/>
                <a:gd name="connsiteX1" fmla="*/ 49615 w 385715"/>
                <a:gd name="connsiteY1" fmla="*/ 373064 h 1964215"/>
                <a:gd name="connsiteX2" fmla="*/ 55883 w 385715"/>
                <a:gd name="connsiteY2" fmla="*/ 340155 h 1964215"/>
                <a:gd name="connsiteX3" fmla="*/ 103287 w 385715"/>
                <a:gd name="connsiteY3" fmla="*/ 224975 h 1964215"/>
                <a:gd name="connsiteX4" fmla="*/ 1819 w 385715"/>
                <a:gd name="connsiteY4" fmla="*/ 97651 h 1964215"/>
                <a:gd name="connsiteX5" fmla="*/ 116999 w 385715"/>
                <a:gd name="connsiteY5" fmla="*/ 6369 h 1964215"/>
                <a:gd name="connsiteX6" fmla="*/ 151475 w 385715"/>
                <a:gd name="connsiteY6" fmla="*/ 2843 h 1964215"/>
                <a:gd name="connsiteX7" fmla="*/ 308574 w 385715"/>
                <a:gd name="connsiteY7" fmla="*/ 104311 h 1964215"/>
                <a:gd name="connsiteX8" fmla="*/ 229045 w 385715"/>
                <a:gd name="connsiteY8" fmla="*/ 224584 h 1964215"/>
                <a:gd name="connsiteX9" fmla="*/ 282717 w 385715"/>
                <a:gd name="connsiteY9" fmla="*/ 331536 h 1964215"/>
                <a:gd name="connsiteX10" fmla="*/ 298780 w 385715"/>
                <a:gd name="connsiteY10" fmla="*/ 378940 h 1964215"/>
                <a:gd name="connsiteX11" fmla="*/ 385715 w 385715"/>
                <a:gd name="connsiteY11" fmla="*/ 1710331 h 1964215"/>
                <a:gd name="connsiteX12" fmla="*/ 222236 w 385715"/>
                <a:gd name="connsiteY12" fmla="*/ 1964215 h 1964215"/>
                <a:gd name="connsiteX13" fmla="*/ 42296 w 385715"/>
                <a:gd name="connsiteY13" fmla="*/ 1705118 h 1964215"/>
                <a:gd name="connsiteX0" fmla="*/ 42296 w 385715"/>
                <a:gd name="connsiteY0" fmla="*/ 1705118 h 1964215"/>
                <a:gd name="connsiteX1" fmla="*/ 49615 w 385715"/>
                <a:gd name="connsiteY1" fmla="*/ 373064 h 1964215"/>
                <a:gd name="connsiteX2" fmla="*/ 55883 w 385715"/>
                <a:gd name="connsiteY2" fmla="*/ 340155 h 1964215"/>
                <a:gd name="connsiteX3" fmla="*/ 103287 w 385715"/>
                <a:gd name="connsiteY3" fmla="*/ 224975 h 1964215"/>
                <a:gd name="connsiteX4" fmla="*/ 1819 w 385715"/>
                <a:gd name="connsiteY4" fmla="*/ 97651 h 1964215"/>
                <a:gd name="connsiteX5" fmla="*/ 116999 w 385715"/>
                <a:gd name="connsiteY5" fmla="*/ 6369 h 1964215"/>
                <a:gd name="connsiteX6" fmla="*/ 151475 w 385715"/>
                <a:gd name="connsiteY6" fmla="*/ 2843 h 1964215"/>
                <a:gd name="connsiteX7" fmla="*/ 308574 w 385715"/>
                <a:gd name="connsiteY7" fmla="*/ 104311 h 1964215"/>
                <a:gd name="connsiteX8" fmla="*/ 229045 w 385715"/>
                <a:gd name="connsiteY8" fmla="*/ 224584 h 1964215"/>
                <a:gd name="connsiteX9" fmla="*/ 282717 w 385715"/>
                <a:gd name="connsiteY9" fmla="*/ 331536 h 1964215"/>
                <a:gd name="connsiteX10" fmla="*/ 298780 w 385715"/>
                <a:gd name="connsiteY10" fmla="*/ 378940 h 1964215"/>
                <a:gd name="connsiteX11" fmla="*/ 385715 w 385715"/>
                <a:gd name="connsiteY11" fmla="*/ 1701215 h 1964215"/>
                <a:gd name="connsiteX12" fmla="*/ 222236 w 385715"/>
                <a:gd name="connsiteY12" fmla="*/ 1964215 h 1964215"/>
                <a:gd name="connsiteX13" fmla="*/ 42296 w 385715"/>
                <a:gd name="connsiteY13" fmla="*/ 1705118 h 1964215"/>
                <a:gd name="connsiteX0" fmla="*/ 42296 w 385715"/>
                <a:gd name="connsiteY0" fmla="*/ 1705118 h 1964215"/>
                <a:gd name="connsiteX1" fmla="*/ 49615 w 385715"/>
                <a:gd name="connsiteY1" fmla="*/ 373064 h 1964215"/>
                <a:gd name="connsiteX2" fmla="*/ 55883 w 385715"/>
                <a:gd name="connsiteY2" fmla="*/ 340155 h 1964215"/>
                <a:gd name="connsiteX3" fmla="*/ 103287 w 385715"/>
                <a:gd name="connsiteY3" fmla="*/ 224975 h 1964215"/>
                <a:gd name="connsiteX4" fmla="*/ 1819 w 385715"/>
                <a:gd name="connsiteY4" fmla="*/ 97651 h 1964215"/>
                <a:gd name="connsiteX5" fmla="*/ 116999 w 385715"/>
                <a:gd name="connsiteY5" fmla="*/ 6369 h 1964215"/>
                <a:gd name="connsiteX6" fmla="*/ 151475 w 385715"/>
                <a:gd name="connsiteY6" fmla="*/ 2843 h 1964215"/>
                <a:gd name="connsiteX7" fmla="*/ 308574 w 385715"/>
                <a:gd name="connsiteY7" fmla="*/ 104311 h 1964215"/>
                <a:gd name="connsiteX8" fmla="*/ 229045 w 385715"/>
                <a:gd name="connsiteY8" fmla="*/ 224584 h 1964215"/>
                <a:gd name="connsiteX9" fmla="*/ 282717 w 385715"/>
                <a:gd name="connsiteY9" fmla="*/ 331536 h 1964215"/>
                <a:gd name="connsiteX10" fmla="*/ 298780 w 385715"/>
                <a:gd name="connsiteY10" fmla="*/ 378940 h 1964215"/>
                <a:gd name="connsiteX11" fmla="*/ 385715 w 385715"/>
                <a:gd name="connsiteY11" fmla="*/ 1701215 h 1964215"/>
                <a:gd name="connsiteX12" fmla="*/ 222236 w 385715"/>
                <a:gd name="connsiteY12" fmla="*/ 1964215 h 1964215"/>
                <a:gd name="connsiteX13" fmla="*/ 42296 w 385715"/>
                <a:gd name="connsiteY13" fmla="*/ 1705118 h 196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5715" h="1964215">
                  <a:moveTo>
                    <a:pt x="42296" y="1705118"/>
                  </a:moveTo>
                  <a:cubicBezTo>
                    <a:pt x="41208" y="1434834"/>
                    <a:pt x="53200" y="606863"/>
                    <a:pt x="49615" y="373064"/>
                  </a:cubicBezTo>
                  <a:cubicBezTo>
                    <a:pt x="49223" y="361702"/>
                    <a:pt x="51182" y="350733"/>
                    <a:pt x="55883" y="340155"/>
                  </a:cubicBezTo>
                  <a:cubicBezTo>
                    <a:pt x="71946" y="301762"/>
                    <a:pt x="87225" y="263369"/>
                    <a:pt x="103287" y="224975"/>
                  </a:cubicBezTo>
                  <a:cubicBezTo>
                    <a:pt x="122092" y="180705"/>
                    <a:pt x="-17377" y="132126"/>
                    <a:pt x="1819" y="97651"/>
                  </a:cubicBezTo>
                  <a:cubicBezTo>
                    <a:pt x="21800" y="62000"/>
                    <a:pt x="71162" y="3235"/>
                    <a:pt x="116999" y="6369"/>
                  </a:cubicBezTo>
                  <a:cubicBezTo>
                    <a:pt x="128752" y="7152"/>
                    <a:pt x="140505" y="8327"/>
                    <a:pt x="151475" y="2843"/>
                  </a:cubicBezTo>
                  <a:cubicBezTo>
                    <a:pt x="187909" y="-15179"/>
                    <a:pt x="343049" y="56515"/>
                    <a:pt x="308574" y="104311"/>
                  </a:cubicBezTo>
                  <a:cubicBezTo>
                    <a:pt x="285459" y="136436"/>
                    <a:pt x="231787" y="184231"/>
                    <a:pt x="229045" y="224584"/>
                  </a:cubicBezTo>
                  <a:cubicBezTo>
                    <a:pt x="226694" y="259059"/>
                    <a:pt x="263520" y="305680"/>
                    <a:pt x="282717" y="331536"/>
                  </a:cubicBezTo>
                  <a:cubicBezTo>
                    <a:pt x="299171" y="354259"/>
                    <a:pt x="292119" y="344073"/>
                    <a:pt x="298780" y="378940"/>
                  </a:cubicBezTo>
                  <a:cubicBezTo>
                    <a:pt x="312491" y="451025"/>
                    <a:pt x="381406" y="1649893"/>
                    <a:pt x="385715" y="1701215"/>
                  </a:cubicBezTo>
                  <a:cubicBezTo>
                    <a:pt x="331021" y="1807711"/>
                    <a:pt x="303480" y="1859634"/>
                    <a:pt x="222236" y="1964215"/>
                  </a:cubicBezTo>
                  <a:cubicBezTo>
                    <a:pt x="141449" y="1861847"/>
                    <a:pt x="112091" y="1824444"/>
                    <a:pt x="42296" y="1705118"/>
                  </a:cubicBezTo>
                  <a:close/>
                </a:path>
              </a:pathLst>
            </a:custGeom>
            <a:solidFill>
              <a:srgbClr val="000000"/>
            </a:solidFill>
            <a:ln w="3910" cap="flat">
              <a:noFill/>
              <a:prstDash val="solid"/>
              <a:miter/>
            </a:ln>
          </p:spPr>
          <p:txBody>
            <a:bodyPr rtlCol="0" anchor="ctr"/>
            <a:lstStyle/>
            <a:p>
              <a:pPr algn="r" rtl="1"/>
              <a:endParaRPr lang="en-US">
                <a:cs typeface="B Nazanin" panose="00000700000000000000" pitchFamily="2" charset="-78"/>
              </a:endParaRPr>
            </a:p>
          </p:txBody>
        </p:sp>
        <p:sp>
          <p:nvSpPr>
            <p:cNvPr id="18" name="Graphic 124">
              <a:extLst>
                <a:ext uri="{FF2B5EF4-FFF2-40B4-BE49-F238E27FC236}">
                  <a16:creationId xmlns:a16="http://schemas.microsoft.com/office/drawing/2014/main" id="{17CE4E0B-557A-429E-8905-92F37266A537}"/>
                </a:ext>
              </a:extLst>
            </p:cNvPr>
            <p:cNvSpPr/>
            <p:nvPr/>
          </p:nvSpPr>
          <p:spPr>
            <a:xfrm>
              <a:off x="2339836" y="2605302"/>
              <a:ext cx="350478" cy="338987"/>
            </a:xfrm>
            <a:custGeom>
              <a:avLst/>
              <a:gdLst>
                <a:gd name="connsiteX0" fmla="*/ 113220 w 333642"/>
                <a:gd name="connsiteY0" fmla="*/ 0 h 322703"/>
                <a:gd name="connsiteX1" fmla="*/ 230815 w 333642"/>
                <a:gd name="connsiteY1" fmla="*/ 145490 h 322703"/>
                <a:gd name="connsiteX2" fmla="*/ 333642 w 333642"/>
                <a:gd name="connsiteY2" fmla="*/ 191434 h 322703"/>
                <a:gd name="connsiteX3" fmla="*/ 48132 w 333642"/>
                <a:gd name="connsiteY3" fmla="*/ 305747 h 322703"/>
                <a:gd name="connsiteX4" fmla="*/ 0 w 333642"/>
                <a:gd name="connsiteY4" fmla="*/ 322703 h 322703"/>
                <a:gd name="connsiteX5" fmla="*/ 31176 w 333642"/>
                <a:gd name="connsiteY5" fmla="*/ 234643 h 322703"/>
                <a:gd name="connsiteX6" fmla="*/ 113220 w 333642"/>
                <a:gd name="connsiteY6" fmla="*/ 0 h 32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642" h="322703">
                  <a:moveTo>
                    <a:pt x="113220" y="0"/>
                  </a:moveTo>
                  <a:cubicBezTo>
                    <a:pt x="144943" y="57977"/>
                    <a:pt x="177760" y="98452"/>
                    <a:pt x="230815" y="145490"/>
                  </a:cubicBezTo>
                  <a:cubicBezTo>
                    <a:pt x="262538" y="166821"/>
                    <a:pt x="294261" y="180495"/>
                    <a:pt x="333642" y="191434"/>
                  </a:cubicBezTo>
                  <a:cubicBezTo>
                    <a:pt x="309029" y="201279"/>
                    <a:pt x="135098" y="270742"/>
                    <a:pt x="48132" y="305747"/>
                  </a:cubicBezTo>
                  <a:cubicBezTo>
                    <a:pt x="35005" y="310670"/>
                    <a:pt x="16409" y="317233"/>
                    <a:pt x="0" y="322703"/>
                  </a:cubicBezTo>
                  <a:cubicBezTo>
                    <a:pt x="12580" y="288792"/>
                    <a:pt x="19690" y="265820"/>
                    <a:pt x="31176" y="234643"/>
                  </a:cubicBezTo>
                  <a:cubicBezTo>
                    <a:pt x="57430" y="160258"/>
                    <a:pt x="104468" y="28989"/>
                    <a:pt x="113220" y="0"/>
                  </a:cubicBezTo>
                  <a:close/>
                </a:path>
              </a:pathLst>
            </a:custGeom>
            <a:solidFill>
              <a:srgbClr val="F9A687"/>
            </a:solidFill>
            <a:ln w="4506" cap="flat">
              <a:noFill/>
              <a:prstDash val="solid"/>
              <a:miter/>
            </a:ln>
          </p:spPr>
          <p:txBody>
            <a:bodyPr rtlCol="0" anchor="ctr"/>
            <a:lstStyle/>
            <a:p>
              <a:pPr algn="r" rtl="1"/>
              <a:endParaRPr lang="en-US">
                <a:cs typeface="B Nazanin" panose="00000700000000000000" pitchFamily="2" charset="-78"/>
              </a:endParaRPr>
            </a:p>
          </p:txBody>
        </p:sp>
        <p:sp>
          <p:nvSpPr>
            <p:cNvPr id="19" name="Freeform: Shape 18">
              <a:extLst>
                <a:ext uri="{FF2B5EF4-FFF2-40B4-BE49-F238E27FC236}">
                  <a16:creationId xmlns:a16="http://schemas.microsoft.com/office/drawing/2014/main" id="{76C8F830-303B-4ADA-A8FB-FB2DFAD7DC29}"/>
                </a:ext>
              </a:extLst>
            </p:cNvPr>
            <p:cNvSpPr/>
            <p:nvPr/>
          </p:nvSpPr>
          <p:spPr>
            <a:xfrm>
              <a:off x="2887063" y="1919297"/>
              <a:ext cx="774718" cy="249016"/>
            </a:xfrm>
            <a:custGeom>
              <a:avLst/>
              <a:gdLst>
                <a:gd name="connsiteX0" fmla="*/ 1230630 w 1333500"/>
                <a:gd name="connsiteY0" fmla="*/ 276508 h 428625"/>
                <a:gd name="connsiteX1" fmla="*/ 1150620 w 1333500"/>
                <a:gd name="connsiteY1" fmla="*/ 206975 h 428625"/>
                <a:gd name="connsiteX2" fmla="*/ 982028 w 1333500"/>
                <a:gd name="connsiteY2" fmla="*/ 91723 h 428625"/>
                <a:gd name="connsiteX3" fmla="*/ 752475 w 1333500"/>
                <a:gd name="connsiteY3" fmla="*/ 283 h 428625"/>
                <a:gd name="connsiteX4" fmla="*/ 647700 w 1333500"/>
                <a:gd name="connsiteY4" fmla="*/ 26000 h 428625"/>
                <a:gd name="connsiteX5" fmla="*/ 603885 w 1333500"/>
                <a:gd name="connsiteY5" fmla="*/ 46955 h 428625"/>
                <a:gd name="connsiteX6" fmla="*/ 436245 w 1333500"/>
                <a:gd name="connsiteY6" fmla="*/ 119345 h 428625"/>
                <a:gd name="connsiteX7" fmla="*/ 383858 w 1333500"/>
                <a:gd name="connsiteY7" fmla="*/ 133633 h 428625"/>
                <a:gd name="connsiteX8" fmla="*/ 304800 w 1333500"/>
                <a:gd name="connsiteY8" fmla="*/ 155540 h 428625"/>
                <a:gd name="connsiteX9" fmla="*/ 251460 w 1333500"/>
                <a:gd name="connsiteY9" fmla="*/ 172685 h 428625"/>
                <a:gd name="connsiteX10" fmla="*/ 131445 w 1333500"/>
                <a:gd name="connsiteY10" fmla="*/ 224120 h 428625"/>
                <a:gd name="connsiteX11" fmla="*/ 25718 w 1333500"/>
                <a:gd name="connsiteY11" fmla="*/ 301273 h 428625"/>
                <a:gd name="connsiteX12" fmla="*/ 0 w 1333500"/>
                <a:gd name="connsiteY12" fmla="*/ 328895 h 428625"/>
                <a:gd name="connsiteX13" fmla="*/ 24765 w 1333500"/>
                <a:gd name="connsiteY13" fmla="*/ 321275 h 428625"/>
                <a:gd name="connsiteX14" fmla="*/ 68580 w 1333500"/>
                <a:gd name="connsiteY14" fmla="*/ 309845 h 428625"/>
                <a:gd name="connsiteX15" fmla="*/ 93345 w 1333500"/>
                <a:gd name="connsiteY15" fmla="*/ 303178 h 428625"/>
                <a:gd name="connsiteX16" fmla="*/ 229553 w 1333500"/>
                <a:gd name="connsiteY16" fmla="*/ 291748 h 428625"/>
                <a:gd name="connsiteX17" fmla="*/ 270510 w 1333500"/>
                <a:gd name="connsiteY17" fmla="*/ 315560 h 428625"/>
                <a:gd name="connsiteX18" fmla="*/ 280988 w 1333500"/>
                <a:gd name="connsiteY18" fmla="*/ 329848 h 428625"/>
                <a:gd name="connsiteX19" fmla="*/ 285750 w 1333500"/>
                <a:gd name="connsiteY19" fmla="*/ 338420 h 428625"/>
                <a:gd name="connsiteX20" fmla="*/ 301943 w 1333500"/>
                <a:gd name="connsiteY20" fmla="*/ 356518 h 428625"/>
                <a:gd name="connsiteX21" fmla="*/ 322898 w 1333500"/>
                <a:gd name="connsiteY21" fmla="*/ 365090 h 428625"/>
                <a:gd name="connsiteX22" fmla="*/ 367665 w 1333500"/>
                <a:gd name="connsiteY22" fmla="*/ 359375 h 428625"/>
                <a:gd name="connsiteX23" fmla="*/ 371475 w 1333500"/>
                <a:gd name="connsiteY23" fmla="*/ 357470 h 428625"/>
                <a:gd name="connsiteX24" fmla="*/ 389573 w 1333500"/>
                <a:gd name="connsiteY24" fmla="*/ 356518 h 428625"/>
                <a:gd name="connsiteX25" fmla="*/ 397193 w 1333500"/>
                <a:gd name="connsiteY25" fmla="*/ 357470 h 428625"/>
                <a:gd name="connsiteX26" fmla="*/ 426720 w 1333500"/>
                <a:gd name="connsiteY26" fmla="*/ 352708 h 428625"/>
                <a:gd name="connsiteX27" fmla="*/ 456248 w 1333500"/>
                <a:gd name="connsiteY27" fmla="*/ 348898 h 428625"/>
                <a:gd name="connsiteX28" fmla="*/ 541973 w 1333500"/>
                <a:gd name="connsiteY28" fmla="*/ 350803 h 428625"/>
                <a:gd name="connsiteX29" fmla="*/ 674370 w 1333500"/>
                <a:gd name="connsiteY29" fmla="*/ 409858 h 428625"/>
                <a:gd name="connsiteX30" fmla="*/ 674370 w 1333500"/>
                <a:gd name="connsiteY30" fmla="*/ 416525 h 428625"/>
                <a:gd name="connsiteX31" fmla="*/ 701993 w 1333500"/>
                <a:gd name="connsiteY31" fmla="*/ 436528 h 428625"/>
                <a:gd name="connsiteX32" fmla="*/ 1025843 w 1333500"/>
                <a:gd name="connsiteY32" fmla="*/ 414620 h 428625"/>
                <a:gd name="connsiteX33" fmla="*/ 1026795 w 1333500"/>
                <a:gd name="connsiteY33" fmla="*/ 413668 h 428625"/>
                <a:gd name="connsiteX34" fmla="*/ 1044893 w 1333500"/>
                <a:gd name="connsiteY34" fmla="*/ 415573 h 428625"/>
                <a:gd name="connsiteX35" fmla="*/ 1095375 w 1333500"/>
                <a:gd name="connsiteY35" fmla="*/ 413668 h 428625"/>
                <a:gd name="connsiteX36" fmla="*/ 1098233 w 1333500"/>
                <a:gd name="connsiteY36" fmla="*/ 411763 h 428625"/>
                <a:gd name="connsiteX37" fmla="*/ 1220153 w 1333500"/>
                <a:gd name="connsiteY37" fmla="*/ 406048 h 428625"/>
                <a:gd name="connsiteX38" fmla="*/ 1234440 w 1333500"/>
                <a:gd name="connsiteY38" fmla="*/ 406048 h 428625"/>
                <a:gd name="connsiteX39" fmla="*/ 1300163 w 1333500"/>
                <a:gd name="connsiteY39" fmla="*/ 407000 h 428625"/>
                <a:gd name="connsiteX40" fmla="*/ 1338263 w 1333500"/>
                <a:gd name="connsiteY40" fmla="*/ 389855 h 428625"/>
                <a:gd name="connsiteX41" fmla="*/ 1230630 w 1333500"/>
                <a:gd name="connsiteY41" fmla="*/ 276508 h 42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333500" h="428625">
                  <a:moveTo>
                    <a:pt x="1230630" y="276508"/>
                  </a:moveTo>
                  <a:cubicBezTo>
                    <a:pt x="1210628" y="252695"/>
                    <a:pt x="1152525" y="212690"/>
                    <a:pt x="1150620" y="206975"/>
                  </a:cubicBezTo>
                  <a:cubicBezTo>
                    <a:pt x="1094423" y="168875"/>
                    <a:pt x="1039178" y="128870"/>
                    <a:pt x="982028" y="91723"/>
                  </a:cubicBezTo>
                  <a:cubicBezTo>
                    <a:pt x="927735" y="56480"/>
                    <a:pt x="766763" y="283"/>
                    <a:pt x="752475" y="283"/>
                  </a:cubicBezTo>
                  <a:cubicBezTo>
                    <a:pt x="714375" y="-1622"/>
                    <a:pt x="680085" y="5998"/>
                    <a:pt x="647700" y="26000"/>
                  </a:cubicBezTo>
                  <a:cubicBezTo>
                    <a:pt x="636270" y="34573"/>
                    <a:pt x="609600" y="43145"/>
                    <a:pt x="603885" y="46955"/>
                  </a:cubicBezTo>
                  <a:cubicBezTo>
                    <a:pt x="550545" y="76483"/>
                    <a:pt x="498158" y="107915"/>
                    <a:pt x="436245" y="119345"/>
                  </a:cubicBezTo>
                  <a:cubicBezTo>
                    <a:pt x="436245" y="119345"/>
                    <a:pt x="392430" y="128870"/>
                    <a:pt x="383858" y="133633"/>
                  </a:cubicBezTo>
                  <a:cubicBezTo>
                    <a:pt x="374333" y="140300"/>
                    <a:pt x="315278" y="150778"/>
                    <a:pt x="304800" y="155540"/>
                  </a:cubicBezTo>
                  <a:cubicBezTo>
                    <a:pt x="292418" y="162208"/>
                    <a:pt x="257175" y="171733"/>
                    <a:pt x="251460" y="172685"/>
                  </a:cubicBezTo>
                  <a:cubicBezTo>
                    <a:pt x="239078" y="175543"/>
                    <a:pt x="153353" y="200308"/>
                    <a:pt x="131445" y="224120"/>
                  </a:cubicBezTo>
                  <a:cubicBezTo>
                    <a:pt x="110490" y="241265"/>
                    <a:pt x="56198" y="268888"/>
                    <a:pt x="25718" y="301273"/>
                  </a:cubicBezTo>
                  <a:cubicBezTo>
                    <a:pt x="19050" y="307940"/>
                    <a:pt x="9525" y="312703"/>
                    <a:pt x="0" y="328895"/>
                  </a:cubicBezTo>
                  <a:cubicBezTo>
                    <a:pt x="6668" y="321275"/>
                    <a:pt x="20955" y="323180"/>
                    <a:pt x="24765" y="321275"/>
                  </a:cubicBezTo>
                  <a:cubicBezTo>
                    <a:pt x="39053" y="317465"/>
                    <a:pt x="53340" y="313655"/>
                    <a:pt x="68580" y="309845"/>
                  </a:cubicBezTo>
                  <a:cubicBezTo>
                    <a:pt x="76200" y="307940"/>
                    <a:pt x="84773" y="306035"/>
                    <a:pt x="93345" y="303178"/>
                  </a:cubicBezTo>
                  <a:cubicBezTo>
                    <a:pt x="143828" y="286985"/>
                    <a:pt x="183833" y="282223"/>
                    <a:pt x="229553" y="291748"/>
                  </a:cubicBezTo>
                  <a:cubicBezTo>
                    <a:pt x="249555" y="295558"/>
                    <a:pt x="260985" y="303178"/>
                    <a:pt x="270510" y="315560"/>
                  </a:cubicBezTo>
                  <a:cubicBezTo>
                    <a:pt x="275273" y="320323"/>
                    <a:pt x="278130" y="323180"/>
                    <a:pt x="280988" y="329848"/>
                  </a:cubicBezTo>
                  <a:cubicBezTo>
                    <a:pt x="281940" y="332705"/>
                    <a:pt x="284798" y="336515"/>
                    <a:pt x="285750" y="338420"/>
                  </a:cubicBezTo>
                  <a:cubicBezTo>
                    <a:pt x="291465" y="345088"/>
                    <a:pt x="296228" y="351755"/>
                    <a:pt x="301943" y="356518"/>
                  </a:cubicBezTo>
                  <a:cubicBezTo>
                    <a:pt x="308610" y="361280"/>
                    <a:pt x="315278" y="364138"/>
                    <a:pt x="322898" y="365090"/>
                  </a:cubicBezTo>
                  <a:cubicBezTo>
                    <a:pt x="333375" y="366043"/>
                    <a:pt x="345758" y="365090"/>
                    <a:pt x="367665" y="359375"/>
                  </a:cubicBezTo>
                  <a:cubicBezTo>
                    <a:pt x="368618" y="359375"/>
                    <a:pt x="371475" y="358423"/>
                    <a:pt x="371475" y="357470"/>
                  </a:cubicBezTo>
                  <a:cubicBezTo>
                    <a:pt x="374333" y="354613"/>
                    <a:pt x="382905" y="353660"/>
                    <a:pt x="389573" y="356518"/>
                  </a:cubicBezTo>
                  <a:cubicBezTo>
                    <a:pt x="392430" y="358423"/>
                    <a:pt x="394335" y="358423"/>
                    <a:pt x="397193" y="357470"/>
                  </a:cubicBezTo>
                  <a:cubicBezTo>
                    <a:pt x="397193" y="357470"/>
                    <a:pt x="421005" y="356518"/>
                    <a:pt x="426720" y="352708"/>
                  </a:cubicBezTo>
                  <a:cubicBezTo>
                    <a:pt x="436245" y="345088"/>
                    <a:pt x="446723" y="347945"/>
                    <a:pt x="456248" y="348898"/>
                  </a:cubicBezTo>
                  <a:cubicBezTo>
                    <a:pt x="484823" y="349850"/>
                    <a:pt x="513398" y="350803"/>
                    <a:pt x="541973" y="350803"/>
                  </a:cubicBezTo>
                  <a:cubicBezTo>
                    <a:pt x="592455" y="355565"/>
                    <a:pt x="640080" y="368900"/>
                    <a:pt x="674370" y="409858"/>
                  </a:cubicBezTo>
                  <a:cubicBezTo>
                    <a:pt x="674370" y="412715"/>
                    <a:pt x="674370" y="414620"/>
                    <a:pt x="674370" y="416525"/>
                  </a:cubicBezTo>
                  <a:cubicBezTo>
                    <a:pt x="674370" y="431765"/>
                    <a:pt x="681990" y="437480"/>
                    <a:pt x="701993" y="436528"/>
                  </a:cubicBezTo>
                  <a:cubicBezTo>
                    <a:pt x="809625" y="427955"/>
                    <a:pt x="918210" y="422240"/>
                    <a:pt x="1025843" y="414620"/>
                  </a:cubicBezTo>
                  <a:cubicBezTo>
                    <a:pt x="1025843" y="414620"/>
                    <a:pt x="1026795" y="413668"/>
                    <a:pt x="1026795" y="413668"/>
                  </a:cubicBezTo>
                  <a:cubicBezTo>
                    <a:pt x="1032510" y="414620"/>
                    <a:pt x="1039178" y="414620"/>
                    <a:pt x="1044893" y="415573"/>
                  </a:cubicBezTo>
                  <a:cubicBezTo>
                    <a:pt x="1062038" y="414620"/>
                    <a:pt x="1078230" y="414620"/>
                    <a:pt x="1095375" y="413668"/>
                  </a:cubicBezTo>
                  <a:cubicBezTo>
                    <a:pt x="1096328" y="413668"/>
                    <a:pt x="1098233" y="412715"/>
                    <a:pt x="1098233" y="411763"/>
                  </a:cubicBezTo>
                  <a:cubicBezTo>
                    <a:pt x="1139190" y="408905"/>
                    <a:pt x="1180148" y="407000"/>
                    <a:pt x="1220153" y="406048"/>
                  </a:cubicBezTo>
                  <a:cubicBezTo>
                    <a:pt x="1224915" y="406048"/>
                    <a:pt x="1229678" y="405095"/>
                    <a:pt x="1234440" y="406048"/>
                  </a:cubicBezTo>
                  <a:cubicBezTo>
                    <a:pt x="1256348" y="406048"/>
                    <a:pt x="1278255" y="406048"/>
                    <a:pt x="1300163" y="407000"/>
                  </a:cubicBezTo>
                  <a:cubicBezTo>
                    <a:pt x="1316355" y="409858"/>
                    <a:pt x="1329690" y="406048"/>
                    <a:pt x="1338263" y="389855"/>
                  </a:cubicBezTo>
                  <a:cubicBezTo>
                    <a:pt x="1303973" y="350803"/>
                    <a:pt x="1272540" y="309845"/>
                    <a:pt x="1230630" y="276508"/>
                  </a:cubicBezTo>
                  <a:close/>
                </a:path>
              </a:pathLst>
            </a:custGeom>
            <a:solidFill>
              <a:srgbClr val="603907"/>
            </a:solidFill>
            <a:ln w="9525" cap="flat">
              <a:noFill/>
              <a:prstDash val="solid"/>
              <a:miter/>
            </a:ln>
          </p:spPr>
          <p:txBody>
            <a:bodyPr rtlCol="0" anchor="ctr"/>
            <a:lstStyle/>
            <a:p>
              <a:pPr algn="r" rtl="1"/>
              <a:endParaRPr lang="en-US">
                <a:cs typeface="B Nazanin" panose="00000700000000000000" pitchFamily="2" charset="-78"/>
              </a:endParaRPr>
            </a:p>
          </p:txBody>
        </p:sp>
      </p:grpSp>
      <p:sp>
        <p:nvSpPr>
          <p:cNvPr id="20" name="Rectangle 19">
            <a:extLst>
              <a:ext uri="{FF2B5EF4-FFF2-40B4-BE49-F238E27FC236}">
                <a16:creationId xmlns:a16="http://schemas.microsoft.com/office/drawing/2014/main" id="{89D04D66-6694-4959-9C8E-D3B726ACDA8F}"/>
              </a:ext>
            </a:extLst>
          </p:cNvPr>
          <p:cNvSpPr/>
          <p:nvPr/>
        </p:nvSpPr>
        <p:spPr>
          <a:xfrm>
            <a:off x="6417486" y="1588092"/>
            <a:ext cx="5774513" cy="1222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1">
              <a:cs typeface="B Nazanin" panose="00000700000000000000" pitchFamily="2" charset="-78"/>
            </a:endParaRPr>
          </a:p>
        </p:txBody>
      </p:sp>
      <p:sp>
        <p:nvSpPr>
          <p:cNvPr id="21" name="Oval 20">
            <a:extLst>
              <a:ext uri="{FF2B5EF4-FFF2-40B4-BE49-F238E27FC236}">
                <a16:creationId xmlns:a16="http://schemas.microsoft.com/office/drawing/2014/main" id="{427DDB29-5DF4-418C-9219-E3627064398E}"/>
              </a:ext>
            </a:extLst>
          </p:cNvPr>
          <p:cNvSpPr/>
          <p:nvPr/>
        </p:nvSpPr>
        <p:spPr>
          <a:xfrm>
            <a:off x="11578946" y="2998114"/>
            <a:ext cx="430886" cy="430886"/>
          </a:xfrm>
          <a:prstGeom prst="ellipse">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1">
              <a:cs typeface="B Nazanin" panose="00000700000000000000" pitchFamily="2" charset="-78"/>
            </a:endParaRPr>
          </a:p>
        </p:txBody>
      </p:sp>
      <p:sp>
        <p:nvSpPr>
          <p:cNvPr id="22" name="TextBox 21">
            <a:extLst>
              <a:ext uri="{FF2B5EF4-FFF2-40B4-BE49-F238E27FC236}">
                <a16:creationId xmlns:a16="http://schemas.microsoft.com/office/drawing/2014/main" id="{8DFB2696-ACB8-457B-87F4-A40228CC2A3B}"/>
              </a:ext>
            </a:extLst>
          </p:cNvPr>
          <p:cNvSpPr txBox="1"/>
          <p:nvPr/>
        </p:nvSpPr>
        <p:spPr>
          <a:xfrm>
            <a:off x="7071935" y="3026761"/>
            <a:ext cx="4474962" cy="461665"/>
          </a:xfrm>
          <a:prstGeom prst="rect">
            <a:avLst/>
          </a:prstGeom>
          <a:noFill/>
        </p:spPr>
        <p:txBody>
          <a:bodyPr wrap="square" rtlCol="0" anchor="ctr">
            <a:spAutoFit/>
          </a:bodyPr>
          <a:lstStyle/>
          <a:p>
            <a:pPr algn="r"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 من معتقدم که این الگو به زمان شما خواهد رسید.</a:t>
            </a:r>
            <a:endParaRPr lang="ko-KR" altLang="en-US" sz="1200" dirty="0">
              <a:solidFill>
                <a:schemeClr val="tx1">
                  <a:lumMod val="75000"/>
                  <a:lumOff val="25000"/>
                </a:schemeClr>
              </a:solidFill>
              <a:cs typeface="B Nazanin" panose="00000700000000000000" pitchFamily="2" charset="-78"/>
            </a:endParaRPr>
          </a:p>
        </p:txBody>
      </p:sp>
      <p:sp>
        <p:nvSpPr>
          <p:cNvPr id="23" name="TextBox 22">
            <a:extLst>
              <a:ext uri="{FF2B5EF4-FFF2-40B4-BE49-F238E27FC236}">
                <a16:creationId xmlns:a16="http://schemas.microsoft.com/office/drawing/2014/main" id="{C1C9D93B-2A54-4CAF-8263-CAD95C8C088B}"/>
              </a:ext>
            </a:extLst>
          </p:cNvPr>
          <p:cNvSpPr txBox="1"/>
          <p:nvPr/>
        </p:nvSpPr>
        <p:spPr>
          <a:xfrm>
            <a:off x="11694515" y="3105834"/>
            <a:ext cx="199749" cy="215444"/>
          </a:xfrm>
          <a:prstGeom prst="rect">
            <a:avLst/>
          </a:prstGeom>
          <a:noFill/>
        </p:spPr>
        <p:txBody>
          <a:bodyPr wrap="square" tIns="0" bIns="0" rtlCol="0" anchor="ctr">
            <a:spAutoFit/>
          </a:bodyPr>
          <a:lstStyle/>
          <a:p>
            <a:pPr algn="ctr" rtl="1"/>
            <a:r>
              <a:rPr lang="en-US" altLang="ko-KR" sz="1400" b="1" dirty="0">
                <a:solidFill>
                  <a:schemeClr val="bg1"/>
                </a:solidFill>
                <a:cs typeface="B Nazanin" panose="00000700000000000000" pitchFamily="2" charset="-78"/>
              </a:rPr>
              <a:t>1</a:t>
            </a:r>
          </a:p>
        </p:txBody>
      </p:sp>
      <p:sp>
        <p:nvSpPr>
          <p:cNvPr id="24" name="Oval 23">
            <a:extLst>
              <a:ext uri="{FF2B5EF4-FFF2-40B4-BE49-F238E27FC236}">
                <a16:creationId xmlns:a16="http://schemas.microsoft.com/office/drawing/2014/main" id="{5405FC64-F148-4093-9621-B27C541CAB65}"/>
              </a:ext>
            </a:extLst>
          </p:cNvPr>
          <p:cNvSpPr/>
          <p:nvPr/>
        </p:nvSpPr>
        <p:spPr>
          <a:xfrm>
            <a:off x="11578946" y="3718297"/>
            <a:ext cx="430886" cy="430886"/>
          </a:xfrm>
          <a:prstGeom prst="ellipse">
            <a:avLst/>
          </a:prstGeom>
          <a:solidFill>
            <a:schemeClr val="accent3"/>
          </a:solidFill>
          <a:ln w="381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1" dirty="0">
              <a:cs typeface="B Nazanin" panose="00000700000000000000" pitchFamily="2" charset="-78"/>
            </a:endParaRPr>
          </a:p>
        </p:txBody>
      </p:sp>
      <p:sp>
        <p:nvSpPr>
          <p:cNvPr id="25" name="TextBox 24">
            <a:extLst>
              <a:ext uri="{FF2B5EF4-FFF2-40B4-BE49-F238E27FC236}">
                <a16:creationId xmlns:a16="http://schemas.microsoft.com/office/drawing/2014/main" id="{ACF1BDB9-E226-45B6-9693-F1078C54221B}"/>
              </a:ext>
            </a:extLst>
          </p:cNvPr>
          <p:cNvSpPr txBox="1"/>
          <p:nvPr/>
        </p:nvSpPr>
        <p:spPr>
          <a:xfrm>
            <a:off x="7071935" y="3746944"/>
            <a:ext cx="4474962" cy="461665"/>
          </a:xfrm>
          <a:prstGeom prst="rect">
            <a:avLst/>
          </a:prstGeom>
          <a:noFill/>
        </p:spPr>
        <p:txBody>
          <a:bodyPr wrap="square" rtlCol="0" anchor="ctr">
            <a:spAutoFit/>
          </a:bodyPr>
          <a:lstStyle/>
          <a:p>
            <a:pPr algn="r"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 من معتقدم که این الگو به زمان شما خواهد رسید.</a:t>
            </a:r>
            <a:endParaRPr lang="ko-KR" altLang="en-US" sz="1200" dirty="0">
              <a:solidFill>
                <a:schemeClr val="tx1">
                  <a:lumMod val="75000"/>
                  <a:lumOff val="25000"/>
                </a:schemeClr>
              </a:solidFill>
              <a:cs typeface="B Nazanin" panose="00000700000000000000" pitchFamily="2" charset="-78"/>
            </a:endParaRPr>
          </a:p>
        </p:txBody>
      </p:sp>
      <p:sp>
        <p:nvSpPr>
          <p:cNvPr id="26" name="TextBox 25">
            <a:extLst>
              <a:ext uri="{FF2B5EF4-FFF2-40B4-BE49-F238E27FC236}">
                <a16:creationId xmlns:a16="http://schemas.microsoft.com/office/drawing/2014/main" id="{01BEAD63-2330-454A-9CFB-8A1115E0626D}"/>
              </a:ext>
            </a:extLst>
          </p:cNvPr>
          <p:cNvSpPr txBox="1"/>
          <p:nvPr/>
        </p:nvSpPr>
        <p:spPr>
          <a:xfrm>
            <a:off x="11694515" y="3826017"/>
            <a:ext cx="199749" cy="215444"/>
          </a:xfrm>
          <a:prstGeom prst="rect">
            <a:avLst/>
          </a:prstGeom>
          <a:noFill/>
        </p:spPr>
        <p:txBody>
          <a:bodyPr wrap="square" tIns="0" bIns="0" rtlCol="0" anchor="ctr">
            <a:spAutoFit/>
          </a:bodyPr>
          <a:lstStyle/>
          <a:p>
            <a:pPr algn="ctr" rtl="1"/>
            <a:r>
              <a:rPr lang="en-US" altLang="ko-KR" sz="1400" b="1" dirty="0">
                <a:solidFill>
                  <a:schemeClr val="bg1"/>
                </a:solidFill>
                <a:cs typeface="B Nazanin" panose="00000700000000000000" pitchFamily="2" charset="-78"/>
              </a:rPr>
              <a:t>2</a:t>
            </a:r>
          </a:p>
        </p:txBody>
      </p:sp>
      <p:sp>
        <p:nvSpPr>
          <p:cNvPr id="27" name="Oval 26">
            <a:extLst>
              <a:ext uri="{FF2B5EF4-FFF2-40B4-BE49-F238E27FC236}">
                <a16:creationId xmlns:a16="http://schemas.microsoft.com/office/drawing/2014/main" id="{218A837F-AAFC-4B2C-B61B-FD7F37227800}"/>
              </a:ext>
            </a:extLst>
          </p:cNvPr>
          <p:cNvSpPr/>
          <p:nvPr/>
        </p:nvSpPr>
        <p:spPr>
          <a:xfrm>
            <a:off x="11578946" y="4438480"/>
            <a:ext cx="430886" cy="430886"/>
          </a:xfrm>
          <a:prstGeom prst="ellipse">
            <a:avLst/>
          </a:prstGeom>
          <a:solidFill>
            <a:schemeClr val="accent4"/>
          </a:solidFill>
          <a:ln w="381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1">
              <a:cs typeface="B Nazanin" panose="00000700000000000000" pitchFamily="2" charset="-78"/>
            </a:endParaRPr>
          </a:p>
        </p:txBody>
      </p:sp>
      <p:sp>
        <p:nvSpPr>
          <p:cNvPr id="28" name="TextBox 27">
            <a:extLst>
              <a:ext uri="{FF2B5EF4-FFF2-40B4-BE49-F238E27FC236}">
                <a16:creationId xmlns:a16="http://schemas.microsoft.com/office/drawing/2014/main" id="{5ACE61AC-A719-4EA6-BB25-45322D316C1A}"/>
              </a:ext>
            </a:extLst>
          </p:cNvPr>
          <p:cNvSpPr txBox="1"/>
          <p:nvPr/>
        </p:nvSpPr>
        <p:spPr>
          <a:xfrm>
            <a:off x="7071935" y="4467127"/>
            <a:ext cx="4474962" cy="461665"/>
          </a:xfrm>
          <a:prstGeom prst="rect">
            <a:avLst/>
          </a:prstGeom>
          <a:noFill/>
        </p:spPr>
        <p:txBody>
          <a:bodyPr wrap="square" rtlCol="0" anchor="ctr">
            <a:spAutoFit/>
          </a:bodyPr>
          <a:lstStyle/>
          <a:p>
            <a:pPr algn="r"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 من معتقدم که این الگو به زمان شما خواهد رسید.</a:t>
            </a:r>
            <a:endParaRPr lang="ko-KR" altLang="en-US" sz="1200" dirty="0">
              <a:solidFill>
                <a:schemeClr val="tx1">
                  <a:lumMod val="75000"/>
                  <a:lumOff val="25000"/>
                </a:schemeClr>
              </a:solidFill>
              <a:cs typeface="B Nazanin" panose="00000700000000000000" pitchFamily="2" charset="-78"/>
            </a:endParaRPr>
          </a:p>
        </p:txBody>
      </p:sp>
      <p:sp>
        <p:nvSpPr>
          <p:cNvPr id="29" name="TextBox 28">
            <a:extLst>
              <a:ext uri="{FF2B5EF4-FFF2-40B4-BE49-F238E27FC236}">
                <a16:creationId xmlns:a16="http://schemas.microsoft.com/office/drawing/2014/main" id="{DDF61EEA-9053-49CA-B177-95AFFA29EABE}"/>
              </a:ext>
            </a:extLst>
          </p:cNvPr>
          <p:cNvSpPr txBox="1"/>
          <p:nvPr/>
        </p:nvSpPr>
        <p:spPr>
          <a:xfrm>
            <a:off x="11694515" y="4546200"/>
            <a:ext cx="199749" cy="215444"/>
          </a:xfrm>
          <a:prstGeom prst="rect">
            <a:avLst/>
          </a:prstGeom>
          <a:noFill/>
        </p:spPr>
        <p:txBody>
          <a:bodyPr wrap="square" tIns="0" bIns="0" rtlCol="0" anchor="ctr">
            <a:spAutoFit/>
          </a:bodyPr>
          <a:lstStyle/>
          <a:p>
            <a:pPr algn="ctr" rtl="1"/>
            <a:r>
              <a:rPr lang="en-US" altLang="ko-KR" sz="1400" b="1" dirty="0">
                <a:solidFill>
                  <a:schemeClr val="bg1"/>
                </a:solidFill>
                <a:cs typeface="B Nazanin" panose="00000700000000000000" pitchFamily="2" charset="-78"/>
              </a:rPr>
              <a:t>3</a:t>
            </a:r>
          </a:p>
        </p:txBody>
      </p:sp>
      <p:sp>
        <p:nvSpPr>
          <p:cNvPr id="30" name="Oval 29">
            <a:extLst>
              <a:ext uri="{FF2B5EF4-FFF2-40B4-BE49-F238E27FC236}">
                <a16:creationId xmlns:a16="http://schemas.microsoft.com/office/drawing/2014/main" id="{4542F175-5ADF-4773-8966-3DE247500F3A}"/>
              </a:ext>
            </a:extLst>
          </p:cNvPr>
          <p:cNvSpPr/>
          <p:nvPr/>
        </p:nvSpPr>
        <p:spPr>
          <a:xfrm>
            <a:off x="11578946" y="5158663"/>
            <a:ext cx="430886" cy="430886"/>
          </a:xfrm>
          <a:prstGeom prst="ellipse">
            <a:avLst/>
          </a:pr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1">
              <a:cs typeface="B Nazanin" panose="00000700000000000000" pitchFamily="2" charset="-78"/>
            </a:endParaRPr>
          </a:p>
        </p:txBody>
      </p:sp>
      <p:sp>
        <p:nvSpPr>
          <p:cNvPr id="31" name="TextBox 30">
            <a:extLst>
              <a:ext uri="{FF2B5EF4-FFF2-40B4-BE49-F238E27FC236}">
                <a16:creationId xmlns:a16="http://schemas.microsoft.com/office/drawing/2014/main" id="{5D7980B7-CC95-4D10-86B9-FEB039A864F0}"/>
              </a:ext>
            </a:extLst>
          </p:cNvPr>
          <p:cNvSpPr txBox="1"/>
          <p:nvPr/>
        </p:nvSpPr>
        <p:spPr>
          <a:xfrm>
            <a:off x="7071935" y="5187310"/>
            <a:ext cx="4474962" cy="461665"/>
          </a:xfrm>
          <a:prstGeom prst="rect">
            <a:avLst/>
          </a:prstGeom>
          <a:noFill/>
        </p:spPr>
        <p:txBody>
          <a:bodyPr wrap="square" rtlCol="0" anchor="ctr">
            <a:spAutoFit/>
          </a:bodyPr>
          <a:lstStyle/>
          <a:p>
            <a:pPr algn="r"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 من معتقدم که این الگو به زمان شما خواهد رسید.</a:t>
            </a:r>
            <a:endParaRPr lang="ko-KR" altLang="en-US" sz="1200" dirty="0">
              <a:solidFill>
                <a:schemeClr val="tx1">
                  <a:lumMod val="75000"/>
                  <a:lumOff val="25000"/>
                </a:schemeClr>
              </a:solidFill>
              <a:cs typeface="B Nazanin" panose="00000700000000000000" pitchFamily="2" charset="-78"/>
            </a:endParaRPr>
          </a:p>
        </p:txBody>
      </p:sp>
      <p:sp>
        <p:nvSpPr>
          <p:cNvPr id="32" name="TextBox 31">
            <a:extLst>
              <a:ext uri="{FF2B5EF4-FFF2-40B4-BE49-F238E27FC236}">
                <a16:creationId xmlns:a16="http://schemas.microsoft.com/office/drawing/2014/main" id="{BAF91C68-79E1-4E39-92A6-6415534A2A32}"/>
              </a:ext>
            </a:extLst>
          </p:cNvPr>
          <p:cNvSpPr txBox="1"/>
          <p:nvPr/>
        </p:nvSpPr>
        <p:spPr>
          <a:xfrm>
            <a:off x="11694515" y="5266383"/>
            <a:ext cx="199749" cy="215444"/>
          </a:xfrm>
          <a:prstGeom prst="rect">
            <a:avLst/>
          </a:prstGeom>
          <a:noFill/>
        </p:spPr>
        <p:txBody>
          <a:bodyPr wrap="square" tIns="0" bIns="0" rtlCol="0" anchor="ctr">
            <a:spAutoFit/>
          </a:bodyPr>
          <a:lstStyle/>
          <a:p>
            <a:pPr algn="ctr" rtl="1"/>
            <a:r>
              <a:rPr lang="en-US" altLang="ko-KR" sz="1400" b="1" dirty="0">
                <a:solidFill>
                  <a:schemeClr val="bg1"/>
                </a:solidFill>
                <a:cs typeface="B Nazanin" panose="00000700000000000000" pitchFamily="2" charset="-78"/>
              </a:rPr>
              <a:t>4</a:t>
            </a:r>
          </a:p>
        </p:txBody>
      </p:sp>
      <p:sp>
        <p:nvSpPr>
          <p:cNvPr id="33" name="TextBox 32">
            <a:extLst>
              <a:ext uri="{FF2B5EF4-FFF2-40B4-BE49-F238E27FC236}">
                <a16:creationId xmlns:a16="http://schemas.microsoft.com/office/drawing/2014/main" id="{450A5355-BBDA-4202-BF09-294A661B7518}"/>
              </a:ext>
            </a:extLst>
          </p:cNvPr>
          <p:cNvSpPr txBox="1"/>
          <p:nvPr/>
        </p:nvSpPr>
        <p:spPr>
          <a:xfrm>
            <a:off x="6965798" y="1918152"/>
            <a:ext cx="4629237" cy="538609"/>
          </a:xfrm>
          <a:prstGeom prst="rect">
            <a:avLst/>
          </a:prstGeom>
          <a:noFill/>
        </p:spPr>
        <p:txBody>
          <a:bodyPr wrap="square" lIns="0" tIns="0" rIns="0" bIns="0" rtlCol="0" anchor="ctr">
            <a:spAutoFit/>
          </a:bodyPr>
          <a:lstStyle/>
          <a:p>
            <a:pPr algn="r" rtl="1">
              <a:lnSpc>
                <a:spcPts val="4000"/>
              </a:lnSpc>
            </a:pPr>
            <a:r>
              <a:rPr lang="fa-IR" altLang="ko-KR" sz="4000" dirty="0">
                <a:solidFill>
                  <a:schemeClr val="bg1">
                    <a:lumMod val="95000"/>
                  </a:schemeClr>
                </a:solidFill>
                <a:cs typeface="B Nazanin" panose="00000700000000000000" pitchFamily="2" charset="-78"/>
              </a:rPr>
              <a:t>خلاصه ارائه</a:t>
            </a:r>
          </a:p>
        </p:txBody>
      </p:sp>
      <p:sp>
        <p:nvSpPr>
          <p:cNvPr id="36" name="Oval 35">
            <a:extLst>
              <a:ext uri="{FF2B5EF4-FFF2-40B4-BE49-F238E27FC236}">
                <a16:creationId xmlns:a16="http://schemas.microsoft.com/office/drawing/2014/main" id="{8DE22DFC-5D05-433A-92BC-CCF500779442}"/>
              </a:ext>
            </a:extLst>
          </p:cNvPr>
          <p:cNvSpPr/>
          <p:nvPr/>
        </p:nvSpPr>
        <p:spPr>
          <a:xfrm>
            <a:off x="11578946" y="5878846"/>
            <a:ext cx="430886" cy="430886"/>
          </a:xfrm>
          <a:prstGeom prst="ellipse">
            <a:avLst/>
          </a:prstGeom>
          <a:solidFill>
            <a:schemeClr val="accent5"/>
          </a:solidFill>
          <a:ln w="381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1">
              <a:cs typeface="B Nazanin" panose="00000700000000000000" pitchFamily="2" charset="-78"/>
            </a:endParaRPr>
          </a:p>
        </p:txBody>
      </p:sp>
      <p:sp>
        <p:nvSpPr>
          <p:cNvPr id="37" name="TextBox 36">
            <a:extLst>
              <a:ext uri="{FF2B5EF4-FFF2-40B4-BE49-F238E27FC236}">
                <a16:creationId xmlns:a16="http://schemas.microsoft.com/office/drawing/2014/main" id="{8A788C67-74C9-4165-91AC-BB4CE29FF5CC}"/>
              </a:ext>
            </a:extLst>
          </p:cNvPr>
          <p:cNvSpPr txBox="1"/>
          <p:nvPr/>
        </p:nvSpPr>
        <p:spPr>
          <a:xfrm>
            <a:off x="7071935" y="5907492"/>
            <a:ext cx="4474962" cy="461665"/>
          </a:xfrm>
          <a:prstGeom prst="rect">
            <a:avLst/>
          </a:prstGeom>
          <a:noFill/>
        </p:spPr>
        <p:txBody>
          <a:bodyPr wrap="square" rtlCol="0" anchor="ctr">
            <a:spAutoFit/>
          </a:bodyPr>
          <a:lstStyle/>
          <a:p>
            <a:pPr algn="r"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 من معتقدم که این الگو به زمان شما خواهد رسید.</a:t>
            </a:r>
            <a:endParaRPr lang="ko-KR" altLang="en-US" sz="1200" dirty="0">
              <a:solidFill>
                <a:schemeClr val="tx1">
                  <a:lumMod val="75000"/>
                  <a:lumOff val="25000"/>
                </a:schemeClr>
              </a:solidFill>
              <a:cs typeface="B Nazanin" panose="00000700000000000000" pitchFamily="2" charset="-78"/>
            </a:endParaRPr>
          </a:p>
        </p:txBody>
      </p:sp>
      <p:sp>
        <p:nvSpPr>
          <p:cNvPr id="38" name="TextBox 37">
            <a:extLst>
              <a:ext uri="{FF2B5EF4-FFF2-40B4-BE49-F238E27FC236}">
                <a16:creationId xmlns:a16="http://schemas.microsoft.com/office/drawing/2014/main" id="{F31A6308-F9ED-425B-B242-C202884EFC46}"/>
              </a:ext>
            </a:extLst>
          </p:cNvPr>
          <p:cNvSpPr txBox="1"/>
          <p:nvPr/>
        </p:nvSpPr>
        <p:spPr>
          <a:xfrm>
            <a:off x="11694515" y="5986567"/>
            <a:ext cx="199749" cy="215444"/>
          </a:xfrm>
          <a:prstGeom prst="rect">
            <a:avLst/>
          </a:prstGeom>
          <a:noFill/>
        </p:spPr>
        <p:txBody>
          <a:bodyPr wrap="square" tIns="0" bIns="0" rtlCol="0" anchor="ctr">
            <a:spAutoFit/>
          </a:bodyPr>
          <a:lstStyle/>
          <a:p>
            <a:pPr algn="ctr" rtl="1"/>
            <a:r>
              <a:rPr lang="en-US" altLang="ko-KR" sz="1400" b="1" dirty="0">
                <a:solidFill>
                  <a:schemeClr val="bg1"/>
                </a:solidFill>
                <a:cs typeface="B Nazanin" panose="00000700000000000000" pitchFamily="2" charset="-78"/>
              </a:rPr>
              <a:t>5</a:t>
            </a:r>
          </a:p>
        </p:txBody>
      </p:sp>
    </p:spTree>
    <p:extLst>
      <p:ext uri="{BB962C8B-B14F-4D97-AF65-F5344CB8AC3E}">
        <p14:creationId xmlns:p14="http://schemas.microsoft.com/office/powerpoint/2010/main" val="418460092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A5B3327A-E663-4BDF-9107-062C24E3F03F}"/>
              </a:ext>
            </a:extLst>
          </p:cNvPr>
          <p:cNvSpPr txBox="1"/>
          <p:nvPr/>
        </p:nvSpPr>
        <p:spPr>
          <a:xfrm>
            <a:off x="7512148" y="4081945"/>
            <a:ext cx="4202027" cy="1862048"/>
          </a:xfrm>
          <a:prstGeom prst="rect">
            <a:avLst/>
          </a:prstGeom>
          <a:noFill/>
        </p:spPr>
        <p:txBody>
          <a:bodyPr wrap="square" rtlCol="0">
            <a:spAutoFit/>
          </a:bodyPr>
          <a:lstStyle/>
          <a:p>
            <a:pPr algn="r">
              <a:lnSpc>
                <a:spcPct val="150000"/>
              </a:lnSpc>
            </a:pPr>
            <a:r>
              <a:rPr lang="fa-IR" altLang="ko-KR" sz="4000" b="1" dirty="0">
                <a:solidFill>
                  <a:schemeClr val="bg1"/>
                </a:solidFill>
                <a:latin typeface="+mj-lt"/>
                <a:cs typeface="B Nazanin" panose="00000700000000000000" pitchFamily="2" charset="-78"/>
              </a:rPr>
              <a:t>نمونه کارها ساده</a:t>
            </a:r>
          </a:p>
          <a:p>
            <a:pPr algn="r">
              <a:lnSpc>
                <a:spcPct val="150000"/>
              </a:lnSpc>
            </a:pPr>
            <a:r>
              <a:rPr lang="fa-IR" altLang="ko-KR" sz="4000" b="1" dirty="0">
                <a:solidFill>
                  <a:schemeClr val="bg1"/>
                </a:solidFill>
                <a:latin typeface="+mj-lt"/>
                <a:cs typeface="B Nazanin" panose="00000700000000000000" pitchFamily="2" charset="-78"/>
              </a:rPr>
              <a:t>ارائه طراحی شده است</a:t>
            </a:r>
            <a:endParaRPr lang="en-US" altLang="ko-KR" sz="4000" b="1" dirty="0">
              <a:solidFill>
                <a:schemeClr val="bg1"/>
              </a:solidFill>
              <a:latin typeface="+mj-lt"/>
              <a:cs typeface="B Nazanin" panose="00000700000000000000" pitchFamily="2" charset="-78"/>
            </a:endParaRPr>
          </a:p>
        </p:txBody>
      </p:sp>
      <p:sp>
        <p:nvSpPr>
          <p:cNvPr id="5" name="TextBox 4">
            <a:extLst>
              <a:ext uri="{FF2B5EF4-FFF2-40B4-BE49-F238E27FC236}">
                <a16:creationId xmlns:a16="http://schemas.microsoft.com/office/drawing/2014/main" id="{6935256A-7BA8-4BAB-AF00-9FCB9C39A034}"/>
              </a:ext>
            </a:extLst>
          </p:cNvPr>
          <p:cNvSpPr txBox="1"/>
          <p:nvPr/>
        </p:nvSpPr>
        <p:spPr>
          <a:xfrm>
            <a:off x="477825" y="5064369"/>
            <a:ext cx="6527886" cy="1323439"/>
          </a:xfrm>
          <a:prstGeom prst="rect">
            <a:avLst/>
          </a:prstGeom>
          <a:solidFill>
            <a:schemeClr val="tx1">
              <a:alpha val="44000"/>
            </a:schemeClr>
          </a:solidFill>
        </p:spPr>
        <p:txBody>
          <a:bodyPr wrap="square" rtlCol="0">
            <a:spAutoFit/>
          </a:bodyPr>
          <a:lstStyle/>
          <a:p>
            <a:pPr algn="r" rtl="1"/>
            <a:r>
              <a:rPr lang="fa-IR" altLang="ko-KR" sz="1600" dirty="0">
                <a:solidFill>
                  <a:schemeClr val="bg1"/>
                </a:solidFill>
                <a:cs typeface="B Nazanin" panose="00000700000000000000" pitchFamily="2" charset="-78"/>
              </a:rPr>
              <a:t>ارائه پاورپوینت مدرنی را دریافت کنید که به زیبایی طراحی شده است. آسان برای تغییر رنگ، عکس و متن.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ارائه پاورپوینت مدرنی را دریافت کنید که به زیبایی طراحی شده است. آسان برای تغییر رنگ، عکس و متن.</a:t>
            </a:r>
            <a:endParaRPr lang="en-US" altLang="ko-KR" sz="1600" dirty="0">
              <a:solidFill>
                <a:schemeClr val="bg1"/>
              </a:solidFill>
              <a:cs typeface="B Nazanin" panose="00000700000000000000" pitchFamily="2" charset="-78"/>
            </a:endParaRPr>
          </a:p>
        </p:txBody>
      </p:sp>
    </p:spTree>
    <p:extLst>
      <p:ext uri="{BB962C8B-B14F-4D97-AF65-F5344CB8AC3E}">
        <p14:creationId xmlns:p14="http://schemas.microsoft.com/office/powerpoint/2010/main" val="140433950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그룹 7">
            <a:extLst>
              <a:ext uri="{FF2B5EF4-FFF2-40B4-BE49-F238E27FC236}">
                <a16:creationId xmlns:a16="http://schemas.microsoft.com/office/drawing/2014/main" id="{4A59486A-F155-46A9-BA30-92170F14054B}"/>
              </a:ext>
            </a:extLst>
          </p:cNvPr>
          <p:cNvGrpSpPr/>
          <p:nvPr/>
        </p:nvGrpSpPr>
        <p:grpSpPr>
          <a:xfrm>
            <a:off x="4134002" y="3567705"/>
            <a:ext cx="8057998" cy="3684192"/>
            <a:chOff x="4134002" y="3315156"/>
            <a:chExt cx="8057998" cy="3684192"/>
          </a:xfrm>
        </p:grpSpPr>
        <p:sp>
          <p:nvSpPr>
            <p:cNvPr id="4" name="Oval 3">
              <a:extLst>
                <a:ext uri="{FF2B5EF4-FFF2-40B4-BE49-F238E27FC236}">
                  <a16:creationId xmlns:a16="http://schemas.microsoft.com/office/drawing/2014/main" id="{0D49B5FA-EDCC-4FD6-B6E4-5A5FDF4ABC07}"/>
                </a:ext>
              </a:extLst>
            </p:cNvPr>
            <p:cNvSpPr/>
            <p:nvPr/>
          </p:nvSpPr>
          <p:spPr>
            <a:xfrm flipH="1">
              <a:off x="11405121" y="4811473"/>
              <a:ext cx="786471" cy="74540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5" name="Oval 4">
              <a:extLst>
                <a:ext uri="{FF2B5EF4-FFF2-40B4-BE49-F238E27FC236}">
                  <a16:creationId xmlns:a16="http://schemas.microsoft.com/office/drawing/2014/main" id="{A09EE178-E3B8-40C7-970C-F2F540B289EE}"/>
                </a:ext>
              </a:extLst>
            </p:cNvPr>
            <p:cNvSpPr/>
            <p:nvPr/>
          </p:nvSpPr>
          <p:spPr>
            <a:xfrm flipH="1">
              <a:off x="11155214" y="4568691"/>
              <a:ext cx="786471" cy="74540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6" name="Oval 5">
              <a:extLst>
                <a:ext uri="{FF2B5EF4-FFF2-40B4-BE49-F238E27FC236}">
                  <a16:creationId xmlns:a16="http://schemas.microsoft.com/office/drawing/2014/main" id="{8840703B-BDAA-466F-9F75-C61EABD061B9}"/>
                </a:ext>
              </a:extLst>
            </p:cNvPr>
            <p:cNvSpPr/>
            <p:nvPr/>
          </p:nvSpPr>
          <p:spPr>
            <a:xfrm flipH="1">
              <a:off x="10772446" y="4568691"/>
              <a:ext cx="786471" cy="74540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7" name="Oval 6">
              <a:extLst>
                <a:ext uri="{FF2B5EF4-FFF2-40B4-BE49-F238E27FC236}">
                  <a16:creationId xmlns:a16="http://schemas.microsoft.com/office/drawing/2014/main" id="{34B94649-F587-4FCD-9080-BBE4D2E02442}"/>
                </a:ext>
              </a:extLst>
            </p:cNvPr>
            <p:cNvSpPr/>
            <p:nvPr/>
          </p:nvSpPr>
          <p:spPr>
            <a:xfrm flipH="1">
              <a:off x="10318331" y="4692111"/>
              <a:ext cx="786471" cy="74540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 name="Oval 7">
              <a:extLst>
                <a:ext uri="{FF2B5EF4-FFF2-40B4-BE49-F238E27FC236}">
                  <a16:creationId xmlns:a16="http://schemas.microsoft.com/office/drawing/2014/main" id="{63B204D5-6992-46E6-93A9-83223879EA28}"/>
                </a:ext>
              </a:extLst>
            </p:cNvPr>
            <p:cNvSpPr/>
            <p:nvPr/>
          </p:nvSpPr>
          <p:spPr>
            <a:xfrm flipH="1">
              <a:off x="8733216" y="4738339"/>
              <a:ext cx="450875" cy="4273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9" name="Oval 8">
              <a:extLst>
                <a:ext uri="{FF2B5EF4-FFF2-40B4-BE49-F238E27FC236}">
                  <a16:creationId xmlns:a16="http://schemas.microsoft.com/office/drawing/2014/main" id="{015E7A27-58E1-4D9A-AF40-773851D6C699}"/>
                </a:ext>
              </a:extLst>
            </p:cNvPr>
            <p:cNvSpPr/>
            <p:nvPr/>
          </p:nvSpPr>
          <p:spPr>
            <a:xfrm flipH="1">
              <a:off x="6520462" y="5631458"/>
              <a:ext cx="263702" cy="2499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0" name="Oval 9">
              <a:extLst>
                <a:ext uri="{FF2B5EF4-FFF2-40B4-BE49-F238E27FC236}">
                  <a16:creationId xmlns:a16="http://schemas.microsoft.com/office/drawing/2014/main" id="{6DE747EF-7674-4659-BC49-D3080A65A44C}"/>
                </a:ext>
              </a:extLst>
            </p:cNvPr>
            <p:cNvSpPr/>
            <p:nvPr/>
          </p:nvSpPr>
          <p:spPr>
            <a:xfrm flipH="1">
              <a:off x="9757833" y="4445271"/>
              <a:ext cx="786471" cy="74540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1" name="Oval 10">
              <a:extLst>
                <a:ext uri="{FF2B5EF4-FFF2-40B4-BE49-F238E27FC236}">
                  <a16:creationId xmlns:a16="http://schemas.microsoft.com/office/drawing/2014/main" id="{EBA06B13-9D5C-4555-902F-3920CB2068EA}"/>
                </a:ext>
              </a:extLst>
            </p:cNvPr>
            <p:cNvSpPr/>
            <p:nvPr/>
          </p:nvSpPr>
          <p:spPr>
            <a:xfrm flipH="1">
              <a:off x="9757833" y="4947098"/>
              <a:ext cx="786471" cy="74540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2" name="Rectangle 11">
              <a:extLst>
                <a:ext uri="{FF2B5EF4-FFF2-40B4-BE49-F238E27FC236}">
                  <a16:creationId xmlns:a16="http://schemas.microsoft.com/office/drawing/2014/main" id="{7F4BA76F-9CE0-434C-BAC5-27F02FBB2DDF}"/>
                </a:ext>
              </a:extLst>
            </p:cNvPr>
            <p:cNvSpPr/>
            <p:nvPr/>
          </p:nvSpPr>
          <p:spPr>
            <a:xfrm flipH="1">
              <a:off x="9116208" y="5253027"/>
              <a:ext cx="3075791" cy="71705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3" name="Oval 12">
              <a:extLst>
                <a:ext uri="{FF2B5EF4-FFF2-40B4-BE49-F238E27FC236}">
                  <a16:creationId xmlns:a16="http://schemas.microsoft.com/office/drawing/2014/main" id="{92BAEE53-D612-475A-91BB-EC5442CF6352}"/>
                </a:ext>
              </a:extLst>
            </p:cNvPr>
            <p:cNvSpPr/>
            <p:nvPr/>
          </p:nvSpPr>
          <p:spPr>
            <a:xfrm flipH="1">
              <a:off x="11143693" y="4817974"/>
              <a:ext cx="786471" cy="74540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4" name="Oval 13">
              <a:extLst>
                <a:ext uri="{FF2B5EF4-FFF2-40B4-BE49-F238E27FC236}">
                  <a16:creationId xmlns:a16="http://schemas.microsoft.com/office/drawing/2014/main" id="{E79EAAD4-459F-4C37-B0A4-0A9B82DFABB2}"/>
                </a:ext>
              </a:extLst>
            </p:cNvPr>
            <p:cNvSpPr/>
            <p:nvPr/>
          </p:nvSpPr>
          <p:spPr>
            <a:xfrm flipH="1">
              <a:off x="9343612" y="4893738"/>
              <a:ext cx="786471" cy="74540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nvGrpSpPr>
            <p:cNvPr id="15" name="Group 14">
              <a:extLst>
                <a:ext uri="{FF2B5EF4-FFF2-40B4-BE49-F238E27FC236}">
                  <a16:creationId xmlns:a16="http://schemas.microsoft.com/office/drawing/2014/main" id="{1291756F-B9C8-46A1-A013-CEA978BA8B5C}"/>
                </a:ext>
              </a:extLst>
            </p:cNvPr>
            <p:cNvGrpSpPr/>
            <p:nvPr/>
          </p:nvGrpSpPr>
          <p:grpSpPr>
            <a:xfrm>
              <a:off x="5646606" y="5046605"/>
              <a:ext cx="5161006" cy="1554395"/>
              <a:chOff x="-51736" y="4519448"/>
              <a:chExt cx="4473126" cy="1501583"/>
            </a:xfrm>
          </p:grpSpPr>
          <p:sp>
            <p:nvSpPr>
              <p:cNvPr id="36" name="Oval 35">
                <a:extLst>
                  <a:ext uri="{FF2B5EF4-FFF2-40B4-BE49-F238E27FC236}">
                    <a16:creationId xmlns:a16="http://schemas.microsoft.com/office/drawing/2014/main" id="{1C898DD5-7741-45A1-B26A-306C8C55EF35}"/>
                  </a:ext>
                </a:extLst>
              </p:cNvPr>
              <p:cNvSpPr/>
              <p:nvPr/>
            </p:nvSpPr>
            <p:spPr>
              <a:xfrm>
                <a:off x="2199705" y="4650579"/>
                <a:ext cx="720080" cy="72008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37" name="Oval 36">
                <a:extLst>
                  <a:ext uri="{FF2B5EF4-FFF2-40B4-BE49-F238E27FC236}">
                    <a16:creationId xmlns:a16="http://schemas.microsoft.com/office/drawing/2014/main" id="{2D05B74A-B2C0-4EF5-81DE-685C3EE19CA7}"/>
                  </a:ext>
                </a:extLst>
              </p:cNvPr>
              <p:cNvSpPr/>
              <p:nvPr/>
            </p:nvSpPr>
            <p:spPr>
              <a:xfrm>
                <a:off x="1888549" y="4879488"/>
                <a:ext cx="720080" cy="72008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8" name="Oval 37">
                <a:extLst>
                  <a:ext uri="{FF2B5EF4-FFF2-40B4-BE49-F238E27FC236}">
                    <a16:creationId xmlns:a16="http://schemas.microsoft.com/office/drawing/2014/main" id="{ABC223D4-67E1-4290-8B19-62CCAFB73D42}"/>
                  </a:ext>
                </a:extLst>
              </p:cNvPr>
              <p:cNvSpPr/>
              <p:nvPr/>
            </p:nvSpPr>
            <p:spPr>
              <a:xfrm>
                <a:off x="2772347" y="4638675"/>
                <a:ext cx="720080" cy="72008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9" name="Oval 38">
                <a:extLst>
                  <a:ext uri="{FF2B5EF4-FFF2-40B4-BE49-F238E27FC236}">
                    <a16:creationId xmlns:a16="http://schemas.microsoft.com/office/drawing/2014/main" id="{5D058769-34E8-418A-9DEB-CBDF4ABCC438}"/>
                  </a:ext>
                </a:extLst>
              </p:cNvPr>
              <p:cNvSpPr/>
              <p:nvPr/>
            </p:nvSpPr>
            <p:spPr>
              <a:xfrm>
                <a:off x="3188127" y="4757902"/>
                <a:ext cx="720080" cy="72008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0" name="Oval 39">
                <a:extLst>
                  <a:ext uri="{FF2B5EF4-FFF2-40B4-BE49-F238E27FC236}">
                    <a16:creationId xmlns:a16="http://schemas.microsoft.com/office/drawing/2014/main" id="{9819DAE3-C75D-46CC-BBA9-FF5330DBCEBF}"/>
                  </a:ext>
                </a:extLst>
              </p:cNvPr>
              <p:cNvSpPr/>
              <p:nvPr/>
            </p:nvSpPr>
            <p:spPr>
              <a:xfrm>
                <a:off x="1381397" y="5109889"/>
                <a:ext cx="720080" cy="72008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1" name="Oval 40">
                <a:extLst>
                  <a:ext uri="{FF2B5EF4-FFF2-40B4-BE49-F238E27FC236}">
                    <a16:creationId xmlns:a16="http://schemas.microsoft.com/office/drawing/2014/main" id="{FCA99147-8EC3-43F8-AF06-FC9C1BD8BB2A}"/>
                  </a:ext>
                </a:extLst>
              </p:cNvPr>
              <p:cNvSpPr/>
              <p:nvPr/>
            </p:nvSpPr>
            <p:spPr>
              <a:xfrm>
                <a:off x="912048" y="5239528"/>
                <a:ext cx="720080" cy="72008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2" name="Oval 41">
                <a:extLst>
                  <a:ext uri="{FF2B5EF4-FFF2-40B4-BE49-F238E27FC236}">
                    <a16:creationId xmlns:a16="http://schemas.microsoft.com/office/drawing/2014/main" id="{257ECDC0-1329-4D7A-983D-60F5B5CA0CB1}"/>
                  </a:ext>
                </a:extLst>
              </p:cNvPr>
              <p:cNvSpPr/>
              <p:nvPr/>
            </p:nvSpPr>
            <p:spPr>
              <a:xfrm>
                <a:off x="3701310" y="4519448"/>
                <a:ext cx="720080" cy="72008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3" name="Oval 42">
                <a:extLst>
                  <a:ext uri="{FF2B5EF4-FFF2-40B4-BE49-F238E27FC236}">
                    <a16:creationId xmlns:a16="http://schemas.microsoft.com/office/drawing/2014/main" id="{799FD9DA-C460-404E-A0FB-85B5B6E6A55C}"/>
                  </a:ext>
                </a:extLst>
              </p:cNvPr>
              <p:cNvSpPr/>
              <p:nvPr/>
            </p:nvSpPr>
            <p:spPr>
              <a:xfrm>
                <a:off x="3701310" y="5004225"/>
                <a:ext cx="720080" cy="72008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4" name="Rectangle 43">
                <a:extLst>
                  <a:ext uri="{FF2B5EF4-FFF2-40B4-BE49-F238E27FC236}">
                    <a16:creationId xmlns:a16="http://schemas.microsoft.com/office/drawing/2014/main" id="{7C2C0A3F-5F6A-4783-BA78-0D7E0A3B1A9F}"/>
                  </a:ext>
                </a:extLst>
              </p:cNvPr>
              <p:cNvSpPr/>
              <p:nvPr/>
            </p:nvSpPr>
            <p:spPr>
              <a:xfrm>
                <a:off x="-51736" y="5584839"/>
                <a:ext cx="4364607" cy="43426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45" name="Oval 44">
                <a:extLst>
                  <a:ext uri="{FF2B5EF4-FFF2-40B4-BE49-F238E27FC236}">
                    <a16:creationId xmlns:a16="http://schemas.microsoft.com/office/drawing/2014/main" id="{9ECCEB6B-AF32-4A67-93F1-A6E16F50A37C}"/>
                  </a:ext>
                </a:extLst>
              </p:cNvPr>
              <p:cNvSpPr/>
              <p:nvPr/>
            </p:nvSpPr>
            <p:spPr>
              <a:xfrm>
                <a:off x="2432439" y="4879488"/>
                <a:ext cx="720080" cy="72008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6" name="Oval 45">
                <a:extLst>
                  <a:ext uri="{FF2B5EF4-FFF2-40B4-BE49-F238E27FC236}">
                    <a16:creationId xmlns:a16="http://schemas.microsoft.com/office/drawing/2014/main" id="{DCE1C91F-4977-4790-A071-E02FF019BF8B}"/>
                  </a:ext>
                </a:extLst>
              </p:cNvPr>
              <p:cNvSpPr/>
              <p:nvPr/>
            </p:nvSpPr>
            <p:spPr>
              <a:xfrm>
                <a:off x="699964" y="5300951"/>
                <a:ext cx="720080" cy="72008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7" name="Oval 46">
                <a:extLst>
                  <a:ext uri="{FF2B5EF4-FFF2-40B4-BE49-F238E27FC236}">
                    <a16:creationId xmlns:a16="http://schemas.microsoft.com/office/drawing/2014/main" id="{4DE7E27E-E497-49DC-AAAA-61201176DD32}"/>
                  </a:ext>
                </a:extLst>
              </p:cNvPr>
              <p:cNvSpPr/>
              <p:nvPr/>
            </p:nvSpPr>
            <p:spPr>
              <a:xfrm>
                <a:off x="179512" y="5300951"/>
                <a:ext cx="720080" cy="72008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grpSp>
        <p:grpSp>
          <p:nvGrpSpPr>
            <p:cNvPr id="16" name="Group 15">
              <a:extLst>
                <a:ext uri="{FF2B5EF4-FFF2-40B4-BE49-F238E27FC236}">
                  <a16:creationId xmlns:a16="http://schemas.microsoft.com/office/drawing/2014/main" id="{CEE52EEF-2918-483E-A530-246417297D3E}"/>
                </a:ext>
              </a:extLst>
            </p:cNvPr>
            <p:cNvGrpSpPr/>
            <p:nvPr/>
          </p:nvGrpSpPr>
          <p:grpSpPr>
            <a:xfrm>
              <a:off x="7903837" y="3315156"/>
              <a:ext cx="4288163" cy="3292985"/>
              <a:chOff x="4929522" y="3711179"/>
              <a:chExt cx="4142470" cy="3181103"/>
            </a:xfrm>
          </p:grpSpPr>
          <p:sp>
            <p:nvSpPr>
              <p:cNvPr id="22" name="Freeform 11">
                <a:extLst>
                  <a:ext uri="{FF2B5EF4-FFF2-40B4-BE49-F238E27FC236}">
                    <a16:creationId xmlns:a16="http://schemas.microsoft.com/office/drawing/2014/main" id="{7EB36351-EF37-491C-8236-DB8D0A00114C}"/>
                  </a:ext>
                </a:extLst>
              </p:cNvPr>
              <p:cNvSpPr/>
              <p:nvPr/>
            </p:nvSpPr>
            <p:spPr>
              <a:xfrm>
                <a:off x="7387697" y="3711179"/>
                <a:ext cx="575820" cy="2367243"/>
              </a:xfrm>
              <a:custGeom>
                <a:avLst/>
                <a:gdLst>
                  <a:gd name="connsiteX0" fmla="*/ 118003 w 575820"/>
                  <a:gd name="connsiteY0" fmla="*/ 51196 h 2367243"/>
                  <a:gd name="connsiteX1" fmla="*/ 41803 w 575820"/>
                  <a:gd name="connsiteY1" fmla="*/ 479821 h 2367243"/>
                  <a:gd name="connsiteX2" fmla="*/ 51328 w 575820"/>
                  <a:gd name="connsiteY2" fmla="*/ 1213246 h 2367243"/>
                  <a:gd name="connsiteX3" fmla="*/ 3703 w 575820"/>
                  <a:gd name="connsiteY3" fmla="*/ 2232421 h 2367243"/>
                  <a:gd name="connsiteX4" fmla="*/ 165628 w 575820"/>
                  <a:gd name="connsiteY4" fmla="*/ 2327671 h 2367243"/>
                  <a:gd name="connsiteX5" fmla="*/ 489478 w 575820"/>
                  <a:gd name="connsiteY5" fmla="*/ 2346721 h 2367243"/>
                  <a:gd name="connsiteX6" fmla="*/ 575203 w 575820"/>
                  <a:gd name="connsiteY6" fmla="*/ 2041921 h 2367243"/>
                  <a:gd name="connsiteX7" fmla="*/ 460903 w 575820"/>
                  <a:gd name="connsiteY7" fmla="*/ 2070496 h 2367243"/>
                  <a:gd name="connsiteX8" fmla="*/ 432328 w 575820"/>
                  <a:gd name="connsiteY8" fmla="*/ 1032271 h 2367243"/>
                  <a:gd name="connsiteX9" fmla="*/ 518053 w 575820"/>
                  <a:gd name="connsiteY9" fmla="*/ 289321 h 2367243"/>
                  <a:gd name="connsiteX10" fmla="*/ 413278 w 575820"/>
                  <a:gd name="connsiteY10" fmla="*/ 32146 h 2367243"/>
                  <a:gd name="connsiteX11" fmla="*/ 118003 w 575820"/>
                  <a:gd name="connsiteY11" fmla="*/ 51196 h 2367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820" h="2367243">
                    <a:moveTo>
                      <a:pt x="118003" y="51196"/>
                    </a:moveTo>
                    <a:cubicBezTo>
                      <a:pt x="56091" y="125808"/>
                      <a:pt x="52915" y="286146"/>
                      <a:pt x="41803" y="479821"/>
                    </a:cubicBezTo>
                    <a:cubicBezTo>
                      <a:pt x="30691" y="673496"/>
                      <a:pt x="57678" y="921146"/>
                      <a:pt x="51328" y="1213246"/>
                    </a:cubicBezTo>
                    <a:cubicBezTo>
                      <a:pt x="44978" y="1505346"/>
                      <a:pt x="-15347" y="2046683"/>
                      <a:pt x="3703" y="2232421"/>
                    </a:cubicBezTo>
                    <a:cubicBezTo>
                      <a:pt x="22753" y="2418159"/>
                      <a:pt x="84666" y="2308621"/>
                      <a:pt x="165628" y="2327671"/>
                    </a:cubicBezTo>
                    <a:cubicBezTo>
                      <a:pt x="246590" y="2346721"/>
                      <a:pt x="421216" y="2394346"/>
                      <a:pt x="489478" y="2346721"/>
                    </a:cubicBezTo>
                    <a:cubicBezTo>
                      <a:pt x="557740" y="2299096"/>
                      <a:pt x="579966" y="2087959"/>
                      <a:pt x="575203" y="2041921"/>
                    </a:cubicBezTo>
                    <a:cubicBezTo>
                      <a:pt x="570441" y="1995884"/>
                      <a:pt x="484715" y="2238771"/>
                      <a:pt x="460903" y="2070496"/>
                    </a:cubicBezTo>
                    <a:cubicBezTo>
                      <a:pt x="437091" y="1902221"/>
                      <a:pt x="422803" y="1329133"/>
                      <a:pt x="432328" y="1032271"/>
                    </a:cubicBezTo>
                    <a:cubicBezTo>
                      <a:pt x="441853" y="735409"/>
                      <a:pt x="521228" y="456008"/>
                      <a:pt x="518053" y="289321"/>
                    </a:cubicBezTo>
                    <a:cubicBezTo>
                      <a:pt x="514878" y="122634"/>
                      <a:pt x="478366" y="68659"/>
                      <a:pt x="413278" y="32146"/>
                    </a:cubicBezTo>
                    <a:cubicBezTo>
                      <a:pt x="348190" y="-4367"/>
                      <a:pt x="179915" y="-23416"/>
                      <a:pt x="118003" y="51196"/>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3" name="Oval 22">
                <a:extLst>
                  <a:ext uri="{FF2B5EF4-FFF2-40B4-BE49-F238E27FC236}">
                    <a16:creationId xmlns:a16="http://schemas.microsoft.com/office/drawing/2014/main" id="{729BFDBD-9694-458F-892F-AB53CA9BAAF6}"/>
                  </a:ext>
                </a:extLst>
              </p:cNvPr>
              <p:cNvSpPr/>
              <p:nvPr/>
            </p:nvSpPr>
            <p:spPr>
              <a:xfrm>
                <a:off x="6955527" y="5445224"/>
                <a:ext cx="720080" cy="720080"/>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4" name="Oval 23">
                <a:extLst>
                  <a:ext uri="{FF2B5EF4-FFF2-40B4-BE49-F238E27FC236}">
                    <a16:creationId xmlns:a16="http://schemas.microsoft.com/office/drawing/2014/main" id="{6660E918-83AE-4017-84D8-8E3D9510D7F3}"/>
                  </a:ext>
                </a:extLst>
              </p:cNvPr>
              <p:cNvSpPr/>
              <p:nvPr/>
            </p:nvSpPr>
            <p:spPr>
              <a:xfrm>
                <a:off x="6719679" y="5718382"/>
                <a:ext cx="720080" cy="720080"/>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5" name="Oval 24">
                <a:extLst>
                  <a:ext uri="{FF2B5EF4-FFF2-40B4-BE49-F238E27FC236}">
                    <a16:creationId xmlns:a16="http://schemas.microsoft.com/office/drawing/2014/main" id="{E6192C54-7981-4B50-988D-931D7397EF00}"/>
                  </a:ext>
                </a:extLst>
              </p:cNvPr>
              <p:cNvSpPr/>
              <p:nvPr/>
            </p:nvSpPr>
            <p:spPr>
              <a:xfrm>
                <a:off x="7603477" y="5477569"/>
                <a:ext cx="720080" cy="720080"/>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6" name="Oval 25">
                <a:extLst>
                  <a:ext uri="{FF2B5EF4-FFF2-40B4-BE49-F238E27FC236}">
                    <a16:creationId xmlns:a16="http://schemas.microsoft.com/office/drawing/2014/main" id="{D711A6C8-F933-4776-83D1-45922362AD82}"/>
                  </a:ext>
                </a:extLst>
              </p:cNvPr>
              <p:cNvSpPr/>
              <p:nvPr/>
            </p:nvSpPr>
            <p:spPr>
              <a:xfrm>
                <a:off x="7993937" y="5545446"/>
                <a:ext cx="720080" cy="720080"/>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7" name="Oval 26">
                <a:extLst>
                  <a:ext uri="{FF2B5EF4-FFF2-40B4-BE49-F238E27FC236}">
                    <a16:creationId xmlns:a16="http://schemas.microsoft.com/office/drawing/2014/main" id="{CA4E41DD-73BF-4A3A-9108-AC3725990335}"/>
                  </a:ext>
                </a:extLst>
              </p:cNvPr>
              <p:cNvSpPr/>
              <p:nvPr/>
            </p:nvSpPr>
            <p:spPr>
              <a:xfrm>
                <a:off x="6212527" y="5948783"/>
                <a:ext cx="720080" cy="720080"/>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8" name="Oval 27">
                <a:extLst>
                  <a:ext uri="{FF2B5EF4-FFF2-40B4-BE49-F238E27FC236}">
                    <a16:creationId xmlns:a16="http://schemas.microsoft.com/office/drawing/2014/main" id="{8B33EF03-6519-4A8B-9B13-0924374CCBE7}"/>
                  </a:ext>
                </a:extLst>
              </p:cNvPr>
              <p:cNvSpPr/>
              <p:nvPr/>
            </p:nvSpPr>
            <p:spPr>
              <a:xfrm>
                <a:off x="5827426" y="6135483"/>
                <a:ext cx="720080" cy="720080"/>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29" name="Oval 28">
                <a:extLst>
                  <a:ext uri="{FF2B5EF4-FFF2-40B4-BE49-F238E27FC236}">
                    <a16:creationId xmlns:a16="http://schemas.microsoft.com/office/drawing/2014/main" id="{E70B4A70-6323-42FB-AD17-AE24ACD8E881}"/>
                  </a:ext>
                </a:extLst>
              </p:cNvPr>
              <p:cNvSpPr/>
              <p:nvPr/>
            </p:nvSpPr>
            <p:spPr>
              <a:xfrm>
                <a:off x="8292533" y="5571337"/>
                <a:ext cx="720080" cy="720080"/>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30" name="Oval 29">
                <a:extLst>
                  <a:ext uri="{FF2B5EF4-FFF2-40B4-BE49-F238E27FC236}">
                    <a16:creationId xmlns:a16="http://schemas.microsoft.com/office/drawing/2014/main" id="{5B850C91-F8B5-4D28-8F32-502F90B32C59}"/>
                  </a:ext>
                </a:extLst>
              </p:cNvPr>
              <p:cNvSpPr/>
              <p:nvPr/>
            </p:nvSpPr>
            <p:spPr>
              <a:xfrm>
                <a:off x="8351074" y="5907336"/>
                <a:ext cx="720080" cy="720080"/>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1" name="Rectangle 30">
                <a:extLst>
                  <a:ext uri="{FF2B5EF4-FFF2-40B4-BE49-F238E27FC236}">
                    <a16:creationId xmlns:a16="http://schemas.microsoft.com/office/drawing/2014/main" id="{11B490C6-196A-482B-8EF4-CCFFFA10E354}"/>
                  </a:ext>
                </a:extLst>
              </p:cNvPr>
              <p:cNvSpPr/>
              <p:nvPr/>
            </p:nvSpPr>
            <p:spPr>
              <a:xfrm>
                <a:off x="5191043" y="6328748"/>
                <a:ext cx="3880949" cy="56353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2" name="Oval 31">
                <a:extLst>
                  <a:ext uri="{FF2B5EF4-FFF2-40B4-BE49-F238E27FC236}">
                    <a16:creationId xmlns:a16="http://schemas.microsoft.com/office/drawing/2014/main" id="{710BB7EA-677D-4CD0-A9F2-F84693228337}"/>
                  </a:ext>
                </a:extLst>
              </p:cNvPr>
              <p:cNvSpPr/>
              <p:nvPr/>
            </p:nvSpPr>
            <p:spPr>
              <a:xfrm>
                <a:off x="7263569" y="5718382"/>
                <a:ext cx="720080" cy="720080"/>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3" name="Oval 32">
                <a:extLst>
                  <a:ext uri="{FF2B5EF4-FFF2-40B4-BE49-F238E27FC236}">
                    <a16:creationId xmlns:a16="http://schemas.microsoft.com/office/drawing/2014/main" id="{5A5D6A4F-77F9-4CC3-938A-DC17C8CF8276}"/>
                  </a:ext>
                </a:extLst>
              </p:cNvPr>
              <p:cNvSpPr/>
              <p:nvPr/>
            </p:nvSpPr>
            <p:spPr>
              <a:xfrm>
                <a:off x="5427788" y="6075742"/>
                <a:ext cx="720080" cy="720080"/>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34" name="Oval 33">
                <a:extLst>
                  <a:ext uri="{FF2B5EF4-FFF2-40B4-BE49-F238E27FC236}">
                    <a16:creationId xmlns:a16="http://schemas.microsoft.com/office/drawing/2014/main" id="{9903F36B-436E-4426-83C8-182C1CCF7B7C}"/>
                  </a:ext>
                </a:extLst>
              </p:cNvPr>
              <p:cNvSpPr/>
              <p:nvPr/>
            </p:nvSpPr>
            <p:spPr>
              <a:xfrm>
                <a:off x="4929522" y="6244505"/>
                <a:ext cx="595719" cy="595719"/>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35" name="Oval 34">
                <a:extLst>
                  <a:ext uri="{FF2B5EF4-FFF2-40B4-BE49-F238E27FC236}">
                    <a16:creationId xmlns:a16="http://schemas.microsoft.com/office/drawing/2014/main" id="{A7A41AB4-9DF4-4E4E-9330-4EF42634CC4A}"/>
                  </a:ext>
                </a:extLst>
              </p:cNvPr>
              <p:cNvSpPr/>
              <p:nvPr/>
            </p:nvSpPr>
            <p:spPr>
              <a:xfrm>
                <a:off x="7781439" y="5868621"/>
                <a:ext cx="720080" cy="720080"/>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sp>
          <p:nvSpPr>
            <p:cNvPr id="17" name="Oval 16">
              <a:extLst>
                <a:ext uri="{FF2B5EF4-FFF2-40B4-BE49-F238E27FC236}">
                  <a16:creationId xmlns:a16="http://schemas.microsoft.com/office/drawing/2014/main" id="{905E7123-C931-4C16-86E8-23597FEAEB94}"/>
                </a:ext>
              </a:extLst>
            </p:cNvPr>
            <p:cNvSpPr/>
            <p:nvPr/>
          </p:nvSpPr>
          <p:spPr>
            <a:xfrm>
              <a:off x="10646736" y="4907911"/>
              <a:ext cx="418644" cy="418644"/>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8" name="Oval 17">
              <a:extLst>
                <a:ext uri="{FF2B5EF4-FFF2-40B4-BE49-F238E27FC236}">
                  <a16:creationId xmlns:a16="http://schemas.microsoft.com/office/drawing/2014/main" id="{8A723F2D-1963-4360-8F0E-F967D7AD60CF}"/>
                </a:ext>
              </a:extLst>
            </p:cNvPr>
            <p:cNvSpPr/>
            <p:nvPr/>
          </p:nvSpPr>
          <p:spPr>
            <a:xfrm flipH="1">
              <a:off x="5475561" y="6037978"/>
              <a:ext cx="509632" cy="524667"/>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19" name="Oval 47">
              <a:extLst>
                <a:ext uri="{FF2B5EF4-FFF2-40B4-BE49-F238E27FC236}">
                  <a16:creationId xmlns:a16="http://schemas.microsoft.com/office/drawing/2014/main" id="{51973C72-77B3-42A6-A617-3014D2454C71}"/>
                </a:ext>
              </a:extLst>
            </p:cNvPr>
            <p:cNvSpPr/>
            <p:nvPr/>
          </p:nvSpPr>
          <p:spPr>
            <a:xfrm flipH="1">
              <a:off x="4134002" y="6287484"/>
              <a:ext cx="263702" cy="2499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0" name="현 96">
              <a:extLst>
                <a:ext uri="{FF2B5EF4-FFF2-40B4-BE49-F238E27FC236}">
                  <a16:creationId xmlns:a16="http://schemas.microsoft.com/office/drawing/2014/main" id="{A560229A-BCE3-49D1-812F-624816039F73}"/>
                </a:ext>
              </a:extLst>
            </p:cNvPr>
            <p:cNvSpPr/>
            <p:nvPr/>
          </p:nvSpPr>
          <p:spPr>
            <a:xfrm>
              <a:off x="4911525" y="6214691"/>
              <a:ext cx="784657" cy="784657"/>
            </a:xfrm>
            <a:prstGeom prst="chord">
              <a:avLst>
                <a:gd name="adj1" fmla="val 10904884"/>
                <a:gd name="adj2" fmla="val 21584496"/>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1" name="현 97">
              <a:extLst>
                <a:ext uri="{FF2B5EF4-FFF2-40B4-BE49-F238E27FC236}">
                  <a16:creationId xmlns:a16="http://schemas.microsoft.com/office/drawing/2014/main" id="{04DA97B9-5A8F-4083-BEB5-FDE8FAE308C9}"/>
                </a:ext>
              </a:extLst>
            </p:cNvPr>
            <p:cNvSpPr/>
            <p:nvPr/>
          </p:nvSpPr>
          <p:spPr>
            <a:xfrm>
              <a:off x="4554915" y="6352929"/>
              <a:ext cx="492156" cy="492156"/>
            </a:xfrm>
            <a:prstGeom prst="chord">
              <a:avLst>
                <a:gd name="adj1" fmla="val 10904884"/>
                <a:gd name="adj2" fmla="val 21584496"/>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grpSp>
        <p:nvGrpSpPr>
          <p:cNvPr id="48" name="그룹 1">
            <a:extLst>
              <a:ext uri="{FF2B5EF4-FFF2-40B4-BE49-F238E27FC236}">
                <a16:creationId xmlns:a16="http://schemas.microsoft.com/office/drawing/2014/main" id="{7433B11C-0984-46C9-848A-154FF7129097}"/>
              </a:ext>
            </a:extLst>
          </p:cNvPr>
          <p:cNvGrpSpPr/>
          <p:nvPr/>
        </p:nvGrpSpPr>
        <p:grpSpPr>
          <a:xfrm>
            <a:off x="10163336" y="1855663"/>
            <a:ext cx="1080979" cy="3284588"/>
            <a:chOff x="7215326" y="1697502"/>
            <a:chExt cx="1080979" cy="3284588"/>
          </a:xfrm>
        </p:grpSpPr>
        <p:sp>
          <p:nvSpPr>
            <p:cNvPr id="49" name="Freeform 6">
              <a:extLst>
                <a:ext uri="{FF2B5EF4-FFF2-40B4-BE49-F238E27FC236}">
                  <a16:creationId xmlns:a16="http://schemas.microsoft.com/office/drawing/2014/main" id="{9C868D80-FA06-46F3-ABF4-848C5699030C}"/>
                </a:ext>
              </a:extLst>
            </p:cNvPr>
            <p:cNvSpPr>
              <a:spLocks/>
            </p:cNvSpPr>
            <p:nvPr/>
          </p:nvSpPr>
          <p:spPr bwMode="auto">
            <a:xfrm>
              <a:off x="7468137" y="1697502"/>
              <a:ext cx="553503" cy="583388"/>
            </a:xfrm>
            <a:custGeom>
              <a:avLst/>
              <a:gdLst/>
              <a:ahLst/>
              <a:cxnLst/>
              <a:rect l="l" t="t" r="r" b="b"/>
              <a:pathLst>
                <a:path w="672533" h="708844">
                  <a:moveTo>
                    <a:pt x="329882" y="0"/>
                  </a:moveTo>
                  <a:lnTo>
                    <a:pt x="342651" y="0"/>
                  </a:lnTo>
                  <a:cubicBezTo>
                    <a:pt x="342651" y="67021"/>
                    <a:pt x="342651" y="146517"/>
                    <a:pt x="342651" y="240812"/>
                  </a:cubicBezTo>
                  <a:cubicBezTo>
                    <a:pt x="485245" y="384173"/>
                    <a:pt x="595915" y="540184"/>
                    <a:pt x="672533" y="708844"/>
                  </a:cubicBezTo>
                  <a:cubicBezTo>
                    <a:pt x="672533" y="708844"/>
                    <a:pt x="672533" y="708844"/>
                    <a:pt x="0" y="708844"/>
                  </a:cubicBezTo>
                  <a:cubicBezTo>
                    <a:pt x="76618" y="540184"/>
                    <a:pt x="187288" y="384173"/>
                    <a:pt x="329882" y="240812"/>
                  </a:cubicBezTo>
                  <a:cubicBezTo>
                    <a:pt x="329882" y="240812"/>
                    <a:pt x="329882" y="240812"/>
                    <a:pt x="329882"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algn="l"/>
              <a:endParaRPr lang="ko-KR" altLang="en-US" sz="2700">
                <a:cs typeface="B Nazanin" panose="00000700000000000000" pitchFamily="2" charset="-78"/>
              </a:endParaRPr>
            </a:p>
          </p:txBody>
        </p:sp>
        <p:sp>
          <p:nvSpPr>
            <p:cNvPr id="50" name="Freeform 7">
              <a:extLst>
                <a:ext uri="{FF2B5EF4-FFF2-40B4-BE49-F238E27FC236}">
                  <a16:creationId xmlns:a16="http://schemas.microsoft.com/office/drawing/2014/main" id="{C33AB167-3773-4DB4-9583-EDBC30ABA3CB}"/>
                </a:ext>
              </a:extLst>
            </p:cNvPr>
            <p:cNvSpPr>
              <a:spLocks noEditPoints="1"/>
            </p:cNvSpPr>
            <p:nvPr/>
          </p:nvSpPr>
          <p:spPr bwMode="auto">
            <a:xfrm>
              <a:off x="7215326" y="2337769"/>
              <a:ext cx="1080979" cy="2644321"/>
            </a:xfrm>
            <a:custGeom>
              <a:avLst/>
              <a:gdLst>
                <a:gd name="T0" fmla="*/ 418 w 617"/>
                <a:gd name="T1" fmla="*/ 765 h 1524"/>
                <a:gd name="T2" fmla="*/ 478 w 617"/>
                <a:gd name="T3" fmla="*/ 0 h 1524"/>
                <a:gd name="T4" fmla="*/ 139 w 617"/>
                <a:gd name="T5" fmla="*/ 0 h 1524"/>
                <a:gd name="T6" fmla="*/ 198 w 617"/>
                <a:gd name="T7" fmla="*/ 765 h 1524"/>
                <a:gd name="T8" fmla="*/ 0 w 617"/>
                <a:gd name="T9" fmla="*/ 819 h 1524"/>
                <a:gd name="T10" fmla="*/ 204 w 617"/>
                <a:gd name="T11" fmla="*/ 1428 h 1524"/>
                <a:gd name="T12" fmla="*/ 241 w 617"/>
                <a:gd name="T13" fmla="*/ 861 h 1524"/>
                <a:gd name="T14" fmla="*/ 316 w 617"/>
                <a:gd name="T15" fmla="*/ 1524 h 1524"/>
                <a:gd name="T16" fmla="*/ 375 w 617"/>
                <a:gd name="T17" fmla="*/ 861 h 1524"/>
                <a:gd name="T18" fmla="*/ 412 w 617"/>
                <a:gd name="T19" fmla="*/ 1428 h 1524"/>
                <a:gd name="T20" fmla="*/ 617 w 617"/>
                <a:gd name="T21" fmla="*/ 819 h 1524"/>
                <a:gd name="T22" fmla="*/ 418 w 617"/>
                <a:gd name="T23" fmla="*/ 765 h 1524"/>
                <a:gd name="T24" fmla="*/ 308 w 617"/>
                <a:gd name="T25" fmla="*/ 67 h 1524"/>
                <a:gd name="T26" fmla="*/ 418 w 617"/>
                <a:gd name="T27" fmla="*/ 171 h 1524"/>
                <a:gd name="T28" fmla="*/ 308 w 617"/>
                <a:gd name="T29" fmla="*/ 275 h 1524"/>
                <a:gd name="T30" fmla="*/ 198 w 617"/>
                <a:gd name="T31" fmla="*/ 171 h 1524"/>
                <a:gd name="T32" fmla="*/ 308 w 617"/>
                <a:gd name="T33" fmla="*/ 67 h 1524"/>
                <a:gd name="T34" fmla="*/ 308 w 617"/>
                <a:gd name="T35" fmla="*/ 542 h 1524"/>
                <a:gd name="T36" fmla="*/ 197 w 617"/>
                <a:gd name="T37" fmla="*/ 436 h 1524"/>
                <a:gd name="T38" fmla="*/ 308 w 617"/>
                <a:gd name="T39" fmla="*/ 329 h 1524"/>
                <a:gd name="T40" fmla="*/ 419 w 617"/>
                <a:gd name="T41" fmla="*/ 436 h 1524"/>
                <a:gd name="T42" fmla="*/ 308 w 617"/>
                <a:gd name="T43" fmla="*/ 542 h 1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7" h="1524">
                  <a:moveTo>
                    <a:pt x="418" y="765"/>
                  </a:moveTo>
                  <a:cubicBezTo>
                    <a:pt x="542" y="472"/>
                    <a:pt x="564" y="215"/>
                    <a:pt x="478" y="0"/>
                  </a:cubicBezTo>
                  <a:cubicBezTo>
                    <a:pt x="139" y="0"/>
                    <a:pt x="139" y="0"/>
                    <a:pt x="139" y="0"/>
                  </a:cubicBezTo>
                  <a:cubicBezTo>
                    <a:pt x="52" y="215"/>
                    <a:pt x="74" y="472"/>
                    <a:pt x="198" y="765"/>
                  </a:cubicBezTo>
                  <a:cubicBezTo>
                    <a:pt x="0" y="819"/>
                    <a:pt x="0" y="819"/>
                    <a:pt x="0" y="819"/>
                  </a:cubicBezTo>
                  <a:cubicBezTo>
                    <a:pt x="204" y="1428"/>
                    <a:pt x="204" y="1428"/>
                    <a:pt x="204" y="1428"/>
                  </a:cubicBezTo>
                  <a:cubicBezTo>
                    <a:pt x="241" y="861"/>
                    <a:pt x="241" y="861"/>
                    <a:pt x="241" y="861"/>
                  </a:cubicBezTo>
                  <a:cubicBezTo>
                    <a:pt x="261" y="902"/>
                    <a:pt x="315" y="1523"/>
                    <a:pt x="316" y="1524"/>
                  </a:cubicBezTo>
                  <a:cubicBezTo>
                    <a:pt x="316" y="1524"/>
                    <a:pt x="355" y="902"/>
                    <a:pt x="375" y="861"/>
                  </a:cubicBezTo>
                  <a:cubicBezTo>
                    <a:pt x="412" y="1428"/>
                    <a:pt x="412" y="1428"/>
                    <a:pt x="412" y="1428"/>
                  </a:cubicBezTo>
                  <a:cubicBezTo>
                    <a:pt x="617" y="819"/>
                    <a:pt x="617" y="819"/>
                    <a:pt x="617" y="819"/>
                  </a:cubicBezTo>
                  <a:lnTo>
                    <a:pt x="418" y="765"/>
                  </a:lnTo>
                  <a:close/>
                  <a:moveTo>
                    <a:pt x="308" y="67"/>
                  </a:moveTo>
                  <a:cubicBezTo>
                    <a:pt x="369" y="67"/>
                    <a:pt x="418" y="114"/>
                    <a:pt x="418" y="171"/>
                  </a:cubicBezTo>
                  <a:cubicBezTo>
                    <a:pt x="418" y="229"/>
                    <a:pt x="369" y="275"/>
                    <a:pt x="308" y="275"/>
                  </a:cubicBezTo>
                  <a:cubicBezTo>
                    <a:pt x="247" y="275"/>
                    <a:pt x="198" y="229"/>
                    <a:pt x="198" y="171"/>
                  </a:cubicBezTo>
                  <a:cubicBezTo>
                    <a:pt x="198" y="114"/>
                    <a:pt x="247" y="67"/>
                    <a:pt x="308" y="67"/>
                  </a:cubicBezTo>
                  <a:close/>
                  <a:moveTo>
                    <a:pt x="308" y="542"/>
                  </a:moveTo>
                  <a:cubicBezTo>
                    <a:pt x="247" y="542"/>
                    <a:pt x="197" y="495"/>
                    <a:pt x="197" y="436"/>
                  </a:cubicBezTo>
                  <a:cubicBezTo>
                    <a:pt x="197" y="377"/>
                    <a:pt x="247" y="329"/>
                    <a:pt x="308" y="329"/>
                  </a:cubicBezTo>
                  <a:cubicBezTo>
                    <a:pt x="369" y="329"/>
                    <a:pt x="419" y="377"/>
                    <a:pt x="419" y="436"/>
                  </a:cubicBezTo>
                  <a:cubicBezTo>
                    <a:pt x="419" y="495"/>
                    <a:pt x="369" y="542"/>
                    <a:pt x="308" y="54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algn="l"/>
              <a:endParaRPr lang="ko-KR" altLang="en-US" sz="2700" dirty="0">
                <a:cs typeface="B Nazanin" panose="00000700000000000000" pitchFamily="2" charset="-78"/>
              </a:endParaRPr>
            </a:p>
          </p:txBody>
        </p:sp>
        <p:sp>
          <p:nvSpPr>
            <p:cNvPr id="51" name="Rectangle 50">
              <a:extLst>
                <a:ext uri="{FF2B5EF4-FFF2-40B4-BE49-F238E27FC236}">
                  <a16:creationId xmlns:a16="http://schemas.microsoft.com/office/drawing/2014/main" id="{41A594A6-7D9E-4BA6-8B3E-552BDE9F1823}"/>
                </a:ext>
              </a:extLst>
            </p:cNvPr>
            <p:cNvSpPr/>
            <p:nvPr/>
          </p:nvSpPr>
          <p:spPr>
            <a:xfrm>
              <a:off x="7469187" y="2902886"/>
              <a:ext cx="514618" cy="4741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cxnSp>
        <p:nvCxnSpPr>
          <p:cNvPr id="52" name="Straight Connector 51">
            <a:extLst>
              <a:ext uri="{FF2B5EF4-FFF2-40B4-BE49-F238E27FC236}">
                <a16:creationId xmlns:a16="http://schemas.microsoft.com/office/drawing/2014/main" id="{C957DD88-6FAC-4EF7-9BC9-FE982F3A653D}"/>
              </a:ext>
            </a:extLst>
          </p:cNvPr>
          <p:cNvCxnSpPr>
            <a:cxnSpLocks/>
          </p:cNvCxnSpPr>
          <p:nvPr/>
        </p:nvCxnSpPr>
        <p:spPr>
          <a:xfrm flipH="1">
            <a:off x="6874866" y="2469047"/>
            <a:ext cx="3340646" cy="4279"/>
          </a:xfrm>
          <a:prstGeom prst="line">
            <a:avLst/>
          </a:prstGeom>
          <a:ln>
            <a:solidFill>
              <a:schemeClr val="tx1">
                <a:lumMod val="75000"/>
                <a:lumOff val="25000"/>
              </a:schemeClr>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33B01950-A8D6-433F-9A26-FF09E9D118C4}"/>
              </a:ext>
            </a:extLst>
          </p:cNvPr>
          <p:cNvCxnSpPr>
            <a:cxnSpLocks/>
          </p:cNvCxnSpPr>
          <p:nvPr/>
        </p:nvCxnSpPr>
        <p:spPr>
          <a:xfrm flipH="1" flipV="1">
            <a:off x="6874866" y="3547903"/>
            <a:ext cx="3126232" cy="1159"/>
          </a:xfrm>
          <a:prstGeom prst="line">
            <a:avLst/>
          </a:prstGeom>
          <a:ln>
            <a:solidFill>
              <a:schemeClr val="tx1">
                <a:lumMod val="75000"/>
                <a:lumOff val="25000"/>
              </a:schemeClr>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D8DD3B1A-651F-4A14-83B3-ADF612037B26}"/>
              </a:ext>
            </a:extLst>
          </p:cNvPr>
          <p:cNvCxnSpPr>
            <a:cxnSpLocks/>
          </p:cNvCxnSpPr>
          <p:nvPr/>
        </p:nvCxnSpPr>
        <p:spPr>
          <a:xfrm flipH="1">
            <a:off x="6874866" y="4623638"/>
            <a:ext cx="3007689" cy="12453"/>
          </a:xfrm>
          <a:prstGeom prst="line">
            <a:avLst/>
          </a:prstGeom>
          <a:ln>
            <a:solidFill>
              <a:schemeClr val="tx1">
                <a:lumMod val="75000"/>
                <a:lumOff val="25000"/>
              </a:schemeClr>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55" name="Rounded Rectangle 74">
            <a:extLst>
              <a:ext uri="{FF2B5EF4-FFF2-40B4-BE49-F238E27FC236}">
                <a16:creationId xmlns:a16="http://schemas.microsoft.com/office/drawing/2014/main" id="{E92DBD55-249F-4FED-A464-59A182259D27}"/>
              </a:ext>
            </a:extLst>
          </p:cNvPr>
          <p:cNvSpPr/>
          <p:nvPr/>
        </p:nvSpPr>
        <p:spPr>
          <a:xfrm rot="2700000">
            <a:off x="5970411" y="2175441"/>
            <a:ext cx="595760" cy="595762"/>
          </a:xfrm>
          <a:prstGeom prst="roundRect">
            <a:avLst>
              <a:gd name="adj" fmla="val 9009"/>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56" name="Rounded Rectangle 75">
            <a:extLst>
              <a:ext uri="{FF2B5EF4-FFF2-40B4-BE49-F238E27FC236}">
                <a16:creationId xmlns:a16="http://schemas.microsoft.com/office/drawing/2014/main" id="{A8067DC0-E357-4902-80FF-C96D76131BD2}"/>
              </a:ext>
            </a:extLst>
          </p:cNvPr>
          <p:cNvSpPr/>
          <p:nvPr/>
        </p:nvSpPr>
        <p:spPr>
          <a:xfrm rot="2700000">
            <a:off x="5802208" y="2175447"/>
            <a:ext cx="595760" cy="595761"/>
          </a:xfrm>
          <a:prstGeom prst="roundRect">
            <a:avLst>
              <a:gd name="adj" fmla="val 9009"/>
            </a:avLst>
          </a:prstGeom>
          <a:solidFill>
            <a:schemeClr val="bg1"/>
          </a:solid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57" name="TextBox 56">
            <a:extLst>
              <a:ext uri="{FF2B5EF4-FFF2-40B4-BE49-F238E27FC236}">
                <a16:creationId xmlns:a16="http://schemas.microsoft.com/office/drawing/2014/main" id="{5B425FE3-F6CF-44D2-951F-7859E15E8DA7}"/>
              </a:ext>
            </a:extLst>
          </p:cNvPr>
          <p:cNvSpPr txBox="1"/>
          <p:nvPr/>
        </p:nvSpPr>
        <p:spPr>
          <a:xfrm>
            <a:off x="5870797" y="2296423"/>
            <a:ext cx="451531" cy="369332"/>
          </a:xfrm>
          <a:prstGeom prst="rect">
            <a:avLst/>
          </a:prstGeom>
          <a:noFill/>
        </p:spPr>
        <p:txBody>
          <a:bodyPr wrap="square" rtlCol="0">
            <a:spAutoFit/>
          </a:bodyPr>
          <a:lstStyle/>
          <a:p>
            <a:pPr algn="ctr"/>
            <a:r>
              <a:rPr lang="en-US" altLang="ko-KR" b="1" dirty="0">
                <a:solidFill>
                  <a:schemeClr val="tx1">
                    <a:lumMod val="65000"/>
                    <a:lumOff val="35000"/>
                  </a:schemeClr>
                </a:solidFill>
                <a:cs typeface="B Nazanin" panose="00000700000000000000" pitchFamily="2" charset="-78"/>
              </a:rPr>
              <a:t>01</a:t>
            </a:r>
            <a:endParaRPr lang="ko-KR" altLang="en-US" b="1" dirty="0">
              <a:solidFill>
                <a:schemeClr val="tx1">
                  <a:lumMod val="65000"/>
                  <a:lumOff val="35000"/>
                </a:schemeClr>
              </a:solidFill>
              <a:cs typeface="B Nazanin" panose="00000700000000000000" pitchFamily="2" charset="-78"/>
            </a:endParaRPr>
          </a:p>
        </p:txBody>
      </p:sp>
      <p:grpSp>
        <p:nvGrpSpPr>
          <p:cNvPr id="58" name="Group 57">
            <a:extLst>
              <a:ext uri="{FF2B5EF4-FFF2-40B4-BE49-F238E27FC236}">
                <a16:creationId xmlns:a16="http://schemas.microsoft.com/office/drawing/2014/main" id="{D8715DD8-D4A9-428F-BE92-5D0143D05AB0}"/>
              </a:ext>
            </a:extLst>
          </p:cNvPr>
          <p:cNvGrpSpPr/>
          <p:nvPr/>
        </p:nvGrpSpPr>
        <p:grpSpPr>
          <a:xfrm>
            <a:off x="879231" y="2031756"/>
            <a:ext cx="4738308" cy="712619"/>
            <a:chOff x="990650" y="3939934"/>
            <a:chExt cx="2880320" cy="712619"/>
          </a:xfrm>
        </p:grpSpPr>
        <p:sp>
          <p:nvSpPr>
            <p:cNvPr id="59" name="TextBox 58">
              <a:extLst>
                <a:ext uri="{FF2B5EF4-FFF2-40B4-BE49-F238E27FC236}">
                  <a16:creationId xmlns:a16="http://schemas.microsoft.com/office/drawing/2014/main" id="{FC491D5E-7F02-4689-AE33-FB5326687674}"/>
                </a:ext>
              </a:extLst>
            </p:cNvPr>
            <p:cNvSpPr txBox="1"/>
            <p:nvPr/>
          </p:nvSpPr>
          <p:spPr>
            <a:xfrm>
              <a:off x="990650" y="3939934"/>
              <a:ext cx="2880320" cy="307777"/>
            </a:xfrm>
            <a:prstGeom prst="rect">
              <a:avLst/>
            </a:prstGeom>
            <a:noFill/>
          </p:spPr>
          <p:txBody>
            <a:bodyPr wrap="square" rtlCol="0">
              <a:spAutoFit/>
            </a:bodyPr>
            <a:lstStyle/>
            <a:p>
              <a:pPr algn="r"/>
              <a:r>
                <a:rPr lang="fa-IR" altLang="ko-KR" sz="1400" b="1" dirty="0">
                  <a:solidFill>
                    <a:schemeClr val="tx1">
                      <a:lumMod val="65000"/>
                      <a:lumOff val="35000"/>
                    </a:schemeClr>
                  </a:solidFill>
                  <a:latin typeface="Calibri" pitchFamily="34" charset="0"/>
                  <a:cs typeface="B Nazanin" panose="00000700000000000000" pitchFamily="2" charset="-78"/>
                </a:rPr>
                <a:t>متن شما در اینجا</a:t>
              </a:r>
              <a:endParaRPr lang="ko-KR" altLang="en-US" sz="1400" b="1" dirty="0">
                <a:solidFill>
                  <a:schemeClr val="tx1">
                    <a:lumMod val="65000"/>
                    <a:lumOff val="35000"/>
                  </a:schemeClr>
                </a:solidFill>
                <a:latin typeface="Calibri" pitchFamily="34" charset="0"/>
                <a:cs typeface="B Nazanin" panose="00000700000000000000" pitchFamily="2" charset="-78"/>
              </a:endParaRPr>
            </a:p>
          </p:txBody>
        </p:sp>
        <p:sp>
          <p:nvSpPr>
            <p:cNvPr id="60" name="TextBox 59">
              <a:extLst>
                <a:ext uri="{FF2B5EF4-FFF2-40B4-BE49-F238E27FC236}">
                  <a16:creationId xmlns:a16="http://schemas.microsoft.com/office/drawing/2014/main" id="{5E080214-5507-47ED-84BC-4F5BC208D0F7}"/>
                </a:ext>
              </a:extLst>
            </p:cNvPr>
            <p:cNvSpPr txBox="1"/>
            <p:nvPr/>
          </p:nvSpPr>
          <p:spPr>
            <a:xfrm>
              <a:off x="990650" y="4190888"/>
              <a:ext cx="2880320" cy="461665"/>
            </a:xfrm>
            <a:prstGeom prst="rect">
              <a:avLst/>
            </a:prstGeom>
            <a:noFill/>
          </p:spPr>
          <p:txBody>
            <a:bodyPr wrap="square" rtlCol="0">
              <a:spAutoFit/>
            </a:bodyPr>
            <a:lstStyle/>
            <a:p>
              <a:pPr algn="r"/>
              <a:r>
                <a:rPr lang="fa-IR" altLang="ko-KR" sz="1200" dirty="0">
                  <a:solidFill>
                    <a:schemeClr val="tx1">
                      <a:lumMod val="75000"/>
                      <a:lumOff val="25000"/>
                    </a:schemeClr>
                  </a:solidFill>
                  <a:ea typeface="FZShuTi" pitchFamily="2" charset="-122"/>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 آسان برای تغییر رنگ، عکس.</a:t>
              </a:r>
              <a:endParaRPr lang="en-US" altLang="ko-KR" sz="1200" dirty="0">
                <a:solidFill>
                  <a:schemeClr val="tx1">
                    <a:lumMod val="75000"/>
                    <a:lumOff val="25000"/>
                  </a:schemeClr>
                </a:solidFill>
                <a:ea typeface="FZShuTi" pitchFamily="2" charset="-122"/>
                <a:cs typeface="B Nazanin" panose="00000700000000000000" pitchFamily="2" charset="-78"/>
              </a:endParaRPr>
            </a:p>
          </p:txBody>
        </p:sp>
      </p:grpSp>
      <p:sp>
        <p:nvSpPr>
          <p:cNvPr id="61" name="Rounded Rectangle 83">
            <a:extLst>
              <a:ext uri="{FF2B5EF4-FFF2-40B4-BE49-F238E27FC236}">
                <a16:creationId xmlns:a16="http://schemas.microsoft.com/office/drawing/2014/main" id="{A2E41372-7F5B-4C3D-B44E-1419C1A9B2AB}"/>
              </a:ext>
            </a:extLst>
          </p:cNvPr>
          <p:cNvSpPr/>
          <p:nvPr/>
        </p:nvSpPr>
        <p:spPr>
          <a:xfrm rot="2700000">
            <a:off x="5970411" y="3252737"/>
            <a:ext cx="595760" cy="595762"/>
          </a:xfrm>
          <a:prstGeom prst="roundRect">
            <a:avLst>
              <a:gd name="adj" fmla="val 900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62" name="Rounded Rectangle 84">
            <a:extLst>
              <a:ext uri="{FF2B5EF4-FFF2-40B4-BE49-F238E27FC236}">
                <a16:creationId xmlns:a16="http://schemas.microsoft.com/office/drawing/2014/main" id="{070EC66C-6C24-4E69-BD37-6BDBB6D5D9E6}"/>
              </a:ext>
            </a:extLst>
          </p:cNvPr>
          <p:cNvSpPr/>
          <p:nvPr/>
        </p:nvSpPr>
        <p:spPr>
          <a:xfrm rot="2700000">
            <a:off x="5802208" y="3252743"/>
            <a:ext cx="595760" cy="595761"/>
          </a:xfrm>
          <a:prstGeom prst="roundRect">
            <a:avLst>
              <a:gd name="adj" fmla="val 9009"/>
            </a:avLst>
          </a:prstGeom>
          <a:solidFill>
            <a:schemeClr val="bg1"/>
          </a:solid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63" name="TextBox 62">
            <a:extLst>
              <a:ext uri="{FF2B5EF4-FFF2-40B4-BE49-F238E27FC236}">
                <a16:creationId xmlns:a16="http://schemas.microsoft.com/office/drawing/2014/main" id="{41A7BF26-A1D9-4BDA-8AD5-7DC2A8D16FDB}"/>
              </a:ext>
            </a:extLst>
          </p:cNvPr>
          <p:cNvSpPr txBox="1"/>
          <p:nvPr/>
        </p:nvSpPr>
        <p:spPr>
          <a:xfrm>
            <a:off x="5870797" y="3373719"/>
            <a:ext cx="451531" cy="369332"/>
          </a:xfrm>
          <a:prstGeom prst="rect">
            <a:avLst/>
          </a:prstGeom>
          <a:noFill/>
        </p:spPr>
        <p:txBody>
          <a:bodyPr wrap="square" rtlCol="0">
            <a:spAutoFit/>
          </a:bodyPr>
          <a:lstStyle/>
          <a:p>
            <a:pPr algn="ctr"/>
            <a:r>
              <a:rPr lang="en-US" altLang="ko-KR" b="1" dirty="0">
                <a:solidFill>
                  <a:schemeClr val="tx1">
                    <a:lumMod val="65000"/>
                    <a:lumOff val="35000"/>
                  </a:schemeClr>
                </a:solidFill>
                <a:cs typeface="B Nazanin" panose="00000700000000000000" pitchFamily="2" charset="-78"/>
              </a:rPr>
              <a:t>02</a:t>
            </a:r>
            <a:endParaRPr lang="ko-KR" altLang="en-US" b="1" dirty="0">
              <a:solidFill>
                <a:schemeClr val="tx1">
                  <a:lumMod val="65000"/>
                  <a:lumOff val="35000"/>
                </a:schemeClr>
              </a:solidFill>
              <a:cs typeface="B Nazanin" panose="00000700000000000000" pitchFamily="2" charset="-78"/>
            </a:endParaRPr>
          </a:p>
        </p:txBody>
      </p:sp>
      <p:grpSp>
        <p:nvGrpSpPr>
          <p:cNvPr id="64" name="Group 63">
            <a:extLst>
              <a:ext uri="{FF2B5EF4-FFF2-40B4-BE49-F238E27FC236}">
                <a16:creationId xmlns:a16="http://schemas.microsoft.com/office/drawing/2014/main" id="{FF79C219-7348-46EA-AA60-5D86CCC5F80F}"/>
              </a:ext>
            </a:extLst>
          </p:cNvPr>
          <p:cNvGrpSpPr/>
          <p:nvPr/>
        </p:nvGrpSpPr>
        <p:grpSpPr>
          <a:xfrm>
            <a:off x="879231" y="3109052"/>
            <a:ext cx="4738308" cy="712619"/>
            <a:chOff x="990650" y="3939934"/>
            <a:chExt cx="2880320" cy="712619"/>
          </a:xfrm>
        </p:grpSpPr>
        <p:sp>
          <p:nvSpPr>
            <p:cNvPr id="65" name="TextBox 64">
              <a:extLst>
                <a:ext uri="{FF2B5EF4-FFF2-40B4-BE49-F238E27FC236}">
                  <a16:creationId xmlns:a16="http://schemas.microsoft.com/office/drawing/2014/main" id="{A308D0EC-7D73-4857-A7D9-D1821CE2116E}"/>
                </a:ext>
              </a:extLst>
            </p:cNvPr>
            <p:cNvSpPr txBox="1"/>
            <p:nvPr/>
          </p:nvSpPr>
          <p:spPr>
            <a:xfrm>
              <a:off x="990650" y="3939934"/>
              <a:ext cx="2880320" cy="307777"/>
            </a:xfrm>
            <a:prstGeom prst="rect">
              <a:avLst/>
            </a:prstGeom>
            <a:noFill/>
          </p:spPr>
          <p:txBody>
            <a:bodyPr wrap="square" rtlCol="0">
              <a:spAutoFit/>
            </a:bodyPr>
            <a:lstStyle/>
            <a:p>
              <a:pPr algn="r"/>
              <a:r>
                <a:rPr lang="fa-IR" altLang="ko-KR" sz="1400" b="1" dirty="0">
                  <a:solidFill>
                    <a:schemeClr val="tx1">
                      <a:lumMod val="65000"/>
                      <a:lumOff val="35000"/>
                    </a:schemeClr>
                  </a:solidFill>
                  <a:latin typeface="Calibri" pitchFamily="34" charset="0"/>
                  <a:cs typeface="B Nazanin" panose="00000700000000000000" pitchFamily="2" charset="-78"/>
                </a:rPr>
                <a:t>متن شما در اینجا</a:t>
              </a:r>
              <a:endParaRPr lang="ko-KR" altLang="en-US" sz="1400" b="1" dirty="0">
                <a:solidFill>
                  <a:schemeClr val="tx1">
                    <a:lumMod val="65000"/>
                    <a:lumOff val="35000"/>
                  </a:schemeClr>
                </a:solidFill>
                <a:latin typeface="Calibri" pitchFamily="34" charset="0"/>
                <a:cs typeface="B Nazanin" panose="00000700000000000000" pitchFamily="2" charset="-78"/>
              </a:endParaRPr>
            </a:p>
          </p:txBody>
        </p:sp>
        <p:sp>
          <p:nvSpPr>
            <p:cNvPr id="66" name="TextBox 65">
              <a:extLst>
                <a:ext uri="{FF2B5EF4-FFF2-40B4-BE49-F238E27FC236}">
                  <a16:creationId xmlns:a16="http://schemas.microsoft.com/office/drawing/2014/main" id="{86142927-0DA2-4A26-9E78-1CFBF40AC2C7}"/>
                </a:ext>
              </a:extLst>
            </p:cNvPr>
            <p:cNvSpPr txBox="1"/>
            <p:nvPr/>
          </p:nvSpPr>
          <p:spPr>
            <a:xfrm>
              <a:off x="990650" y="4190888"/>
              <a:ext cx="2880320" cy="461665"/>
            </a:xfrm>
            <a:prstGeom prst="rect">
              <a:avLst/>
            </a:prstGeom>
            <a:noFill/>
          </p:spPr>
          <p:txBody>
            <a:bodyPr wrap="square" rtlCol="0">
              <a:spAutoFit/>
            </a:bodyPr>
            <a:lstStyle/>
            <a:p>
              <a:pPr algn="r"/>
              <a:r>
                <a:rPr lang="fa-IR" altLang="ko-KR" sz="1200" dirty="0">
                  <a:solidFill>
                    <a:schemeClr val="tx1">
                      <a:lumMod val="75000"/>
                      <a:lumOff val="25000"/>
                    </a:schemeClr>
                  </a:solidFill>
                  <a:ea typeface="FZShuTi" pitchFamily="2" charset="-122"/>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 آسان برای تغییر رنگ، عکس.</a:t>
              </a:r>
              <a:endParaRPr lang="en-US" altLang="ko-KR" sz="1200" dirty="0">
                <a:solidFill>
                  <a:schemeClr val="tx1">
                    <a:lumMod val="75000"/>
                    <a:lumOff val="25000"/>
                  </a:schemeClr>
                </a:solidFill>
                <a:ea typeface="FZShuTi" pitchFamily="2" charset="-122"/>
                <a:cs typeface="B Nazanin" panose="00000700000000000000" pitchFamily="2" charset="-78"/>
              </a:endParaRPr>
            </a:p>
          </p:txBody>
        </p:sp>
      </p:grpSp>
      <p:sp>
        <p:nvSpPr>
          <p:cNvPr id="67" name="Rounded Rectangle 91">
            <a:extLst>
              <a:ext uri="{FF2B5EF4-FFF2-40B4-BE49-F238E27FC236}">
                <a16:creationId xmlns:a16="http://schemas.microsoft.com/office/drawing/2014/main" id="{1671EC5D-8763-4AEA-A3F2-65587362C1DD}"/>
              </a:ext>
            </a:extLst>
          </p:cNvPr>
          <p:cNvSpPr/>
          <p:nvPr/>
        </p:nvSpPr>
        <p:spPr>
          <a:xfrm rot="2700000">
            <a:off x="5970411" y="4330031"/>
            <a:ext cx="595760" cy="595762"/>
          </a:xfrm>
          <a:prstGeom prst="roundRect">
            <a:avLst>
              <a:gd name="adj" fmla="val 900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68" name="Rounded Rectangle 92">
            <a:extLst>
              <a:ext uri="{FF2B5EF4-FFF2-40B4-BE49-F238E27FC236}">
                <a16:creationId xmlns:a16="http://schemas.microsoft.com/office/drawing/2014/main" id="{A748F823-7F5D-4E7A-ABA4-750536317980}"/>
              </a:ext>
            </a:extLst>
          </p:cNvPr>
          <p:cNvSpPr/>
          <p:nvPr/>
        </p:nvSpPr>
        <p:spPr>
          <a:xfrm rot="2700000">
            <a:off x="5802208" y="4330038"/>
            <a:ext cx="595760" cy="595761"/>
          </a:xfrm>
          <a:prstGeom prst="roundRect">
            <a:avLst>
              <a:gd name="adj" fmla="val 9009"/>
            </a:avLst>
          </a:prstGeom>
          <a:solidFill>
            <a:schemeClr val="bg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69" name="TextBox 68">
            <a:extLst>
              <a:ext uri="{FF2B5EF4-FFF2-40B4-BE49-F238E27FC236}">
                <a16:creationId xmlns:a16="http://schemas.microsoft.com/office/drawing/2014/main" id="{C245363A-064D-4E2E-B4B6-0AAE83A47DB5}"/>
              </a:ext>
            </a:extLst>
          </p:cNvPr>
          <p:cNvSpPr txBox="1"/>
          <p:nvPr/>
        </p:nvSpPr>
        <p:spPr>
          <a:xfrm>
            <a:off x="5870797" y="4451013"/>
            <a:ext cx="451531" cy="369332"/>
          </a:xfrm>
          <a:prstGeom prst="rect">
            <a:avLst/>
          </a:prstGeom>
          <a:noFill/>
        </p:spPr>
        <p:txBody>
          <a:bodyPr wrap="square" rtlCol="0">
            <a:spAutoFit/>
          </a:bodyPr>
          <a:lstStyle/>
          <a:p>
            <a:pPr algn="ctr"/>
            <a:r>
              <a:rPr lang="en-US" altLang="ko-KR" b="1" dirty="0">
                <a:solidFill>
                  <a:schemeClr val="tx1">
                    <a:lumMod val="65000"/>
                    <a:lumOff val="35000"/>
                  </a:schemeClr>
                </a:solidFill>
                <a:cs typeface="B Nazanin" panose="00000700000000000000" pitchFamily="2" charset="-78"/>
              </a:rPr>
              <a:t>03</a:t>
            </a:r>
            <a:endParaRPr lang="ko-KR" altLang="en-US" b="1" dirty="0">
              <a:solidFill>
                <a:schemeClr val="tx1">
                  <a:lumMod val="65000"/>
                  <a:lumOff val="35000"/>
                </a:schemeClr>
              </a:solidFill>
              <a:cs typeface="B Nazanin" panose="00000700000000000000" pitchFamily="2" charset="-78"/>
            </a:endParaRPr>
          </a:p>
        </p:txBody>
      </p:sp>
      <p:grpSp>
        <p:nvGrpSpPr>
          <p:cNvPr id="70" name="Group 69">
            <a:extLst>
              <a:ext uri="{FF2B5EF4-FFF2-40B4-BE49-F238E27FC236}">
                <a16:creationId xmlns:a16="http://schemas.microsoft.com/office/drawing/2014/main" id="{514713AC-E0A4-4379-9963-9BBADFDEE6B8}"/>
              </a:ext>
            </a:extLst>
          </p:cNvPr>
          <p:cNvGrpSpPr/>
          <p:nvPr/>
        </p:nvGrpSpPr>
        <p:grpSpPr>
          <a:xfrm>
            <a:off x="879231" y="4186346"/>
            <a:ext cx="4738308" cy="712619"/>
            <a:chOff x="990650" y="3939934"/>
            <a:chExt cx="2880320" cy="712619"/>
          </a:xfrm>
        </p:grpSpPr>
        <p:sp>
          <p:nvSpPr>
            <p:cNvPr id="71" name="TextBox 70">
              <a:extLst>
                <a:ext uri="{FF2B5EF4-FFF2-40B4-BE49-F238E27FC236}">
                  <a16:creationId xmlns:a16="http://schemas.microsoft.com/office/drawing/2014/main" id="{C877AB65-A014-462B-9A5F-CB94E8D92EC7}"/>
                </a:ext>
              </a:extLst>
            </p:cNvPr>
            <p:cNvSpPr txBox="1"/>
            <p:nvPr/>
          </p:nvSpPr>
          <p:spPr>
            <a:xfrm>
              <a:off x="990650" y="3939934"/>
              <a:ext cx="2880320" cy="307777"/>
            </a:xfrm>
            <a:prstGeom prst="rect">
              <a:avLst/>
            </a:prstGeom>
            <a:noFill/>
          </p:spPr>
          <p:txBody>
            <a:bodyPr wrap="square" rtlCol="0">
              <a:spAutoFit/>
            </a:bodyPr>
            <a:lstStyle/>
            <a:p>
              <a:pPr algn="r"/>
              <a:r>
                <a:rPr lang="fa-IR" altLang="ko-KR" sz="1400" b="1" dirty="0">
                  <a:solidFill>
                    <a:schemeClr val="tx1">
                      <a:lumMod val="65000"/>
                      <a:lumOff val="35000"/>
                    </a:schemeClr>
                  </a:solidFill>
                  <a:latin typeface="Calibri" pitchFamily="34" charset="0"/>
                  <a:cs typeface="B Nazanin" panose="00000700000000000000" pitchFamily="2" charset="-78"/>
                </a:rPr>
                <a:t>متن شما در اینجا</a:t>
              </a:r>
              <a:endParaRPr lang="ko-KR" altLang="en-US" sz="1400" b="1" dirty="0">
                <a:solidFill>
                  <a:schemeClr val="tx1">
                    <a:lumMod val="65000"/>
                    <a:lumOff val="35000"/>
                  </a:schemeClr>
                </a:solidFill>
                <a:latin typeface="Calibri" pitchFamily="34" charset="0"/>
                <a:cs typeface="B Nazanin" panose="00000700000000000000" pitchFamily="2" charset="-78"/>
              </a:endParaRPr>
            </a:p>
          </p:txBody>
        </p:sp>
        <p:sp>
          <p:nvSpPr>
            <p:cNvPr id="72" name="TextBox 71">
              <a:extLst>
                <a:ext uri="{FF2B5EF4-FFF2-40B4-BE49-F238E27FC236}">
                  <a16:creationId xmlns:a16="http://schemas.microsoft.com/office/drawing/2014/main" id="{0F6C6B38-90AE-4F69-8D19-FAD0C26DDBE4}"/>
                </a:ext>
              </a:extLst>
            </p:cNvPr>
            <p:cNvSpPr txBox="1"/>
            <p:nvPr/>
          </p:nvSpPr>
          <p:spPr>
            <a:xfrm>
              <a:off x="990650" y="4190888"/>
              <a:ext cx="2880320" cy="461665"/>
            </a:xfrm>
            <a:prstGeom prst="rect">
              <a:avLst/>
            </a:prstGeom>
            <a:noFill/>
          </p:spPr>
          <p:txBody>
            <a:bodyPr wrap="square" rtlCol="0">
              <a:spAutoFit/>
            </a:bodyPr>
            <a:lstStyle/>
            <a:p>
              <a:pPr algn="r"/>
              <a:r>
                <a:rPr lang="fa-IR" altLang="ko-KR" sz="1200" dirty="0">
                  <a:solidFill>
                    <a:schemeClr val="tx1">
                      <a:lumMod val="75000"/>
                      <a:lumOff val="25000"/>
                    </a:schemeClr>
                  </a:solidFill>
                  <a:ea typeface="FZShuTi" pitchFamily="2" charset="-122"/>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 آسان برای تغییر رنگ، عکس.</a:t>
              </a:r>
              <a:endParaRPr lang="en-US" altLang="ko-KR" sz="1200" dirty="0">
                <a:solidFill>
                  <a:schemeClr val="tx1">
                    <a:lumMod val="75000"/>
                    <a:lumOff val="25000"/>
                  </a:schemeClr>
                </a:solidFill>
                <a:ea typeface="FZShuTi" pitchFamily="2" charset="-122"/>
                <a:cs typeface="B Nazanin" panose="00000700000000000000" pitchFamily="2" charset="-78"/>
              </a:endParaRPr>
            </a:p>
          </p:txBody>
        </p:sp>
      </p:grpSp>
    </p:spTree>
    <p:extLst>
      <p:ext uri="{BB962C8B-B14F-4D97-AF65-F5344CB8AC3E}">
        <p14:creationId xmlns:p14="http://schemas.microsoft.com/office/powerpoint/2010/main" val="6246955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a:xfrm>
            <a:off x="3074713" y="339509"/>
            <a:ext cx="8822013" cy="724247"/>
          </a:xfrm>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ounded Rectangle 45">
            <a:extLst>
              <a:ext uri="{FF2B5EF4-FFF2-40B4-BE49-F238E27FC236}">
                <a16:creationId xmlns:a16="http://schemas.microsoft.com/office/drawing/2014/main" id="{0B4F5629-0AE6-46F9-9F12-655CE18E1A45}"/>
              </a:ext>
            </a:extLst>
          </p:cNvPr>
          <p:cNvSpPr/>
          <p:nvPr/>
        </p:nvSpPr>
        <p:spPr>
          <a:xfrm rot="18900000">
            <a:off x="5521763" y="4785805"/>
            <a:ext cx="648000" cy="648000"/>
          </a:xfrm>
          <a:prstGeom prst="roundRect">
            <a:avLst>
              <a:gd name="adj"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4" name="Rounded Rectangle 42">
            <a:extLst>
              <a:ext uri="{FF2B5EF4-FFF2-40B4-BE49-F238E27FC236}">
                <a16:creationId xmlns:a16="http://schemas.microsoft.com/office/drawing/2014/main" id="{BD02DF03-56D8-498D-9B4F-CF1DBAB33958}"/>
              </a:ext>
            </a:extLst>
          </p:cNvPr>
          <p:cNvSpPr/>
          <p:nvPr/>
        </p:nvSpPr>
        <p:spPr>
          <a:xfrm rot="18900000">
            <a:off x="5521763" y="2054650"/>
            <a:ext cx="648000" cy="648000"/>
          </a:xfrm>
          <a:prstGeom prst="roundRect">
            <a:avLst>
              <a:gd name="adj"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5" name="Rounded Rectangle 43">
            <a:extLst>
              <a:ext uri="{FF2B5EF4-FFF2-40B4-BE49-F238E27FC236}">
                <a16:creationId xmlns:a16="http://schemas.microsoft.com/office/drawing/2014/main" id="{87A14B97-9839-415A-85FD-97E78B0BE813}"/>
              </a:ext>
            </a:extLst>
          </p:cNvPr>
          <p:cNvSpPr/>
          <p:nvPr/>
        </p:nvSpPr>
        <p:spPr>
          <a:xfrm rot="18900000">
            <a:off x="5521763" y="2965035"/>
            <a:ext cx="648000" cy="648000"/>
          </a:xfrm>
          <a:prstGeom prst="roundRect">
            <a:avLst>
              <a:gd name="adj"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6" name="Rounded Rectangle 44">
            <a:extLst>
              <a:ext uri="{FF2B5EF4-FFF2-40B4-BE49-F238E27FC236}">
                <a16:creationId xmlns:a16="http://schemas.microsoft.com/office/drawing/2014/main" id="{30DD30B3-DCC6-4B30-9F4A-E1D7E557E4BB}"/>
              </a:ext>
            </a:extLst>
          </p:cNvPr>
          <p:cNvSpPr/>
          <p:nvPr/>
        </p:nvSpPr>
        <p:spPr>
          <a:xfrm rot="18900000">
            <a:off x="5521763" y="3875420"/>
            <a:ext cx="648000" cy="648000"/>
          </a:xfrm>
          <a:prstGeom prst="roundRect">
            <a:avLst>
              <a:gd name="adj"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7" name="Rectangle 6">
            <a:extLst>
              <a:ext uri="{FF2B5EF4-FFF2-40B4-BE49-F238E27FC236}">
                <a16:creationId xmlns:a16="http://schemas.microsoft.com/office/drawing/2014/main" id="{81186FA5-2437-412B-BDAA-062073C05575}"/>
              </a:ext>
            </a:extLst>
          </p:cNvPr>
          <p:cNvSpPr/>
          <p:nvPr/>
        </p:nvSpPr>
        <p:spPr>
          <a:xfrm>
            <a:off x="4015504" y="5599432"/>
            <a:ext cx="6644698" cy="540000"/>
          </a:xfrm>
          <a:prstGeom prst="rect">
            <a:avLst/>
          </a:pr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pPr algn="r" rtl="1"/>
            <a:endParaRPr lang="ko-KR" altLang="en-US" sz="2700" dirty="0">
              <a:cs typeface="B Nazanin" panose="00000700000000000000" pitchFamily="2" charset="-78"/>
            </a:endParaRPr>
          </a:p>
        </p:txBody>
      </p:sp>
      <p:sp>
        <p:nvSpPr>
          <p:cNvPr id="8" name="Rectangle 7">
            <a:extLst>
              <a:ext uri="{FF2B5EF4-FFF2-40B4-BE49-F238E27FC236}">
                <a16:creationId xmlns:a16="http://schemas.microsoft.com/office/drawing/2014/main" id="{B00AE377-74C0-446F-9DE7-144B7BF3678A}"/>
              </a:ext>
            </a:extLst>
          </p:cNvPr>
          <p:cNvSpPr/>
          <p:nvPr/>
        </p:nvSpPr>
        <p:spPr>
          <a:xfrm>
            <a:off x="3021859" y="5599432"/>
            <a:ext cx="6249000" cy="540000"/>
          </a:xfrm>
          <a:prstGeom prst="rect">
            <a:avLst/>
          </a:pr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pPr algn="r" rtl="1"/>
            <a:endParaRPr lang="ko-KR" altLang="en-US" sz="2700">
              <a:cs typeface="B Nazanin" panose="00000700000000000000" pitchFamily="2" charset="-78"/>
            </a:endParaRPr>
          </a:p>
        </p:txBody>
      </p:sp>
      <p:sp>
        <p:nvSpPr>
          <p:cNvPr id="9" name="Rectangle 8">
            <a:extLst>
              <a:ext uri="{FF2B5EF4-FFF2-40B4-BE49-F238E27FC236}">
                <a16:creationId xmlns:a16="http://schemas.microsoft.com/office/drawing/2014/main" id="{8743441B-9701-4EE5-A3F6-A40BEBE6D8CB}"/>
              </a:ext>
            </a:extLst>
          </p:cNvPr>
          <p:cNvSpPr/>
          <p:nvPr/>
        </p:nvSpPr>
        <p:spPr>
          <a:xfrm>
            <a:off x="2028214" y="5599432"/>
            <a:ext cx="5870126" cy="54000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algn="r" rtl="1"/>
            <a:endParaRPr lang="ko-KR" altLang="en-US" sz="2700">
              <a:cs typeface="B Nazanin" panose="00000700000000000000" pitchFamily="2" charset="-78"/>
            </a:endParaRPr>
          </a:p>
        </p:txBody>
      </p:sp>
      <p:sp>
        <p:nvSpPr>
          <p:cNvPr id="10" name="Rectangle 9">
            <a:extLst>
              <a:ext uri="{FF2B5EF4-FFF2-40B4-BE49-F238E27FC236}">
                <a16:creationId xmlns:a16="http://schemas.microsoft.com/office/drawing/2014/main" id="{BE20C705-E0A9-4F8B-B9AE-3DEAF48F3DC9}"/>
              </a:ext>
            </a:extLst>
          </p:cNvPr>
          <p:cNvSpPr/>
          <p:nvPr/>
        </p:nvSpPr>
        <p:spPr>
          <a:xfrm>
            <a:off x="0" y="5599432"/>
            <a:ext cx="6492174" cy="540000"/>
          </a:xfrm>
          <a:prstGeom prst="rect">
            <a:avLst/>
          </a:prstGeom>
          <a:gradFill>
            <a:gsLst>
              <a:gs pos="0">
                <a:schemeClr val="accent1">
                  <a:lumMod val="80000"/>
                </a:schemeClr>
              </a:gs>
              <a:gs pos="100000">
                <a:schemeClr val="accent1"/>
              </a:gs>
            </a:gsLst>
            <a:lin ang="10800000" scaled="1"/>
          </a:gradFill>
          <a:ln>
            <a:noFill/>
          </a:ln>
        </p:spPr>
        <p:txBody>
          <a:bodyPr vert="horz" wrap="square" lIns="91440" tIns="45720" rIns="91440" bIns="45720" numCol="1" anchor="t" anchorCtr="0" compatLnSpc="1">
            <a:prstTxWarp prst="textNoShape">
              <a:avLst/>
            </a:prstTxWarp>
          </a:bodyPr>
          <a:lstStyle/>
          <a:p>
            <a:pPr algn="r" rtl="1"/>
            <a:endParaRPr lang="ko-KR" altLang="en-US" sz="2700">
              <a:cs typeface="B Nazanin" panose="00000700000000000000" pitchFamily="2" charset="-78"/>
            </a:endParaRPr>
          </a:p>
        </p:txBody>
      </p:sp>
      <p:sp>
        <p:nvSpPr>
          <p:cNvPr id="11" name="Rectangle 5">
            <a:extLst>
              <a:ext uri="{FF2B5EF4-FFF2-40B4-BE49-F238E27FC236}">
                <a16:creationId xmlns:a16="http://schemas.microsoft.com/office/drawing/2014/main" id="{E14963FE-4D2C-4646-9B63-93F7383263FC}"/>
              </a:ext>
            </a:extLst>
          </p:cNvPr>
          <p:cNvSpPr/>
          <p:nvPr/>
        </p:nvSpPr>
        <p:spPr>
          <a:xfrm>
            <a:off x="10660202" y="2539432"/>
            <a:ext cx="540002" cy="3600000"/>
          </a:xfrm>
          <a:custGeom>
            <a:avLst/>
            <a:gdLst/>
            <a:ahLst/>
            <a:cxnLst/>
            <a:rect l="l" t="t" r="r" b="b"/>
            <a:pathLst>
              <a:path w="540002" h="3806055">
                <a:moveTo>
                  <a:pt x="0" y="3266055"/>
                </a:moveTo>
                <a:lnTo>
                  <a:pt x="540002" y="3266055"/>
                </a:lnTo>
                <a:lnTo>
                  <a:pt x="0" y="3806055"/>
                </a:lnTo>
                <a:close/>
                <a:moveTo>
                  <a:pt x="0" y="540001"/>
                </a:moveTo>
                <a:lnTo>
                  <a:pt x="540001" y="540001"/>
                </a:lnTo>
                <a:lnTo>
                  <a:pt x="540001" y="3266054"/>
                </a:lnTo>
                <a:lnTo>
                  <a:pt x="0" y="3266054"/>
                </a:lnTo>
                <a:close/>
                <a:moveTo>
                  <a:pt x="1367" y="0"/>
                </a:moveTo>
                <a:lnTo>
                  <a:pt x="540002" y="0"/>
                </a:lnTo>
                <a:lnTo>
                  <a:pt x="540002" y="540000"/>
                </a:lnTo>
                <a:lnTo>
                  <a:pt x="1367" y="54000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2" name="TextBox 11">
            <a:extLst>
              <a:ext uri="{FF2B5EF4-FFF2-40B4-BE49-F238E27FC236}">
                <a16:creationId xmlns:a16="http://schemas.microsoft.com/office/drawing/2014/main" id="{2728791B-9581-4C2B-A8D5-8F8D66DEA158}"/>
              </a:ext>
            </a:extLst>
          </p:cNvPr>
          <p:cNvSpPr txBox="1"/>
          <p:nvPr/>
        </p:nvSpPr>
        <p:spPr>
          <a:xfrm>
            <a:off x="10626609" y="2546938"/>
            <a:ext cx="606733" cy="523220"/>
          </a:xfrm>
          <a:prstGeom prst="rect">
            <a:avLst/>
          </a:prstGeom>
          <a:noFill/>
        </p:spPr>
        <p:txBody>
          <a:bodyPr wrap="square" rtlCol="0">
            <a:spAutoFit/>
          </a:bodyPr>
          <a:lstStyle/>
          <a:p>
            <a:pPr algn="ctr" rtl="1"/>
            <a:r>
              <a:rPr lang="en-US" altLang="ko-KR" sz="2800" b="1" dirty="0">
                <a:solidFill>
                  <a:schemeClr val="bg1"/>
                </a:solidFill>
                <a:cs typeface="B Nazanin" panose="00000700000000000000" pitchFamily="2" charset="-78"/>
              </a:rPr>
              <a:t>01</a:t>
            </a:r>
            <a:endParaRPr lang="ko-KR" altLang="en-US" sz="2800" b="1" dirty="0">
              <a:solidFill>
                <a:schemeClr val="bg1"/>
              </a:solidFill>
              <a:cs typeface="B Nazanin" panose="00000700000000000000" pitchFamily="2" charset="-78"/>
            </a:endParaRPr>
          </a:p>
        </p:txBody>
      </p:sp>
      <p:grpSp>
        <p:nvGrpSpPr>
          <p:cNvPr id="13" name="Group 12">
            <a:extLst>
              <a:ext uri="{FF2B5EF4-FFF2-40B4-BE49-F238E27FC236}">
                <a16:creationId xmlns:a16="http://schemas.microsoft.com/office/drawing/2014/main" id="{E6988964-B8AD-4432-A13A-88CB822BF9D7}"/>
              </a:ext>
            </a:extLst>
          </p:cNvPr>
          <p:cNvGrpSpPr/>
          <p:nvPr/>
        </p:nvGrpSpPr>
        <p:grpSpPr>
          <a:xfrm>
            <a:off x="999604" y="2157793"/>
            <a:ext cx="4206211" cy="710483"/>
            <a:chOff x="6210998" y="1433695"/>
            <a:chExt cx="2931973" cy="710483"/>
          </a:xfrm>
        </p:grpSpPr>
        <p:sp>
          <p:nvSpPr>
            <p:cNvPr id="14" name="TextBox 13">
              <a:extLst>
                <a:ext uri="{FF2B5EF4-FFF2-40B4-BE49-F238E27FC236}">
                  <a16:creationId xmlns:a16="http://schemas.microsoft.com/office/drawing/2014/main" id="{0A244808-A4E7-4DD5-BD59-B84DD6F93C2E}"/>
                </a:ext>
              </a:extLst>
            </p:cNvPr>
            <p:cNvSpPr txBox="1"/>
            <p:nvPr/>
          </p:nvSpPr>
          <p:spPr>
            <a:xfrm>
              <a:off x="6210998" y="1433695"/>
              <a:ext cx="2931973" cy="276999"/>
            </a:xfrm>
            <a:prstGeom prst="rect">
              <a:avLst/>
            </a:prstGeom>
            <a:noFill/>
          </p:spPr>
          <p:txBody>
            <a:bodyPr wrap="square" rtlCol="0">
              <a:spAutoFit/>
            </a:bodyPr>
            <a:lstStyle/>
            <a:p>
              <a:pPr algn="r" rtl="1"/>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15" name="TextBox 14">
              <a:extLst>
                <a:ext uri="{FF2B5EF4-FFF2-40B4-BE49-F238E27FC236}">
                  <a16:creationId xmlns:a16="http://schemas.microsoft.com/office/drawing/2014/main" id="{8C48A971-BCC9-4F0D-9726-C7D41D673596}"/>
                </a:ext>
              </a:extLst>
            </p:cNvPr>
            <p:cNvSpPr txBox="1"/>
            <p:nvPr/>
          </p:nvSpPr>
          <p:spPr>
            <a:xfrm>
              <a:off x="6210998" y="1682513"/>
              <a:ext cx="2931973" cy="461665"/>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متن مثال: من امیدوارم و معتقدم که این الگو زمان، پول و اعتبار شما را تامین کند.</a:t>
              </a:r>
              <a:endParaRPr lang="ko-KR" altLang="en-US" sz="1200" dirty="0">
                <a:solidFill>
                  <a:schemeClr val="tx1">
                    <a:lumMod val="65000"/>
                    <a:lumOff val="35000"/>
                  </a:schemeClr>
                </a:solidFill>
                <a:cs typeface="B Nazanin" panose="00000700000000000000" pitchFamily="2" charset="-78"/>
              </a:endParaRPr>
            </a:p>
          </p:txBody>
        </p:sp>
      </p:grpSp>
      <p:grpSp>
        <p:nvGrpSpPr>
          <p:cNvPr id="16" name="Group 15">
            <a:extLst>
              <a:ext uri="{FF2B5EF4-FFF2-40B4-BE49-F238E27FC236}">
                <a16:creationId xmlns:a16="http://schemas.microsoft.com/office/drawing/2014/main" id="{A04E1B50-26CF-4545-AB1E-CF1AEEC1096B}"/>
              </a:ext>
            </a:extLst>
          </p:cNvPr>
          <p:cNvGrpSpPr/>
          <p:nvPr/>
        </p:nvGrpSpPr>
        <p:grpSpPr>
          <a:xfrm>
            <a:off x="999604" y="3068178"/>
            <a:ext cx="4206211" cy="710483"/>
            <a:chOff x="6210998" y="1433695"/>
            <a:chExt cx="2931973" cy="710483"/>
          </a:xfrm>
        </p:grpSpPr>
        <p:sp>
          <p:nvSpPr>
            <p:cNvPr id="17" name="TextBox 16">
              <a:extLst>
                <a:ext uri="{FF2B5EF4-FFF2-40B4-BE49-F238E27FC236}">
                  <a16:creationId xmlns:a16="http://schemas.microsoft.com/office/drawing/2014/main" id="{C23C54F7-A2EA-49F3-B2A2-7B6F9F932B8A}"/>
                </a:ext>
              </a:extLst>
            </p:cNvPr>
            <p:cNvSpPr txBox="1"/>
            <p:nvPr/>
          </p:nvSpPr>
          <p:spPr>
            <a:xfrm>
              <a:off x="6210998" y="1433695"/>
              <a:ext cx="2931973" cy="276999"/>
            </a:xfrm>
            <a:prstGeom prst="rect">
              <a:avLst/>
            </a:prstGeom>
            <a:noFill/>
          </p:spPr>
          <p:txBody>
            <a:bodyPr wrap="square" rtlCol="0">
              <a:spAutoFit/>
            </a:bodyPr>
            <a:lstStyle/>
            <a:p>
              <a:pPr algn="r" rtl="1"/>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18" name="TextBox 17">
              <a:extLst>
                <a:ext uri="{FF2B5EF4-FFF2-40B4-BE49-F238E27FC236}">
                  <a16:creationId xmlns:a16="http://schemas.microsoft.com/office/drawing/2014/main" id="{2CD27B1B-2B27-4B30-9118-01EC9466FB63}"/>
                </a:ext>
              </a:extLst>
            </p:cNvPr>
            <p:cNvSpPr txBox="1"/>
            <p:nvPr/>
          </p:nvSpPr>
          <p:spPr>
            <a:xfrm>
              <a:off x="6210998" y="1682513"/>
              <a:ext cx="2931973" cy="461665"/>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متن مثال: من امیدوارم و معتقدم که این الگو زمان، پول و اعتبار شما را تامین کند.</a:t>
              </a:r>
              <a:endParaRPr lang="ko-KR" altLang="en-US" sz="1200" dirty="0">
                <a:solidFill>
                  <a:schemeClr val="tx1">
                    <a:lumMod val="65000"/>
                    <a:lumOff val="35000"/>
                  </a:schemeClr>
                </a:solidFill>
                <a:cs typeface="B Nazanin" panose="00000700000000000000" pitchFamily="2" charset="-78"/>
              </a:endParaRPr>
            </a:p>
          </p:txBody>
        </p:sp>
      </p:grpSp>
      <p:grpSp>
        <p:nvGrpSpPr>
          <p:cNvPr id="19" name="Group 18">
            <a:extLst>
              <a:ext uri="{FF2B5EF4-FFF2-40B4-BE49-F238E27FC236}">
                <a16:creationId xmlns:a16="http://schemas.microsoft.com/office/drawing/2014/main" id="{0CF0635D-67E8-4A4F-AA52-C15FA8BC7AE1}"/>
              </a:ext>
            </a:extLst>
          </p:cNvPr>
          <p:cNvGrpSpPr/>
          <p:nvPr/>
        </p:nvGrpSpPr>
        <p:grpSpPr>
          <a:xfrm>
            <a:off x="999604" y="3978563"/>
            <a:ext cx="4206211" cy="710483"/>
            <a:chOff x="6210998" y="1433695"/>
            <a:chExt cx="2931973" cy="710483"/>
          </a:xfrm>
        </p:grpSpPr>
        <p:sp>
          <p:nvSpPr>
            <p:cNvPr id="20" name="TextBox 19">
              <a:extLst>
                <a:ext uri="{FF2B5EF4-FFF2-40B4-BE49-F238E27FC236}">
                  <a16:creationId xmlns:a16="http://schemas.microsoft.com/office/drawing/2014/main" id="{A11BD9DE-423A-4B81-B14C-63649708927D}"/>
                </a:ext>
              </a:extLst>
            </p:cNvPr>
            <p:cNvSpPr txBox="1"/>
            <p:nvPr/>
          </p:nvSpPr>
          <p:spPr>
            <a:xfrm>
              <a:off x="6210998" y="1433695"/>
              <a:ext cx="2931973" cy="276999"/>
            </a:xfrm>
            <a:prstGeom prst="rect">
              <a:avLst/>
            </a:prstGeom>
            <a:noFill/>
          </p:spPr>
          <p:txBody>
            <a:bodyPr wrap="square" rtlCol="0">
              <a:spAutoFit/>
            </a:bodyPr>
            <a:lstStyle/>
            <a:p>
              <a:pPr algn="r" rtl="1"/>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21" name="TextBox 20">
              <a:extLst>
                <a:ext uri="{FF2B5EF4-FFF2-40B4-BE49-F238E27FC236}">
                  <a16:creationId xmlns:a16="http://schemas.microsoft.com/office/drawing/2014/main" id="{3D207A51-E402-46E3-B323-76FDEE1F5E1A}"/>
                </a:ext>
              </a:extLst>
            </p:cNvPr>
            <p:cNvSpPr txBox="1"/>
            <p:nvPr/>
          </p:nvSpPr>
          <p:spPr>
            <a:xfrm>
              <a:off x="6210998" y="1682513"/>
              <a:ext cx="2931973" cy="461665"/>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متن مثال: من امیدوارم و معتقدم که این الگو زمان، پول و اعتبار شما را تامین کند.</a:t>
              </a:r>
              <a:endParaRPr lang="ko-KR" altLang="en-US" sz="1200" dirty="0">
                <a:solidFill>
                  <a:schemeClr val="tx1">
                    <a:lumMod val="65000"/>
                    <a:lumOff val="35000"/>
                  </a:schemeClr>
                </a:solidFill>
                <a:cs typeface="B Nazanin" panose="00000700000000000000" pitchFamily="2" charset="-78"/>
              </a:endParaRPr>
            </a:p>
          </p:txBody>
        </p:sp>
      </p:grpSp>
      <p:grpSp>
        <p:nvGrpSpPr>
          <p:cNvPr id="22" name="Group 21">
            <a:extLst>
              <a:ext uri="{FF2B5EF4-FFF2-40B4-BE49-F238E27FC236}">
                <a16:creationId xmlns:a16="http://schemas.microsoft.com/office/drawing/2014/main" id="{42A24B0E-F11D-4046-87EB-3D115168FE45}"/>
              </a:ext>
            </a:extLst>
          </p:cNvPr>
          <p:cNvGrpSpPr/>
          <p:nvPr/>
        </p:nvGrpSpPr>
        <p:grpSpPr>
          <a:xfrm>
            <a:off x="999604" y="4888948"/>
            <a:ext cx="4206211" cy="710483"/>
            <a:chOff x="6210998" y="1433695"/>
            <a:chExt cx="2931973" cy="710483"/>
          </a:xfrm>
        </p:grpSpPr>
        <p:sp>
          <p:nvSpPr>
            <p:cNvPr id="23" name="TextBox 22">
              <a:extLst>
                <a:ext uri="{FF2B5EF4-FFF2-40B4-BE49-F238E27FC236}">
                  <a16:creationId xmlns:a16="http://schemas.microsoft.com/office/drawing/2014/main" id="{EA8180C5-5C95-4BAE-91C4-3B9A2C593FF6}"/>
                </a:ext>
              </a:extLst>
            </p:cNvPr>
            <p:cNvSpPr txBox="1"/>
            <p:nvPr/>
          </p:nvSpPr>
          <p:spPr>
            <a:xfrm>
              <a:off x="6210998" y="1433695"/>
              <a:ext cx="2931973" cy="276999"/>
            </a:xfrm>
            <a:prstGeom prst="rect">
              <a:avLst/>
            </a:prstGeom>
            <a:noFill/>
          </p:spPr>
          <p:txBody>
            <a:bodyPr wrap="square" rtlCol="0">
              <a:spAutoFit/>
            </a:bodyPr>
            <a:lstStyle/>
            <a:p>
              <a:pPr algn="r" rtl="1"/>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24" name="TextBox 23">
              <a:extLst>
                <a:ext uri="{FF2B5EF4-FFF2-40B4-BE49-F238E27FC236}">
                  <a16:creationId xmlns:a16="http://schemas.microsoft.com/office/drawing/2014/main" id="{5F02E2E8-956B-404C-BAF2-97B62003495D}"/>
                </a:ext>
              </a:extLst>
            </p:cNvPr>
            <p:cNvSpPr txBox="1"/>
            <p:nvPr/>
          </p:nvSpPr>
          <p:spPr>
            <a:xfrm>
              <a:off x="6210998" y="1682513"/>
              <a:ext cx="2931973" cy="461665"/>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متن مثال: من امیدوارم و معتقدم که این الگو زمان، پول و اعتبار شما را تامین کند.</a:t>
              </a:r>
              <a:endParaRPr lang="ko-KR" altLang="en-US" sz="1200" dirty="0">
                <a:solidFill>
                  <a:schemeClr val="tx1">
                    <a:lumMod val="65000"/>
                    <a:lumOff val="35000"/>
                  </a:schemeClr>
                </a:solidFill>
                <a:cs typeface="B Nazanin" panose="00000700000000000000" pitchFamily="2" charset="-78"/>
              </a:endParaRPr>
            </a:p>
          </p:txBody>
        </p:sp>
      </p:grpSp>
      <p:sp>
        <p:nvSpPr>
          <p:cNvPr id="25" name="Rectangle 1">
            <a:extLst>
              <a:ext uri="{FF2B5EF4-FFF2-40B4-BE49-F238E27FC236}">
                <a16:creationId xmlns:a16="http://schemas.microsoft.com/office/drawing/2014/main" id="{1229C778-7DCA-4AA3-899B-2CEC9A9CEB18}"/>
              </a:ext>
            </a:extLst>
          </p:cNvPr>
          <p:cNvSpPr/>
          <p:nvPr/>
        </p:nvSpPr>
        <p:spPr>
          <a:xfrm rot="5400000">
            <a:off x="6042175" y="5145621"/>
            <a:ext cx="1440000" cy="540000"/>
          </a:xfrm>
          <a:custGeom>
            <a:avLst/>
            <a:gdLst>
              <a:gd name="connsiteX0" fmla="*/ 0 w 1440000"/>
              <a:gd name="connsiteY0" fmla="*/ 0 h 540000"/>
              <a:gd name="connsiteX1" fmla="*/ 1440000 w 1440000"/>
              <a:gd name="connsiteY1" fmla="*/ 0 h 540000"/>
              <a:gd name="connsiteX2" fmla="*/ 1440000 w 1440000"/>
              <a:gd name="connsiteY2" fmla="*/ 540000 h 540000"/>
              <a:gd name="connsiteX3" fmla="*/ 0 w 1440000"/>
              <a:gd name="connsiteY3" fmla="*/ 540000 h 540000"/>
              <a:gd name="connsiteX4" fmla="*/ 0 w 1440000"/>
              <a:gd name="connsiteY4" fmla="*/ 0 h 540000"/>
              <a:gd name="connsiteX0" fmla="*/ 0 w 1440000"/>
              <a:gd name="connsiteY0" fmla="*/ 0 h 540000"/>
              <a:gd name="connsiteX1" fmla="*/ 919190 w 1440000"/>
              <a:gd name="connsiteY1" fmla="*/ 3976 h 540000"/>
              <a:gd name="connsiteX2" fmla="*/ 1440000 w 1440000"/>
              <a:gd name="connsiteY2" fmla="*/ 540000 h 540000"/>
              <a:gd name="connsiteX3" fmla="*/ 0 w 1440000"/>
              <a:gd name="connsiteY3" fmla="*/ 540000 h 540000"/>
              <a:gd name="connsiteX4" fmla="*/ 0 w 1440000"/>
              <a:gd name="connsiteY4" fmla="*/ 0 h 54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0000" h="540000">
                <a:moveTo>
                  <a:pt x="0" y="0"/>
                </a:moveTo>
                <a:lnTo>
                  <a:pt x="919190" y="3976"/>
                </a:lnTo>
                <a:lnTo>
                  <a:pt x="1440000" y="540000"/>
                </a:lnTo>
                <a:lnTo>
                  <a:pt x="0" y="540000"/>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algn="r" rtl="1"/>
            <a:endParaRPr lang="ko-KR" altLang="en-US" sz="2700">
              <a:cs typeface="B Nazanin" panose="00000700000000000000" pitchFamily="2" charset="-78"/>
            </a:endParaRPr>
          </a:p>
        </p:txBody>
      </p:sp>
      <p:sp>
        <p:nvSpPr>
          <p:cNvPr id="26" name="TextBox 25">
            <a:extLst>
              <a:ext uri="{FF2B5EF4-FFF2-40B4-BE49-F238E27FC236}">
                <a16:creationId xmlns:a16="http://schemas.microsoft.com/office/drawing/2014/main" id="{BED31DAF-0A89-4859-A834-5E4E1B6CAA61}"/>
              </a:ext>
            </a:extLst>
          </p:cNvPr>
          <p:cNvSpPr txBox="1"/>
          <p:nvPr/>
        </p:nvSpPr>
        <p:spPr>
          <a:xfrm>
            <a:off x="6459128" y="4699149"/>
            <a:ext cx="606733" cy="523220"/>
          </a:xfrm>
          <a:prstGeom prst="rect">
            <a:avLst/>
          </a:prstGeom>
          <a:noFill/>
        </p:spPr>
        <p:txBody>
          <a:bodyPr wrap="square" rtlCol="0">
            <a:spAutoFit/>
          </a:bodyPr>
          <a:lstStyle/>
          <a:p>
            <a:pPr algn="ctr" rtl="1"/>
            <a:r>
              <a:rPr lang="en-US" altLang="ko-KR" sz="2800" b="1" dirty="0">
                <a:solidFill>
                  <a:schemeClr val="bg1"/>
                </a:solidFill>
                <a:cs typeface="B Nazanin" panose="00000700000000000000" pitchFamily="2" charset="-78"/>
              </a:rPr>
              <a:t>04</a:t>
            </a:r>
            <a:endParaRPr lang="ko-KR" altLang="en-US" sz="2800" b="1" dirty="0">
              <a:solidFill>
                <a:schemeClr val="bg1"/>
              </a:solidFill>
              <a:cs typeface="B Nazanin" panose="00000700000000000000" pitchFamily="2" charset="-78"/>
            </a:endParaRPr>
          </a:p>
        </p:txBody>
      </p:sp>
      <p:sp>
        <p:nvSpPr>
          <p:cNvPr id="27" name="Rectangle 1">
            <a:extLst>
              <a:ext uri="{FF2B5EF4-FFF2-40B4-BE49-F238E27FC236}">
                <a16:creationId xmlns:a16="http://schemas.microsoft.com/office/drawing/2014/main" id="{DFF41387-2B50-4A2F-99D1-3D53331FEEAC}"/>
              </a:ext>
            </a:extLst>
          </p:cNvPr>
          <p:cNvSpPr/>
          <p:nvPr/>
        </p:nvSpPr>
        <p:spPr>
          <a:xfrm rot="5400000">
            <a:off x="7071517" y="4789432"/>
            <a:ext cx="2160000" cy="540000"/>
          </a:xfrm>
          <a:custGeom>
            <a:avLst/>
            <a:gdLst>
              <a:gd name="connsiteX0" fmla="*/ 0 w 1440000"/>
              <a:gd name="connsiteY0" fmla="*/ 0 h 540000"/>
              <a:gd name="connsiteX1" fmla="*/ 1440000 w 1440000"/>
              <a:gd name="connsiteY1" fmla="*/ 0 h 540000"/>
              <a:gd name="connsiteX2" fmla="*/ 1440000 w 1440000"/>
              <a:gd name="connsiteY2" fmla="*/ 540000 h 540000"/>
              <a:gd name="connsiteX3" fmla="*/ 0 w 1440000"/>
              <a:gd name="connsiteY3" fmla="*/ 540000 h 540000"/>
              <a:gd name="connsiteX4" fmla="*/ 0 w 1440000"/>
              <a:gd name="connsiteY4" fmla="*/ 0 h 540000"/>
              <a:gd name="connsiteX0" fmla="*/ 0 w 1440000"/>
              <a:gd name="connsiteY0" fmla="*/ 0 h 540000"/>
              <a:gd name="connsiteX1" fmla="*/ 919190 w 1440000"/>
              <a:gd name="connsiteY1" fmla="*/ 3976 h 540000"/>
              <a:gd name="connsiteX2" fmla="*/ 1440000 w 1440000"/>
              <a:gd name="connsiteY2" fmla="*/ 540000 h 540000"/>
              <a:gd name="connsiteX3" fmla="*/ 0 w 1440000"/>
              <a:gd name="connsiteY3" fmla="*/ 540000 h 540000"/>
              <a:gd name="connsiteX4" fmla="*/ 0 w 1440000"/>
              <a:gd name="connsiteY4" fmla="*/ 0 h 540000"/>
              <a:gd name="connsiteX0" fmla="*/ 0 w 1440000"/>
              <a:gd name="connsiteY0" fmla="*/ 0 h 540000"/>
              <a:gd name="connsiteX1" fmla="*/ 1078216 w 1440000"/>
              <a:gd name="connsiteY1" fmla="*/ 7952 h 540000"/>
              <a:gd name="connsiteX2" fmla="*/ 1440000 w 1440000"/>
              <a:gd name="connsiteY2" fmla="*/ 540000 h 540000"/>
              <a:gd name="connsiteX3" fmla="*/ 0 w 1440000"/>
              <a:gd name="connsiteY3" fmla="*/ 540000 h 540000"/>
              <a:gd name="connsiteX4" fmla="*/ 0 w 1440000"/>
              <a:gd name="connsiteY4" fmla="*/ 0 h 54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0000" h="540000">
                <a:moveTo>
                  <a:pt x="0" y="0"/>
                </a:moveTo>
                <a:lnTo>
                  <a:pt x="1078216" y="7952"/>
                </a:lnTo>
                <a:lnTo>
                  <a:pt x="1440000" y="540000"/>
                </a:lnTo>
                <a:lnTo>
                  <a:pt x="0" y="540000"/>
                </a:lnTo>
                <a:lnTo>
                  <a:pt x="0"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algn="r" rtl="1"/>
            <a:endParaRPr lang="ko-KR" altLang="en-US" sz="2700">
              <a:cs typeface="B Nazanin" panose="00000700000000000000" pitchFamily="2" charset="-78"/>
            </a:endParaRPr>
          </a:p>
        </p:txBody>
      </p:sp>
      <p:sp>
        <p:nvSpPr>
          <p:cNvPr id="28" name="TextBox 27">
            <a:extLst>
              <a:ext uri="{FF2B5EF4-FFF2-40B4-BE49-F238E27FC236}">
                <a16:creationId xmlns:a16="http://schemas.microsoft.com/office/drawing/2014/main" id="{2AA746C6-23F7-43C5-B1E8-A10AA0093F1D}"/>
              </a:ext>
            </a:extLst>
          </p:cNvPr>
          <p:cNvSpPr txBox="1"/>
          <p:nvPr/>
        </p:nvSpPr>
        <p:spPr>
          <a:xfrm>
            <a:off x="7848288" y="3981746"/>
            <a:ext cx="606733" cy="523220"/>
          </a:xfrm>
          <a:prstGeom prst="rect">
            <a:avLst/>
          </a:prstGeom>
          <a:noFill/>
        </p:spPr>
        <p:txBody>
          <a:bodyPr wrap="square" rtlCol="0">
            <a:spAutoFit/>
          </a:bodyPr>
          <a:lstStyle/>
          <a:p>
            <a:pPr algn="ctr" rtl="1"/>
            <a:r>
              <a:rPr lang="en-US" altLang="ko-KR" sz="2800" b="1" dirty="0">
                <a:solidFill>
                  <a:schemeClr val="bg1"/>
                </a:solidFill>
                <a:cs typeface="B Nazanin" panose="00000700000000000000" pitchFamily="2" charset="-78"/>
              </a:rPr>
              <a:t>03</a:t>
            </a:r>
            <a:endParaRPr lang="ko-KR" altLang="en-US" sz="2800" b="1" dirty="0">
              <a:solidFill>
                <a:schemeClr val="bg1"/>
              </a:solidFill>
              <a:cs typeface="B Nazanin" panose="00000700000000000000" pitchFamily="2" charset="-78"/>
            </a:endParaRPr>
          </a:p>
        </p:txBody>
      </p:sp>
      <p:sp>
        <p:nvSpPr>
          <p:cNvPr id="29" name="Rectangle 1">
            <a:extLst>
              <a:ext uri="{FF2B5EF4-FFF2-40B4-BE49-F238E27FC236}">
                <a16:creationId xmlns:a16="http://schemas.microsoft.com/office/drawing/2014/main" id="{1196334E-AC4D-4378-B56A-FEFEB48B8FBF}"/>
              </a:ext>
            </a:extLst>
          </p:cNvPr>
          <p:cNvSpPr/>
          <p:nvPr/>
        </p:nvSpPr>
        <p:spPr>
          <a:xfrm rot="5400000">
            <a:off x="8100859" y="4425621"/>
            <a:ext cx="2880000" cy="540000"/>
          </a:xfrm>
          <a:custGeom>
            <a:avLst/>
            <a:gdLst>
              <a:gd name="connsiteX0" fmla="*/ 0 w 1440000"/>
              <a:gd name="connsiteY0" fmla="*/ 0 h 540000"/>
              <a:gd name="connsiteX1" fmla="*/ 1440000 w 1440000"/>
              <a:gd name="connsiteY1" fmla="*/ 0 h 540000"/>
              <a:gd name="connsiteX2" fmla="*/ 1440000 w 1440000"/>
              <a:gd name="connsiteY2" fmla="*/ 540000 h 540000"/>
              <a:gd name="connsiteX3" fmla="*/ 0 w 1440000"/>
              <a:gd name="connsiteY3" fmla="*/ 540000 h 540000"/>
              <a:gd name="connsiteX4" fmla="*/ 0 w 1440000"/>
              <a:gd name="connsiteY4" fmla="*/ 0 h 540000"/>
              <a:gd name="connsiteX0" fmla="*/ 0 w 1440000"/>
              <a:gd name="connsiteY0" fmla="*/ 0 h 540000"/>
              <a:gd name="connsiteX1" fmla="*/ 919190 w 1440000"/>
              <a:gd name="connsiteY1" fmla="*/ 3976 h 540000"/>
              <a:gd name="connsiteX2" fmla="*/ 1440000 w 1440000"/>
              <a:gd name="connsiteY2" fmla="*/ 540000 h 540000"/>
              <a:gd name="connsiteX3" fmla="*/ 0 w 1440000"/>
              <a:gd name="connsiteY3" fmla="*/ 540000 h 540000"/>
              <a:gd name="connsiteX4" fmla="*/ 0 w 1440000"/>
              <a:gd name="connsiteY4" fmla="*/ 0 h 540000"/>
              <a:gd name="connsiteX0" fmla="*/ 0 w 1440000"/>
              <a:gd name="connsiteY0" fmla="*/ 0 h 540000"/>
              <a:gd name="connsiteX1" fmla="*/ 1078216 w 1440000"/>
              <a:gd name="connsiteY1" fmla="*/ 7952 h 540000"/>
              <a:gd name="connsiteX2" fmla="*/ 1440000 w 1440000"/>
              <a:gd name="connsiteY2" fmla="*/ 540000 h 540000"/>
              <a:gd name="connsiteX3" fmla="*/ 0 w 1440000"/>
              <a:gd name="connsiteY3" fmla="*/ 540000 h 540000"/>
              <a:gd name="connsiteX4" fmla="*/ 0 w 1440000"/>
              <a:gd name="connsiteY4" fmla="*/ 0 h 540000"/>
              <a:gd name="connsiteX0" fmla="*/ 0 w 1440000"/>
              <a:gd name="connsiteY0" fmla="*/ 0 h 540000"/>
              <a:gd name="connsiteX1" fmla="*/ 1179595 w 1440000"/>
              <a:gd name="connsiteY1" fmla="*/ 7952 h 540000"/>
              <a:gd name="connsiteX2" fmla="*/ 1440000 w 1440000"/>
              <a:gd name="connsiteY2" fmla="*/ 540000 h 540000"/>
              <a:gd name="connsiteX3" fmla="*/ 0 w 1440000"/>
              <a:gd name="connsiteY3" fmla="*/ 540000 h 540000"/>
              <a:gd name="connsiteX4" fmla="*/ 0 w 1440000"/>
              <a:gd name="connsiteY4" fmla="*/ 0 h 54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0000" h="540000">
                <a:moveTo>
                  <a:pt x="0" y="0"/>
                </a:moveTo>
                <a:lnTo>
                  <a:pt x="1179595" y="7952"/>
                </a:lnTo>
                <a:lnTo>
                  <a:pt x="1440000" y="540000"/>
                </a:lnTo>
                <a:lnTo>
                  <a:pt x="0" y="540000"/>
                </a:ln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algn="r" rtl="1"/>
            <a:endParaRPr lang="ko-KR" altLang="en-US" sz="2700">
              <a:cs typeface="B Nazanin" panose="00000700000000000000" pitchFamily="2" charset="-78"/>
            </a:endParaRPr>
          </a:p>
        </p:txBody>
      </p:sp>
      <p:sp>
        <p:nvSpPr>
          <p:cNvPr id="30" name="TextBox 29">
            <a:extLst>
              <a:ext uri="{FF2B5EF4-FFF2-40B4-BE49-F238E27FC236}">
                <a16:creationId xmlns:a16="http://schemas.microsoft.com/office/drawing/2014/main" id="{07F5F21A-32DD-4FA4-8CE5-11FF18632680}"/>
              </a:ext>
            </a:extLst>
          </p:cNvPr>
          <p:cNvSpPr txBox="1"/>
          <p:nvPr/>
        </p:nvSpPr>
        <p:spPr>
          <a:xfrm>
            <a:off x="9237448" y="3264342"/>
            <a:ext cx="606733" cy="523220"/>
          </a:xfrm>
          <a:prstGeom prst="rect">
            <a:avLst/>
          </a:prstGeom>
          <a:noFill/>
        </p:spPr>
        <p:txBody>
          <a:bodyPr wrap="square" rtlCol="0">
            <a:spAutoFit/>
          </a:bodyPr>
          <a:lstStyle/>
          <a:p>
            <a:pPr algn="ctr" rtl="1"/>
            <a:r>
              <a:rPr lang="en-US" altLang="ko-KR" sz="2800" b="1" dirty="0">
                <a:solidFill>
                  <a:schemeClr val="bg1"/>
                </a:solidFill>
                <a:cs typeface="B Nazanin" panose="00000700000000000000" pitchFamily="2" charset="-78"/>
              </a:rPr>
              <a:t>02</a:t>
            </a:r>
            <a:endParaRPr lang="ko-KR" altLang="en-US" sz="2800" b="1" dirty="0">
              <a:solidFill>
                <a:schemeClr val="bg1"/>
              </a:solidFill>
              <a:cs typeface="B Nazanin" panose="00000700000000000000" pitchFamily="2" charset="-78"/>
            </a:endParaRPr>
          </a:p>
        </p:txBody>
      </p:sp>
      <p:sp>
        <p:nvSpPr>
          <p:cNvPr id="31" name="Freeform 32">
            <a:extLst>
              <a:ext uri="{FF2B5EF4-FFF2-40B4-BE49-F238E27FC236}">
                <a16:creationId xmlns:a16="http://schemas.microsoft.com/office/drawing/2014/main" id="{25F0A3E9-8421-480D-88C5-32683F08ED71}"/>
              </a:ext>
            </a:extLst>
          </p:cNvPr>
          <p:cNvSpPr/>
          <p:nvPr/>
        </p:nvSpPr>
        <p:spPr>
          <a:xfrm>
            <a:off x="10743428" y="2007111"/>
            <a:ext cx="373092" cy="341739"/>
          </a:xfrm>
          <a:custGeom>
            <a:avLst/>
            <a:gdLst/>
            <a:ahLst/>
            <a:cxnLst/>
            <a:rect l="l" t="t" r="r" b="b"/>
            <a:pathLst>
              <a:path w="3210745" h="2940925">
                <a:moveTo>
                  <a:pt x="340528" y="2526682"/>
                </a:moveTo>
                <a:cubicBezTo>
                  <a:pt x="280875" y="2526682"/>
                  <a:pt x="232516" y="2575041"/>
                  <a:pt x="232516" y="2634694"/>
                </a:cubicBezTo>
                <a:cubicBezTo>
                  <a:pt x="232516" y="2694347"/>
                  <a:pt x="280875" y="2742706"/>
                  <a:pt x="340528" y="2742706"/>
                </a:cubicBezTo>
                <a:cubicBezTo>
                  <a:pt x="400181" y="2742706"/>
                  <a:pt x="448540" y="2694347"/>
                  <a:pt x="448540" y="2634694"/>
                </a:cubicBezTo>
                <a:cubicBezTo>
                  <a:pt x="448540" y="2575041"/>
                  <a:pt x="400181" y="2526682"/>
                  <a:pt x="340528" y="2526682"/>
                </a:cubicBezTo>
                <a:close/>
                <a:moveTo>
                  <a:pt x="1821636" y="152"/>
                </a:moveTo>
                <a:cubicBezTo>
                  <a:pt x="1920275" y="-4956"/>
                  <a:pt x="2051571" y="119306"/>
                  <a:pt x="2102482" y="278737"/>
                </a:cubicBezTo>
                <a:cubicBezTo>
                  <a:pt x="2192513" y="649582"/>
                  <a:pt x="1575154" y="1213351"/>
                  <a:pt x="2006019" y="1236931"/>
                </a:cubicBezTo>
                <a:cubicBezTo>
                  <a:pt x="2310412" y="1206920"/>
                  <a:pt x="2473326" y="1176910"/>
                  <a:pt x="2803442" y="1166192"/>
                </a:cubicBezTo>
                <a:cubicBezTo>
                  <a:pt x="3103547" y="1170479"/>
                  <a:pt x="3152850" y="1361260"/>
                  <a:pt x="3002798" y="1564903"/>
                </a:cubicBezTo>
                <a:cubicBezTo>
                  <a:pt x="3191435" y="1575621"/>
                  <a:pt x="3347919" y="1869296"/>
                  <a:pt x="3022090" y="1989338"/>
                </a:cubicBezTo>
                <a:cubicBezTo>
                  <a:pt x="3332913" y="2182262"/>
                  <a:pt x="3154994" y="2426634"/>
                  <a:pt x="2977074" y="2471650"/>
                </a:cubicBezTo>
                <a:cubicBezTo>
                  <a:pt x="3127127" y="2606697"/>
                  <a:pt x="3109978" y="2709590"/>
                  <a:pt x="2957782" y="2793191"/>
                </a:cubicBezTo>
                <a:cubicBezTo>
                  <a:pt x="2620164" y="2932526"/>
                  <a:pt x="1747715" y="3028988"/>
                  <a:pt x="1253613" y="2818914"/>
                </a:cubicBezTo>
                <a:cubicBezTo>
                  <a:pt x="1018944" y="2738561"/>
                  <a:pt x="869067" y="2654318"/>
                  <a:pt x="700568" y="2648441"/>
                </a:cubicBezTo>
                <a:lnTo>
                  <a:pt x="700568" y="2796242"/>
                </a:lnTo>
                <a:cubicBezTo>
                  <a:pt x="700568" y="2860729"/>
                  <a:pt x="648291" y="2913006"/>
                  <a:pt x="583804" y="2913006"/>
                </a:cubicBezTo>
                <a:lnTo>
                  <a:pt x="0" y="2913006"/>
                </a:lnTo>
                <a:lnTo>
                  <a:pt x="0" y="1400838"/>
                </a:lnTo>
                <a:lnTo>
                  <a:pt x="583804" y="1400838"/>
                </a:lnTo>
                <a:cubicBezTo>
                  <a:pt x="648291" y="1400838"/>
                  <a:pt x="700568" y="1453115"/>
                  <a:pt x="700568" y="1517602"/>
                </a:cubicBezTo>
                <a:lnTo>
                  <a:pt x="700568" y="1571674"/>
                </a:lnTo>
                <a:cubicBezTo>
                  <a:pt x="721537" y="1568378"/>
                  <a:pt x="746526" y="1559634"/>
                  <a:pt x="784162" y="1539180"/>
                </a:cubicBezTo>
                <a:cubicBezTo>
                  <a:pt x="831321" y="1421281"/>
                  <a:pt x="890271" y="1323747"/>
                  <a:pt x="1034964" y="1191915"/>
                </a:cubicBezTo>
                <a:cubicBezTo>
                  <a:pt x="1257900" y="851081"/>
                  <a:pt x="1628744" y="677449"/>
                  <a:pt x="1703770" y="169413"/>
                </a:cubicBezTo>
                <a:cubicBezTo>
                  <a:pt x="1715024" y="52855"/>
                  <a:pt x="1762452" y="3217"/>
                  <a:pt x="1821636" y="152"/>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2" name="Rectangle 16">
            <a:extLst>
              <a:ext uri="{FF2B5EF4-FFF2-40B4-BE49-F238E27FC236}">
                <a16:creationId xmlns:a16="http://schemas.microsoft.com/office/drawing/2014/main" id="{7D625F22-6CED-4B53-A568-7B81100F29C4}"/>
              </a:ext>
            </a:extLst>
          </p:cNvPr>
          <p:cNvSpPr/>
          <p:nvPr/>
        </p:nvSpPr>
        <p:spPr>
          <a:xfrm rot="2700000">
            <a:off x="6626371" y="4163204"/>
            <a:ext cx="265920" cy="476745"/>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3" name="Rounded Rectangle 5">
            <a:extLst>
              <a:ext uri="{FF2B5EF4-FFF2-40B4-BE49-F238E27FC236}">
                <a16:creationId xmlns:a16="http://schemas.microsoft.com/office/drawing/2014/main" id="{61315DBB-1C87-41A1-83E8-0CBD1E002301}"/>
              </a:ext>
            </a:extLst>
          </p:cNvPr>
          <p:cNvSpPr/>
          <p:nvPr/>
        </p:nvSpPr>
        <p:spPr>
          <a:xfrm flipH="1">
            <a:off x="7955676" y="3525952"/>
            <a:ext cx="391682" cy="323114"/>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4" name="Block Arc 10">
            <a:extLst>
              <a:ext uri="{FF2B5EF4-FFF2-40B4-BE49-F238E27FC236}">
                <a16:creationId xmlns:a16="http://schemas.microsoft.com/office/drawing/2014/main" id="{C0E28980-9C50-4E5C-903D-4F6C5A50E0C2}"/>
              </a:ext>
            </a:extLst>
          </p:cNvPr>
          <p:cNvSpPr/>
          <p:nvPr/>
        </p:nvSpPr>
        <p:spPr>
          <a:xfrm>
            <a:off x="9325059" y="2786817"/>
            <a:ext cx="431509" cy="292281"/>
          </a:xfrm>
          <a:custGeom>
            <a:avLst/>
            <a:gdLst/>
            <a:ahLst/>
            <a:cxnLst/>
            <a:rect l="l" t="t" r="r" b="b"/>
            <a:pathLst>
              <a:path w="3219104" h="2180445">
                <a:moveTo>
                  <a:pt x="631935" y="660566"/>
                </a:moveTo>
                <a:cubicBezTo>
                  <a:pt x="582229" y="660566"/>
                  <a:pt x="541935" y="700860"/>
                  <a:pt x="541935" y="750566"/>
                </a:cubicBezTo>
                <a:cubicBezTo>
                  <a:pt x="541935" y="800272"/>
                  <a:pt x="582229" y="840566"/>
                  <a:pt x="631935" y="840566"/>
                </a:cubicBezTo>
                <a:cubicBezTo>
                  <a:pt x="681641" y="840566"/>
                  <a:pt x="721935" y="800272"/>
                  <a:pt x="721935" y="750566"/>
                </a:cubicBezTo>
                <a:cubicBezTo>
                  <a:pt x="721935" y="700860"/>
                  <a:pt x="681641" y="660566"/>
                  <a:pt x="631935" y="660566"/>
                </a:cubicBezTo>
                <a:close/>
                <a:moveTo>
                  <a:pt x="2920524" y="132986"/>
                </a:moveTo>
                <a:cubicBezTo>
                  <a:pt x="2884582" y="132986"/>
                  <a:pt x="2855445" y="171564"/>
                  <a:pt x="2855445" y="219152"/>
                </a:cubicBezTo>
                <a:cubicBezTo>
                  <a:pt x="2855445" y="266740"/>
                  <a:pt x="2884582" y="305318"/>
                  <a:pt x="2920524" y="305318"/>
                </a:cubicBezTo>
                <a:cubicBezTo>
                  <a:pt x="2956466" y="305318"/>
                  <a:pt x="2985603" y="266740"/>
                  <a:pt x="2985603" y="219152"/>
                </a:cubicBezTo>
                <a:cubicBezTo>
                  <a:pt x="2985603" y="171564"/>
                  <a:pt x="2956466" y="132986"/>
                  <a:pt x="2920524" y="132986"/>
                </a:cubicBezTo>
                <a:close/>
                <a:moveTo>
                  <a:pt x="1840097" y="123357"/>
                </a:moveTo>
                <a:cubicBezTo>
                  <a:pt x="1690593" y="125267"/>
                  <a:pt x="1541569" y="163386"/>
                  <a:pt x="1407089" y="237534"/>
                </a:cubicBezTo>
                <a:lnTo>
                  <a:pt x="1442443" y="299445"/>
                </a:lnTo>
                <a:cubicBezTo>
                  <a:pt x="1690026" y="162934"/>
                  <a:pt x="1991162" y="159087"/>
                  <a:pt x="2242273" y="289227"/>
                </a:cubicBezTo>
                <a:lnTo>
                  <a:pt x="2275978" y="226435"/>
                </a:lnTo>
                <a:cubicBezTo>
                  <a:pt x="2139582" y="155746"/>
                  <a:pt x="1989600" y="121447"/>
                  <a:pt x="1840097" y="123357"/>
                </a:cubicBezTo>
                <a:close/>
                <a:moveTo>
                  <a:pt x="1808744" y="1233"/>
                </a:moveTo>
                <a:cubicBezTo>
                  <a:pt x="2156106" y="-14520"/>
                  <a:pt x="2554236" y="122009"/>
                  <a:pt x="2727916" y="332053"/>
                </a:cubicBezTo>
                <a:lnTo>
                  <a:pt x="2797407" y="426906"/>
                </a:lnTo>
                <a:cubicBezTo>
                  <a:pt x="2816730" y="407744"/>
                  <a:pt x="2822914" y="396798"/>
                  <a:pt x="2848347" y="374270"/>
                </a:cubicBezTo>
                <a:cubicBezTo>
                  <a:pt x="2789714" y="335227"/>
                  <a:pt x="2770554" y="301522"/>
                  <a:pt x="2770554" y="211287"/>
                </a:cubicBezTo>
                <a:cubicBezTo>
                  <a:pt x="2770554" y="109060"/>
                  <a:pt x="2826850" y="34523"/>
                  <a:pt x="2918697" y="33333"/>
                </a:cubicBezTo>
                <a:cubicBezTo>
                  <a:pt x="3010544" y="32143"/>
                  <a:pt x="3068737" y="122977"/>
                  <a:pt x="3064459" y="218431"/>
                </a:cubicBezTo>
                <a:cubicBezTo>
                  <a:pt x="3062319" y="266188"/>
                  <a:pt x="3063213" y="242475"/>
                  <a:pt x="3054577" y="285936"/>
                </a:cubicBezTo>
                <a:cubicBezTo>
                  <a:pt x="3088600" y="260795"/>
                  <a:pt x="3146396" y="297212"/>
                  <a:pt x="3198377" y="27802"/>
                </a:cubicBezTo>
                <a:cubicBezTo>
                  <a:pt x="3270974" y="270322"/>
                  <a:pt x="3142267" y="378871"/>
                  <a:pt x="2977023" y="405424"/>
                </a:cubicBezTo>
                <a:cubicBezTo>
                  <a:pt x="2937650" y="455263"/>
                  <a:pt x="2906651" y="507366"/>
                  <a:pt x="2854455" y="531728"/>
                </a:cubicBezTo>
                <a:cubicBezTo>
                  <a:pt x="2854593" y="531917"/>
                  <a:pt x="2854687" y="532126"/>
                  <a:pt x="2854781" y="532336"/>
                </a:cubicBezTo>
                <a:lnTo>
                  <a:pt x="2914835" y="719911"/>
                </a:lnTo>
                <a:cubicBezTo>
                  <a:pt x="2982387" y="1030651"/>
                  <a:pt x="2875068" y="1334999"/>
                  <a:pt x="2751965" y="1458417"/>
                </a:cubicBezTo>
                <a:cubicBezTo>
                  <a:pt x="2718119" y="1752479"/>
                  <a:pt x="2636178" y="1904762"/>
                  <a:pt x="2564924" y="2133185"/>
                </a:cubicBezTo>
                <a:cubicBezTo>
                  <a:pt x="2548001" y="2174319"/>
                  <a:pt x="2290597" y="2162941"/>
                  <a:pt x="2284362" y="2130560"/>
                </a:cubicBezTo>
                <a:cubicBezTo>
                  <a:pt x="2253189" y="1989654"/>
                  <a:pt x="2205984" y="1832997"/>
                  <a:pt x="2190842" y="1681589"/>
                </a:cubicBezTo>
                <a:cubicBezTo>
                  <a:pt x="1937891" y="1727975"/>
                  <a:pt x="1628829" y="1727099"/>
                  <a:pt x="1429318" y="1710471"/>
                </a:cubicBezTo>
                <a:cubicBezTo>
                  <a:pt x="1387456" y="1891634"/>
                  <a:pt x="1268107" y="2057044"/>
                  <a:pt x="1143413" y="2180445"/>
                </a:cubicBezTo>
                <a:lnTo>
                  <a:pt x="943012" y="2180445"/>
                </a:lnTo>
                <a:cubicBezTo>
                  <a:pt x="894916" y="2170818"/>
                  <a:pt x="902932" y="1825120"/>
                  <a:pt x="910948" y="1650083"/>
                </a:cubicBezTo>
                <a:cubicBezTo>
                  <a:pt x="600994" y="1508303"/>
                  <a:pt x="-80369" y="1319263"/>
                  <a:pt x="7807" y="838786"/>
                </a:cubicBezTo>
                <a:cubicBezTo>
                  <a:pt x="13151" y="796777"/>
                  <a:pt x="184160" y="802028"/>
                  <a:pt x="275009" y="799402"/>
                </a:cubicBezTo>
                <a:cubicBezTo>
                  <a:pt x="369419" y="659373"/>
                  <a:pt x="418407" y="582356"/>
                  <a:pt x="555570" y="465957"/>
                </a:cubicBezTo>
                <a:cubicBezTo>
                  <a:pt x="547554" y="374062"/>
                  <a:pt x="496786" y="206026"/>
                  <a:pt x="531522" y="190273"/>
                </a:cubicBezTo>
                <a:cubicBezTo>
                  <a:pt x="764877" y="64246"/>
                  <a:pt x="803177" y="250661"/>
                  <a:pt x="924308" y="355683"/>
                </a:cubicBezTo>
                <a:cubicBezTo>
                  <a:pt x="1130053" y="143013"/>
                  <a:pt x="1554903" y="11735"/>
                  <a:pt x="1808744" y="1233"/>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solidFill>
                <a:schemeClr val="tx1"/>
              </a:solidFill>
              <a:cs typeface="B Nazanin" panose="00000700000000000000" pitchFamily="2" charset="-78"/>
            </a:endParaRPr>
          </a:p>
        </p:txBody>
      </p:sp>
      <p:sp>
        <p:nvSpPr>
          <p:cNvPr id="35" name="Freeform 32">
            <a:extLst>
              <a:ext uri="{FF2B5EF4-FFF2-40B4-BE49-F238E27FC236}">
                <a16:creationId xmlns:a16="http://schemas.microsoft.com/office/drawing/2014/main" id="{133052BE-B8AB-4E16-93BB-FE96388720E9}"/>
              </a:ext>
            </a:extLst>
          </p:cNvPr>
          <p:cNvSpPr/>
          <p:nvPr/>
        </p:nvSpPr>
        <p:spPr>
          <a:xfrm>
            <a:off x="5679134" y="2160197"/>
            <a:ext cx="373092" cy="341739"/>
          </a:xfrm>
          <a:custGeom>
            <a:avLst/>
            <a:gdLst/>
            <a:ahLst/>
            <a:cxnLst/>
            <a:rect l="l" t="t" r="r" b="b"/>
            <a:pathLst>
              <a:path w="3210745" h="2940925">
                <a:moveTo>
                  <a:pt x="340528" y="2526682"/>
                </a:moveTo>
                <a:cubicBezTo>
                  <a:pt x="280875" y="2526682"/>
                  <a:pt x="232516" y="2575041"/>
                  <a:pt x="232516" y="2634694"/>
                </a:cubicBezTo>
                <a:cubicBezTo>
                  <a:pt x="232516" y="2694347"/>
                  <a:pt x="280875" y="2742706"/>
                  <a:pt x="340528" y="2742706"/>
                </a:cubicBezTo>
                <a:cubicBezTo>
                  <a:pt x="400181" y="2742706"/>
                  <a:pt x="448540" y="2694347"/>
                  <a:pt x="448540" y="2634694"/>
                </a:cubicBezTo>
                <a:cubicBezTo>
                  <a:pt x="448540" y="2575041"/>
                  <a:pt x="400181" y="2526682"/>
                  <a:pt x="340528" y="2526682"/>
                </a:cubicBezTo>
                <a:close/>
                <a:moveTo>
                  <a:pt x="1821636" y="152"/>
                </a:moveTo>
                <a:cubicBezTo>
                  <a:pt x="1920275" y="-4956"/>
                  <a:pt x="2051571" y="119306"/>
                  <a:pt x="2102482" y="278737"/>
                </a:cubicBezTo>
                <a:cubicBezTo>
                  <a:pt x="2192513" y="649582"/>
                  <a:pt x="1575154" y="1213351"/>
                  <a:pt x="2006019" y="1236931"/>
                </a:cubicBezTo>
                <a:cubicBezTo>
                  <a:pt x="2310412" y="1206920"/>
                  <a:pt x="2473326" y="1176910"/>
                  <a:pt x="2803442" y="1166192"/>
                </a:cubicBezTo>
                <a:cubicBezTo>
                  <a:pt x="3103547" y="1170479"/>
                  <a:pt x="3152850" y="1361260"/>
                  <a:pt x="3002798" y="1564903"/>
                </a:cubicBezTo>
                <a:cubicBezTo>
                  <a:pt x="3191435" y="1575621"/>
                  <a:pt x="3347919" y="1869296"/>
                  <a:pt x="3022090" y="1989338"/>
                </a:cubicBezTo>
                <a:cubicBezTo>
                  <a:pt x="3332913" y="2182262"/>
                  <a:pt x="3154994" y="2426634"/>
                  <a:pt x="2977074" y="2471650"/>
                </a:cubicBezTo>
                <a:cubicBezTo>
                  <a:pt x="3127127" y="2606697"/>
                  <a:pt x="3109978" y="2709590"/>
                  <a:pt x="2957782" y="2793191"/>
                </a:cubicBezTo>
                <a:cubicBezTo>
                  <a:pt x="2620164" y="2932526"/>
                  <a:pt x="1747715" y="3028988"/>
                  <a:pt x="1253613" y="2818914"/>
                </a:cubicBezTo>
                <a:cubicBezTo>
                  <a:pt x="1018944" y="2738561"/>
                  <a:pt x="869067" y="2654318"/>
                  <a:pt x="700568" y="2648441"/>
                </a:cubicBezTo>
                <a:lnTo>
                  <a:pt x="700568" y="2796242"/>
                </a:lnTo>
                <a:cubicBezTo>
                  <a:pt x="700568" y="2860729"/>
                  <a:pt x="648291" y="2913006"/>
                  <a:pt x="583804" y="2913006"/>
                </a:cubicBezTo>
                <a:lnTo>
                  <a:pt x="0" y="2913006"/>
                </a:lnTo>
                <a:lnTo>
                  <a:pt x="0" y="1400838"/>
                </a:lnTo>
                <a:lnTo>
                  <a:pt x="583804" y="1400838"/>
                </a:lnTo>
                <a:cubicBezTo>
                  <a:pt x="648291" y="1400838"/>
                  <a:pt x="700568" y="1453115"/>
                  <a:pt x="700568" y="1517602"/>
                </a:cubicBezTo>
                <a:lnTo>
                  <a:pt x="700568" y="1571674"/>
                </a:lnTo>
                <a:cubicBezTo>
                  <a:pt x="721537" y="1568378"/>
                  <a:pt x="746526" y="1559634"/>
                  <a:pt x="784162" y="1539180"/>
                </a:cubicBezTo>
                <a:cubicBezTo>
                  <a:pt x="831321" y="1421281"/>
                  <a:pt x="890271" y="1323747"/>
                  <a:pt x="1034964" y="1191915"/>
                </a:cubicBezTo>
                <a:cubicBezTo>
                  <a:pt x="1257900" y="851081"/>
                  <a:pt x="1628744" y="677449"/>
                  <a:pt x="1703770" y="169413"/>
                </a:cubicBezTo>
                <a:cubicBezTo>
                  <a:pt x="1715024" y="52855"/>
                  <a:pt x="1762452" y="3217"/>
                  <a:pt x="1821636" y="1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6" name="Rectangle 16">
            <a:extLst>
              <a:ext uri="{FF2B5EF4-FFF2-40B4-BE49-F238E27FC236}">
                <a16:creationId xmlns:a16="http://schemas.microsoft.com/office/drawing/2014/main" id="{F1CED35D-F62C-48F6-8EED-2FD0BEFEEBBA}"/>
              </a:ext>
            </a:extLst>
          </p:cNvPr>
          <p:cNvSpPr/>
          <p:nvPr/>
        </p:nvSpPr>
        <p:spPr>
          <a:xfrm rot="2700000">
            <a:off x="5714449" y="4875473"/>
            <a:ext cx="265920" cy="476745"/>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7" name="Rounded Rectangle 5">
            <a:extLst>
              <a:ext uri="{FF2B5EF4-FFF2-40B4-BE49-F238E27FC236}">
                <a16:creationId xmlns:a16="http://schemas.microsoft.com/office/drawing/2014/main" id="{F7AA0D64-E0DA-4353-92E1-2C3EE0349A69}"/>
              </a:ext>
            </a:extLst>
          </p:cNvPr>
          <p:cNvSpPr/>
          <p:nvPr/>
        </p:nvSpPr>
        <p:spPr>
          <a:xfrm flipH="1">
            <a:off x="5660545" y="4061494"/>
            <a:ext cx="391682" cy="323114"/>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8" name="Block Arc 10">
            <a:extLst>
              <a:ext uri="{FF2B5EF4-FFF2-40B4-BE49-F238E27FC236}">
                <a16:creationId xmlns:a16="http://schemas.microsoft.com/office/drawing/2014/main" id="{B27D862E-E173-4B64-A120-B96A18B5794D}"/>
              </a:ext>
            </a:extLst>
          </p:cNvPr>
          <p:cNvSpPr/>
          <p:nvPr/>
        </p:nvSpPr>
        <p:spPr>
          <a:xfrm>
            <a:off x="5620718" y="3139380"/>
            <a:ext cx="431509" cy="292281"/>
          </a:xfrm>
          <a:custGeom>
            <a:avLst/>
            <a:gdLst/>
            <a:ahLst/>
            <a:cxnLst/>
            <a:rect l="l" t="t" r="r" b="b"/>
            <a:pathLst>
              <a:path w="3219104" h="2180445">
                <a:moveTo>
                  <a:pt x="631935" y="660566"/>
                </a:moveTo>
                <a:cubicBezTo>
                  <a:pt x="582229" y="660566"/>
                  <a:pt x="541935" y="700860"/>
                  <a:pt x="541935" y="750566"/>
                </a:cubicBezTo>
                <a:cubicBezTo>
                  <a:pt x="541935" y="800272"/>
                  <a:pt x="582229" y="840566"/>
                  <a:pt x="631935" y="840566"/>
                </a:cubicBezTo>
                <a:cubicBezTo>
                  <a:pt x="681641" y="840566"/>
                  <a:pt x="721935" y="800272"/>
                  <a:pt x="721935" y="750566"/>
                </a:cubicBezTo>
                <a:cubicBezTo>
                  <a:pt x="721935" y="700860"/>
                  <a:pt x="681641" y="660566"/>
                  <a:pt x="631935" y="660566"/>
                </a:cubicBezTo>
                <a:close/>
                <a:moveTo>
                  <a:pt x="2920524" y="132986"/>
                </a:moveTo>
                <a:cubicBezTo>
                  <a:pt x="2884582" y="132986"/>
                  <a:pt x="2855445" y="171564"/>
                  <a:pt x="2855445" y="219152"/>
                </a:cubicBezTo>
                <a:cubicBezTo>
                  <a:pt x="2855445" y="266740"/>
                  <a:pt x="2884582" y="305318"/>
                  <a:pt x="2920524" y="305318"/>
                </a:cubicBezTo>
                <a:cubicBezTo>
                  <a:pt x="2956466" y="305318"/>
                  <a:pt x="2985603" y="266740"/>
                  <a:pt x="2985603" y="219152"/>
                </a:cubicBezTo>
                <a:cubicBezTo>
                  <a:pt x="2985603" y="171564"/>
                  <a:pt x="2956466" y="132986"/>
                  <a:pt x="2920524" y="132986"/>
                </a:cubicBezTo>
                <a:close/>
                <a:moveTo>
                  <a:pt x="1840097" y="123357"/>
                </a:moveTo>
                <a:cubicBezTo>
                  <a:pt x="1690593" y="125267"/>
                  <a:pt x="1541569" y="163386"/>
                  <a:pt x="1407089" y="237534"/>
                </a:cubicBezTo>
                <a:lnTo>
                  <a:pt x="1442443" y="299445"/>
                </a:lnTo>
                <a:cubicBezTo>
                  <a:pt x="1690026" y="162934"/>
                  <a:pt x="1991162" y="159087"/>
                  <a:pt x="2242273" y="289227"/>
                </a:cubicBezTo>
                <a:lnTo>
                  <a:pt x="2275978" y="226435"/>
                </a:lnTo>
                <a:cubicBezTo>
                  <a:pt x="2139582" y="155746"/>
                  <a:pt x="1989600" y="121447"/>
                  <a:pt x="1840097" y="123357"/>
                </a:cubicBezTo>
                <a:close/>
                <a:moveTo>
                  <a:pt x="1808744" y="1233"/>
                </a:moveTo>
                <a:cubicBezTo>
                  <a:pt x="2156106" y="-14520"/>
                  <a:pt x="2554236" y="122009"/>
                  <a:pt x="2727916" y="332053"/>
                </a:cubicBezTo>
                <a:lnTo>
                  <a:pt x="2797407" y="426906"/>
                </a:lnTo>
                <a:cubicBezTo>
                  <a:pt x="2816730" y="407744"/>
                  <a:pt x="2822914" y="396798"/>
                  <a:pt x="2848347" y="374270"/>
                </a:cubicBezTo>
                <a:cubicBezTo>
                  <a:pt x="2789714" y="335227"/>
                  <a:pt x="2770554" y="301522"/>
                  <a:pt x="2770554" y="211287"/>
                </a:cubicBezTo>
                <a:cubicBezTo>
                  <a:pt x="2770554" y="109060"/>
                  <a:pt x="2826850" y="34523"/>
                  <a:pt x="2918697" y="33333"/>
                </a:cubicBezTo>
                <a:cubicBezTo>
                  <a:pt x="3010544" y="32143"/>
                  <a:pt x="3068737" y="122977"/>
                  <a:pt x="3064459" y="218431"/>
                </a:cubicBezTo>
                <a:cubicBezTo>
                  <a:pt x="3062319" y="266188"/>
                  <a:pt x="3063213" y="242475"/>
                  <a:pt x="3054577" y="285936"/>
                </a:cubicBezTo>
                <a:cubicBezTo>
                  <a:pt x="3088600" y="260795"/>
                  <a:pt x="3146396" y="297212"/>
                  <a:pt x="3198377" y="27802"/>
                </a:cubicBezTo>
                <a:cubicBezTo>
                  <a:pt x="3270974" y="270322"/>
                  <a:pt x="3142267" y="378871"/>
                  <a:pt x="2977023" y="405424"/>
                </a:cubicBezTo>
                <a:cubicBezTo>
                  <a:pt x="2937650" y="455263"/>
                  <a:pt x="2906651" y="507366"/>
                  <a:pt x="2854455" y="531728"/>
                </a:cubicBezTo>
                <a:cubicBezTo>
                  <a:pt x="2854593" y="531917"/>
                  <a:pt x="2854687" y="532126"/>
                  <a:pt x="2854781" y="532336"/>
                </a:cubicBezTo>
                <a:lnTo>
                  <a:pt x="2914835" y="719911"/>
                </a:lnTo>
                <a:cubicBezTo>
                  <a:pt x="2982387" y="1030651"/>
                  <a:pt x="2875068" y="1334999"/>
                  <a:pt x="2751965" y="1458417"/>
                </a:cubicBezTo>
                <a:cubicBezTo>
                  <a:pt x="2718119" y="1752479"/>
                  <a:pt x="2636178" y="1904762"/>
                  <a:pt x="2564924" y="2133185"/>
                </a:cubicBezTo>
                <a:cubicBezTo>
                  <a:pt x="2548001" y="2174319"/>
                  <a:pt x="2290597" y="2162941"/>
                  <a:pt x="2284362" y="2130560"/>
                </a:cubicBezTo>
                <a:cubicBezTo>
                  <a:pt x="2253189" y="1989654"/>
                  <a:pt x="2205984" y="1832997"/>
                  <a:pt x="2190842" y="1681589"/>
                </a:cubicBezTo>
                <a:cubicBezTo>
                  <a:pt x="1937891" y="1727975"/>
                  <a:pt x="1628829" y="1727099"/>
                  <a:pt x="1429318" y="1710471"/>
                </a:cubicBezTo>
                <a:cubicBezTo>
                  <a:pt x="1387456" y="1891634"/>
                  <a:pt x="1268107" y="2057044"/>
                  <a:pt x="1143413" y="2180445"/>
                </a:cubicBezTo>
                <a:lnTo>
                  <a:pt x="943012" y="2180445"/>
                </a:lnTo>
                <a:cubicBezTo>
                  <a:pt x="894916" y="2170818"/>
                  <a:pt x="902932" y="1825120"/>
                  <a:pt x="910948" y="1650083"/>
                </a:cubicBezTo>
                <a:cubicBezTo>
                  <a:pt x="600994" y="1508303"/>
                  <a:pt x="-80369" y="1319263"/>
                  <a:pt x="7807" y="838786"/>
                </a:cubicBezTo>
                <a:cubicBezTo>
                  <a:pt x="13151" y="796777"/>
                  <a:pt x="184160" y="802028"/>
                  <a:pt x="275009" y="799402"/>
                </a:cubicBezTo>
                <a:cubicBezTo>
                  <a:pt x="369419" y="659373"/>
                  <a:pt x="418407" y="582356"/>
                  <a:pt x="555570" y="465957"/>
                </a:cubicBezTo>
                <a:cubicBezTo>
                  <a:pt x="547554" y="374062"/>
                  <a:pt x="496786" y="206026"/>
                  <a:pt x="531522" y="190273"/>
                </a:cubicBezTo>
                <a:cubicBezTo>
                  <a:pt x="764877" y="64246"/>
                  <a:pt x="803177" y="250661"/>
                  <a:pt x="924308" y="355683"/>
                </a:cubicBezTo>
                <a:cubicBezTo>
                  <a:pt x="1130053" y="143013"/>
                  <a:pt x="1554903" y="11735"/>
                  <a:pt x="1808744" y="123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solidFill>
                <a:schemeClr val="tx1"/>
              </a:solidFill>
              <a:cs typeface="B Nazanin" panose="00000700000000000000" pitchFamily="2" charset="-78"/>
            </a:endParaRPr>
          </a:p>
        </p:txBody>
      </p:sp>
    </p:spTree>
    <p:extLst>
      <p:ext uri="{BB962C8B-B14F-4D97-AF65-F5344CB8AC3E}">
        <p14:creationId xmlns:p14="http://schemas.microsoft.com/office/powerpoint/2010/main" val="169310418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TextBox 40">
            <a:extLst>
              <a:ext uri="{FF2B5EF4-FFF2-40B4-BE49-F238E27FC236}">
                <a16:creationId xmlns:a16="http://schemas.microsoft.com/office/drawing/2014/main" id="{60F6A4F7-A2F2-4C5F-82BC-30BE9C04B713}"/>
              </a:ext>
            </a:extLst>
          </p:cNvPr>
          <p:cNvSpPr txBox="1"/>
          <p:nvPr/>
        </p:nvSpPr>
        <p:spPr>
          <a:xfrm>
            <a:off x="550019" y="4020384"/>
            <a:ext cx="2383557" cy="384721"/>
          </a:xfrm>
          <a:prstGeom prst="rect">
            <a:avLst/>
          </a:prstGeom>
          <a:solidFill>
            <a:schemeClr val="accent1"/>
          </a:solidFill>
        </p:spPr>
        <p:txBody>
          <a:bodyPr wrap="square" lIns="36000" tIns="0" rIns="36000" bIns="0" rtlCol="0" anchor="ctr">
            <a:spAutoFit/>
          </a:bodyPr>
          <a:lstStyle/>
          <a:p>
            <a:pPr algn="ctr">
              <a:lnSpc>
                <a:spcPts val="3000"/>
              </a:lnSpc>
            </a:pPr>
            <a:r>
              <a:rPr lang="fa-IR" altLang="ko-KR" sz="2400" dirty="0">
                <a:solidFill>
                  <a:schemeClr val="bg1"/>
                </a:solidFill>
                <a:cs typeface="B Nazanin" panose="00000700000000000000" pitchFamily="2" charset="-78"/>
              </a:rPr>
              <a:t>حرفه ای با کیفیت</a:t>
            </a:r>
            <a:endParaRPr lang="ko-KR" altLang="en-US" sz="2400" dirty="0">
              <a:solidFill>
                <a:schemeClr val="bg1"/>
              </a:solidFill>
              <a:cs typeface="B Nazanin" panose="00000700000000000000" pitchFamily="2" charset="-78"/>
            </a:endParaRPr>
          </a:p>
        </p:txBody>
      </p:sp>
      <p:sp>
        <p:nvSpPr>
          <p:cNvPr id="42" name="TextBox 41">
            <a:extLst>
              <a:ext uri="{FF2B5EF4-FFF2-40B4-BE49-F238E27FC236}">
                <a16:creationId xmlns:a16="http://schemas.microsoft.com/office/drawing/2014/main" id="{31E9EC12-3F42-488C-ACF1-F380AAE66734}"/>
              </a:ext>
            </a:extLst>
          </p:cNvPr>
          <p:cNvSpPr txBox="1"/>
          <p:nvPr/>
        </p:nvSpPr>
        <p:spPr>
          <a:xfrm>
            <a:off x="3555825" y="4291496"/>
            <a:ext cx="8086156" cy="584775"/>
          </a:xfrm>
          <a:prstGeom prst="rect">
            <a:avLst/>
          </a:prstGeom>
          <a:noFill/>
        </p:spPr>
        <p:txBody>
          <a:bodyPr wrap="square" rtlCol="0" anchor="ctr">
            <a:spAutoFit/>
          </a:bodyPr>
          <a:lstStyle/>
          <a:p>
            <a:pPr algn="r" rtl="1"/>
            <a:r>
              <a:rPr lang="fa-IR" altLang="ko-KR" sz="3200" dirty="0">
                <a:solidFill>
                  <a:schemeClr val="accent2"/>
                </a:solidFill>
                <a:cs typeface="B Nazanin" panose="00000700000000000000" pitchFamily="2" charset="-78"/>
              </a:rPr>
              <a:t>اسلاید متن پاک طرح بندی </a:t>
            </a:r>
            <a:r>
              <a:rPr lang="en-GB" altLang="ko-KR" sz="3200" dirty="0">
                <a:solidFill>
                  <a:schemeClr val="accent2"/>
                </a:solidFill>
                <a:cs typeface="B Nazanin" panose="00000700000000000000" pitchFamily="2" charset="-78"/>
              </a:rPr>
              <a:t>ALLPPT</a:t>
            </a:r>
            <a:r>
              <a:rPr lang="fa-IR" altLang="ko-KR" sz="3200" dirty="0">
                <a:solidFill>
                  <a:schemeClr val="accent2"/>
                </a:solidFill>
                <a:cs typeface="B Nazanin" panose="00000700000000000000" pitchFamily="2" charset="-78"/>
              </a:rPr>
              <a:t> برای ارائه شما</a:t>
            </a:r>
            <a:endParaRPr lang="ko-KR" altLang="en-US" sz="3200" dirty="0">
              <a:solidFill>
                <a:schemeClr val="tx1">
                  <a:lumMod val="85000"/>
                  <a:lumOff val="15000"/>
                </a:schemeClr>
              </a:solidFill>
              <a:cs typeface="B Nazanin" panose="00000700000000000000" pitchFamily="2" charset="-78"/>
            </a:endParaRPr>
          </a:p>
        </p:txBody>
      </p:sp>
      <p:sp>
        <p:nvSpPr>
          <p:cNvPr id="43" name="TextBox 42">
            <a:extLst>
              <a:ext uri="{FF2B5EF4-FFF2-40B4-BE49-F238E27FC236}">
                <a16:creationId xmlns:a16="http://schemas.microsoft.com/office/drawing/2014/main" id="{44148EE3-16FD-487A-B328-193989B20404}"/>
              </a:ext>
            </a:extLst>
          </p:cNvPr>
          <p:cNvSpPr txBox="1"/>
          <p:nvPr/>
        </p:nvSpPr>
        <p:spPr>
          <a:xfrm>
            <a:off x="2333625" y="5122493"/>
            <a:ext cx="9308356" cy="1492716"/>
          </a:xfrm>
          <a:prstGeom prst="rect">
            <a:avLst/>
          </a:prstGeom>
          <a:noFill/>
        </p:spPr>
        <p:txBody>
          <a:bodyPr wrap="square" rtlCol="0">
            <a:spAutoFit/>
          </a:bodyPr>
          <a:lstStyle/>
          <a:p>
            <a:pPr algn="r">
              <a:lnSpc>
                <a:spcPct val="150000"/>
              </a:lnSpc>
            </a:pPr>
            <a:r>
              <a:rPr lang="fa-IR" altLang="ko-KR" sz="14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a:t>
            </a:r>
          </a:p>
          <a:p>
            <a:pPr algn="l" rtl="1"/>
            <a:endParaRPr lang="en-US" altLang="ko-KR" sz="1400" dirty="0">
              <a:solidFill>
                <a:schemeClr val="tx1">
                  <a:lumMod val="85000"/>
                  <a:lumOff val="15000"/>
                </a:schemeClr>
              </a:solidFill>
              <a:cs typeface="B Nazanin" panose="00000700000000000000" pitchFamily="2" charset="-78"/>
            </a:endParaRPr>
          </a:p>
          <a:p>
            <a:pPr algn="l" rtl="1"/>
            <a:r>
              <a:rPr lang="fa-IR" altLang="ko-KR" sz="1400" dirty="0">
                <a:solidFill>
                  <a:schemeClr val="tx1">
                    <a:lumMod val="85000"/>
                    <a:lumOff val="15000"/>
                  </a:schemeClr>
                </a:solidFill>
                <a:cs typeface="B Nazanin" panose="00000700000000000000" pitchFamily="2" charset="-78"/>
              </a:rPr>
              <a:t>ارائه پاورپوینت مدرنی را دریافت کنید که به زیبایی طراحی شده است.</a:t>
            </a:r>
            <a:endParaRPr lang="en-US" altLang="ko-KR" sz="1400" dirty="0">
              <a:solidFill>
                <a:schemeClr val="tx1">
                  <a:lumMod val="85000"/>
                  <a:lumOff val="15000"/>
                </a:schemeClr>
              </a:solidFill>
              <a:cs typeface="B Nazanin" panose="00000700000000000000" pitchFamily="2" charset="-78"/>
            </a:endParaRPr>
          </a:p>
        </p:txBody>
      </p:sp>
      <p:pic>
        <p:nvPicPr>
          <p:cNvPr id="16" name="Picture Placeholder 15">
            <a:extLst>
              <a:ext uri="{FF2B5EF4-FFF2-40B4-BE49-F238E27FC236}">
                <a16:creationId xmlns:a16="http://schemas.microsoft.com/office/drawing/2014/main" id="{430A38A2-3815-D930-A205-A038334C99E2}"/>
              </a:ext>
            </a:extLst>
          </p:cNvPr>
          <p:cNvPicPr>
            <a:picLocks noGrp="1" noChangeAspect="1"/>
          </p:cNvPicPr>
          <p:nvPr>
            <p:ph type="pic" sz="quarter" idx="43"/>
          </p:nvPr>
        </p:nvPicPr>
        <p:blipFill>
          <a:blip r:embed="rId2">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366867000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15A4BDA0-C270-4764-9C18-A593BCE2C965}"/>
              </a:ext>
            </a:extLst>
          </p:cNvPr>
          <p:cNvSpPr txBox="1"/>
          <p:nvPr/>
        </p:nvSpPr>
        <p:spPr>
          <a:xfrm>
            <a:off x="6411972" y="2694488"/>
            <a:ext cx="4314707" cy="923330"/>
          </a:xfrm>
          <a:prstGeom prst="rect">
            <a:avLst/>
          </a:prstGeom>
          <a:noFill/>
        </p:spPr>
        <p:txBody>
          <a:bodyPr wrap="square" rtlCol="0" anchor="ctr">
            <a:spAutoFit/>
          </a:bodyPr>
          <a:lstStyle/>
          <a:p>
            <a:pPr algn="r" rtl="1"/>
            <a:r>
              <a:rPr lang="fa-IR" altLang="ko-KR" sz="5400" dirty="0">
                <a:solidFill>
                  <a:schemeClr val="bg1"/>
                </a:solidFill>
                <a:cs typeface="B Nazanin" panose="00000700000000000000" pitchFamily="2" charset="-78"/>
              </a:rPr>
              <a:t>سبک دستور کار</a:t>
            </a:r>
          </a:p>
        </p:txBody>
      </p:sp>
      <p:grpSp>
        <p:nvGrpSpPr>
          <p:cNvPr id="54" name="Group 53">
            <a:extLst>
              <a:ext uri="{FF2B5EF4-FFF2-40B4-BE49-F238E27FC236}">
                <a16:creationId xmlns:a16="http://schemas.microsoft.com/office/drawing/2014/main" id="{4042F99F-F488-4CA5-9052-508911DE1EF3}"/>
              </a:ext>
            </a:extLst>
          </p:cNvPr>
          <p:cNvGrpSpPr/>
          <p:nvPr/>
        </p:nvGrpSpPr>
        <p:grpSpPr>
          <a:xfrm>
            <a:off x="1601770" y="899055"/>
            <a:ext cx="4685819" cy="5477138"/>
            <a:chOff x="1601770" y="899055"/>
            <a:chExt cx="4685819" cy="5477138"/>
          </a:xfrm>
        </p:grpSpPr>
        <p:grpSp>
          <p:nvGrpSpPr>
            <p:cNvPr id="34" name="Group 33">
              <a:extLst>
                <a:ext uri="{FF2B5EF4-FFF2-40B4-BE49-F238E27FC236}">
                  <a16:creationId xmlns:a16="http://schemas.microsoft.com/office/drawing/2014/main" id="{FFB68D68-90B3-4E70-8F45-0B47A150BF21}"/>
                </a:ext>
              </a:extLst>
            </p:cNvPr>
            <p:cNvGrpSpPr/>
            <p:nvPr/>
          </p:nvGrpSpPr>
          <p:grpSpPr>
            <a:xfrm>
              <a:off x="1601770" y="899055"/>
              <a:ext cx="4685819" cy="1381863"/>
              <a:chOff x="5885716" y="740244"/>
              <a:chExt cx="4685819" cy="1381863"/>
            </a:xfrm>
          </p:grpSpPr>
          <p:sp>
            <p:nvSpPr>
              <p:cNvPr id="35" name="TextBox 34">
                <a:extLst>
                  <a:ext uri="{FF2B5EF4-FFF2-40B4-BE49-F238E27FC236}">
                    <a16:creationId xmlns:a16="http://schemas.microsoft.com/office/drawing/2014/main" id="{693BBAD6-5061-4166-9716-B980C35F67D7}"/>
                  </a:ext>
                </a:extLst>
              </p:cNvPr>
              <p:cNvSpPr txBox="1"/>
              <p:nvPr/>
            </p:nvSpPr>
            <p:spPr>
              <a:xfrm>
                <a:off x="5885718" y="861605"/>
                <a:ext cx="2027360" cy="584775"/>
              </a:xfrm>
              <a:prstGeom prst="rect">
                <a:avLst/>
              </a:prstGeom>
              <a:noFill/>
            </p:spPr>
            <p:txBody>
              <a:bodyPr wrap="square" lIns="108000" rIns="108000" rtlCol="0">
                <a:spAutoFit/>
              </a:bodyPr>
              <a:lstStyle/>
              <a:p>
                <a:pPr algn="r" rtl="1"/>
                <a:r>
                  <a:rPr lang="fa-IR" altLang="ko-KR" sz="3200" b="1" dirty="0">
                    <a:solidFill>
                      <a:schemeClr val="bg1"/>
                    </a:solidFill>
                    <a:cs typeface="B Nazanin" panose="00000700000000000000" pitchFamily="2" charset="-78"/>
                  </a:rPr>
                  <a:t>عنوان فرعی</a:t>
                </a:r>
                <a:endParaRPr lang="ko-KR" altLang="en-US" sz="3200" b="1" dirty="0">
                  <a:solidFill>
                    <a:schemeClr val="bg1"/>
                  </a:solidFill>
                  <a:cs typeface="B Nazanin" panose="00000700000000000000" pitchFamily="2" charset="-78"/>
                </a:endParaRPr>
              </a:p>
            </p:txBody>
          </p:sp>
          <p:sp>
            <p:nvSpPr>
              <p:cNvPr id="36" name="TextBox 35">
                <a:extLst>
                  <a:ext uri="{FF2B5EF4-FFF2-40B4-BE49-F238E27FC236}">
                    <a16:creationId xmlns:a16="http://schemas.microsoft.com/office/drawing/2014/main" id="{55396D0F-8287-41CF-AF85-C78E318FADAB}"/>
                  </a:ext>
                </a:extLst>
              </p:cNvPr>
              <p:cNvSpPr txBox="1"/>
              <p:nvPr/>
            </p:nvSpPr>
            <p:spPr>
              <a:xfrm>
                <a:off x="7812450" y="740244"/>
                <a:ext cx="1083753" cy="769441"/>
              </a:xfrm>
              <a:prstGeom prst="rect">
                <a:avLst/>
              </a:prstGeom>
              <a:noFill/>
            </p:spPr>
            <p:txBody>
              <a:bodyPr wrap="square" lIns="108000" rIns="108000" rtlCol="0">
                <a:spAutoFit/>
              </a:bodyPr>
              <a:lstStyle/>
              <a:p>
                <a:pPr algn="ctr" rtl="1"/>
                <a:r>
                  <a:rPr lang="en-US" altLang="ko-KR" sz="4400" b="1" dirty="0">
                    <a:solidFill>
                      <a:schemeClr val="bg1"/>
                    </a:solidFill>
                    <a:cs typeface="B Nazanin" panose="00000700000000000000" pitchFamily="2" charset="-78"/>
                  </a:rPr>
                  <a:t>01</a:t>
                </a:r>
                <a:endParaRPr lang="ko-KR" altLang="en-US" sz="4400" b="1" dirty="0">
                  <a:solidFill>
                    <a:schemeClr val="bg1"/>
                  </a:solidFill>
                  <a:cs typeface="B Nazanin" panose="00000700000000000000" pitchFamily="2" charset="-78"/>
                </a:endParaRPr>
              </a:p>
            </p:txBody>
          </p:sp>
          <p:sp>
            <p:nvSpPr>
              <p:cNvPr id="37" name="TextBox 36">
                <a:extLst>
                  <a:ext uri="{FF2B5EF4-FFF2-40B4-BE49-F238E27FC236}">
                    <a16:creationId xmlns:a16="http://schemas.microsoft.com/office/drawing/2014/main" id="{208EC921-4741-4157-9E84-F98A2F0ED7C2}"/>
                  </a:ext>
                </a:extLst>
              </p:cNvPr>
              <p:cNvSpPr txBox="1"/>
              <p:nvPr/>
            </p:nvSpPr>
            <p:spPr>
              <a:xfrm>
                <a:off x="5885716" y="1446380"/>
                <a:ext cx="4685819" cy="307777"/>
              </a:xfrm>
              <a:prstGeom prst="rect">
                <a:avLst/>
              </a:prstGeom>
              <a:noFill/>
            </p:spPr>
            <p:txBody>
              <a:bodyPr wrap="square" lIns="108000" rIns="108000" rtlCol="0">
                <a:spAutoFit/>
              </a:bodyPr>
              <a:lstStyle/>
              <a:p>
                <a:pPr marL="285750" indent="-285750" algn="r" rtl="1">
                  <a:buFont typeface="Arial" panose="020B0604020202020204" pitchFamily="34" charset="0"/>
                  <a:buChar char="•"/>
                </a:pPr>
                <a:r>
                  <a:rPr lang="fa-IR" altLang="ko-KR" sz="1400" dirty="0">
                    <a:solidFill>
                      <a:schemeClr val="bg1"/>
                    </a:solidFill>
                    <a:cs typeface="B Nazanin" panose="00000700000000000000" pitchFamily="2" charset="-78"/>
                  </a:rPr>
                  <a:t>آسان برای تغییر رنگ، عکس و متن.</a:t>
                </a:r>
                <a:endParaRPr lang="ko-KR" altLang="en-US" sz="1400" b="1" dirty="0">
                  <a:solidFill>
                    <a:schemeClr val="bg1"/>
                  </a:solidFill>
                  <a:cs typeface="B Nazanin" panose="00000700000000000000" pitchFamily="2" charset="-78"/>
                </a:endParaRPr>
              </a:p>
            </p:txBody>
          </p:sp>
          <p:sp>
            <p:nvSpPr>
              <p:cNvPr id="38" name="TextBox 37">
                <a:extLst>
                  <a:ext uri="{FF2B5EF4-FFF2-40B4-BE49-F238E27FC236}">
                    <a16:creationId xmlns:a16="http://schemas.microsoft.com/office/drawing/2014/main" id="{8BDB2698-150D-4CEA-B8F9-372BF57F49B8}"/>
                  </a:ext>
                </a:extLst>
              </p:cNvPr>
              <p:cNvSpPr txBox="1"/>
              <p:nvPr/>
            </p:nvSpPr>
            <p:spPr>
              <a:xfrm>
                <a:off x="5885716" y="1814330"/>
                <a:ext cx="4685819" cy="307777"/>
              </a:xfrm>
              <a:prstGeom prst="rect">
                <a:avLst/>
              </a:prstGeom>
              <a:noFill/>
            </p:spPr>
            <p:txBody>
              <a:bodyPr wrap="square" lIns="108000" rIns="108000" rtlCol="0">
                <a:spAutoFit/>
              </a:bodyPr>
              <a:lstStyle/>
              <a:p>
                <a:pPr marL="285750" indent="-285750" algn="r" rtl="1">
                  <a:buFont typeface="Arial" panose="020B0604020202020204" pitchFamily="34" charset="0"/>
                  <a:buChar char="•"/>
                </a:pPr>
                <a:r>
                  <a:rPr lang="fa-IR" altLang="ko-KR" sz="1400" dirty="0">
                    <a:solidFill>
                      <a:schemeClr val="bg1"/>
                    </a:solidFill>
                    <a:cs typeface="B Nazanin" panose="00000700000000000000" pitchFamily="2" charset="-78"/>
                  </a:rPr>
                  <a:t>من امیدوارم و معتقدم که این الگو وقت شما را خواهد داشت.</a:t>
                </a:r>
                <a:endParaRPr lang="ko-KR" altLang="en-US" sz="1400" b="1" dirty="0">
                  <a:solidFill>
                    <a:schemeClr val="bg1"/>
                  </a:solidFill>
                  <a:cs typeface="B Nazanin" panose="00000700000000000000" pitchFamily="2" charset="-78"/>
                </a:endParaRPr>
              </a:p>
            </p:txBody>
          </p:sp>
        </p:grpSp>
        <p:grpSp>
          <p:nvGrpSpPr>
            <p:cNvPr id="39" name="Group 38">
              <a:extLst>
                <a:ext uri="{FF2B5EF4-FFF2-40B4-BE49-F238E27FC236}">
                  <a16:creationId xmlns:a16="http://schemas.microsoft.com/office/drawing/2014/main" id="{3D9403AA-B6EB-46CE-8D65-EB376B9A3F65}"/>
                </a:ext>
              </a:extLst>
            </p:cNvPr>
            <p:cNvGrpSpPr/>
            <p:nvPr/>
          </p:nvGrpSpPr>
          <p:grpSpPr>
            <a:xfrm>
              <a:off x="1601770" y="2251696"/>
              <a:ext cx="4685819" cy="1394314"/>
              <a:chOff x="5885716" y="727793"/>
              <a:chExt cx="4685819" cy="1394314"/>
            </a:xfrm>
          </p:grpSpPr>
          <p:sp>
            <p:nvSpPr>
              <p:cNvPr id="40" name="TextBox 39">
                <a:extLst>
                  <a:ext uri="{FF2B5EF4-FFF2-40B4-BE49-F238E27FC236}">
                    <a16:creationId xmlns:a16="http://schemas.microsoft.com/office/drawing/2014/main" id="{04F27DA2-E792-4E50-850A-290C0984B920}"/>
                  </a:ext>
                </a:extLst>
              </p:cNvPr>
              <p:cNvSpPr txBox="1"/>
              <p:nvPr/>
            </p:nvSpPr>
            <p:spPr>
              <a:xfrm>
                <a:off x="5885718" y="861605"/>
                <a:ext cx="2027360" cy="584775"/>
              </a:xfrm>
              <a:prstGeom prst="rect">
                <a:avLst/>
              </a:prstGeom>
              <a:noFill/>
            </p:spPr>
            <p:txBody>
              <a:bodyPr wrap="square" lIns="108000" rIns="108000" rtlCol="0">
                <a:spAutoFit/>
              </a:bodyPr>
              <a:lstStyle/>
              <a:p>
                <a:pPr algn="r" rtl="1"/>
                <a:r>
                  <a:rPr lang="fa-IR" altLang="ko-KR" sz="3200" b="1" dirty="0">
                    <a:solidFill>
                      <a:schemeClr val="bg1"/>
                    </a:solidFill>
                    <a:cs typeface="B Nazanin" panose="00000700000000000000" pitchFamily="2" charset="-78"/>
                  </a:rPr>
                  <a:t>عنوان فرعی</a:t>
                </a:r>
                <a:endParaRPr lang="ko-KR" altLang="en-US" sz="3200" b="1" dirty="0">
                  <a:solidFill>
                    <a:schemeClr val="bg1"/>
                  </a:solidFill>
                  <a:cs typeface="B Nazanin" panose="00000700000000000000" pitchFamily="2" charset="-78"/>
                </a:endParaRPr>
              </a:p>
            </p:txBody>
          </p:sp>
          <p:sp>
            <p:nvSpPr>
              <p:cNvPr id="41" name="TextBox 40">
                <a:extLst>
                  <a:ext uri="{FF2B5EF4-FFF2-40B4-BE49-F238E27FC236}">
                    <a16:creationId xmlns:a16="http://schemas.microsoft.com/office/drawing/2014/main" id="{C9E79DDD-25EB-4881-A648-B271E3EE5C3A}"/>
                  </a:ext>
                </a:extLst>
              </p:cNvPr>
              <p:cNvSpPr txBox="1"/>
              <p:nvPr/>
            </p:nvSpPr>
            <p:spPr>
              <a:xfrm>
                <a:off x="7812449" y="727793"/>
                <a:ext cx="1083753" cy="769441"/>
              </a:xfrm>
              <a:prstGeom prst="rect">
                <a:avLst/>
              </a:prstGeom>
              <a:noFill/>
            </p:spPr>
            <p:txBody>
              <a:bodyPr wrap="square" lIns="108000" rIns="108000" rtlCol="0">
                <a:spAutoFit/>
              </a:bodyPr>
              <a:lstStyle/>
              <a:p>
                <a:pPr algn="ctr" rtl="1"/>
                <a:r>
                  <a:rPr lang="en-US" altLang="ko-KR" sz="4400" b="1" dirty="0">
                    <a:solidFill>
                      <a:schemeClr val="bg1"/>
                    </a:solidFill>
                    <a:cs typeface="B Nazanin" panose="00000700000000000000" pitchFamily="2" charset="-78"/>
                  </a:rPr>
                  <a:t>02</a:t>
                </a:r>
                <a:endParaRPr lang="ko-KR" altLang="en-US" sz="4400" b="1" dirty="0">
                  <a:solidFill>
                    <a:schemeClr val="bg1"/>
                  </a:solidFill>
                  <a:cs typeface="B Nazanin" panose="00000700000000000000" pitchFamily="2" charset="-78"/>
                </a:endParaRPr>
              </a:p>
            </p:txBody>
          </p:sp>
          <p:sp>
            <p:nvSpPr>
              <p:cNvPr id="42" name="TextBox 41">
                <a:extLst>
                  <a:ext uri="{FF2B5EF4-FFF2-40B4-BE49-F238E27FC236}">
                    <a16:creationId xmlns:a16="http://schemas.microsoft.com/office/drawing/2014/main" id="{023BF420-77E7-4561-8184-0983E1C04FC0}"/>
                  </a:ext>
                </a:extLst>
              </p:cNvPr>
              <p:cNvSpPr txBox="1"/>
              <p:nvPr/>
            </p:nvSpPr>
            <p:spPr>
              <a:xfrm>
                <a:off x="5885716" y="1446380"/>
                <a:ext cx="4685819" cy="307777"/>
              </a:xfrm>
              <a:prstGeom prst="rect">
                <a:avLst/>
              </a:prstGeom>
              <a:noFill/>
            </p:spPr>
            <p:txBody>
              <a:bodyPr wrap="square" lIns="108000" rIns="108000" rtlCol="0">
                <a:spAutoFit/>
              </a:bodyPr>
              <a:lstStyle/>
              <a:p>
                <a:pPr marL="285750" indent="-285750" algn="r" rtl="1">
                  <a:buFont typeface="Arial" panose="020B0604020202020204" pitchFamily="34" charset="0"/>
                  <a:buChar char="•"/>
                </a:pPr>
                <a:r>
                  <a:rPr lang="fa-IR" altLang="ko-KR" sz="1400" dirty="0">
                    <a:solidFill>
                      <a:schemeClr val="bg1"/>
                    </a:solidFill>
                    <a:cs typeface="B Nazanin" panose="00000700000000000000" pitchFamily="2" charset="-78"/>
                  </a:rPr>
                  <a:t>آسان برای تغییر رنگ، عکس و متن.</a:t>
                </a:r>
                <a:endParaRPr lang="ko-KR" altLang="en-US" sz="1400" b="1" dirty="0">
                  <a:solidFill>
                    <a:schemeClr val="bg1"/>
                  </a:solidFill>
                  <a:cs typeface="B Nazanin" panose="00000700000000000000" pitchFamily="2" charset="-78"/>
                </a:endParaRPr>
              </a:p>
            </p:txBody>
          </p:sp>
          <p:sp>
            <p:nvSpPr>
              <p:cNvPr id="43" name="TextBox 42">
                <a:extLst>
                  <a:ext uri="{FF2B5EF4-FFF2-40B4-BE49-F238E27FC236}">
                    <a16:creationId xmlns:a16="http://schemas.microsoft.com/office/drawing/2014/main" id="{F7482C89-2C23-42FD-AE28-298FDE49A657}"/>
                  </a:ext>
                </a:extLst>
              </p:cNvPr>
              <p:cNvSpPr txBox="1"/>
              <p:nvPr/>
            </p:nvSpPr>
            <p:spPr>
              <a:xfrm>
                <a:off x="5885716" y="1814330"/>
                <a:ext cx="4685819" cy="307777"/>
              </a:xfrm>
              <a:prstGeom prst="rect">
                <a:avLst/>
              </a:prstGeom>
              <a:noFill/>
            </p:spPr>
            <p:txBody>
              <a:bodyPr wrap="square" lIns="108000" rIns="108000" rtlCol="0">
                <a:spAutoFit/>
              </a:bodyPr>
              <a:lstStyle/>
              <a:p>
                <a:pPr marL="285750" indent="-285750" algn="r" rtl="1">
                  <a:buFont typeface="Arial" panose="020B0604020202020204" pitchFamily="34" charset="0"/>
                  <a:buChar char="•"/>
                </a:pPr>
                <a:r>
                  <a:rPr lang="fa-IR" altLang="ko-KR" sz="1400" dirty="0">
                    <a:solidFill>
                      <a:schemeClr val="bg1"/>
                    </a:solidFill>
                    <a:cs typeface="B Nazanin" panose="00000700000000000000" pitchFamily="2" charset="-78"/>
                  </a:rPr>
                  <a:t>من امیدوارم و معتقدم که این الگو وقت شما را خواهد داشت.</a:t>
                </a:r>
                <a:endParaRPr lang="ko-KR" altLang="en-US" sz="1400" b="1" dirty="0">
                  <a:solidFill>
                    <a:schemeClr val="bg1"/>
                  </a:solidFill>
                  <a:cs typeface="B Nazanin" panose="00000700000000000000" pitchFamily="2" charset="-78"/>
                </a:endParaRPr>
              </a:p>
            </p:txBody>
          </p:sp>
        </p:grpSp>
        <p:grpSp>
          <p:nvGrpSpPr>
            <p:cNvPr id="44" name="Group 43">
              <a:extLst>
                <a:ext uri="{FF2B5EF4-FFF2-40B4-BE49-F238E27FC236}">
                  <a16:creationId xmlns:a16="http://schemas.microsoft.com/office/drawing/2014/main" id="{E1A17B49-B4D4-4AC7-8EFE-7F8031555CCE}"/>
                </a:ext>
              </a:extLst>
            </p:cNvPr>
            <p:cNvGrpSpPr/>
            <p:nvPr/>
          </p:nvGrpSpPr>
          <p:grpSpPr>
            <a:xfrm>
              <a:off x="1601770" y="3630750"/>
              <a:ext cx="4685819" cy="1380352"/>
              <a:chOff x="5885716" y="741755"/>
              <a:chExt cx="4685819" cy="1380352"/>
            </a:xfrm>
          </p:grpSpPr>
          <p:sp>
            <p:nvSpPr>
              <p:cNvPr id="45" name="TextBox 44">
                <a:extLst>
                  <a:ext uri="{FF2B5EF4-FFF2-40B4-BE49-F238E27FC236}">
                    <a16:creationId xmlns:a16="http://schemas.microsoft.com/office/drawing/2014/main" id="{00EE24AF-089F-48AE-AAE1-122F907D7ADF}"/>
                  </a:ext>
                </a:extLst>
              </p:cNvPr>
              <p:cNvSpPr txBox="1"/>
              <p:nvPr/>
            </p:nvSpPr>
            <p:spPr>
              <a:xfrm>
                <a:off x="5885718" y="861605"/>
                <a:ext cx="2027360" cy="584775"/>
              </a:xfrm>
              <a:prstGeom prst="rect">
                <a:avLst/>
              </a:prstGeom>
              <a:noFill/>
            </p:spPr>
            <p:txBody>
              <a:bodyPr wrap="square" lIns="108000" rIns="108000" rtlCol="0">
                <a:spAutoFit/>
              </a:bodyPr>
              <a:lstStyle/>
              <a:p>
                <a:pPr algn="r" rtl="1"/>
                <a:r>
                  <a:rPr lang="fa-IR" altLang="ko-KR" sz="3200" b="1" dirty="0">
                    <a:solidFill>
                      <a:schemeClr val="bg1"/>
                    </a:solidFill>
                    <a:cs typeface="B Nazanin" panose="00000700000000000000" pitchFamily="2" charset="-78"/>
                  </a:rPr>
                  <a:t>عنوان فرعی</a:t>
                </a:r>
                <a:endParaRPr lang="ko-KR" altLang="en-US" sz="3200" b="1" dirty="0">
                  <a:solidFill>
                    <a:schemeClr val="bg1"/>
                  </a:solidFill>
                  <a:cs typeface="B Nazanin" panose="00000700000000000000" pitchFamily="2" charset="-78"/>
                </a:endParaRPr>
              </a:p>
            </p:txBody>
          </p:sp>
          <p:sp>
            <p:nvSpPr>
              <p:cNvPr id="46" name="TextBox 45">
                <a:extLst>
                  <a:ext uri="{FF2B5EF4-FFF2-40B4-BE49-F238E27FC236}">
                    <a16:creationId xmlns:a16="http://schemas.microsoft.com/office/drawing/2014/main" id="{863B5F5E-F627-4146-AD60-0219FC15C7A2}"/>
                  </a:ext>
                </a:extLst>
              </p:cNvPr>
              <p:cNvSpPr txBox="1"/>
              <p:nvPr/>
            </p:nvSpPr>
            <p:spPr>
              <a:xfrm>
                <a:off x="7685434" y="741755"/>
                <a:ext cx="1083753" cy="769441"/>
              </a:xfrm>
              <a:prstGeom prst="rect">
                <a:avLst/>
              </a:prstGeom>
              <a:noFill/>
            </p:spPr>
            <p:txBody>
              <a:bodyPr wrap="square" lIns="108000" rIns="108000" rtlCol="0">
                <a:spAutoFit/>
              </a:bodyPr>
              <a:lstStyle/>
              <a:p>
                <a:pPr algn="ctr" rtl="1"/>
                <a:r>
                  <a:rPr lang="en-US" altLang="ko-KR" sz="4400" b="1" dirty="0">
                    <a:solidFill>
                      <a:schemeClr val="bg1"/>
                    </a:solidFill>
                    <a:cs typeface="B Nazanin" panose="00000700000000000000" pitchFamily="2" charset="-78"/>
                  </a:rPr>
                  <a:t>03</a:t>
                </a:r>
                <a:endParaRPr lang="ko-KR" altLang="en-US" sz="4400" b="1" dirty="0">
                  <a:solidFill>
                    <a:schemeClr val="bg1"/>
                  </a:solidFill>
                  <a:cs typeface="B Nazanin" panose="00000700000000000000" pitchFamily="2" charset="-78"/>
                </a:endParaRPr>
              </a:p>
            </p:txBody>
          </p:sp>
          <p:sp>
            <p:nvSpPr>
              <p:cNvPr id="47" name="TextBox 46">
                <a:extLst>
                  <a:ext uri="{FF2B5EF4-FFF2-40B4-BE49-F238E27FC236}">
                    <a16:creationId xmlns:a16="http://schemas.microsoft.com/office/drawing/2014/main" id="{07F75712-E9BA-4800-A0BF-3DBDBE4785F0}"/>
                  </a:ext>
                </a:extLst>
              </p:cNvPr>
              <p:cNvSpPr txBox="1"/>
              <p:nvPr/>
            </p:nvSpPr>
            <p:spPr>
              <a:xfrm>
                <a:off x="5885716" y="1446380"/>
                <a:ext cx="4685819" cy="307777"/>
              </a:xfrm>
              <a:prstGeom prst="rect">
                <a:avLst/>
              </a:prstGeom>
              <a:noFill/>
            </p:spPr>
            <p:txBody>
              <a:bodyPr wrap="square" lIns="108000" rIns="108000" rtlCol="0">
                <a:spAutoFit/>
              </a:bodyPr>
              <a:lstStyle/>
              <a:p>
                <a:pPr marL="285750" indent="-285750" algn="r" rtl="1">
                  <a:buFont typeface="Arial" panose="020B0604020202020204" pitchFamily="34" charset="0"/>
                  <a:buChar char="•"/>
                </a:pPr>
                <a:r>
                  <a:rPr lang="fa-IR" altLang="ko-KR" sz="1400" dirty="0">
                    <a:solidFill>
                      <a:schemeClr val="bg1"/>
                    </a:solidFill>
                    <a:cs typeface="B Nazanin" panose="00000700000000000000" pitchFamily="2" charset="-78"/>
                  </a:rPr>
                  <a:t>آسان برای تغییر رنگ، عکس و متن.</a:t>
                </a:r>
                <a:endParaRPr lang="ko-KR" altLang="en-US" sz="1400" b="1" dirty="0">
                  <a:solidFill>
                    <a:schemeClr val="bg1"/>
                  </a:solidFill>
                  <a:cs typeface="B Nazanin" panose="00000700000000000000" pitchFamily="2" charset="-78"/>
                </a:endParaRPr>
              </a:p>
            </p:txBody>
          </p:sp>
          <p:sp>
            <p:nvSpPr>
              <p:cNvPr id="48" name="TextBox 47">
                <a:extLst>
                  <a:ext uri="{FF2B5EF4-FFF2-40B4-BE49-F238E27FC236}">
                    <a16:creationId xmlns:a16="http://schemas.microsoft.com/office/drawing/2014/main" id="{52C0C8F7-2F32-4EA4-9931-DB934F0AC2F1}"/>
                  </a:ext>
                </a:extLst>
              </p:cNvPr>
              <p:cNvSpPr txBox="1"/>
              <p:nvPr/>
            </p:nvSpPr>
            <p:spPr>
              <a:xfrm>
                <a:off x="5885716" y="1814330"/>
                <a:ext cx="4685819" cy="307777"/>
              </a:xfrm>
              <a:prstGeom prst="rect">
                <a:avLst/>
              </a:prstGeom>
              <a:noFill/>
            </p:spPr>
            <p:txBody>
              <a:bodyPr wrap="square" lIns="108000" rIns="108000" rtlCol="0">
                <a:spAutoFit/>
              </a:bodyPr>
              <a:lstStyle/>
              <a:p>
                <a:pPr marL="285750" indent="-285750" algn="r" rtl="1">
                  <a:buFont typeface="Arial" panose="020B0604020202020204" pitchFamily="34" charset="0"/>
                  <a:buChar char="•"/>
                </a:pPr>
                <a:r>
                  <a:rPr lang="fa-IR" altLang="ko-KR" sz="1400" dirty="0">
                    <a:solidFill>
                      <a:schemeClr val="bg1"/>
                    </a:solidFill>
                    <a:cs typeface="B Nazanin" panose="00000700000000000000" pitchFamily="2" charset="-78"/>
                  </a:rPr>
                  <a:t>من امیدوارم و معتقدم که این الگو وقت شما را خواهد داشت.</a:t>
                </a:r>
                <a:endParaRPr lang="ko-KR" altLang="en-US" sz="1400" b="1" dirty="0">
                  <a:solidFill>
                    <a:schemeClr val="bg1"/>
                  </a:solidFill>
                  <a:cs typeface="B Nazanin" panose="00000700000000000000" pitchFamily="2" charset="-78"/>
                </a:endParaRPr>
              </a:p>
            </p:txBody>
          </p:sp>
        </p:grpSp>
        <p:grpSp>
          <p:nvGrpSpPr>
            <p:cNvPr id="49" name="Group 48">
              <a:extLst>
                <a:ext uri="{FF2B5EF4-FFF2-40B4-BE49-F238E27FC236}">
                  <a16:creationId xmlns:a16="http://schemas.microsoft.com/office/drawing/2014/main" id="{1559F48D-1194-4509-83F7-68CD7D6FC3E0}"/>
                </a:ext>
              </a:extLst>
            </p:cNvPr>
            <p:cNvGrpSpPr/>
            <p:nvPr/>
          </p:nvGrpSpPr>
          <p:grpSpPr>
            <a:xfrm>
              <a:off x="1601770" y="5011102"/>
              <a:ext cx="4685819" cy="1365091"/>
              <a:chOff x="5885716" y="757016"/>
              <a:chExt cx="4685819" cy="1365091"/>
            </a:xfrm>
          </p:grpSpPr>
          <p:sp>
            <p:nvSpPr>
              <p:cNvPr id="50" name="TextBox 49">
                <a:extLst>
                  <a:ext uri="{FF2B5EF4-FFF2-40B4-BE49-F238E27FC236}">
                    <a16:creationId xmlns:a16="http://schemas.microsoft.com/office/drawing/2014/main" id="{D78C71AE-39C3-4EA8-9A9A-5B6062D1A353}"/>
                  </a:ext>
                </a:extLst>
              </p:cNvPr>
              <p:cNvSpPr txBox="1"/>
              <p:nvPr/>
            </p:nvSpPr>
            <p:spPr>
              <a:xfrm>
                <a:off x="5885718" y="861605"/>
                <a:ext cx="2027360" cy="584775"/>
              </a:xfrm>
              <a:prstGeom prst="rect">
                <a:avLst/>
              </a:prstGeom>
              <a:noFill/>
            </p:spPr>
            <p:txBody>
              <a:bodyPr wrap="square" lIns="108000" rIns="108000" rtlCol="0">
                <a:spAutoFit/>
              </a:bodyPr>
              <a:lstStyle/>
              <a:p>
                <a:pPr algn="r" rtl="1"/>
                <a:r>
                  <a:rPr lang="fa-IR" altLang="ko-KR" sz="3200" b="1" dirty="0">
                    <a:solidFill>
                      <a:schemeClr val="bg1"/>
                    </a:solidFill>
                    <a:cs typeface="B Nazanin" panose="00000700000000000000" pitchFamily="2" charset="-78"/>
                  </a:rPr>
                  <a:t>عنوان فرعی</a:t>
                </a:r>
                <a:endParaRPr lang="ko-KR" altLang="en-US" sz="3200" b="1" dirty="0">
                  <a:solidFill>
                    <a:schemeClr val="bg1"/>
                  </a:solidFill>
                  <a:cs typeface="B Nazanin" panose="00000700000000000000" pitchFamily="2" charset="-78"/>
                </a:endParaRPr>
              </a:p>
            </p:txBody>
          </p:sp>
          <p:sp>
            <p:nvSpPr>
              <p:cNvPr id="51" name="TextBox 50">
                <a:extLst>
                  <a:ext uri="{FF2B5EF4-FFF2-40B4-BE49-F238E27FC236}">
                    <a16:creationId xmlns:a16="http://schemas.microsoft.com/office/drawing/2014/main" id="{A683CE04-E31F-4B75-91D8-8E58787BCE59}"/>
                  </a:ext>
                </a:extLst>
              </p:cNvPr>
              <p:cNvSpPr txBox="1"/>
              <p:nvPr/>
            </p:nvSpPr>
            <p:spPr>
              <a:xfrm>
                <a:off x="7685433" y="757016"/>
                <a:ext cx="1083753" cy="769441"/>
              </a:xfrm>
              <a:prstGeom prst="rect">
                <a:avLst/>
              </a:prstGeom>
              <a:noFill/>
            </p:spPr>
            <p:txBody>
              <a:bodyPr wrap="square" lIns="108000" rIns="108000" rtlCol="0">
                <a:spAutoFit/>
              </a:bodyPr>
              <a:lstStyle/>
              <a:p>
                <a:pPr algn="ctr" rtl="1"/>
                <a:r>
                  <a:rPr lang="en-US" altLang="ko-KR" sz="4400" b="1" dirty="0">
                    <a:solidFill>
                      <a:schemeClr val="bg1"/>
                    </a:solidFill>
                    <a:cs typeface="B Nazanin" panose="00000700000000000000" pitchFamily="2" charset="-78"/>
                  </a:rPr>
                  <a:t>04</a:t>
                </a:r>
                <a:endParaRPr lang="ko-KR" altLang="en-US" sz="4400" b="1" dirty="0">
                  <a:solidFill>
                    <a:schemeClr val="bg1"/>
                  </a:solidFill>
                  <a:cs typeface="B Nazanin" panose="00000700000000000000" pitchFamily="2" charset="-78"/>
                </a:endParaRPr>
              </a:p>
            </p:txBody>
          </p:sp>
          <p:sp>
            <p:nvSpPr>
              <p:cNvPr id="52" name="TextBox 51">
                <a:extLst>
                  <a:ext uri="{FF2B5EF4-FFF2-40B4-BE49-F238E27FC236}">
                    <a16:creationId xmlns:a16="http://schemas.microsoft.com/office/drawing/2014/main" id="{1DD98D39-9AC1-41F8-BD47-B2E87582E313}"/>
                  </a:ext>
                </a:extLst>
              </p:cNvPr>
              <p:cNvSpPr txBox="1"/>
              <p:nvPr/>
            </p:nvSpPr>
            <p:spPr>
              <a:xfrm>
                <a:off x="5885716" y="1446380"/>
                <a:ext cx="4685819" cy="307777"/>
              </a:xfrm>
              <a:prstGeom prst="rect">
                <a:avLst/>
              </a:prstGeom>
              <a:noFill/>
            </p:spPr>
            <p:txBody>
              <a:bodyPr wrap="square" lIns="108000" rIns="108000" rtlCol="0">
                <a:spAutoFit/>
              </a:bodyPr>
              <a:lstStyle/>
              <a:p>
                <a:pPr marL="285750" indent="-285750" algn="r" rtl="1">
                  <a:buFont typeface="Arial" panose="020B0604020202020204" pitchFamily="34" charset="0"/>
                  <a:buChar char="•"/>
                </a:pPr>
                <a:r>
                  <a:rPr lang="fa-IR" altLang="ko-KR" sz="1400" dirty="0">
                    <a:solidFill>
                      <a:schemeClr val="bg1"/>
                    </a:solidFill>
                    <a:cs typeface="B Nazanin" panose="00000700000000000000" pitchFamily="2" charset="-78"/>
                  </a:rPr>
                  <a:t>آسان برای تغییر رنگ، عکس و متن.</a:t>
                </a:r>
                <a:endParaRPr lang="ko-KR" altLang="en-US" sz="1400" b="1" dirty="0">
                  <a:solidFill>
                    <a:schemeClr val="bg1"/>
                  </a:solidFill>
                  <a:cs typeface="B Nazanin" panose="00000700000000000000" pitchFamily="2" charset="-78"/>
                </a:endParaRPr>
              </a:p>
            </p:txBody>
          </p:sp>
          <p:sp>
            <p:nvSpPr>
              <p:cNvPr id="53" name="TextBox 52">
                <a:extLst>
                  <a:ext uri="{FF2B5EF4-FFF2-40B4-BE49-F238E27FC236}">
                    <a16:creationId xmlns:a16="http://schemas.microsoft.com/office/drawing/2014/main" id="{733F248A-CD9A-42C8-9CE9-C316296C7493}"/>
                  </a:ext>
                </a:extLst>
              </p:cNvPr>
              <p:cNvSpPr txBox="1"/>
              <p:nvPr/>
            </p:nvSpPr>
            <p:spPr>
              <a:xfrm>
                <a:off x="5885716" y="1814330"/>
                <a:ext cx="4685819" cy="307777"/>
              </a:xfrm>
              <a:prstGeom prst="rect">
                <a:avLst/>
              </a:prstGeom>
              <a:noFill/>
            </p:spPr>
            <p:txBody>
              <a:bodyPr wrap="square" lIns="108000" rIns="108000" rtlCol="0">
                <a:spAutoFit/>
              </a:bodyPr>
              <a:lstStyle/>
              <a:p>
                <a:pPr marL="285750" indent="-285750" algn="r" rtl="1">
                  <a:buFont typeface="Arial" panose="020B0604020202020204" pitchFamily="34" charset="0"/>
                  <a:buChar char="•"/>
                </a:pPr>
                <a:r>
                  <a:rPr lang="fa-IR" altLang="ko-KR" sz="1400">
                    <a:solidFill>
                      <a:schemeClr val="bg1"/>
                    </a:solidFill>
                    <a:cs typeface="B Nazanin" panose="00000700000000000000" pitchFamily="2" charset="-78"/>
                  </a:rPr>
                  <a:t>من امیدوارم و معتقدم که این الگو وقت شما را خواهد داشت.</a:t>
                </a:r>
                <a:endParaRPr lang="ko-KR" altLang="en-US" sz="1400" b="1" dirty="0">
                  <a:solidFill>
                    <a:schemeClr val="bg1"/>
                  </a:solidFill>
                  <a:cs typeface="B Nazanin" panose="00000700000000000000" pitchFamily="2" charset="-78"/>
                </a:endParaRPr>
              </a:p>
            </p:txBody>
          </p:sp>
        </p:grpSp>
      </p:grpSp>
    </p:spTree>
    <p:extLst>
      <p:ext uri="{BB962C8B-B14F-4D97-AF65-F5344CB8AC3E}">
        <p14:creationId xmlns:p14="http://schemas.microsoft.com/office/powerpoint/2010/main" val="314882250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직사각형 68">
            <a:extLst>
              <a:ext uri="{FF2B5EF4-FFF2-40B4-BE49-F238E27FC236}">
                <a16:creationId xmlns:a16="http://schemas.microsoft.com/office/drawing/2014/main" id="{E2D2BA01-C838-4632-9841-73980DA3ED0C}"/>
              </a:ext>
            </a:extLst>
          </p:cNvPr>
          <p:cNvSpPr/>
          <p:nvPr/>
        </p:nvSpPr>
        <p:spPr>
          <a:xfrm>
            <a:off x="926753" y="1830494"/>
            <a:ext cx="3564000" cy="1270800"/>
          </a:xfrm>
          <a:prstGeom prst="rect">
            <a:avLst/>
          </a:prstGeom>
          <a:solidFill>
            <a:schemeClr val="bg1"/>
          </a:solidFill>
          <a:ln w="762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65000"/>
                  <a:lumOff val="35000"/>
                </a:schemeClr>
              </a:solidFill>
              <a:cs typeface="B Nazanin" panose="00000700000000000000" pitchFamily="2" charset="-78"/>
            </a:endParaRPr>
          </a:p>
        </p:txBody>
      </p:sp>
      <p:sp>
        <p:nvSpPr>
          <p:cNvPr id="4" name="직사각형 69">
            <a:extLst>
              <a:ext uri="{FF2B5EF4-FFF2-40B4-BE49-F238E27FC236}">
                <a16:creationId xmlns:a16="http://schemas.microsoft.com/office/drawing/2014/main" id="{7F8728D5-BD73-49B2-A8A8-EBA20BFE18B3}"/>
              </a:ext>
            </a:extLst>
          </p:cNvPr>
          <p:cNvSpPr/>
          <p:nvPr/>
        </p:nvSpPr>
        <p:spPr>
          <a:xfrm>
            <a:off x="926753" y="3248448"/>
            <a:ext cx="3564000" cy="1270800"/>
          </a:xfrm>
          <a:prstGeom prst="rect">
            <a:avLst/>
          </a:prstGeom>
          <a:solidFill>
            <a:schemeClr val="bg1"/>
          </a:solidFill>
          <a:ln w="762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65000"/>
                  <a:lumOff val="35000"/>
                </a:schemeClr>
              </a:solidFill>
              <a:cs typeface="B Nazanin" panose="00000700000000000000" pitchFamily="2" charset="-78"/>
            </a:endParaRPr>
          </a:p>
        </p:txBody>
      </p:sp>
      <p:sp>
        <p:nvSpPr>
          <p:cNvPr id="5" name="직사각형 70">
            <a:extLst>
              <a:ext uri="{FF2B5EF4-FFF2-40B4-BE49-F238E27FC236}">
                <a16:creationId xmlns:a16="http://schemas.microsoft.com/office/drawing/2014/main" id="{8984C13F-286B-4557-BE44-8C500DDC5582}"/>
              </a:ext>
            </a:extLst>
          </p:cNvPr>
          <p:cNvSpPr/>
          <p:nvPr/>
        </p:nvSpPr>
        <p:spPr>
          <a:xfrm>
            <a:off x="926753" y="4698617"/>
            <a:ext cx="3564000" cy="1270800"/>
          </a:xfrm>
          <a:prstGeom prst="rect">
            <a:avLst/>
          </a:prstGeom>
          <a:solidFill>
            <a:schemeClr val="bg1"/>
          </a:solidFill>
          <a:ln w="762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65000"/>
                  <a:lumOff val="35000"/>
                </a:schemeClr>
              </a:solidFill>
              <a:cs typeface="B Nazanin" panose="00000700000000000000" pitchFamily="2" charset="-78"/>
            </a:endParaRPr>
          </a:p>
        </p:txBody>
      </p:sp>
      <p:sp>
        <p:nvSpPr>
          <p:cNvPr id="6" name="직사각형 2">
            <a:extLst>
              <a:ext uri="{FF2B5EF4-FFF2-40B4-BE49-F238E27FC236}">
                <a16:creationId xmlns:a16="http://schemas.microsoft.com/office/drawing/2014/main" id="{8776AEFC-F1C3-420D-A8BD-2C55FBFB149B}"/>
              </a:ext>
            </a:extLst>
          </p:cNvPr>
          <p:cNvSpPr/>
          <p:nvPr/>
        </p:nvSpPr>
        <p:spPr>
          <a:xfrm>
            <a:off x="7711874" y="1834131"/>
            <a:ext cx="3564000" cy="1270800"/>
          </a:xfrm>
          <a:prstGeom prst="rect">
            <a:avLst/>
          </a:prstGeom>
          <a:solidFill>
            <a:schemeClr val="bg1"/>
          </a:solidFill>
          <a:ln w="762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65000"/>
                  <a:lumOff val="35000"/>
                </a:schemeClr>
              </a:solidFill>
              <a:cs typeface="B Nazanin" panose="00000700000000000000" pitchFamily="2" charset="-78"/>
            </a:endParaRPr>
          </a:p>
        </p:txBody>
      </p:sp>
      <p:sp>
        <p:nvSpPr>
          <p:cNvPr id="7" name="직사각형 63">
            <a:extLst>
              <a:ext uri="{FF2B5EF4-FFF2-40B4-BE49-F238E27FC236}">
                <a16:creationId xmlns:a16="http://schemas.microsoft.com/office/drawing/2014/main" id="{BABB918D-3B4E-4189-A3E6-BE9588E5C8DF}"/>
              </a:ext>
            </a:extLst>
          </p:cNvPr>
          <p:cNvSpPr/>
          <p:nvPr/>
        </p:nvSpPr>
        <p:spPr>
          <a:xfrm>
            <a:off x="7711874" y="3252085"/>
            <a:ext cx="3564000" cy="1270800"/>
          </a:xfrm>
          <a:prstGeom prst="rect">
            <a:avLst/>
          </a:prstGeom>
          <a:solidFill>
            <a:schemeClr val="bg1"/>
          </a:solidFill>
          <a:ln w="762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65000"/>
                  <a:lumOff val="35000"/>
                </a:schemeClr>
              </a:solidFill>
              <a:cs typeface="B Nazanin" panose="00000700000000000000" pitchFamily="2" charset="-78"/>
            </a:endParaRPr>
          </a:p>
        </p:txBody>
      </p:sp>
      <p:sp>
        <p:nvSpPr>
          <p:cNvPr id="8" name="직사각형 64">
            <a:extLst>
              <a:ext uri="{FF2B5EF4-FFF2-40B4-BE49-F238E27FC236}">
                <a16:creationId xmlns:a16="http://schemas.microsoft.com/office/drawing/2014/main" id="{08613721-62E5-46CC-8D6C-1F5A0252B8F0}"/>
              </a:ext>
            </a:extLst>
          </p:cNvPr>
          <p:cNvSpPr/>
          <p:nvPr/>
        </p:nvSpPr>
        <p:spPr>
          <a:xfrm>
            <a:off x="7711874" y="4702254"/>
            <a:ext cx="3564000" cy="1270800"/>
          </a:xfrm>
          <a:prstGeom prst="rect">
            <a:avLst/>
          </a:prstGeom>
          <a:solidFill>
            <a:schemeClr val="bg1"/>
          </a:solidFill>
          <a:ln w="762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65000"/>
                  <a:lumOff val="35000"/>
                </a:schemeClr>
              </a:solidFill>
              <a:cs typeface="B Nazanin" panose="00000700000000000000" pitchFamily="2" charset="-78"/>
            </a:endParaRPr>
          </a:p>
        </p:txBody>
      </p:sp>
      <p:sp>
        <p:nvSpPr>
          <p:cNvPr id="9" name="Rounded Rectangle 8">
            <a:extLst>
              <a:ext uri="{FF2B5EF4-FFF2-40B4-BE49-F238E27FC236}">
                <a16:creationId xmlns:a16="http://schemas.microsoft.com/office/drawing/2014/main" id="{96409578-073D-43D3-8C9C-E048E50751B7}"/>
              </a:ext>
            </a:extLst>
          </p:cNvPr>
          <p:cNvSpPr/>
          <p:nvPr/>
        </p:nvSpPr>
        <p:spPr>
          <a:xfrm rot="2700000">
            <a:off x="4297114" y="3421170"/>
            <a:ext cx="955838" cy="955842"/>
          </a:xfrm>
          <a:prstGeom prst="roundRect">
            <a:avLst>
              <a:gd name="adj" fmla="val 900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0" name="Rounded Rectangle 9">
            <a:extLst>
              <a:ext uri="{FF2B5EF4-FFF2-40B4-BE49-F238E27FC236}">
                <a16:creationId xmlns:a16="http://schemas.microsoft.com/office/drawing/2014/main" id="{FBD72096-3AEB-4537-8355-9C3AC7392984}"/>
              </a:ext>
            </a:extLst>
          </p:cNvPr>
          <p:cNvSpPr/>
          <p:nvPr/>
        </p:nvSpPr>
        <p:spPr>
          <a:xfrm rot="2700000">
            <a:off x="4027250" y="3421182"/>
            <a:ext cx="955838" cy="955841"/>
          </a:xfrm>
          <a:prstGeom prst="roundRect">
            <a:avLst>
              <a:gd name="adj" fmla="val 9009"/>
            </a:avLst>
          </a:prstGeom>
          <a:solidFill>
            <a:schemeClr val="bg1"/>
          </a:solidFill>
          <a:ln w="635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1" name="Rounded Rectangle 11">
            <a:extLst>
              <a:ext uri="{FF2B5EF4-FFF2-40B4-BE49-F238E27FC236}">
                <a16:creationId xmlns:a16="http://schemas.microsoft.com/office/drawing/2014/main" id="{EF194919-5735-456A-B3B0-1C29D005F311}"/>
              </a:ext>
            </a:extLst>
          </p:cNvPr>
          <p:cNvSpPr/>
          <p:nvPr/>
        </p:nvSpPr>
        <p:spPr>
          <a:xfrm rot="2700000">
            <a:off x="4297114" y="1993344"/>
            <a:ext cx="955838" cy="955842"/>
          </a:xfrm>
          <a:prstGeom prst="roundRect">
            <a:avLst>
              <a:gd name="adj" fmla="val 9009"/>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2" name="Rounded Rectangle 12">
            <a:extLst>
              <a:ext uri="{FF2B5EF4-FFF2-40B4-BE49-F238E27FC236}">
                <a16:creationId xmlns:a16="http://schemas.microsoft.com/office/drawing/2014/main" id="{0FF66017-E4C4-4FF3-ADD5-5F42F78E34EA}"/>
              </a:ext>
            </a:extLst>
          </p:cNvPr>
          <p:cNvSpPr/>
          <p:nvPr/>
        </p:nvSpPr>
        <p:spPr>
          <a:xfrm rot="2700000">
            <a:off x="4027250" y="1993355"/>
            <a:ext cx="955838" cy="955841"/>
          </a:xfrm>
          <a:prstGeom prst="roundRect">
            <a:avLst>
              <a:gd name="adj" fmla="val 9009"/>
            </a:avLst>
          </a:prstGeom>
          <a:solidFill>
            <a:schemeClr val="bg1"/>
          </a:solidFill>
          <a:ln w="635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3" name="Rounded Rectangle 20">
            <a:extLst>
              <a:ext uri="{FF2B5EF4-FFF2-40B4-BE49-F238E27FC236}">
                <a16:creationId xmlns:a16="http://schemas.microsoft.com/office/drawing/2014/main" id="{1EAE3EA8-95B6-4E7C-B8A2-5C7755C97FCD}"/>
              </a:ext>
            </a:extLst>
          </p:cNvPr>
          <p:cNvSpPr/>
          <p:nvPr/>
        </p:nvSpPr>
        <p:spPr>
          <a:xfrm rot="2700000">
            <a:off x="4297114" y="4856904"/>
            <a:ext cx="955838" cy="955842"/>
          </a:xfrm>
          <a:prstGeom prst="roundRect">
            <a:avLst>
              <a:gd name="adj" fmla="val 9009"/>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4" name="Rounded Rectangle 21">
            <a:extLst>
              <a:ext uri="{FF2B5EF4-FFF2-40B4-BE49-F238E27FC236}">
                <a16:creationId xmlns:a16="http://schemas.microsoft.com/office/drawing/2014/main" id="{93AA9DC2-D055-4F1D-A8E6-73E2C01A0BFA}"/>
              </a:ext>
            </a:extLst>
          </p:cNvPr>
          <p:cNvSpPr/>
          <p:nvPr/>
        </p:nvSpPr>
        <p:spPr>
          <a:xfrm rot="2700000">
            <a:off x="4027250" y="4856916"/>
            <a:ext cx="955838" cy="955841"/>
          </a:xfrm>
          <a:prstGeom prst="roundRect">
            <a:avLst>
              <a:gd name="adj" fmla="val 9009"/>
            </a:avLst>
          </a:prstGeom>
          <a:solidFill>
            <a:schemeClr val="bg1"/>
          </a:solidFill>
          <a:ln w="635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5" name="Rounded Rectangle 23">
            <a:extLst>
              <a:ext uri="{FF2B5EF4-FFF2-40B4-BE49-F238E27FC236}">
                <a16:creationId xmlns:a16="http://schemas.microsoft.com/office/drawing/2014/main" id="{F6962803-9C18-4B1B-8810-6A1727A6C6BA}"/>
              </a:ext>
            </a:extLst>
          </p:cNvPr>
          <p:cNvSpPr/>
          <p:nvPr/>
        </p:nvSpPr>
        <p:spPr>
          <a:xfrm rot="18900000" flipH="1">
            <a:off x="6919696" y="3420682"/>
            <a:ext cx="955838" cy="955842"/>
          </a:xfrm>
          <a:prstGeom prst="roundRect">
            <a:avLst>
              <a:gd name="adj" fmla="val 900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6" name="Rounded Rectangle 24">
            <a:extLst>
              <a:ext uri="{FF2B5EF4-FFF2-40B4-BE49-F238E27FC236}">
                <a16:creationId xmlns:a16="http://schemas.microsoft.com/office/drawing/2014/main" id="{BA780F27-DF67-46E9-AA08-30CC7343FB7C}"/>
              </a:ext>
            </a:extLst>
          </p:cNvPr>
          <p:cNvSpPr/>
          <p:nvPr/>
        </p:nvSpPr>
        <p:spPr>
          <a:xfrm rot="18900000" flipH="1">
            <a:off x="7189560" y="3420693"/>
            <a:ext cx="955838" cy="955841"/>
          </a:xfrm>
          <a:prstGeom prst="roundRect">
            <a:avLst>
              <a:gd name="adj" fmla="val 9009"/>
            </a:avLst>
          </a:prstGeom>
          <a:solidFill>
            <a:schemeClr val="bg1"/>
          </a:solidFill>
          <a:ln w="635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7" name="Rounded Rectangle 26">
            <a:extLst>
              <a:ext uri="{FF2B5EF4-FFF2-40B4-BE49-F238E27FC236}">
                <a16:creationId xmlns:a16="http://schemas.microsoft.com/office/drawing/2014/main" id="{642D05EE-59AF-42D9-AC43-95BB729FD64B}"/>
              </a:ext>
            </a:extLst>
          </p:cNvPr>
          <p:cNvSpPr/>
          <p:nvPr/>
        </p:nvSpPr>
        <p:spPr>
          <a:xfrm rot="18900000" flipH="1">
            <a:off x="6919696" y="1992854"/>
            <a:ext cx="955838" cy="955842"/>
          </a:xfrm>
          <a:prstGeom prst="roundRect">
            <a:avLst>
              <a:gd name="adj" fmla="val 9009"/>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8" name="Rounded Rectangle 27">
            <a:extLst>
              <a:ext uri="{FF2B5EF4-FFF2-40B4-BE49-F238E27FC236}">
                <a16:creationId xmlns:a16="http://schemas.microsoft.com/office/drawing/2014/main" id="{DEE72A9C-458B-45E5-8ECC-7428D14496C7}"/>
              </a:ext>
            </a:extLst>
          </p:cNvPr>
          <p:cNvSpPr/>
          <p:nvPr/>
        </p:nvSpPr>
        <p:spPr>
          <a:xfrm rot="18900000" flipH="1">
            <a:off x="7189560" y="1992866"/>
            <a:ext cx="955838" cy="955841"/>
          </a:xfrm>
          <a:prstGeom prst="roundRect">
            <a:avLst>
              <a:gd name="adj" fmla="val 9009"/>
            </a:avLst>
          </a:prstGeom>
          <a:solidFill>
            <a:schemeClr val="bg1"/>
          </a:solidFill>
          <a:ln w="635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9" name="Rounded Rectangle 29">
            <a:extLst>
              <a:ext uri="{FF2B5EF4-FFF2-40B4-BE49-F238E27FC236}">
                <a16:creationId xmlns:a16="http://schemas.microsoft.com/office/drawing/2014/main" id="{B897E143-34CF-4BCF-86BF-3C9B08860C5D}"/>
              </a:ext>
            </a:extLst>
          </p:cNvPr>
          <p:cNvSpPr/>
          <p:nvPr/>
        </p:nvSpPr>
        <p:spPr>
          <a:xfrm rot="18900000" flipH="1">
            <a:off x="6919696" y="4856416"/>
            <a:ext cx="955838" cy="955842"/>
          </a:xfrm>
          <a:prstGeom prst="roundRect">
            <a:avLst>
              <a:gd name="adj" fmla="val 9009"/>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0" name="Rounded Rectangle 30">
            <a:extLst>
              <a:ext uri="{FF2B5EF4-FFF2-40B4-BE49-F238E27FC236}">
                <a16:creationId xmlns:a16="http://schemas.microsoft.com/office/drawing/2014/main" id="{4A37200E-D8A0-4B9B-B798-1B23F67B2989}"/>
              </a:ext>
            </a:extLst>
          </p:cNvPr>
          <p:cNvSpPr/>
          <p:nvPr/>
        </p:nvSpPr>
        <p:spPr>
          <a:xfrm rot="18900000" flipH="1">
            <a:off x="7189560" y="4856427"/>
            <a:ext cx="955838" cy="955841"/>
          </a:xfrm>
          <a:prstGeom prst="roundRect">
            <a:avLst>
              <a:gd name="adj" fmla="val 9009"/>
            </a:avLst>
          </a:prstGeom>
          <a:solidFill>
            <a:schemeClr val="bg1"/>
          </a:solidFill>
          <a:ln w="635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nvGrpSpPr>
          <p:cNvPr id="21" name="Group 20">
            <a:extLst>
              <a:ext uri="{FF2B5EF4-FFF2-40B4-BE49-F238E27FC236}">
                <a16:creationId xmlns:a16="http://schemas.microsoft.com/office/drawing/2014/main" id="{E47EA123-05E5-4019-BBD4-A847643F0BFB}"/>
              </a:ext>
            </a:extLst>
          </p:cNvPr>
          <p:cNvGrpSpPr/>
          <p:nvPr/>
        </p:nvGrpSpPr>
        <p:grpSpPr>
          <a:xfrm>
            <a:off x="6047448" y="1931692"/>
            <a:ext cx="68958" cy="3877695"/>
            <a:chOff x="4304926" y="2101029"/>
            <a:chExt cx="68958" cy="3877695"/>
          </a:xfrm>
        </p:grpSpPr>
        <p:sp>
          <p:nvSpPr>
            <p:cNvPr id="22" name="Rectangle 21">
              <a:extLst>
                <a:ext uri="{FF2B5EF4-FFF2-40B4-BE49-F238E27FC236}">
                  <a16:creationId xmlns:a16="http://schemas.microsoft.com/office/drawing/2014/main" id="{E43524E1-5E31-474D-9C83-FD4AB3A2EE1B}"/>
                </a:ext>
              </a:extLst>
            </p:cNvPr>
            <p:cNvSpPr/>
            <p:nvPr/>
          </p:nvSpPr>
          <p:spPr>
            <a:xfrm>
              <a:off x="4304926" y="2101029"/>
              <a:ext cx="68958" cy="64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3" name="Rectangle 22">
              <a:extLst>
                <a:ext uri="{FF2B5EF4-FFF2-40B4-BE49-F238E27FC236}">
                  <a16:creationId xmlns:a16="http://schemas.microsoft.com/office/drawing/2014/main" id="{F8960433-BDDB-4FE0-A9C6-94016285FC58}"/>
                </a:ext>
              </a:extLst>
            </p:cNvPr>
            <p:cNvSpPr/>
            <p:nvPr/>
          </p:nvSpPr>
          <p:spPr>
            <a:xfrm>
              <a:off x="4304926" y="4034580"/>
              <a:ext cx="68958" cy="64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4" name="Rectangle 23">
              <a:extLst>
                <a:ext uri="{FF2B5EF4-FFF2-40B4-BE49-F238E27FC236}">
                  <a16:creationId xmlns:a16="http://schemas.microsoft.com/office/drawing/2014/main" id="{AC1A48B0-2AB5-4684-8AF9-EB98009DF35F}"/>
                </a:ext>
              </a:extLst>
            </p:cNvPr>
            <p:cNvSpPr/>
            <p:nvPr/>
          </p:nvSpPr>
          <p:spPr>
            <a:xfrm>
              <a:off x="4304926" y="3387333"/>
              <a:ext cx="68958" cy="64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5" name="Rectangle 24">
              <a:extLst>
                <a:ext uri="{FF2B5EF4-FFF2-40B4-BE49-F238E27FC236}">
                  <a16:creationId xmlns:a16="http://schemas.microsoft.com/office/drawing/2014/main" id="{79733558-B4DA-45D6-A1DC-05A82F417FAE}"/>
                </a:ext>
              </a:extLst>
            </p:cNvPr>
            <p:cNvSpPr/>
            <p:nvPr/>
          </p:nvSpPr>
          <p:spPr>
            <a:xfrm>
              <a:off x="4304926" y="2737102"/>
              <a:ext cx="68958" cy="64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6" name="Rectangle 25">
              <a:extLst>
                <a:ext uri="{FF2B5EF4-FFF2-40B4-BE49-F238E27FC236}">
                  <a16:creationId xmlns:a16="http://schemas.microsoft.com/office/drawing/2014/main" id="{96A1F2CD-8BC9-4982-9E80-C4957624D350}"/>
                </a:ext>
              </a:extLst>
            </p:cNvPr>
            <p:cNvSpPr/>
            <p:nvPr/>
          </p:nvSpPr>
          <p:spPr>
            <a:xfrm>
              <a:off x="4304926" y="5330724"/>
              <a:ext cx="68958" cy="64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7" name="Rectangle 26">
              <a:extLst>
                <a:ext uri="{FF2B5EF4-FFF2-40B4-BE49-F238E27FC236}">
                  <a16:creationId xmlns:a16="http://schemas.microsoft.com/office/drawing/2014/main" id="{73C0C5EF-EEBC-47EB-BFA9-E64D9E96D5FE}"/>
                </a:ext>
              </a:extLst>
            </p:cNvPr>
            <p:cNvSpPr/>
            <p:nvPr/>
          </p:nvSpPr>
          <p:spPr>
            <a:xfrm>
              <a:off x="4304926" y="4682652"/>
              <a:ext cx="68958" cy="64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cxnSp>
        <p:nvCxnSpPr>
          <p:cNvPr id="28" name="Straight Connector 27">
            <a:extLst>
              <a:ext uri="{FF2B5EF4-FFF2-40B4-BE49-F238E27FC236}">
                <a16:creationId xmlns:a16="http://schemas.microsoft.com/office/drawing/2014/main" id="{D41ECB8B-CBAC-405C-965F-DE61A1210603}"/>
              </a:ext>
            </a:extLst>
          </p:cNvPr>
          <p:cNvCxnSpPr/>
          <p:nvPr/>
        </p:nvCxnSpPr>
        <p:spPr>
          <a:xfrm>
            <a:off x="6233841" y="2875437"/>
            <a:ext cx="360040" cy="0"/>
          </a:xfrm>
          <a:prstGeom prst="line">
            <a:avLst/>
          </a:prstGeom>
          <a:ln w="19050">
            <a:solidFill>
              <a:schemeClr val="bg1">
                <a:lumMod val="75000"/>
              </a:schemeClr>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1875E6F9-29A0-4175-8E25-57149E1E8AF8}"/>
              </a:ext>
            </a:extLst>
          </p:cNvPr>
          <p:cNvCxnSpPr/>
          <p:nvPr/>
        </p:nvCxnSpPr>
        <p:spPr>
          <a:xfrm>
            <a:off x="6302339" y="4194239"/>
            <a:ext cx="360040" cy="0"/>
          </a:xfrm>
          <a:prstGeom prst="line">
            <a:avLst/>
          </a:prstGeom>
          <a:ln w="19050">
            <a:solidFill>
              <a:schemeClr val="bg1">
                <a:lumMod val="75000"/>
              </a:schemeClr>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51017032-052B-4BDC-8975-6BC8E53E9616}"/>
              </a:ext>
            </a:extLst>
          </p:cNvPr>
          <p:cNvCxnSpPr/>
          <p:nvPr/>
        </p:nvCxnSpPr>
        <p:spPr>
          <a:xfrm>
            <a:off x="6302339" y="5521832"/>
            <a:ext cx="360040" cy="0"/>
          </a:xfrm>
          <a:prstGeom prst="line">
            <a:avLst/>
          </a:prstGeom>
          <a:ln w="19050">
            <a:solidFill>
              <a:schemeClr val="bg1">
                <a:lumMod val="75000"/>
              </a:schemeClr>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BEB0CE08-C6E6-40DA-8EA2-63C9A75284FF}"/>
              </a:ext>
            </a:extLst>
          </p:cNvPr>
          <p:cNvCxnSpPr/>
          <p:nvPr/>
        </p:nvCxnSpPr>
        <p:spPr>
          <a:xfrm>
            <a:off x="5477814" y="2216036"/>
            <a:ext cx="360040" cy="0"/>
          </a:xfrm>
          <a:prstGeom prst="line">
            <a:avLst/>
          </a:prstGeom>
          <a:ln w="19050">
            <a:solidFill>
              <a:schemeClr val="bg1">
                <a:lumMod val="75000"/>
              </a:schemeClr>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DB7B9E57-5C42-497A-B29A-E200E4D736A2}"/>
              </a:ext>
            </a:extLst>
          </p:cNvPr>
          <p:cNvCxnSpPr/>
          <p:nvPr/>
        </p:nvCxnSpPr>
        <p:spPr>
          <a:xfrm>
            <a:off x="5519936" y="3534838"/>
            <a:ext cx="360040" cy="0"/>
          </a:xfrm>
          <a:prstGeom prst="line">
            <a:avLst/>
          </a:prstGeom>
          <a:ln w="19050">
            <a:solidFill>
              <a:schemeClr val="bg1">
                <a:lumMod val="75000"/>
              </a:schemeClr>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CC95B938-7408-473A-A082-1CD8B5F32FE2}"/>
              </a:ext>
            </a:extLst>
          </p:cNvPr>
          <p:cNvCxnSpPr/>
          <p:nvPr/>
        </p:nvCxnSpPr>
        <p:spPr>
          <a:xfrm>
            <a:off x="5519936" y="4853640"/>
            <a:ext cx="360040" cy="0"/>
          </a:xfrm>
          <a:prstGeom prst="line">
            <a:avLst/>
          </a:prstGeom>
          <a:ln w="19050">
            <a:solidFill>
              <a:schemeClr val="bg1">
                <a:lumMod val="75000"/>
              </a:schemeClr>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grpSp>
        <p:nvGrpSpPr>
          <p:cNvPr id="34" name="Group 57">
            <a:extLst>
              <a:ext uri="{FF2B5EF4-FFF2-40B4-BE49-F238E27FC236}">
                <a16:creationId xmlns:a16="http://schemas.microsoft.com/office/drawing/2014/main" id="{35DB9A69-E639-4CCA-865B-01EEB5E3CA3C}"/>
              </a:ext>
            </a:extLst>
          </p:cNvPr>
          <p:cNvGrpSpPr/>
          <p:nvPr/>
        </p:nvGrpSpPr>
        <p:grpSpPr>
          <a:xfrm>
            <a:off x="8386198" y="2039234"/>
            <a:ext cx="2789802" cy="860596"/>
            <a:chOff x="2079598" y="4287457"/>
            <a:chExt cx="2262901" cy="860596"/>
          </a:xfrm>
        </p:grpSpPr>
        <p:sp>
          <p:nvSpPr>
            <p:cNvPr id="35" name="TextBox 34">
              <a:extLst>
                <a:ext uri="{FF2B5EF4-FFF2-40B4-BE49-F238E27FC236}">
                  <a16:creationId xmlns:a16="http://schemas.microsoft.com/office/drawing/2014/main" id="{CF18E723-3B03-47DD-BEC7-F5A8C6437D25}"/>
                </a:ext>
              </a:extLst>
            </p:cNvPr>
            <p:cNvSpPr txBox="1"/>
            <p:nvPr/>
          </p:nvSpPr>
          <p:spPr>
            <a:xfrm>
              <a:off x="2079598" y="4501722"/>
              <a:ext cx="2262901" cy="646331"/>
            </a:xfrm>
            <a:prstGeom prst="rect">
              <a:avLst/>
            </a:prstGeom>
            <a:noFill/>
          </p:spPr>
          <p:txBody>
            <a:bodyPr wrap="square" rtlCol="0">
              <a:spAutoFit/>
            </a:bodyPr>
            <a:lstStyle/>
            <a:p>
              <a:pPr algn="l"/>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36" name="TextBox 35">
              <a:extLst>
                <a:ext uri="{FF2B5EF4-FFF2-40B4-BE49-F238E27FC236}">
                  <a16:creationId xmlns:a16="http://schemas.microsoft.com/office/drawing/2014/main" id="{4CC1E2C0-8D78-4CE2-A524-55719C67F428}"/>
                </a:ext>
              </a:extLst>
            </p:cNvPr>
            <p:cNvSpPr txBox="1"/>
            <p:nvPr/>
          </p:nvSpPr>
          <p:spPr>
            <a:xfrm>
              <a:off x="2079598" y="4287457"/>
              <a:ext cx="2262901" cy="276999"/>
            </a:xfrm>
            <a:prstGeom prst="rect">
              <a:avLst/>
            </a:prstGeom>
            <a:noFill/>
          </p:spPr>
          <p:txBody>
            <a:bodyPr wrap="square" rtlCol="0">
              <a:spAutoFit/>
            </a:bodyPr>
            <a:lstStyle/>
            <a:p>
              <a:pPr algn="l"/>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37" name="Group 57">
            <a:extLst>
              <a:ext uri="{FF2B5EF4-FFF2-40B4-BE49-F238E27FC236}">
                <a16:creationId xmlns:a16="http://schemas.microsoft.com/office/drawing/2014/main" id="{BF422704-8518-45CF-9E3A-CA4DBE4F1349}"/>
              </a:ext>
            </a:extLst>
          </p:cNvPr>
          <p:cNvGrpSpPr/>
          <p:nvPr/>
        </p:nvGrpSpPr>
        <p:grpSpPr>
          <a:xfrm>
            <a:off x="8386198" y="3457188"/>
            <a:ext cx="2789802" cy="860596"/>
            <a:chOff x="2079598" y="4287457"/>
            <a:chExt cx="2262901" cy="860596"/>
          </a:xfrm>
        </p:grpSpPr>
        <p:sp>
          <p:nvSpPr>
            <p:cNvPr id="38" name="TextBox 37">
              <a:extLst>
                <a:ext uri="{FF2B5EF4-FFF2-40B4-BE49-F238E27FC236}">
                  <a16:creationId xmlns:a16="http://schemas.microsoft.com/office/drawing/2014/main" id="{D1D21BDD-F0D3-4078-9EC9-D08F92C9658B}"/>
                </a:ext>
              </a:extLst>
            </p:cNvPr>
            <p:cNvSpPr txBox="1"/>
            <p:nvPr/>
          </p:nvSpPr>
          <p:spPr>
            <a:xfrm>
              <a:off x="2079598" y="4501722"/>
              <a:ext cx="2262901" cy="646331"/>
            </a:xfrm>
            <a:prstGeom prst="rect">
              <a:avLst/>
            </a:prstGeom>
            <a:noFill/>
          </p:spPr>
          <p:txBody>
            <a:bodyPr wrap="square" rtlCol="0">
              <a:spAutoFit/>
            </a:bodyPr>
            <a:lstStyle/>
            <a:p>
              <a:pPr algn="l"/>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39" name="TextBox 38">
              <a:extLst>
                <a:ext uri="{FF2B5EF4-FFF2-40B4-BE49-F238E27FC236}">
                  <a16:creationId xmlns:a16="http://schemas.microsoft.com/office/drawing/2014/main" id="{D9FFBBD9-ABF9-4345-A72F-05004804AAE6}"/>
                </a:ext>
              </a:extLst>
            </p:cNvPr>
            <p:cNvSpPr txBox="1"/>
            <p:nvPr/>
          </p:nvSpPr>
          <p:spPr>
            <a:xfrm>
              <a:off x="2079598" y="4287457"/>
              <a:ext cx="2262901" cy="276999"/>
            </a:xfrm>
            <a:prstGeom prst="rect">
              <a:avLst/>
            </a:prstGeom>
            <a:noFill/>
          </p:spPr>
          <p:txBody>
            <a:bodyPr wrap="square" rtlCol="0">
              <a:spAutoFit/>
            </a:bodyPr>
            <a:lstStyle/>
            <a:p>
              <a:pPr algn="l"/>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40" name="Group 57">
            <a:extLst>
              <a:ext uri="{FF2B5EF4-FFF2-40B4-BE49-F238E27FC236}">
                <a16:creationId xmlns:a16="http://schemas.microsoft.com/office/drawing/2014/main" id="{9A19E8DE-C278-4FAC-8FC2-CA4D2C14D767}"/>
              </a:ext>
            </a:extLst>
          </p:cNvPr>
          <p:cNvGrpSpPr/>
          <p:nvPr/>
        </p:nvGrpSpPr>
        <p:grpSpPr>
          <a:xfrm>
            <a:off x="8386198" y="4907356"/>
            <a:ext cx="2789802" cy="860596"/>
            <a:chOff x="2079598" y="4287457"/>
            <a:chExt cx="2262901" cy="860596"/>
          </a:xfrm>
        </p:grpSpPr>
        <p:sp>
          <p:nvSpPr>
            <p:cNvPr id="41" name="TextBox 40">
              <a:extLst>
                <a:ext uri="{FF2B5EF4-FFF2-40B4-BE49-F238E27FC236}">
                  <a16:creationId xmlns:a16="http://schemas.microsoft.com/office/drawing/2014/main" id="{2A34DC5A-6E61-4188-9BF5-6B27A4C74665}"/>
                </a:ext>
              </a:extLst>
            </p:cNvPr>
            <p:cNvSpPr txBox="1"/>
            <p:nvPr/>
          </p:nvSpPr>
          <p:spPr>
            <a:xfrm>
              <a:off x="2079598" y="4501722"/>
              <a:ext cx="2262901" cy="646331"/>
            </a:xfrm>
            <a:prstGeom prst="rect">
              <a:avLst/>
            </a:prstGeom>
            <a:noFill/>
          </p:spPr>
          <p:txBody>
            <a:bodyPr wrap="square" rtlCol="0">
              <a:spAutoFit/>
            </a:bodyPr>
            <a:lstStyle/>
            <a:p>
              <a:pPr algn="l"/>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42" name="TextBox 41">
              <a:extLst>
                <a:ext uri="{FF2B5EF4-FFF2-40B4-BE49-F238E27FC236}">
                  <a16:creationId xmlns:a16="http://schemas.microsoft.com/office/drawing/2014/main" id="{F2D5E929-816A-4C70-9BA0-A8F1C7213E3F}"/>
                </a:ext>
              </a:extLst>
            </p:cNvPr>
            <p:cNvSpPr txBox="1"/>
            <p:nvPr/>
          </p:nvSpPr>
          <p:spPr>
            <a:xfrm>
              <a:off x="2079598" y="4287457"/>
              <a:ext cx="2262901" cy="276999"/>
            </a:xfrm>
            <a:prstGeom prst="rect">
              <a:avLst/>
            </a:prstGeom>
            <a:noFill/>
          </p:spPr>
          <p:txBody>
            <a:bodyPr wrap="square" rtlCol="0">
              <a:spAutoFit/>
            </a:bodyPr>
            <a:lstStyle/>
            <a:p>
              <a:pPr algn="l"/>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43" name="Group 57">
            <a:extLst>
              <a:ext uri="{FF2B5EF4-FFF2-40B4-BE49-F238E27FC236}">
                <a16:creationId xmlns:a16="http://schemas.microsoft.com/office/drawing/2014/main" id="{8327CE72-2D32-4A3C-91A2-34F0998BC4CD}"/>
              </a:ext>
            </a:extLst>
          </p:cNvPr>
          <p:cNvGrpSpPr/>
          <p:nvPr/>
        </p:nvGrpSpPr>
        <p:grpSpPr>
          <a:xfrm>
            <a:off x="998172" y="2039234"/>
            <a:ext cx="2789802" cy="860596"/>
            <a:chOff x="2079598" y="4287457"/>
            <a:chExt cx="2262901" cy="860596"/>
          </a:xfrm>
        </p:grpSpPr>
        <p:sp>
          <p:nvSpPr>
            <p:cNvPr id="44" name="TextBox 43">
              <a:extLst>
                <a:ext uri="{FF2B5EF4-FFF2-40B4-BE49-F238E27FC236}">
                  <a16:creationId xmlns:a16="http://schemas.microsoft.com/office/drawing/2014/main" id="{870A3D47-7C30-4287-A25D-E3A38B9D8287}"/>
                </a:ext>
              </a:extLst>
            </p:cNvPr>
            <p:cNvSpPr txBox="1"/>
            <p:nvPr/>
          </p:nvSpPr>
          <p:spPr>
            <a:xfrm>
              <a:off x="2079598" y="4501722"/>
              <a:ext cx="2262901"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45" name="TextBox 44">
              <a:extLst>
                <a:ext uri="{FF2B5EF4-FFF2-40B4-BE49-F238E27FC236}">
                  <a16:creationId xmlns:a16="http://schemas.microsoft.com/office/drawing/2014/main" id="{CB5CCCD4-67CD-42BD-85EC-3AEC285D0C8C}"/>
                </a:ext>
              </a:extLst>
            </p:cNvPr>
            <p:cNvSpPr txBox="1"/>
            <p:nvPr/>
          </p:nvSpPr>
          <p:spPr>
            <a:xfrm>
              <a:off x="2079598" y="4287457"/>
              <a:ext cx="2262901" cy="276999"/>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46" name="Group 57">
            <a:extLst>
              <a:ext uri="{FF2B5EF4-FFF2-40B4-BE49-F238E27FC236}">
                <a16:creationId xmlns:a16="http://schemas.microsoft.com/office/drawing/2014/main" id="{3B64FE0C-8AB5-41A4-93D0-96AA585C7F7E}"/>
              </a:ext>
            </a:extLst>
          </p:cNvPr>
          <p:cNvGrpSpPr/>
          <p:nvPr/>
        </p:nvGrpSpPr>
        <p:grpSpPr>
          <a:xfrm>
            <a:off x="998172" y="3457188"/>
            <a:ext cx="2789802" cy="860596"/>
            <a:chOff x="2079598" y="4287457"/>
            <a:chExt cx="2262901" cy="860596"/>
          </a:xfrm>
        </p:grpSpPr>
        <p:sp>
          <p:nvSpPr>
            <p:cNvPr id="47" name="TextBox 46">
              <a:extLst>
                <a:ext uri="{FF2B5EF4-FFF2-40B4-BE49-F238E27FC236}">
                  <a16:creationId xmlns:a16="http://schemas.microsoft.com/office/drawing/2014/main" id="{DB5DA883-1AE1-4BBF-989F-427BBC94E725}"/>
                </a:ext>
              </a:extLst>
            </p:cNvPr>
            <p:cNvSpPr txBox="1"/>
            <p:nvPr/>
          </p:nvSpPr>
          <p:spPr>
            <a:xfrm>
              <a:off x="2079598" y="4501722"/>
              <a:ext cx="2262901"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48" name="TextBox 47">
              <a:extLst>
                <a:ext uri="{FF2B5EF4-FFF2-40B4-BE49-F238E27FC236}">
                  <a16:creationId xmlns:a16="http://schemas.microsoft.com/office/drawing/2014/main" id="{EE53BE53-4305-4D29-B8E5-022128931586}"/>
                </a:ext>
              </a:extLst>
            </p:cNvPr>
            <p:cNvSpPr txBox="1"/>
            <p:nvPr/>
          </p:nvSpPr>
          <p:spPr>
            <a:xfrm>
              <a:off x="2079598" y="4287457"/>
              <a:ext cx="2262901" cy="276999"/>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49" name="Group 57">
            <a:extLst>
              <a:ext uri="{FF2B5EF4-FFF2-40B4-BE49-F238E27FC236}">
                <a16:creationId xmlns:a16="http://schemas.microsoft.com/office/drawing/2014/main" id="{DEE8B0F4-1AA0-4F26-9BD2-199888241648}"/>
              </a:ext>
            </a:extLst>
          </p:cNvPr>
          <p:cNvGrpSpPr/>
          <p:nvPr/>
        </p:nvGrpSpPr>
        <p:grpSpPr>
          <a:xfrm>
            <a:off x="998172" y="4907356"/>
            <a:ext cx="2789802" cy="860596"/>
            <a:chOff x="2079598" y="4287457"/>
            <a:chExt cx="2262901" cy="860596"/>
          </a:xfrm>
        </p:grpSpPr>
        <p:sp>
          <p:nvSpPr>
            <p:cNvPr id="50" name="TextBox 49">
              <a:extLst>
                <a:ext uri="{FF2B5EF4-FFF2-40B4-BE49-F238E27FC236}">
                  <a16:creationId xmlns:a16="http://schemas.microsoft.com/office/drawing/2014/main" id="{2BE9480C-F107-4D86-8660-2A37B97C6545}"/>
                </a:ext>
              </a:extLst>
            </p:cNvPr>
            <p:cNvSpPr txBox="1"/>
            <p:nvPr/>
          </p:nvSpPr>
          <p:spPr>
            <a:xfrm>
              <a:off x="2079598" y="4501722"/>
              <a:ext cx="2262901"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51" name="TextBox 50">
              <a:extLst>
                <a:ext uri="{FF2B5EF4-FFF2-40B4-BE49-F238E27FC236}">
                  <a16:creationId xmlns:a16="http://schemas.microsoft.com/office/drawing/2014/main" id="{654E9024-C302-42ED-9A09-3D158708D936}"/>
                </a:ext>
              </a:extLst>
            </p:cNvPr>
            <p:cNvSpPr txBox="1"/>
            <p:nvPr/>
          </p:nvSpPr>
          <p:spPr>
            <a:xfrm>
              <a:off x="2079598" y="4287457"/>
              <a:ext cx="2262901" cy="276999"/>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sp>
        <p:nvSpPr>
          <p:cNvPr id="52" name="Rounded Rectangle 10">
            <a:extLst>
              <a:ext uri="{FF2B5EF4-FFF2-40B4-BE49-F238E27FC236}">
                <a16:creationId xmlns:a16="http://schemas.microsoft.com/office/drawing/2014/main" id="{E54484E3-7105-4BCF-9EC7-B108CA959AAB}"/>
              </a:ext>
            </a:extLst>
          </p:cNvPr>
          <p:cNvSpPr/>
          <p:nvPr/>
        </p:nvSpPr>
        <p:spPr>
          <a:xfrm>
            <a:off x="4368530" y="5184356"/>
            <a:ext cx="270202" cy="357582"/>
          </a:xfrm>
          <a:custGeom>
            <a:avLst/>
            <a:gdLst/>
            <a:ahLst/>
            <a:cxnLst/>
            <a:rect l="l" t="t" r="r" b="b"/>
            <a:pathLst>
              <a:path w="2448272" h="3240000">
                <a:moveTo>
                  <a:pt x="1358676" y="2676152"/>
                </a:moveTo>
                <a:cubicBezTo>
                  <a:pt x="1327753" y="2676152"/>
                  <a:pt x="1302685" y="2701220"/>
                  <a:pt x="1302685" y="2732143"/>
                </a:cubicBezTo>
                <a:lnTo>
                  <a:pt x="1302685" y="2956101"/>
                </a:lnTo>
                <a:cubicBezTo>
                  <a:pt x="1302685" y="2987024"/>
                  <a:pt x="1327753" y="3012092"/>
                  <a:pt x="1358676" y="3012092"/>
                </a:cubicBezTo>
                <a:lnTo>
                  <a:pt x="1582634" y="3012092"/>
                </a:lnTo>
                <a:cubicBezTo>
                  <a:pt x="1613557" y="3012092"/>
                  <a:pt x="1638625" y="2987024"/>
                  <a:pt x="1638625" y="2956101"/>
                </a:cubicBezTo>
                <a:lnTo>
                  <a:pt x="1638625" y="2732143"/>
                </a:lnTo>
                <a:cubicBezTo>
                  <a:pt x="1638625" y="2701220"/>
                  <a:pt x="1613557" y="2676152"/>
                  <a:pt x="1582634" y="2676152"/>
                </a:cubicBezTo>
                <a:close/>
                <a:moveTo>
                  <a:pt x="837062" y="2676152"/>
                </a:moveTo>
                <a:cubicBezTo>
                  <a:pt x="806139" y="2676152"/>
                  <a:pt x="781071" y="2701220"/>
                  <a:pt x="781071" y="2732143"/>
                </a:cubicBezTo>
                <a:lnTo>
                  <a:pt x="781071" y="2956101"/>
                </a:lnTo>
                <a:cubicBezTo>
                  <a:pt x="781071" y="2987024"/>
                  <a:pt x="806139" y="3012092"/>
                  <a:pt x="837062" y="3012092"/>
                </a:cubicBezTo>
                <a:lnTo>
                  <a:pt x="1061020" y="3012092"/>
                </a:lnTo>
                <a:cubicBezTo>
                  <a:pt x="1091943" y="3012092"/>
                  <a:pt x="1117011" y="2987024"/>
                  <a:pt x="1117011" y="2956101"/>
                </a:cubicBezTo>
                <a:lnTo>
                  <a:pt x="1117011" y="2732143"/>
                </a:lnTo>
                <a:cubicBezTo>
                  <a:pt x="1117011" y="2701220"/>
                  <a:pt x="1091943" y="2676152"/>
                  <a:pt x="1061020" y="2676152"/>
                </a:cubicBezTo>
                <a:close/>
                <a:moveTo>
                  <a:pt x="315448" y="2676152"/>
                </a:moveTo>
                <a:cubicBezTo>
                  <a:pt x="284525" y="2676152"/>
                  <a:pt x="259457" y="2701220"/>
                  <a:pt x="259457" y="2732143"/>
                </a:cubicBezTo>
                <a:lnTo>
                  <a:pt x="259457" y="2956101"/>
                </a:lnTo>
                <a:cubicBezTo>
                  <a:pt x="259457" y="2987024"/>
                  <a:pt x="284525" y="3012092"/>
                  <a:pt x="315448" y="3012092"/>
                </a:cubicBezTo>
                <a:lnTo>
                  <a:pt x="539406" y="3012092"/>
                </a:lnTo>
                <a:cubicBezTo>
                  <a:pt x="570329" y="3012092"/>
                  <a:pt x="595397" y="2987024"/>
                  <a:pt x="595397" y="2956101"/>
                </a:cubicBezTo>
                <a:lnTo>
                  <a:pt x="595397" y="2732143"/>
                </a:lnTo>
                <a:cubicBezTo>
                  <a:pt x="595397" y="2701220"/>
                  <a:pt x="570329" y="2676152"/>
                  <a:pt x="539406" y="2676152"/>
                </a:cubicBezTo>
                <a:close/>
                <a:moveTo>
                  <a:pt x="1880291" y="2179832"/>
                </a:moveTo>
                <a:cubicBezTo>
                  <a:pt x="1849368" y="2179832"/>
                  <a:pt x="1824300" y="2204900"/>
                  <a:pt x="1824300" y="2235823"/>
                </a:cubicBezTo>
                <a:lnTo>
                  <a:pt x="1824300" y="2956101"/>
                </a:lnTo>
                <a:cubicBezTo>
                  <a:pt x="1824300" y="2987024"/>
                  <a:pt x="1849368" y="3012092"/>
                  <a:pt x="1880291" y="3012092"/>
                </a:cubicBezTo>
                <a:lnTo>
                  <a:pt x="2104249" y="3012092"/>
                </a:lnTo>
                <a:cubicBezTo>
                  <a:pt x="2135172" y="3012092"/>
                  <a:pt x="2160240" y="2987024"/>
                  <a:pt x="2160240" y="2956101"/>
                </a:cubicBezTo>
                <a:lnTo>
                  <a:pt x="2160240" y="2235823"/>
                </a:lnTo>
                <a:cubicBezTo>
                  <a:pt x="2160240" y="2204900"/>
                  <a:pt x="2135172" y="2179832"/>
                  <a:pt x="2104249" y="2179832"/>
                </a:cubicBezTo>
                <a:close/>
                <a:moveTo>
                  <a:pt x="1358676" y="2179832"/>
                </a:moveTo>
                <a:cubicBezTo>
                  <a:pt x="1327753" y="2179832"/>
                  <a:pt x="1302685" y="2204900"/>
                  <a:pt x="1302685" y="2235823"/>
                </a:cubicBezTo>
                <a:lnTo>
                  <a:pt x="1302685" y="2459781"/>
                </a:lnTo>
                <a:cubicBezTo>
                  <a:pt x="1302685" y="2490704"/>
                  <a:pt x="1327753" y="2515772"/>
                  <a:pt x="1358676" y="2515772"/>
                </a:cubicBezTo>
                <a:lnTo>
                  <a:pt x="1582634" y="2515772"/>
                </a:lnTo>
                <a:cubicBezTo>
                  <a:pt x="1613557" y="2515772"/>
                  <a:pt x="1638625" y="2490704"/>
                  <a:pt x="1638625" y="2459781"/>
                </a:cubicBezTo>
                <a:lnTo>
                  <a:pt x="1638625" y="2235823"/>
                </a:lnTo>
                <a:cubicBezTo>
                  <a:pt x="1638625" y="2204900"/>
                  <a:pt x="1613557" y="2179832"/>
                  <a:pt x="1582634" y="2179832"/>
                </a:cubicBezTo>
                <a:close/>
                <a:moveTo>
                  <a:pt x="837062" y="2179832"/>
                </a:moveTo>
                <a:cubicBezTo>
                  <a:pt x="806139" y="2179832"/>
                  <a:pt x="781071" y="2204900"/>
                  <a:pt x="781071" y="2235823"/>
                </a:cubicBezTo>
                <a:lnTo>
                  <a:pt x="781071" y="2459781"/>
                </a:lnTo>
                <a:cubicBezTo>
                  <a:pt x="781071" y="2490704"/>
                  <a:pt x="806139" y="2515772"/>
                  <a:pt x="837062" y="2515772"/>
                </a:cubicBezTo>
                <a:lnTo>
                  <a:pt x="1061020" y="2515772"/>
                </a:lnTo>
                <a:cubicBezTo>
                  <a:pt x="1091943" y="2515772"/>
                  <a:pt x="1117011" y="2490704"/>
                  <a:pt x="1117011" y="2459781"/>
                </a:cubicBezTo>
                <a:lnTo>
                  <a:pt x="1117011" y="2235823"/>
                </a:lnTo>
                <a:cubicBezTo>
                  <a:pt x="1117011" y="2204900"/>
                  <a:pt x="1091943" y="2179832"/>
                  <a:pt x="1061020" y="2179832"/>
                </a:cubicBezTo>
                <a:close/>
                <a:moveTo>
                  <a:pt x="315448" y="2179832"/>
                </a:moveTo>
                <a:cubicBezTo>
                  <a:pt x="284525" y="2179832"/>
                  <a:pt x="259457" y="2204900"/>
                  <a:pt x="259457" y="2235823"/>
                </a:cubicBezTo>
                <a:lnTo>
                  <a:pt x="259457" y="2459781"/>
                </a:lnTo>
                <a:cubicBezTo>
                  <a:pt x="259457" y="2490704"/>
                  <a:pt x="284525" y="2515772"/>
                  <a:pt x="315448" y="2515772"/>
                </a:cubicBezTo>
                <a:lnTo>
                  <a:pt x="539406" y="2515772"/>
                </a:lnTo>
                <a:cubicBezTo>
                  <a:pt x="570329" y="2515772"/>
                  <a:pt x="595397" y="2490704"/>
                  <a:pt x="595397" y="2459781"/>
                </a:cubicBezTo>
                <a:lnTo>
                  <a:pt x="595397" y="2235823"/>
                </a:lnTo>
                <a:cubicBezTo>
                  <a:pt x="595397" y="2204900"/>
                  <a:pt x="570329" y="2179832"/>
                  <a:pt x="539406" y="2179832"/>
                </a:cubicBezTo>
                <a:close/>
                <a:moveTo>
                  <a:pt x="1880291" y="1683512"/>
                </a:moveTo>
                <a:cubicBezTo>
                  <a:pt x="1849368" y="1683512"/>
                  <a:pt x="1824300" y="1708580"/>
                  <a:pt x="1824300" y="1739503"/>
                </a:cubicBezTo>
                <a:lnTo>
                  <a:pt x="1824300" y="1963461"/>
                </a:lnTo>
                <a:cubicBezTo>
                  <a:pt x="1824300" y="1994384"/>
                  <a:pt x="1849368" y="2019452"/>
                  <a:pt x="1880291" y="2019452"/>
                </a:cubicBezTo>
                <a:lnTo>
                  <a:pt x="2104249" y="2019452"/>
                </a:lnTo>
                <a:cubicBezTo>
                  <a:pt x="2135172" y="2019452"/>
                  <a:pt x="2160240" y="1994384"/>
                  <a:pt x="2160240" y="1963461"/>
                </a:cubicBezTo>
                <a:lnTo>
                  <a:pt x="2160240" y="1739503"/>
                </a:lnTo>
                <a:cubicBezTo>
                  <a:pt x="2160240" y="1708580"/>
                  <a:pt x="2135172" y="1683512"/>
                  <a:pt x="2104249" y="1683512"/>
                </a:cubicBezTo>
                <a:close/>
                <a:moveTo>
                  <a:pt x="1358676" y="1683512"/>
                </a:moveTo>
                <a:cubicBezTo>
                  <a:pt x="1327753" y="1683512"/>
                  <a:pt x="1302685" y="1708580"/>
                  <a:pt x="1302685" y="1739503"/>
                </a:cubicBezTo>
                <a:lnTo>
                  <a:pt x="1302685" y="1963461"/>
                </a:lnTo>
                <a:cubicBezTo>
                  <a:pt x="1302685" y="1994384"/>
                  <a:pt x="1327753" y="2019452"/>
                  <a:pt x="1358676" y="2019452"/>
                </a:cubicBezTo>
                <a:lnTo>
                  <a:pt x="1582634" y="2019452"/>
                </a:lnTo>
                <a:cubicBezTo>
                  <a:pt x="1613557" y="2019452"/>
                  <a:pt x="1638625" y="1994384"/>
                  <a:pt x="1638625" y="1963461"/>
                </a:cubicBezTo>
                <a:lnTo>
                  <a:pt x="1638625" y="1739503"/>
                </a:lnTo>
                <a:cubicBezTo>
                  <a:pt x="1638625" y="1708580"/>
                  <a:pt x="1613557" y="1683512"/>
                  <a:pt x="1582634" y="1683512"/>
                </a:cubicBezTo>
                <a:close/>
                <a:moveTo>
                  <a:pt x="837062" y="1683512"/>
                </a:moveTo>
                <a:cubicBezTo>
                  <a:pt x="806139" y="1683512"/>
                  <a:pt x="781071" y="1708580"/>
                  <a:pt x="781071" y="1739503"/>
                </a:cubicBezTo>
                <a:lnTo>
                  <a:pt x="781071" y="1963461"/>
                </a:lnTo>
                <a:cubicBezTo>
                  <a:pt x="781071" y="1994384"/>
                  <a:pt x="806139" y="2019452"/>
                  <a:pt x="837062" y="2019452"/>
                </a:cubicBezTo>
                <a:lnTo>
                  <a:pt x="1061020" y="2019452"/>
                </a:lnTo>
                <a:cubicBezTo>
                  <a:pt x="1091943" y="2019452"/>
                  <a:pt x="1117011" y="1994384"/>
                  <a:pt x="1117011" y="1963461"/>
                </a:cubicBezTo>
                <a:lnTo>
                  <a:pt x="1117011" y="1739503"/>
                </a:lnTo>
                <a:cubicBezTo>
                  <a:pt x="1117011" y="1708580"/>
                  <a:pt x="1091943" y="1683512"/>
                  <a:pt x="1061020" y="1683512"/>
                </a:cubicBezTo>
                <a:close/>
                <a:moveTo>
                  <a:pt x="315448" y="1683512"/>
                </a:moveTo>
                <a:cubicBezTo>
                  <a:pt x="284525" y="1683512"/>
                  <a:pt x="259457" y="1708580"/>
                  <a:pt x="259457" y="1739503"/>
                </a:cubicBezTo>
                <a:lnTo>
                  <a:pt x="259457" y="1963461"/>
                </a:lnTo>
                <a:cubicBezTo>
                  <a:pt x="259457" y="1994384"/>
                  <a:pt x="284525" y="2019452"/>
                  <a:pt x="315448" y="2019452"/>
                </a:cubicBezTo>
                <a:lnTo>
                  <a:pt x="539406" y="2019452"/>
                </a:lnTo>
                <a:cubicBezTo>
                  <a:pt x="570329" y="2019452"/>
                  <a:pt x="595397" y="1994384"/>
                  <a:pt x="595397" y="1963461"/>
                </a:cubicBezTo>
                <a:lnTo>
                  <a:pt x="595397" y="1739503"/>
                </a:lnTo>
                <a:cubicBezTo>
                  <a:pt x="595397" y="1708580"/>
                  <a:pt x="570329" y="1683512"/>
                  <a:pt x="539406" y="1683512"/>
                </a:cubicBezTo>
                <a:close/>
                <a:moveTo>
                  <a:pt x="1880291" y="1187192"/>
                </a:moveTo>
                <a:cubicBezTo>
                  <a:pt x="1849368" y="1187192"/>
                  <a:pt x="1824300" y="1212260"/>
                  <a:pt x="1824300" y="1243183"/>
                </a:cubicBezTo>
                <a:lnTo>
                  <a:pt x="1824300" y="1467141"/>
                </a:lnTo>
                <a:cubicBezTo>
                  <a:pt x="1824300" y="1498064"/>
                  <a:pt x="1849368" y="1523132"/>
                  <a:pt x="1880291" y="1523132"/>
                </a:cubicBezTo>
                <a:lnTo>
                  <a:pt x="2104249" y="1523132"/>
                </a:lnTo>
                <a:cubicBezTo>
                  <a:pt x="2135172" y="1523132"/>
                  <a:pt x="2160240" y="1498064"/>
                  <a:pt x="2160240" y="1467141"/>
                </a:cubicBezTo>
                <a:lnTo>
                  <a:pt x="2160240" y="1243183"/>
                </a:lnTo>
                <a:cubicBezTo>
                  <a:pt x="2160240" y="1212260"/>
                  <a:pt x="2135172" y="1187192"/>
                  <a:pt x="2104249" y="1187192"/>
                </a:cubicBezTo>
                <a:close/>
                <a:moveTo>
                  <a:pt x="1358676" y="1187192"/>
                </a:moveTo>
                <a:cubicBezTo>
                  <a:pt x="1327753" y="1187192"/>
                  <a:pt x="1302685" y="1212260"/>
                  <a:pt x="1302685" y="1243183"/>
                </a:cubicBezTo>
                <a:lnTo>
                  <a:pt x="1302685" y="1467141"/>
                </a:lnTo>
                <a:cubicBezTo>
                  <a:pt x="1302685" y="1498064"/>
                  <a:pt x="1327753" y="1523132"/>
                  <a:pt x="1358676" y="1523132"/>
                </a:cubicBezTo>
                <a:lnTo>
                  <a:pt x="1582634" y="1523132"/>
                </a:lnTo>
                <a:cubicBezTo>
                  <a:pt x="1613557" y="1523132"/>
                  <a:pt x="1638625" y="1498064"/>
                  <a:pt x="1638625" y="1467141"/>
                </a:cubicBezTo>
                <a:lnTo>
                  <a:pt x="1638625" y="1243183"/>
                </a:lnTo>
                <a:cubicBezTo>
                  <a:pt x="1638625" y="1212260"/>
                  <a:pt x="1613557" y="1187192"/>
                  <a:pt x="1582634" y="1187192"/>
                </a:cubicBezTo>
                <a:close/>
                <a:moveTo>
                  <a:pt x="837062" y="1187192"/>
                </a:moveTo>
                <a:cubicBezTo>
                  <a:pt x="806139" y="1187192"/>
                  <a:pt x="781071" y="1212260"/>
                  <a:pt x="781071" y="1243183"/>
                </a:cubicBezTo>
                <a:lnTo>
                  <a:pt x="781071" y="1467141"/>
                </a:lnTo>
                <a:cubicBezTo>
                  <a:pt x="781071" y="1498064"/>
                  <a:pt x="806139" y="1523132"/>
                  <a:pt x="837062" y="1523132"/>
                </a:cubicBezTo>
                <a:lnTo>
                  <a:pt x="1061020" y="1523132"/>
                </a:lnTo>
                <a:cubicBezTo>
                  <a:pt x="1091943" y="1523132"/>
                  <a:pt x="1117011" y="1498064"/>
                  <a:pt x="1117011" y="1467141"/>
                </a:cubicBezTo>
                <a:lnTo>
                  <a:pt x="1117011" y="1243183"/>
                </a:lnTo>
                <a:cubicBezTo>
                  <a:pt x="1117011" y="1212260"/>
                  <a:pt x="1091943" y="1187192"/>
                  <a:pt x="1061020" y="1187192"/>
                </a:cubicBezTo>
                <a:close/>
                <a:moveTo>
                  <a:pt x="315448" y="1187192"/>
                </a:moveTo>
                <a:cubicBezTo>
                  <a:pt x="284525" y="1187192"/>
                  <a:pt x="259457" y="1212260"/>
                  <a:pt x="259457" y="1243183"/>
                </a:cubicBezTo>
                <a:lnTo>
                  <a:pt x="259457" y="1467141"/>
                </a:lnTo>
                <a:cubicBezTo>
                  <a:pt x="259457" y="1498064"/>
                  <a:pt x="284525" y="1523132"/>
                  <a:pt x="315448" y="1523132"/>
                </a:cubicBezTo>
                <a:lnTo>
                  <a:pt x="539406" y="1523132"/>
                </a:lnTo>
                <a:cubicBezTo>
                  <a:pt x="570329" y="1523132"/>
                  <a:pt x="595397" y="1498064"/>
                  <a:pt x="595397" y="1467141"/>
                </a:cubicBezTo>
                <a:lnTo>
                  <a:pt x="595397" y="1243183"/>
                </a:lnTo>
                <a:cubicBezTo>
                  <a:pt x="595397" y="1212260"/>
                  <a:pt x="570329" y="1187192"/>
                  <a:pt x="539406" y="1187192"/>
                </a:cubicBezTo>
                <a:close/>
                <a:moveTo>
                  <a:pt x="348041" y="163575"/>
                </a:moveTo>
                <a:cubicBezTo>
                  <a:pt x="275130" y="163575"/>
                  <a:pt x="216024" y="222681"/>
                  <a:pt x="216024" y="295592"/>
                </a:cubicBezTo>
                <a:lnTo>
                  <a:pt x="216024" y="823646"/>
                </a:lnTo>
                <a:cubicBezTo>
                  <a:pt x="216024" y="896557"/>
                  <a:pt x="275130" y="955663"/>
                  <a:pt x="348041" y="955663"/>
                </a:cubicBezTo>
                <a:lnTo>
                  <a:pt x="2100231" y="955663"/>
                </a:lnTo>
                <a:cubicBezTo>
                  <a:pt x="2173142" y="955663"/>
                  <a:pt x="2232248" y="896557"/>
                  <a:pt x="2232248" y="823646"/>
                </a:cubicBezTo>
                <a:lnTo>
                  <a:pt x="2232248" y="295592"/>
                </a:lnTo>
                <a:cubicBezTo>
                  <a:pt x="2232248" y="222681"/>
                  <a:pt x="2173142" y="163575"/>
                  <a:pt x="2100231" y="163575"/>
                </a:cubicBezTo>
                <a:close/>
                <a:moveTo>
                  <a:pt x="265172" y="0"/>
                </a:moveTo>
                <a:lnTo>
                  <a:pt x="2183100" y="0"/>
                </a:lnTo>
                <a:cubicBezTo>
                  <a:pt x="2329550" y="0"/>
                  <a:pt x="2448272" y="118722"/>
                  <a:pt x="2448272" y="265172"/>
                </a:cubicBezTo>
                <a:lnTo>
                  <a:pt x="2448272" y="2974828"/>
                </a:lnTo>
                <a:cubicBezTo>
                  <a:pt x="2448272" y="3121278"/>
                  <a:pt x="2329550" y="3240000"/>
                  <a:pt x="2183100" y="3240000"/>
                </a:cubicBezTo>
                <a:lnTo>
                  <a:pt x="265172" y="3240000"/>
                </a:lnTo>
                <a:cubicBezTo>
                  <a:pt x="118722" y="3240000"/>
                  <a:pt x="0" y="3121278"/>
                  <a:pt x="0" y="2974828"/>
                </a:cubicBezTo>
                <a:lnTo>
                  <a:pt x="0" y="265172"/>
                </a:lnTo>
                <a:cubicBezTo>
                  <a:pt x="0" y="118722"/>
                  <a:pt x="118722" y="0"/>
                  <a:pt x="265172"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53" name="Rounded Rectangle 6">
            <a:extLst>
              <a:ext uri="{FF2B5EF4-FFF2-40B4-BE49-F238E27FC236}">
                <a16:creationId xmlns:a16="http://schemas.microsoft.com/office/drawing/2014/main" id="{8FD6C2EA-64C2-4F39-B089-A83B3AC55277}"/>
              </a:ext>
            </a:extLst>
          </p:cNvPr>
          <p:cNvSpPr/>
          <p:nvPr/>
        </p:nvSpPr>
        <p:spPr>
          <a:xfrm>
            <a:off x="4327493" y="3711615"/>
            <a:ext cx="367837" cy="373975"/>
          </a:xfrm>
          <a:custGeom>
            <a:avLst/>
            <a:gdLst/>
            <a:ahLst/>
            <a:cxnLst/>
            <a:rect l="l" t="t" r="r" b="b"/>
            <a:pathLst>
              <a:path w="3186824" h="3060919">
                <a:moveTo>
                  <a:pt x="1045874" y="2696689"/>
                </a:moveTo>
                <a:lnTo>
                  <a:pt x="2125874" y="2696689"/>
                </a:lnTo>
                <a:lnTo>
                  <a:pt x="2125874" y="2804689"/>
                </a:lnTo>
                <a:lnTo>
                  <a:pt x="1045874" y="2804689"/>
                </a:lnTo>
                <a:close/>
                <a:moveTo>
                  <a:pt x="1045874" y="2410468"/>
                </a:moveTo>
                <a:lnTo>
                  <a:pt x="2125874" y="2410468"/>
                </a:lnTo>
                <a:lnTo>
                  <a:pt x="2125874" y="2518468"/>
                </a:lnTo>
                <a:lnTo>
                  <a:pt x="1045874" y="2518468"/>
                </a:lnTo>
                <a:close/>
                <a:moveTo>
                  <a:pt x="1045874" y="2124247"/>
                </a:moveTo>
                <a:lnTo>
                  <a:pt x="2125874" y="2124247"/>
                </a:lnTo>
                <a:lnTo>
                  <a:pt x="2125874" y="2232247"/>
                </a:lnTo>
                <a:lnTo>
                  <a:pt x="1045874" y="2232247"/>
                </a:lnTo>
                <a:close/>
                <a:moveTo>
                  <a:pt x="902547" y="1956791"/>
                </a:moveTo>
                <a:lnTo>
                  <a:pt x="902547" y="2109191"/>
                </a:lnTo>
                <a:lnTo>
                  <a:pt x="902547" y="2185391"/>
                </a:lnTo>
                <a:lnTo>
                  <a:pt x="902547" y="2376263"/>
                </a:lnTo>
                <a:lnTo>
                  <a:pt x="902547" y="2973921"/>
                </a:lnTo>
                <a:lnTo>
                  <a:pt x="2284277" y="2973921"/>
                </a:lnTo>
                <a:lnTo>
                  <a:pt x="2284277" y="2376263"/>
                </a:lnTo>
                <a:lnTo>
                  <a:pt x="2284277" y="2185391"/>
                </a:lnTo>
                <a:lnTo>
                  <a:pt x="2284277" y="2109191"/>
                </a:lnTo>
                <a:lnTo>
                  <a:pt x="2284277" y="1956791"/>
                </a:lnTo>
                <a:close/>
                <a:moveTo>
                  <a:pt x="469172" y="1728191"/>
                </a:moveTo>
                <a:lnTo>
                  <a:pt x="469172" y="2185391"/>
                </a:lnTo>
                <a:lnTo>
                  <a:pt x="767127" y="2185391"/>
                </a:lnTo>
                <a:lnTo>
                  <a:pt x="767127" y="2109191"/>
                </a:lnTo>
                <a:lnTo>
                  <a:pt x="545372" y="2109191"/>
                </a:lnTo>
                <a:lnTo>
                  <a:pt x="545372" y="1804391"/>
                </a:lnTo>
                <a:lnTo>
                  <a:pt x="2641452" y="1804391"/>
                </a:lnTo>
                <a:lnTo>
                  <a:pt x="2641452" y="2109191"/>
                </a:lnTo>
                <a:lnTo>
                  <a:pt x="2419697" y="2109191"/>
                </a:lnTo>
                <a:lnTo>
                  <a:pt x="2419697" y="2185391"/>
                </a:lnTo>
                <a:lnTo>
                  <a:pt x="2717652" y="2185391"/>
                </a:lnTo>
                <a:lnTo>
                  <a:pt x="2717652" y="1728191"/>
                </a:lnTo>
                <a:close/>
                <a:moveTo>
                  <a:pt x="2819005" y="1350909"/>
                </a:moveTo>
                <a:cubicBezTo>
                  <a:pt x="2769294" y="1350909"/>
                  <a:pt x="2728995" y="1391208"/>
                  <a:pt x="2728995" y="1440919"/>
                </a:cubicBezTo>
                <a:cubicBezTo>
                  <a:pt x="2728995" y="1490630"/>
                  <a:pt x="2769294" y="1530929"/>
                  <a:pt x="2819005" y="1530929"/>
                </a:cubicBezTo>
                <a:cubicBezTo>
                  <a:pt x="2868716" y="1530929"/>
                  <a:pt x="2909015" y="1490630"/>
                  <a:pt x="2909015" y="1440919"/>
                </a:cubicBezTo>
                <a:cubicBezTo>
                  <a:pt x="2909015" y="1391208"/>
                  <a:pt x="2868716" y="1350909"/>
                  <a:pt x="2819005" y="1350909"/>
                </a:cubicBezTo>
                <a:close/>
                <a:moveTo>
                  <a:pt x="2509707" y="1350909"/>
                </a:moveTo>
                <a:cubicBezTo>
                  <a:pt x="2459996" y="1350909"/>
                  <a:pt x="2419697" y="1391208"/>
                  <a:pt x="2419697" y="1440919"/>
                </a:cubicBezTo>
                <a:cubicBezTo>
                  <a:pt x="2419697" y="1490630"/>
                  <a:pt x="2459996" y="1530929"/>
                  <a:pt x="2509707" y="1530929"/>
                </a:cubicBezTo>
                <a:cubicBezTo>
                  <a:pt x="2559418" y="1530929"/>
                  <a:pt x="2599717" y="1490630"/>
                  <a:pt x="2599717" y="1440919"/>
                </a:cubicBezTo>
                <a:cubicBezTo>
                  <a:pt x="2599717" y="1391208"/>
                  <a:pt x="2559418" y="1350909"/>
                  <a:pt x="2509707" y="1350909"/>
                </a:cubicBezTo>
                <a:close/>
                <a:moveTo>
                  <a:pt x="195993" y="1200328"/>
                </a:moveTo>
                <a:lnTo>
                  <a:pt x="2990831" y="1200328"/>
                </a:lnTo>
                <a:cubicBezTo>
                  <a:pt x="3099075" y="1200328"/>
                  <a:pt x="3186824" y="1288077"/>
                  <a:pt x="3186824" y="1396321"/>
                </a:cubicBezTo>
                <a:lnTo>
                  <a:pt x="3186824" y="2180270"/>
                </a:lnTo>
                <a:cubicBezTo>
                  <a:pt x="3186824" y="2288514"/>
                  <a:pt x="3099075" y="2376263"/>
                  <a:pt x="2990831" y="2376263"/>
                </a:cubicBezTo>
                <a:lnTo>
                  <a:pt x="2419697" y="2376263"/>
                </a:lnTo>
                <a:lnTo>
                  <a:pt x="2419697" y="3060919"/>
                </a:lnTo>
                <a:lnTo>
                  <a:pt x="767127" y="3060919"/>
                </a:lnTo>
                <a:lnTo>
                  <a:pt x="767127" y="2376263"/>
                </a:lnTo>
                <a:lnTo>
                  <a:pt x="195993" y="2376263"/>
                </a:lnTo>
                <a:cubicBezTo>
                  <a:pt x="87749" y="2376263"/>
                  <a:pt x="0" y="2288514"/>
                  <a:pt x="0" y="2180270"/>
                </a:cubicBezTo>
                <a:lnTo>
                  <a:pt x="0" y="1396321"/>
                </a:lnTo>
                <a:cubicBezTo>
                  <a:pt x="0" y="1288077"/>
                  <a:pt x="87749" y="1200328"/>
                  <a:pt x="195993" y="1200328"/>
                </a:cubicBezTo>
                <a:close/>
                <a:moveTo>
                  <a:pt x="767127" y="0"/>
                </a:moveTo>
                <a:lnTo>
                  <a:pt x="2419697" y="0"/>
                </a:lnTo>
                <a:lnTo>
                  <a:pt x="2419697" y="190589"/>
                </a:lnTo>
                <a:lnTo>
                  <a:pt x="2565249" y="190589"/>
                </a:lnTo>
                <a:cubicBezTo>
                  <a:pt x="2649419" y="190589"/>
                  <a:pt x="2717652" y="258822"/>
                  <a:pt x="2717652" y="342992"/>
                </a:cubicBezTo>
                <a:lnTo>
                  <a:pt x="2717652" y="1104989"/>
                </a:lnTo>
                <a:lnTo>
                  <a:pt x="2284277" y="1104989"/>
                </a:lnTo>
                <a:lnTo>
                  <a:pt x="2284277" y="1104128"/>
                </a:lnTo>
                <a:lnTo>
                  <a:pt x="2284277" y="190589"/>
                </a:lnTo>
                <a:lnTo>
                  <a:pt x="2284277" y="96523"/>
                </a:lnTo>
                <a:lnTo>
                  <a:pt x="902547" y="96523"/>
                </a:lnTo>
                <a:lnTo>
                  <a:pt x="902547" y="190589"/>
                </a:lnTo>
                <a:lnTo>
                  <a:pt x="902547" y="1104128"/>
                </a:lnTo>
                <a:lnTo>
                  <a:pt x="902547" y="1104989"/>
                </a:lnTo>
                <a:lnTo>
                  <a:pt x="469172" y="1104989"/>
                </a:lnTo>
                <a:lnTo>
                  <a:pt x="469172" y="342992"/>
                </a:lnTo>
                <a:cubicBezTo>
                  <a:pt x="469172" y="258822"/>
                  <a:pt x="537405" y="190589"/>
                  <a:pt x="621575" y="190589"/>
                </a:cubicBezTo>
                <a:lnTo>
                  <a:pt x="767127" y="190589"/>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54" name="Rectangle 16">
            <a:extLst>
              <a:ext uri="{FF2B5EF4-FFF2-40B4-BE49-F238E27FC236}">
                <a16:creationId xmlns:a16="http://schemas.microsoft.com/office/drawing/2014/main" id="{C4E7D4BB-B873-4B84-A54F-9FD124062A83}"/>
              </a:ext>
            </a:extLst>
          </p:cNvPr>
          <p:cNvSpPr/>
          <p:nvPr/>
        </p:nvSpPr>
        <p:spPr>
          <a:xfrm rot="2700000">
            <a:off x="7570521" y="3656680"/>
            <a:ext cx="282704" cy="506835"/>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55" name="Rounded Rectangle 5">
            <a:extLst>
              <a:ext uri="{FF2B5EF4-FFF2-40B4-BE49-F238E27FC236}">
                <a16:creationId xmlns:a16="http://schemas.microsoft.com/office/drawing/2014/main" id="{CE1A6BF6-1598-4F3D-9AC3-94AB4DEC1965}"/>
              </a:ext>
            </a:extLst>
          </p:cNvPr>
          <p:cNvSpPr/>
          <p:nvPr/>
        </p:nvSpPr>
        <p:spPr>
          <a:xfrm flipH="1">
            <a:off x="7459276" y="2328836"/>
            <a:ext cx="416405" cy="343509"/>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56" name="Teardrop 1">
            <a:extLst>
              <a:ext uri="{FF2B5EF4-FFF2-40B4-BE49-F238E27FC236}">
                <a16:creationId xmlns:a16="http://schemas.microsoft.com/office/drawing/2014/main" id="{2EED11B5-2C9D-4E50-A964-57A4BCF52844}"/>
              </a:ext>
            </a:extLst>
          </p:cNvPr>
          <p:cNvSpPr/>
          <p:nvPr/>
        </p:nvSpPr>
        <p:spPr>
          <a:xfrm rot="18805991">
            <a:off x="7464010" y="5135783"/>
            <a:ext cx="400649" cy="396469"/>
          </a:xfrm>
          <a:custGeom>
            <a:avLst/>
            <a:gdLst/>
            <a:ahLst/>
            <a:cxnLst/>
            <a:rect l="l" t="t" r="r" b="b"/>
            <a:pathLst>
              <a:path w="1807241" h="1788383">
                <a:moveTo>
                  <a:pt x="712876" y="1117592"/>
                </a:moveTo>
                <a:cubicBezTo>
                  <a:pt x="771173" y="1181828"/>
                  <a:pt x="811089" y="1255910"/>
                  <a:pt x="847925" y="1348018"/>
                </a:cubicBezTo>
                <a:cubicBezTo>
                  <a:pt x="814544" y="1418896"/>
                  <a:pt x="753893" y="1474052"/>
                  <a:pt x="679064" y="1498332"/>
                </a:cubicBezTo>
                <a:lnTo>
                  <a:pt x="308226" y="1106637"/>
                </a:lnTo>
                <a:cubicBezTo>
                  <a:pt x="336560" y="1033247"/>
                  <a:pt x="394949" y="975701"/>
                  <a:pt x="467546" y="946245"/>
                </a:cubicBezTo>
                <a:cubicBezTo>
                  <a:pt x="577903" y="998968"/>
                  <a:pt x="654580" y="1053357"/>
                  <a:pt x="712876" y="1117592"/>
                </a:cubicBezTo>
                <a:close/>
                <a:moveTo>
                  <a:pt x="1038527" y="398886"/>
                </a:moveTo>
                <a:lnTo>
                  <a:pt x="1405560" y="786562"/>
                </a:lnTo>
                <a:cubicBezTo>
                  <a:pt x="1374476" y="799049"/>
                  <a:pt x="1340402" y="804299"/>
                  <a:pt x="1305054" y="803332"/>
                </a:cubicBezTo>
                <a:lnTo>
                  <a:pt x="1008167" y="795212"/>
                </a:lnTo>
                <a:lnTo>
                  <a:pt x="1016288" y="498325"/>
                </a:lnTo>
                <a:cubicBezTo>
                  <a:pt x="1017255" y="462976"/>
                  <a:pt x="1024360" y="429240"/>
                  <a:pt x="1038527" y="398886"/>
                </a:cubicBezTo>
                <a:close/>
                <a:moveTo>
                  <a:pt x="1097925" y="218888"/>
                </a:moveTo>
                <a:cubicBezTo>
                  <a:pt x="992582" y="279303"/>
                  <a:pt x="921871" y="392886"/>
                  <a:pt x="921053" y="523256"/>
                </a:cubicBezTo>
                <a:lnTo>
                  <a:pt x="919136" y="828763"/>
                </a:lnTo>
                <a:lnTo>
                  <a:pt x="830924" y="915875"/>
                </a:lnTo>
                <a:lnTo>
                  <a:pt x="525417" y="913958"/>
                </a:lnTo>
                <a:cubicBezTo>
                  <a:pt x="403891" y="913196"/>
                  <a:pt x="296188" y="973343"/>
                  <a:pt x="234366" y="1067831"/>
                </a:cubicBezTo>
                <a:lnTo>
                  <a:pt x="710285" y="1570519"/>
                </a:lnTo>
                <a:cubicBezTo>
                  <a:pt x="811872" y="1510375"/>
                  <a:pt x="878808" y="1399439"/>
                  <a:pt x="879603" y="1272618"/>
                </a:cubicBezTo>
                <a:lnTo>
                  <a:pt x="881520" y="967111"/>
                </a:lnTo>
                <a:lnTo>
                  <a:pt x="969732" y="879999"/>
                </a:lnTo>
                <a:lnTo>
                  <a:pt x="1275239" y="881916"/>
                </a:lnTo>
                <a:cubicBezTo>
                  <a:pt x="1400271" y="882701"/>
                  <a:pt x="1510670" y="819011"/>
                  <a:pt x="1573529" y="721242"/>
                </a:cubicBezTo>
                <a:close/>
                <a:moveTo>
                  <a:pt x="1162945" y="27894"/>
                </a:moveTo>
                <a:lnTo>
                  <a:pt x="1782798" y="682611"/>
                </a:lnTo>
                <a:cubicBezTo>
                  <a:pt x="1816692" y="718411"/>
                  <a:pt x="1815147" y="774907"/>
                  <a:pt x="1779347" y="808801"/>
                </a:cubicBezTo>
                <a:cubicBezTo>
                  <a:pt x="1743547" y="842694"/>
                  <a:pt x="1687050" y="841149"/>
                  <a:pt x="1653157" y="805349"/>
                </a:cubicBezTo>
                <a:lnTo>
                  <a:pt x="1644015" y="795693"/>
                </a:lnTo>
                <a:cubicBezTo>
                  <a:pt x="1561789" y="910282"/>
                  <a:pt x="1426630" y="983636"/>
                  <a:pt x="1274606" y="982683"/>
                </a:cubicBezTo>
                <a:lnTo>
                  <a:pt x="980378" y="980836"/>
                </a:lnTo>
                <a:lnTo>
                  <a:pt x="980378" y="1270380"/>
                </a:lnTo>
                <a:cubicBezTo>
                  <a:pt x="980378" y="1427425"/>
                  <a:pt x="901198" y="1565976"/>
                  <a:pt x="779756" y="1647056"/>
                </a:cubicBezTo>
                <a:cubicBezTo>
                  <a:pt x="807405" y="1681913"/>
                  <a:pt x="803595" y="1732594"/>
                  <a:pt x="770486" y="1763941"/>
                </a:cubicBezTo>
                <a:cubicBezTo>
                  <a:pt x="734686" y="1797834"/>
                  <a:pt x="678189" y="1796289"/>
                  <a:pt x="644296" y="1760489"/>
                </a:cubicBezTo>
                <a:lnTo>
                  <a:pt x="24442" y="1105772"/>
                </a:lnTo>
                <a:cubicBezTo>
                  <a:pt x="-9451" y="1069973"/>
                  <a:pt x="-7906" y="1013476"/>
                  <a:pt x="27894" y="979583"/>
                </a:cubicBezTo>
                <a:cubicBezTo>
                  <a:pt x="63694" y="945689"/>
                  <a:pt x="120190" y="947235"/>
                  <a:pt x="154084" y="983034"/>
                </a:cubicBezTo>
                <a:lnTo>
                  <a:pt x="163237" y="992702"/>
                </a:lnTo>
                <a:cubicBezTo>
                  <a:pt x="244774" y="882877"/>
                  <a:pt x="375836" y="813180"/>
                  <a:pt x="523178" y="813180"/>
                </a:cubicBezTo>
                <a:lnTo>
                  <a:pt x="818460" y="813180"/>
                </a:lnTo>
                <a:lnTo>
                  <a:pt x="820284" y="522622"/>
                </a:lnTo>
                <a:cubicBezTo>
                  <a:pt x="821285" y="363119"/>
                  <a:pt x="903845" y="223207"/>
                  <a:pt x="1028952" y="143673"/>
                </a:cubicBezTo>
                <a:cubicBezTo>
                  <a:pt x="999689" y="108599"/>
                  <a:pt x="1002953" y="56445"/>
                  <a:pt x="1036755" y="24443"/>
                </a:cubicBezTo>
                <a:cubicBezTo>
                  <a:pt x="1072555" y="-9451"/>
                  <a:pt x="1129052" y="-7906"/>
                  <a:pt x="1162945" y="27894"/>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solidFill>
                <a:schemeClr val="tx1"/>
              </a:solidFill>
              <a:cs typeface="B Nazanin" panose="00000700000000000000" pitchFamily="2" charset="-78"/>
            </a:endParaRPr>
          </a:p>
        </p:txBody>
      </p:sp>
      <p:sp>
        <p:nvSpPr>
          <p:cNvPr id="57" name="Rectangle 36">
            <a:extLst>
              <a:ext uri="{FF2B5EF4-FFF2-40B4-BE49-F238E27FC236}">
                <a16:creationId xmlns:a16="http://schemas.microsoft.com/office/drawing/2014/main" id="{843314D8-DDC5-45F6-A0A5-59B89D9CE50F}"/>
              </a:ext>
            </a:extLst>
          </p:cNvPr>
          <p:cNvSpPr/>
          <p:nvPr/>
        </p:nvSpPr>
        <p:spPr>
          <a:xfrm>
            <a:off x="4297230" y="2292882"/>
            <a:ext cx="413946" cy="346026"/>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Tree>
    <p:extLst>
      <p:ext uri="{BB962C8B-B14F-4D97-AF65-F5344CB8AC3E}">
        <p14:creationId xmlns:p14="http://schemas.microsoft.com/office/powerpoint/2010/main" val="84821263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ectangle 2">
            <a:extLst>
              <a:ext uri="{FF2B5EF4-FFF2-40B4-BE49-F238E27FC236}">
                <a16:creationId xmlns:a16="http://schemas.microsoft.com/office/drawing/2014/main" id="{5BF13F59-93B2-4BCD-A58F-B1D366E826F0}"/>
              </a:ext>
            </a:extLst>
          </p:cNvPr>
          <p:cNvSpPr/>
          <p:nvPr/>
        </p:nvSpPr>
        <p:spPr>
          <a:xfrm>
            <a:off x="2170600" y="1810916"/>
            <a:ext cx="2268000" cy="435438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4" name="Pentagon 4">
            <a:extLst>
              <a:ext uri="{FF2B5EF4-FFF2-40B4-BE49-F238E27FC236}">
                <a16:creationId xmlns:a16="http://schemas.microsoft.com/office/drawing/2014/main" id="{794A7C87-0E1A-4C92-A128-785B29ECD4C3}"/>
              </a:ext>
            </a:extLst>
          </p:cNvPr>
          <p:cNvSpPr/>
          <p:nvPr/>
        </p:nvSpPr>
        <p:spPr>
          <a:xfrm rot="10800000">
            <a:off x="901086" y="3889198"/>
            <a:ext cx="1269513" cy="504000"/>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5" name="TextBox 4">
            <a:extLst>
              <a:ext uri="{FF2B5EF4-FFF2-40B4-BE49-F238E27FC236}">
                <a16:creationId xmlns:a16="http://schemas.microsoft.com/office/drawing/2014/main" id="{BE144C91-DF8D-472D-855B-1BF7DE7BC254}"/>
              </a:ext>
            </a:extLst>
          </p:cNvPr>
          <p:cNvSpPr txBox="1"/>
          <p:nvPr/>
        </p:nvSpPr>
        <p:spPr>
          <a:xfrm>
            <a:off x="1166293" y="3991380"/>
            <a:ext cx="1113507" cy="276999"/>
          </a:xfrm>
          <a:prstGeom prst="rect">
            <a:avLst/>
          </a:prstGeom>
          <a:noFill/>
        </p:spPr>
        <p:txBody>
          <a:bodyPr wrap="square" rtlCol="0">
            <a:spAutoFit/>
          </a:bodyPr>
          <a:lstStyle/>
          <a:p>
            <a:pPr algn="ctr"/>
            <a:r>
              <a:rPr lang="fa-IR" altLang="ko-KR" sz="1200" b="1" dirty="0">
                <a:solidFill>
                  <a:schemeClr val="bg1"/>
                </a:solidFill>
                <a:cs typeface="B Nazanin" panose="00000700000000000000" pitchFamily="2" charset="-78"/>
              </a:rPr>
              <a:t>متن شما در اینجا</a:t>
            </a:r>
            <a:endParaRPr lang="ko-KR" altLang="en-US" sz="1200" b="1" dirty="0">
              <a:solidFill>
                <a:schemeClr val="bg1"/>
              </a:solidFill>
              <a:cs typeface="B Nazanin" panose="00000700000000000000" pitchFamily="2" charset="-78"/>
            </a:endParaRPr>
          </a:p>
        </p:txBody>
      </p:sp>
      <p:sp>
        <p:nvSpPr>
          <p:cNvPr id="6" name="Rectangle 5">
            <a:extLst>
              <a:ext uri="{FF2B5EF4-FFF2-40B4-BE49-F238E27FC236}">
                <a16:creationId xmlns:a16="http://schemas.microsoft.com/office/drawing/2014/main" id="{32D570E6-9120-4D0A-AD19-FD9A686EEA39}"/>
              </a:ext>
            </a:extLst>
          </p:cNvPr>
          <p:cNvSpPr/>
          <p:nvPr/>
        </p:nvSpPr>
        <p:spPr>
          <a:xfrm>
            <a:off x="4430590" y="1810916"/>
            <a:ext cx="2268000" cy="43543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7" name="Pentagon 7">
            <a:extLst>
              <a:ext uri="{FF2B5EF4-FFF2-40B4-BE49-F238E27FC236}">
                <a16:creationId xmlns:a16="http://schemas.microsoft.com/office/drawing/2014/main" id="{67A7E55B-D1BE-4AD3-8CE8-8414658BE763}"/>
              </a:ext>
            </a:extLst>
          </p:cNvPr>
          <p:cNvSpPr/>
          <p:nvPr/>
        </p:nvSpPr>
        <p:spPr>
          <a:xfrm rot="10800000">
            <a:off x="3085540" y="5289973"/>
            <a:ext cx="1345050" cy="504000"/>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8" name="Rectangle 7">
            <a:extLst>
              <a:ext uri="{FF2B5EF4-FFF2-40B4-BE49-F238E27FC236}">
                <a16:creationId xmlns:a16="http://schemas.microsoft.com/office/drawing/2014/main" id="{AB2FF0AC-897E-4CBB-9730-17E959B9DE97}"/>
              </a:ext>
            </a:extLst>
          </p:cNvPr>
          <p:cNvSpPr/>
          <p:nvPr/>
        </p:nvSpPr>
        <p:spPr>
          <a:xfrm>
            <a:off x="6698214" y="1810916"/>
            <a:ext cx="2268000" cy="435438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9" name="Pentagon 9">
            <a:extLst>
              <a:ext uri="{FF2B5EF4-FFF2-40B4-BE49-F238E27FC236}">
                <a16:creationId xmlns:a16="http://schemas.microsoft.com/office/drawing/2014/main" id="{43E470F5-A154-4157-81EE-5D47A80EA7D1}"/>
              </a:ext>
            </a:extLst>
          </p:cNvPr>
          <p:cNvSpPr/>
          <p:nvPr/>
        </p:nvSpPr>
        <p:spPr>
          <a:xfrm rot="10800000">
            <a:off x="5592290" y="4358005"/>
            <a:ext cx="1105924" cy="504000"/>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10" name="Rectangle 9">
            <a:extLst>
              <a:ext uri="{FF2B5EF4-FFF2-40B4-BE49-F238E27FC236}">
                <a16:creationId xmlns:a16="http://schemas.microsoft.com/office/drawing/2014/main" id="{7CFC0C10-5860-4751-AF9B-5140A19FDA90}"/>
              </a:ext>
            </a:extLst>
          </p:cNvPr>
          <p:cNvSpPr/>
          <p:nvPr/>
        </p:nvSpPr>
        <p:spPr>
          <a:xfrm>
            <a:off x="8966620" y="1810916"/>
            <a:ext cx="2268000" cy="435438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11" name="Pentagon 11">
            <a:extLst>
              <a:ext uri="{FF2B5EF4-FFF2-40B4-BE49-F238E27FC236}">
                <a16:creationId xmlns:a16="http://schemas.microsoft.com/office/drawing/2014/main" id="{4BAB93A9-D775-4E16-88CD-9330176738BE}"/>
              </a:ext>
            </a:extLst>
          </p:cNvPr>
          <p:cNvSpPr/>
          <p:nvPr/>
        </p:nvSpPr>
        <p:spPr>
          <a:xfrm rot="10800000">
            <a:off x="7333541" y="4785861"/>
            <a:ext cx="1633081" cy="504000"/>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12" name="TextBox 11">
            <a:extLst>
              <a:ext uri="{FF2B5EF4-FFF2-40B4-BE49-F238E27FC236}">
                <a16:creationId xmlns:a16="http://schemas.microsoft.com/office/drawing/2014/main" id="{890CBF9E-80AA-4A7A-9F20-C6A1D7EA86A5}"/>
              </a:ext>
            </a:extLst>
          </p:cNvPr>
          <p:cNvSpPr txBox="1"/>
          <p:nvPr/>
        </p:nvSpPr>
        <p:spPr>
          <a:xfrm>
            <a:off x="7530192" y="4899362"/>
            <a:ext cx="1436430" cy="276999"/>
          </a:xfrm>
          <a:prstGeom prst="rect">
            <a:avLst/>
          </a:prstGeom>
          <a:noFill/>
        </p:spPr>
        <p:txBody>
          <a:bodyPr wrap="square" rtlCol="0">
            <a:spAutoFit/>
          </a:bodyPr>
          <a:lstStyle/>
          <a:p>
            <a:pPr algn="ctr"/>
            <a:r>
              <a:rPr lang="fa-IR" altLang="ko-KR" sz="1200" b="1" dirty="0">
                <a:solidFill>
                  <a:schemeClr val="bg1"/>
                </a:solidFill>
                <a:cs typeface="B Nazanin" panose="00000700000000000000" pitchFamily="2" charset="-78"/>
              </a:rPr>
              <a:t>متن شما در اینجا</a:t>
            </a:r>
            <a:endParaRPr lang="ko-KR" altLang="en-US" sz="1200" b="1" dirty="0">
              <a:solidFill>
                <a:schemeClr val="bg1"/>
              </a:solidFill>
              <a:cs typeface="B Nazanin" panose="00000700000000000000" pitchFamily="2" charset="-78"/>
            </a:endParaRPr>
          </a:p>
        </p:txBody>
      </p:sp>
      <p:sp>
        <p:nvSpPr>
          <p:cNvPr id="13" name="TextBox 12">
            <a:extLst>
              <a:ext uri="{FF2B5EF4-FFF2-40B4-BE49-F238E27FC236}">
                <a16:creationId xmlns:a16="http://schemas.microsoft.com/office/drawing/2014/main" id="{0A12E52D-3AC2-4BBE-A062-5587CBF7FA28}"/>
              </a:ext>
            </a:extLst>
          </p:cNvPr>
          <p:cNvSpPr txBox="1"/>
          <p:nvPr/>
        </p:nvSpPr>
        <p:spPr>
          <a:xfrm>
            <a:off x="3229556" y="5403474"/>
            <a:ext cx="1194886" cy="276999"/>
          </a:xfrm>
          <a:prstGeom prst="rect">
            <a:avLst/>
          </a:prstGeom>
          <a:noFill/>
        </p:spPr>
        <p:txBody>
          <a:bodyPr wrap="square" rtlCol="0">
            <a:spAutoFit/>
          </a:bodyPr>
          <a:lstStyle/>
          <a:p>
            <a:pPr algn="ctr"/>
            <a:r>
              <a:rPr lang="fa-IR" altLang="ko-KR" sz="1200" b="1" dirty="0">
                <a:solidFill>
                  <a:schemeClr val="bg1"/>
                </a:solidFill>
                <a:cs typeface="B Nazanin" panose="00000700000000000000" pitchFamily="2" charset="-78"/>
              </a:rPr>
              <a:t>متن شما در اینجا</a:t>
            </a:r>
            <a:endParaRPr lang="ko-KR" altLang="en-US" sz="1200" b="1" dirty="0">
              <a:solidFill>
                <a:schemeClr val="bg1"/>
              </a:solidFill>
              <a:cs typeface="B Nazanin" panose="00000700000000000000" pitchFamily="2" charset="-78"/>
            </a:endParaRPr>
          </a:p>
        </p:txBody>
      </p:sp>
      <p:sp>
        <p:nvSpPr>
          <p:cNvPr id="14" name="TextBox 13">
            <a:extLst>
              <a:ext uri="{FF2B5EF4-FFF2-40B4-BE49-F238E27FC236}">
                <a16:creationId xmlns:a16="http://schemas.microsoft.com/office/drawing/2014/main" id="{F5E21E56-E3A1-401F-81C2-2EB77373AA5A}"/>
              </a:ext>
            </a:extLst>
          </p:cNvPr>
          <p:cNvSpPr txBox="1"/>
          <p:nvPr/>
        </p:nvSpPr>
        <p:spPr>
          <a:xfrm>
            <a:off x="5741639" y="4456118"/>
            <a:ext cx="1080120" cy="276999"/>
          </a:xfrm>
          <a:prstGeom prst="rect">
            <a:avLst/>
          </a:prstGeom>
          <a:noFill/>
        </p:spPr>
        <p:txBody>
          <a:bodyPr wrap="square" rtlCol="0">
            <a:spAutoFit/>
          </a:bodyPr>
          <a:lstStyle/>
          <a:p>
            <a:pPr algn="ctr"/>
            <a:r>
              <a:rPr lang="fa-IR" altLang="ko-KR" sz="1200" b="1" dirty="0">
                <a:solidFill>
                  <a:schemeClr val="bg1"/>
                </a:solidFill>
                <a:cs typeface="B Nazanin" panose="00000700000000000000" pitchFamily="2" charset="-78"/>
              </a:rPr>
              <a:t>متن شما در اینجا</a:t>
            </a:r>
            <a:endParaRPr lang="ko-KR" altLang="en-US" sz="1200" b="1" dirty="0">
              <a:solidFill>
                <a:schemeClr val="bg1"/>
              </a:solidFill>
              <a:cs typeface="B Nazanin" panose="00000700000000000000" pitchFamily="2" charset="-78"/>
            </a:endParaRPr>
          </a:p>
        </p:txBody>
      </p:sp>
      <p:grpSp>
        <p:nvGrpSpPr>
          <p:cNvPr id="15" name="Group 14">
            <a:extLst>
              <a:ext uri="{FF2B5EF4-FFF2-40B4-BE49-F238E27FC236}">
                <a16:creationId xmlns:a16="http://schemas.microsoft.com/office/drawing/2014/main" id="{CF1116A6-EA3D-42DE-8FB0-92E3DC978DC8}"/>
              </a:ext>
            </a:extLst>
          </p:cNvPr>
          <p:cNvGrpSpPr/>
          <p:nvPr/>
        </p:nvGrpSpPr>
        <p:grpSpPr>
          <a:xfrm>
            <a:off x="4456009" y="2107138"/>
            <a:ext cx="2034372" cy="2340397"/>
            <a:chOff x="537506" y="1895792"/>
            <a:chExt cx="2043223" cy="2340397"/>
          </a:xfrm>
        </p:grpSpPr>
        <p:sp>
          <p:nvSpPr>
            <p:cNvPr id="16" name="TextBox 15">
              <a:extLst>
                <a:ext uri="{FF2B5EF4-FFF2-40B4-BE49-F238E27FC236}">
                  <a16:creationId xmlns:a16="http://schemas.microsoft.com/office/drawing/2014/main" id="{C59859C1-E035-463A-921E-3720BEA8D7C0}"/>
                </a:ext>
              </a:extLst>
            </p:cNvPr>
            <p:cNvSpPr txBox="1"/>
            <p:nvPr/>
          </p:nvSpPr>
          <p:spPr>
            <a:xfrm>
              <a:off x="537506" y="2204864"/>
              <a:ext cx="2043223" cy="2031325"/>
            </a:xfrm>
            <a:prstGeom prst="rect">
              <a:avLst/>
            </a:prstGeom>
            <a:noFill/>
          </p:spPr>
          <p:txBody>
            <a:bodyPr wrap="square" rtlCol="0">
              <a:spAutoFit/>
            </a:bodyPr>
            <a:lstStyle/>
            <a:p>
              <a:pPr algn="r" rtl="1"/>
              <a:r>
                <a:rPr lang="fa-IR" altLang="ko-KR" sz="14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آسان برای تغییر رنگ، عکس و متن.</a:t>
              </a:r>
              <a:endParaRPr lang="ko-KR" altLang="en-US" sz="1400" dirty="0">
                <a:solidFill>
                  <a:schemeClr val="bg1"/>
                </a:solidFill>
                <a:cs typeface="B Nazanin" panose="00000700000000000000" pitchFamily="2" charset="-78"/>
              </a:endParaRPr>
            </a:p>
          </p:txBody>
        </p:sp>
        <p:sp>
          <p:nvSpPr>
            <p:cNvPr id="17" name="TextBox 16">
              <a:extLst>
                <a:ext uri="{FF2B5EF4-FFF2-40B4-BE49-F238E27FC236}">
                  <a16:creationId xmlns:a16="http://schemas.microsoft.com/office/drawing/2014/main" id="{B4EB69B5-B65A-4089-873E-8980A2482CD3}"/>
                </a:ext>
              </a:extLst>
            </p:cNvPr>
            <p:cNvSpPr txBox="1"/>
            <p:nvPr/>
          </p:nvSpPr>
          <p:spPr>
            <a:xfrm>
              <a:off x="849114" y="1895792"/>
              <a:ext cx="1634607" cy="276999"/>
            </a:xfrm>
            <a:prstGeom prst="rect">
              <a:avLst/>
            </a:prstGeom>
            <a:noFill/>
          </p:spPr>
          <p:txBody>
            <a:bodyPr wrap="square" rtlCol="0">
              <a:spAutoFit/>
            </a:bodyPr>
            <a:lstStyle/>
            <a:p>
              <a:pPr algn="ctr"/>
              <a:r>
                <a:rPr lang="fa-IR" altLang="ko-KR" sz="1200" b="1" dirty="0">
                  <a:solidFill>
                    <a:schemeClr val="bg1"/>
                  </a:solidFill>
                  <a:cs typeface="B Nazanin" panose="00000700000000000000" pitchFamily="2" charset="-78"/>
                </a:rPr>
                <a:t>متن شما در اینجا</a:t>
              </a:r>
              <a:endParaRPr lang="ko-KR" altLang="en-US" sz="1200" b="1" dirty="0">
                <a:solidFill>
                  <a:schemeClr val="bg1"/>
                </a:solidFill>
                <a:cs typeface="B Nazanin" panose="00000700000000000000" pitchFamily="2" charset="-78"/>
              </a:endParaRPr>
            </a:p>
          </p:txBody>
        </p:sp>
      </p:grpSp>
      <p:grpSp>
        <p:nvGrpSpPr>
          <p:cNvPr id="18" name="Group 17">
            <a:extLst>
              <a:ext uri="{FF2B5EF4-FFF2-40B4-BE49-F238E27FC236}">
                <a16:creationId xmlns:a16="http://schemas.microsoft.com/office/drawing/2014/main" id="{55A6882C-090D-44C8-850A-0B1C82A600BB}"/>
              </a:ext>
            </a:extLst>
          </p:cNvPr>
          <p:cNvGrpSpPr/>
          <p:nvPr/>
        </p:nvGrpSpPr>
        <p:grpSpPr>
          <a:xfrm>
            <a:off x="8984031" y="2107138"/>
            <a:ext cx="2028911" cy="3633059"/>
            <a:chOff x="542990" y="1895792"/>
            <a:chExt cx="2037738" cy="3633059"/>
          </a:xfrm>
        </p:grpSpPr>
        <p:sp>
          <p:nvSpPr>
            <p:cNvPr id="19" name="TextBox 18">
              <a:extLst>
                <a:ext uri="{FF2B5EF4-FFF2-40B4-BE49-F238E27FC236}">
                  <a16:creationId xmlns:a16="http://schemas.microsoft.com/office/drawing/2014/main" id="{161187EE-8C50-4BEE-A57A-2DFFD068E50B}"/>
                </a:ext>
              </a:extLst>
            </p:cNvPr>
            <p:cNvSpPr txBox="1"/>
            <p:nvPr/>
          </p:nvSpPr>
          <p:spPr>
            <a:xfrm>
              <a:off x="542990" y="2204864"/>
              <a:ext cx="2037738" cy="3323987"/>
            </a:xfrm>
            <a:prstGeom prst="rect">
              <a:avLst/>
            </a:prstGeom>
            <a:noFill/>
          </p:spPr>
          <p:txBody>
            <a:bodyPr wrap="square" rtlCol="0">
              <a:spAutoFit/>
            </a:bodyPr>
            <a:lstStyle/>
            <a:p>
              <a:pPr algn="r" rtl="1"/>
              <a:r>
                <a:rPr lang="fa-IR" altLang="ko-KR" sz="14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ارائه پاورپوینت مدرنی را دریافت کنید که به زیبایی طراحی شده است.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a:t>
              </a:r>
              <a:endParaRPr lang="ko-KR" altLang="en-US" sz="1400" dirty="0">
                <a:solidFill>
                  <a:schemeClr val="bg1"/>
                </a:solidFill>
                <a:cs typeface="B Nazanin" panose="00000700000000000000" pitchFamily="2" charset="-78"/>
              </a:endParaRPr>
            </a:p>
          </p:txBody>
        </p:sp>
        <p:sp>
          <p:nvSpPr>
            <p:cNvPr id="20" name="TextBox 19">
              <a:extLst>
                <a:ext uri="{FF2B5EF4-FFF2-40B4-BE49-F238E27FC236}">
                  <a16:creationId xmlns:a16="http://schemas.microsoft.com/office/drawing/2014/main" id="{64B7CD0A-02B5-45E8-B21A-352375EFD970}"/>
                </a:ext>
              </a:extLst>
            </p:cNvPr>
            <p:cNvSpPr txBox="1"/>
            <p:nvPr/>
          </p:nvSpPr>
          <p:spPr>
            <a:xfrm>
              <a:off x="849114" y="1895792"/>
              <a:ext cx="1634607" cy="276999"/>
            </a:xfrm>
            <a:prstGeom prst="rect">
              <a:avLst/>
            </a:prstGeom>
            <a:noFill/>
          </p:spPr>
          <p:txBody>
            <a:bodyPr wrap="square" rtlCol="0">
              <a:spAutoFit/>
            </a:bodyPr>
            <a:lstStyle/>
            <a:p>
              <a:pPr algn="ctr"/>
              <a:r>
                <a:rPr lang="fa-IR" altLang="ko-KR" sz="1200" b="1" dirty="0">
                  <a:solidFill>
                    <a:schemeClr val="bg1"/>
                  </a:solidFill>
                  <a:cs typeface="B Nazanin" panose="00000700000000000000" pitchFamily="2" charset="-78"/>
                </a:rPr>
                <a:t>متن شما در اینجا</a:t>
              </a:r>
              <a:endParaRPr lang="ko-KR" altLang="en-US" sz="1200" b="1" dirty="0">
                <a:solidFill>
                  <a:schemeClr val="bg1"/>
                </a:solidFill>
                <a:cs typeface="B Nazanin" panose="00000700000000000000" pitchFamily="2" charset="-78"/>
              </a:endParaRPr>
            </a:p>
          </p:txBody>
        </p:sp>
      </p:grpSp>
      <p:grpSp>
        <p:nvGrpSpPr>
          <p:cNvPr id="21" name="Group 20">
            <a:extLst>
              <a:ext uri="{FF2B5EF4-FFF2-40B4-BE49-F238E27FC236}">
                <a16:creationId xmlns:a16="http://schemas.microsoft.com/office/drawing/2014/main" id="{077E0F3A-4BD8-4411-96AF-80D05FE2DF29}"/>
              </a:ext>
            </a:extLst>
          </p:cNvPr>
          <p:cNvGrpSpPr/>
          <p:nvPr/>
        </p:nvGrpSpPr>
        <p:grpSpPr>
          <a:xfrm>
            <a:off x="6930960" y="2107138"/>
            <a:ext cx="1820701" cy="2771285"/>
            <a:chOff x="752106" y="1895792"/>
            <a:chExt cx="1828622" cy="2771285"/>
          </a:xfrm>
        </p:grpSpPr>
        <p:sp>
          <p:nvSpPr>
            <p:cNvPr id="22" name="TextBox 21">
              <a:extLst>
                <a:ext uri="{FF2B5EF4-FFF2-40B4-BE49-F238E27FC236}">
                  <a16:creationId xmlns:a16="http://schemas.microsoft.com/office/drawing/2014/main" id="{141315B1-62EF-4AF4-B271-A3CFAE15D684}"/>
                </a:ext>
              </a:extLst>
            </p:cNvPr>
            <p:cNvSpPr txBox="1"/>
            <p:nvPr/>
          </p:nvSpPr>
          <p:spPr>
            <a:xfrm>
              <a:off x="752106" y="2204864"/>
              <a:ext cx="1828622" cy="2462213"/>
            </a:xfrm>
            <a:prstGeom prst="rect">
              <a:avLst/>
            </a:prstGeom>
            <a:noFill/>
          </p:spPr>
          <p:txBody>
            <a:bodyPr wrap="square" rtlCol="0">
              <a:spAutoFit/>
            </a:bodyPr>
            <a:lstStyle/>
            <a:p>
              <a:pPr algn="r" rtl="1"/>
              <a:r>
                <a:rPr lang="fa-IR" altLang="ko-KR" sz="14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من امیدوارم و معتقدم که این الگو زمان، پول و اعتبار شما را جلب کند. آسان برای تغییر رنگ، عکس و متن.</a:t>
              </a:r>
              <a:endParaRPr lang="ko-KR" altLang="en-US" sz="1400" dirty="0">
                <a:solidFill>
                  <a:schemeClr val="bg1"/>
                </a:solidFill>
                <a:cs typeface="B Nazanin" panose="00000700000000000000" pitchFamily="2" charset="-78"/>
              </a:endParaRPr>
            </a:p>
          </p:txBody>
        </p:sp>
        <p:sp>
          <p:nvSpPr>
            <p:cNvPr id="23" name="TextBox 22">
              <a:extLst>
                <a:ext uri="{FF2B5EF4-FFF2-40B4-BE49-F238E27FC236}">
                  <a16:creationId xmlns:a16="http://schemas.microsoft.com/office/drawing/2014/main" id="{24E6E1C6-43B5-463A-97B1-AF838652815D}"/>
                </a:ext>
              </a:extLst>
            </p:cNvPr>
            <p:cNvSpPr txBox="1"/>
            <p:nvPr/>
          </p:nvSpPr>
          <p:spPr>
            <a:xfrm>
              <a:off x="849114" y="1895792"/>
              <a:ext cx="1634607" cy="276999"/>
            </a:xfrm>
            <a:prstGeom prst="rect">
              <a:avLst/>
            </a:prstGeom>
            <a:noFill/>
          </p:spPr>
          <p:txBody>
            <a:bodyPr wrap="square" rtlCol="0">
              <a:spAutoFit/>
            </a:bodyPr>
            <a:lstStyle/>
            <a:p>
              <a:pPr algn="ctr"/>
              <a:r>
                <a:rPr lang="fa-IR" altLang="ko-KR" sz="1200" b="1" dirty="0">
                  <a:solidFill>
                    <a:schemeClr val="bg1"/>
                  </a:solidFill>
                  <a:cs typeface="B Nazanin" panose="00000700000000000000" pitchFamily="2" charset="-78"/>
                </a:rPr>
                <a:t>متن شما در اینجا</a:t>
              </a:r>
              <a:endParaRPr lang="ko-KR" altLang="en-US" sz="1200" b="1" dirty="0">
                <a:solidFill>
                  <a:schemeClr val="bg1"/>
                </a:solidFill>
                <a:cs typeface="B Nazanin" panose="00000700000000000000" pitchFamily="2" charset="-78"/>
              </a:endParaRPr>
            </a:p>
          </p:txBody>
        </p:sp>
      </p:grpSp>
      <p:grpSp>
        <p:nvGrpSpPr>
          <p:cNvPr id="24" name="Group 23">
            <a:extLst>
              <a:ext uri="{FF2B5EF4-FFF2-40B4-BE49-F238E27FC236}">
                <a16:creationId xmlns:a16="http://schemas.microsoft.com/office/drawing/2014/main" id="{676C886C-74E9-4534-AF3B-7ACF28A674F0}"/>
              </a:ext>
            </a:extLst>
          </p:cNvPr>
          <p:cNvGrpSpPr/>
          <p:nvPr/>
        </p:nvGrpSpPr>
        <p:grpSpPr>
          <a:xfrm>
            <a:off x="2408400" y="2104088"/>
            <a:ext cx="1820701" cy="2802062"/>
            <a:chOff x="752106" y="1895792"/>
            <a:chExt cx="1828622" cy="2802062"/>
          </a:xfrm>
        </p:grpSpPr>
        <p:sp>
          <p:nvSpPr>
            <p:cNvPr id="25" name="TextBox 24">
              <a:extLst>
                <a:ext uri="{FF2B5EF4-FFF2-40B4-BE49-F238E27FC236}">
                  <a16:creationId xmlns:a16="http://schemas.microsoft.com/office/drawing/2014/main" id="{C432C7C4-A687-4C8E-917F-CDFACE8A1FC7}"/>
                </a:ext>
              </a:extLst>
            </p:cNvPr>
            <p:cNvSpPr txBox="1"/>
            <p:nvPr/>
          </p:nvSpPr>
          <p:spPr>
            <a:xfrm>
              <a:off x="752106" y="2204864"/>
              <a:ext cx="1828622" cy="2492990"/>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sp>
          <p:nvSpPr>
            <p:cNvPr id="26" name="TextBox 25">
              <a:extLst>
                <a:ext uri="{FF2B5EF4-FFF2-40B4-BE49-F238E27FC236}">
                  <a16:creationId xmlns:a16="http://schemas.microsoft.com/office/drawing/2014/main" id="{C21A5386-ED98-4B6C-B527-6A7EBEA14CF4}"/>
                </a:ext>
              </a:extLst>
            </p:cNvPr>
            <p:cNvSpPr txBox="1"/>
            <p:nvPr/>
          </p:nvSpPr>
          <p:spPr>
            <a:xfrm>
              <a:off x="849114" y="1895792"/>
              <a:ext cx="1634607" cy="276999"/>
            </a:xfrm>
            <a:prstGeom prst="rect">
              <a:avLst/>
            </a:prstGeom>
            <a:noFill/>
          </p:spPr>
          <p:txBody>
            <a:bodyPr wrap="square" rtlCol="0">
              <a:spAutoFit/>
            </a:bodyPr>
            <a:lstStyle/>
            <a:p>
              <a:pPr algn="ctr"/>
              <a:r>
                <a:rPr lang="fa-IR" altLang="ko-KR" sz="1200" b="1" dirty="0">
                  <a:solidFill>
                    <a:schemeClr val="bg1"/>
                  </a:solidFill>
                  <a:cs typeface="B Nazanin" panose="00000700000000000000" pitchFamily="2" charset="-78"/>
                </a:rPr>
                <a:t>متن شما در اینجا</a:t>
              </a:r>
              <a:endParaRPr lang="ko-KR" altLang="en-US" sz="1200" b="1" dirty="0">
                <a:solidFill>
                  <a:schemeClr val="bg1"/>
                </a:solidFill>
                <a:cs typeface="B Nazanin" panose="00000700000000000000" pitchFamily="2" charset="-78"/>
              </a:endParaRPr>
            </a:p>
          </p:txBody>
        </p:sp>
      </p:grpSp>
    </p:spTree>
    <p:extLst>
      <p:ext uri="{BB962C8B-B14F-4D97-AF65-F5344CB8AC3E}">
        <p14:creationId xmlns:p14="http://schemas.microsoft.com/office/powerpoint/2010/main" val="18473687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F53C187C-B5FE-4C9A-BBD0-8CAC1F4B51C8}"/>
              </a:ext>
            </a:extLst>
          </p:cNvPr>
          <p:cNvSpPr/>
          <p:nvPr/>
        </p:nvSpPr>
        <p:spPr>
          <a:xfrm>
            <a:off x="0" y="4983834"/>
            <a:ext cx="12192000" cy="1874166"/>
          </a:xfrm>
          <a:prstGeom prst="rect">
            <a:avLst/>
          </a:prstGeom>
          <a:solidFill>
            <a:schemeClr val="accent3">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5" name="TextBox 4">
            <a:extLst>
              <a:ext uri="{FF2B5EF4-FFF2-40B4-BE49-F238E27FC236}">
                <a16:creationId xmlns:a16="http://schemas.microsoft.com/office/drawing/2014/main" id="{965A3167-F971-4835-A4CF-8EC1CA12629E}"/>
              </a:ext>
            </a:extLst>
          </p:cNvPr>
          <p:cNvSpPr txBox="1"/>
          <p:nvPr/>
        </p:nvSpPr>
        <p:spPr>
          <a:xfrm>
            <a:off x="186398" y="5320753"/>
            <a:ext cx="3380951" cy="1169551"/>
          </a:xfrm>
          <a:prstGeom prst="rect">
            <a:avLst/>
          </a:prstGeom>
          <a:noFill/>
        </p:spPr>
        <p:txBody>
          <a:bodyPr wrap="square" rtlCol="0">
            <a:spAutoFit/>
          </a:bodyPr>
          <a:lstStyle/>
          <a:p>
            <a:pPr algn="r" rtl="1"/>
            <a:r>
              <a:rPr lang="fa-IR" altLang="ko-KR" sz="14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ارائه پاورپوینت مدرنی را دریافت کنید که به زیبایی طراحی شده است.</a:t>
            </a:r>
            <a:endParaRPr lang="ko-KR" altLang="en-US" sz="1400" dirty="0">
              <a:solidFill>
                <a:schemeClr val="bg1"/>
              </a:solidFill>
              <a:cs typeface="B Nazanin" panose="00000700000000000000" pitchFamily="2" charset="-78"/>
            </a:endParaRPr>
          </a:p>
        </p:txBody>
      </p:sp>
      <p:sp>
        <p:nvSpPr>
          <p:cNvPr id="6" name="TextBox 5">
            <a:extLst>
              <a:ext uri="{FF2B5EF4-FFF2-40B4-BE49-F238E27FC236}">
                <a16:creationId xmlns:a16="http://schemas.microsoft.com/office/drawing/2014/main" id="{86D5094B-D739-4A1A-AFFC-E7B22DBF9006}"/>
              </a:ext>
            </a:extLst>
          </p:cNvPr>
          <p:cNvSpPr txBox="1"/>
          <p:nvPr/>
        </p:nvSpPr>
        <p:spPr>
          <a:xfrm>
            <a:off x="4184235" y="5320753"/>
            <a:ext cx="3272628" cy="1169551"/>
          </a:xfrm>
          <a:prstGeom prst="rect">
            <a:avLst/>
          </a:prstGeom>
          <a:noFill/>
        </p:spPr>
        <p:txBody>
          <a:bodyPr wrap="square" rtlCol="0">
            <a:spAutoFit/>
          </a:bodyPr>
          <a:lstStyle/>
          <a:p>
            <a:pPr algn="r" rtl="1"/>
            <a:r>
              <a:rPr lang="fa-IR" altLang="ko-KR" sz="14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ارائه پاورپوینت مدرنی را دریافت کنید که به زیبایی طراحی شده است.</a:t>
            </a:r>
            <a:endParaRPr lang="ko-KR" altLang="en-US" sz="1400" dirty="0">
              <a:solidFill>
                <a:schemeClr val="bg1"/>
              </a:solidFill>
              <a:cs typeface="B Nazanin" panose="00000700000000000000" pitchFamily="2" charset="-78"/>
            </a:endParaRPr>
          </a:p>
        </p:txBody>
      </p:sp>
      <p:sp>
        <p:nvSpPr>
          <p:cNvPr id="7" name="TextBox 6">
            <a:extLst>
              <a:ext uri="{FF2B5EF4-FFF2-40B4-BE49-F238E27FC236}">
                <a16:creationId xmlns:a16="http://schemas.microsoft.com/office/drawing/2014/main" id="{93190819-DF84-4EB6-A60D-4E53AC777748}"/>
              </a:ext>
            </a:extLst>
          </p:cNvPr>
          <p:cNvSpPr txBox="1"/>
          <p:nvPr/>
        </p:nvSpPr>
        <p:spPr>
          <a:xfrm>
            <a:off x="8173330" y="5320753"/>
            <a:ext cx="3173046" cy="1169551"/>
          </a:xfrm>
          <a:prstGeom prst="rect">
            <a:avLst/>
          </a:prstGeom>
          <a:noFill/>
        </p:spPr>
        <p:txBody>
          <a:bodyPr wrap="square" rtlCol="0">
            <a:spAutoFit/>
          </a:bodyPr>
          <a:lstStyle/>
          <a:p>
            <a:pPr algn="r" rtl="1"/>
            <a:r>
              <a:rPr lang="fa-IR" altLang="ko-KR" sz="14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ارائه پاورپوینت مدرنی را دریافت کنید که به زیبایی طراحی شده است.</a:t>
            </a:r>
            <a:endParaRPr lang="ko-KR" altLang="en-US" sz="1400" dirty="0">
              <a:solidFill>
                <a:schemeClr val="bg1"/>
              </a:solidFill>
              <a:cs typeface="B Nazanin" panose="00000700000000000000" pitchFamily="2" charset="-78"/>
            </a:endParaRPr>
          </a:p>
        </p:txBody>
      </p:sp>
      <p:sp>
        <p:nvSpPr>
          <p:cNvPr id="8" name="Rectangle 7">
            <a:extLst>
              <a:ext uri="{FF2B5EF4-FFF2-40B4-BE49-F238E27FC236}">
                <a16:creationId xmlns:a16="http://schemas.microsoft.com/office/drawing/2014/main" id="{1ECC0D9B-18C4-4389-B5E7-70399C80BED7}"/>
              </a:ext>
            </a:extLst>
          </p:cNvPr>
          <p:cNvSpPr/>
          <p:nvPr/>
        </p:nvSpPr>
        <p:spPr>
          <a:xfrm>
            <a:off x="4118254" y="5235117"/>
            <a:ext cx="45720" cy="1371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9" name="Rectangle 8">
            <a:extLst>
              <a:ext uri="{FF2B5EF4-FFF2-40B4-BE49-F238E27FC236}">
                <a16:creationId xmlns:a16="http://schemas.microsoft.com/office/drawing/2014/main" id="{219F3389-6060-450A-B973-CC9DECA6DFFF}"/>
              </a:ext>
            </a:extLst>
          </p:cNvPr>
          <p:cNvSpPr/>
          <p:nvPr/>
        </p:nvSpPr>
        <p:spPr>
          <a:xfrm>
            <a:off x="8007767" y="5235117"/>
            <a:ext cx="45720" cy="1371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19" name="TextBox 18">
            <a:extLst>
              <a:ext uri="{FF2B5EF4-FFF2-40B4-BE49-F238E27FC236}">
                <a16:creationId xmlns:a16="http://schemas.microsoft.com/office/drawing/2014/main" id="{48E3A341-7F57-4E9D-B655-7B7EC2F34FA3}"/>
              </a:ext>
            </a:extLst>
          </p:cNvPr>
          <p:cNvSpPr txBox="1"/>
          <p:nvPr/>
        </p:nvSpPr>
        <p:spPr>
          <a:xfrm>
            <a:off x="825366" y="4216029"/>
            <a:ext cx="3060833" cy="430887"/>
          </a:xfrm>
          <a:prstGeom prst="rect">
            <a:avLst/>
          </a:prstGeom>
          <a:noFill/>
        </p:spPr>
        <p:txBody>
          <a:bodyPr wrap="square" rtlCol="0" anchor="ctr">
            <a:spAutoFit/>
          </a:bodyPr>
          <a:lstStyle/>
          <a:p>
            <a:r>
              <a:rPr lang="en-GB" altLang="ko-KR" sz="1100" dirty="0">
                <a:solidFill>
                  <a:schemeClr val="accent3"/>
                </a:solidFill>
                <a:cs typeface="B Nazanin" panose="00000700000000000000" pitchFamily="2" charset="-78"/>
              </a:rPr>
              <a:t>L</a:t>
            </a:r>
            <a:r>
              <a:rPr lang="en-US" altLang="ko-KR" sz="1100" dirty="0">
                <a:solidFill>
                  <a:schemeClr val="accent3"/>
                </a:solidFill>
                <a:cs typeface="B Nazanin" panose="00000700000000000000" pitchFamily="2" charset="-78"/>
              </a:rPr>
              <a:t>OREM IPSUM DOLOR SIT AMET,</a:t>
            </a:r>
          </a:p>
          <a:p>
            <a:r>
              <a:rPr lang="en-US" altLang="ko-KR" sz="1100" dirty="0">
                <a:solidFill>
                  <a:schemeClr val="accent3"/>
                </a:solidFill>
                <a:cs typeface="B Nazanin" panose="00000700000000000000" pitchFamily="2" charset="-78"/>
              </a:rPr>
              <a:t>CU USU AGAM INTEGRE IMPEDIT.</a:t>
            </a:r>
            <a:endParaRPr lang="ko-KR" altLang="en-US" sz="1100" dirty="0">
              <a:solidFill>
                <a:schemeClr val="accent3"/>
              </a:solidFill>
              <a:cs typeface="B Nazanin" panose="00000700000000000000" pitchFamily="2" charset="-78"/>
            </a:endParaRPr>
          </a:p>
        </p:txBody>
      </p:sp>
      <p:sp>
        <p:nvSpPr>
          <p:cNvPr id="20" name="TextBox 19">
            <a:extLst>
              <a:ext uri="{FF2B5EF4-FFF2-40B4-BE49-F238E27FC236}">
                <a16:creationId xmlns:a16="http://schemas.microsoft.com/office/drawing/2014/main" id="{C19E630F-31AF-4AB5-A557-CA8FBFD2126C}"/>
              </a:ext>
            </a:extLst>
          </p:cNvPr>
          <p:cNvSpPr txBox="1"/>
          <p:nvPr/>
        </p:nvSpPr>
        <p:spPr>
          <a:xfrm>
            <a:off x="825366" y="3455207"/>
            <a:ext cx="3060834" cy="830997"/>
          </a:xfrm>
          <a:prstGeom prst="rect">
            <a:avLst/>
          </a:prstGeom>
          <a:noFill/>
        </p:spPr>
        <p:txBody>
          <a:bodyPr wrap="square" rtlCol="0" anchor="ctr">
            <a:spAutoFit/>
          </a:bodyPr>
          <a:lstStyle/>
          <a:p>
            <a:r>
              <a:rPr lang="en-GB" altLang="ko-KR" sz="2400" dirty="0">
                <a:solidFill>
                  <a:schemeClr val="accent3"/>
                </a:solidFill>
                <a:cs typeface="B Nazanin" panose="00000700000000000000" pitchFamily="2" charset="-78"/>
              </a:rPr>
              <a:t>L</a:t>
            </a:r>
            <a:r>
              <a:rPr lang="en-US" altLang="ko-KR" sz="2400" dirty="0">
                <a:solidFill>
                  <a:schemeClr val="accent3"/>
                </a:solidFill>
                <a:cs typeface="B Nazanin" panose="00000700000000000000" pitchFamily="2" charset="-78"/>
              </a:rPr>
              <a:t>OREM IPSUM</a:t>
            </a:r>
          </a:p>
          <a:p>
            <a:r>
              <a:rPr lang="en-US" altLang="ko-KR" sz="2400" dirty="0">
                <a:solidFill>
                  <a:schemeClr val="accent3"/>
                </a:solidFill>
                <a:cs typeface="B Nazanin" panose="00000700000000000000" pitchFamily="2" charset="-78"/>
              </a:rPr>
              <a:t>DOLOR SIT AMET, </a:t>
            </a:r>
            <a:endParaRPr lang="ko-KR" altLang="en-US" sz="2400" dirty="0">
              <a:solidFill>
                <a:schemeClr val="accent3"/>
              </a:solidFill>
              <a:cs typeface="B Nazanin" panose="00000700000000000000" pitchFamily="2" charset="-78"/>
            </a:endParaRPr>
          </a:p>
        </p:txBody>
      </p:sp>
      <p:sp>
        <p:nvSpPr>
          <p:cNvPr id="21" name="TextBox 20">
            <a:extLst>
              <a:ext uri="{FF2B5EF4-FFF2-40B4-BE49-F238E27FC236}">
                <a16:creationId xmlns:a16="http://schemas.microsoft.com/office/drawing/2014/main" id="{E5763DF0-0788-4684-9256-04179FB5191A}"/>
              </a:ext>
            </a:extLst>
          </p:cNvPr>
          <p:cNvSpPr txBox="1"/>
          <p:nvPr/>
        </p:nvSpPr>
        <p:spPr>
          <a:xfrm>
            <a:off x="6373404" y="3631253"/>
            <a:ext cx="3060834" cy="830997"/>
          </a:xfrm>
          <a:prstGeom prst="rect">
            <a:avLst/>
          </a:prstGeom>
          <a:noFill/>
        </p:spPr>
        <p:txBody>
          <a:bodyPr wrap="square" rtlCol="0" anchor="ctr">
            <a:spAutoFit/>
          </a:bodyPr>
          <a:lstStyle/>
          <a:p>
            <a:pPr algn="r"/>
            <a:r>
              <a:rPr lang="fa-IR" altLang="ko-KR" sz="4800" b="1" dirty="0">
                <a:solidFill>
                  <a:schemeClr val="bg1"/>
                </a:solidFill>
                <a:cs typeface="B Nazanin" panose="00000700000000000000" pitchFamily="2" charset="-78"/>
              </a:rPr>
              <a:t>اسلاید عالی</a:t>
            </a:r>
          </a:p>
        </p:txBody>
      </p:sp>
    </p:spTree>
    <p:extLst>
      <p:ext uri="{BB962C8B-B14F-4D97-AF65-F5344CB8AC3E}">
        <p14:creationId xmlns:p14="http://schemas.microsoft.com/office/powerpoint/2010/main" val="27745221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aphicFrame>
        <p:nvGraphicFramePr>
          <p:cNvPr id="3" name="Chart Placeholder 10">
            <a:extLst>
              <a:ext uri="{FF2B5EF4-FFF2-40B4-BE49-F238E27FC236}">
                <a16:creationId xmlns:a16="http://schemas.microsoft.com/office/drawing/2014/main" id="{31F0505B-33E4-4F5D-BA68-E27345CFC202}"/>
              </a:ext>
            </a:extLst>
          </p:cNvPr>
          <p:cNvGraphicFramePr>
            <a:graphicFrameLocks/>
          </p:cNvGraphicFramePr>
          <p:nvPr>
            <p:extLst>
              <p:ext uri="{D42A27DB-BD31-4B8C-83A1-F6EECF244321}">
                <p14:modId xmlns:p14="http://schemas.microsoft.com/office/powerpoint/2010/main" val="1153514578"/>
              </p:ext>
            </p:extLst>
          </p:nvPr>
        </p:nvGraphicFramePr>
        <p:xfrm>
          <a:off x="5666466" y="1756373"/>
          <a:ext cx="5786168" cy="4399983"/>
        </p:xfrm>
        <a:graphic>
          <a:graphicData uri="http://schemas.openxmlformats.org/drawingml/2006/chart">
            <c:chart xmlns:c="http://schemas.openxmlformats.org/drawingml/2006/chart" xmlns:r="http://schemas.openxmlformats.org/officeDocument/2006/relationships" r:id="rId2"/>
          </a:graphicData>
        </a:graphic>
      </p:graphicFrame>
      <p:grpSp>
        <p:nvGrpSpPr>
          <p:cNvPr id="4" name="그룹 6">
            <a:extLst>
              <a:ext uri="{FF2B5EF4-FFF2-40B4-BE49-F238E27FC236}">
                <a16:creationId xmlns:a16="http://schemas.microsoft.com/office/drawing/2014/main" id="{4D8E6961-E9CD-49F9-881A-1A4C8F023986}"/>
              </a:ext>
            </a:extLst>
          </p:cNvPr>
          <p:cNvGrpSpPr/>
          <p:nvPr/>
        </p:nvGrpSpPr>
        <p:grpSpPr>
          <a:xfrm>
            <a:off x="878813" y="2021354"/>
            <a:ext cx="4716229" cy="925071"/>
            <a:chOff x="878812" y="2021352"/>
            <a:chExt cx="4716229" cy="925071"/>
          </a:xfrm>
        </p:grpSpPr>
        <p:sp>
          <p:nvSpPr>
            <p:cNvPr id="5" name="TextBox 4">
              <a:extLst>
                <a:ext uri="{FF2B5EF4-FFF2-40B4-BE49-F238E27FC236}">
                  <a16:creationId xmlns:a16="http://schemas.microsoft.com/office/drawing/2014/main" id="{4BAE4D85-8435-45FE-8B02-BBDE5CE5EBAB}"/>
                </a:ext>
              </a:extLst>
            </p:cNvPr>
            <p:cNvSpPr txBox="1"/>
            <p:nvPr/>
          </p:nvSpPr>
          <p:spPr>
            <a:xfrm>
              <a:off x="878812" y="2021352"/>
              <a:ext cx="4716229" cy="276999"/>
            </a:xfrm>
            <a:prstGeom prst="rect">
              <a:avLst/>
            </a:prstGeom>
            <a:noFill/>
          </p:spPr>
          <p:txBody>
            <a:bodyPr wrap="square" rtlCol="0">
              <a:spAutoFit/>
            </a:bodyPr>
            <a:lstStyle/>
            <a:p>
              <a:pPr algn="r" rtl="1"/>
              <a:r>
                <a:rPr lang="fa-IR" altLang="ko-KR" sz="1200" b="1" dirty="0">
                  <a:solidFill>
                    <a:schemeClr val="accent4"/>
                  </a:solidFill>
                  <a:cs typeface="B Nazanin" panose="00000700000000000000" pitchFamily="2" charset="-78"/>
                </a:rPr>
                <a:t>محتوا در اینجا</a:t>
              </a:r>
              <a:endParaRPr lang="ko-KR" altLang="en-US" sz="1200" b="1" dirty="0">
                <a:solidFill>
                  <a:schemeClr val="accent4"/>
                </a:solidFill>
                <a:cs typeface="B Nazanin" panose="00000700000000000000" pitchFamily="2" charset="-78"/>
              </a:endParaRPr>
            </a:p>
          </p:txBody>
        </p:sp>
        <p:sp>
          <p:nvSpPr>
            <p:cNvPr id="6" name="TextBox 5">
              <a:extLst>
                <a:ext uri="{FF2B5EF4-FFF2-40B4-BE49-F238E27FC236}">
                  <a16:creationId xmlns:a16="http://schemas.microsoft.com/office/drawing/2014/main" id="{200B64A6-1B49-4505-A7D7-71D15AD48DC2}"/>
                </a:ext>
              </a:extLst>
            </p:cNvPr>
            <p:cNvSpPr txBox="1"/>
            <p:nvPr/>
          </p:nvSpPr>
          <p:spPr>
            <a:xfrm>
              <a:off x="878812" y="2300092"/>
              <a:ext cx="4716229"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با الگوهای ما، یک صدای منحصر به فرد و جذاب به گزارش ها و ارائه های خود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grpSp>
        <p:nvGrpSpPr>
          <p:cNvPr id="7" name="그룹 7">
            <a:extLst>
              <a:ext uri="{FF2B5EF4-FFF2-40B4-BE49-F238E27FC236}">
                <a16:creationId xmlns:a16="http://schemas.microsoft.com/office/drawing/2014/main" id="{8212BA66-3B68-4F17-BF90-958EB57EBE52}"/>
              </a:ext>
            </a:extLst>
          </p:cNvPr>
          <p:cNvGrpSpPr/>
          <p:nvPr/>
        </p:nvGrpSpPr>
        <p:grpSpPr>
          <a:xfrm>
            <a:off x="878813" y="3306760"/>
            <a:ext cx="4716229" cy="925071"/>
            <a:chOff x="878812" y="3306757"/>
            <a:chExt cx="4716229" cy="925071"/>
          </a:xfrm>
        </p:grpSpPr>
        <p:sp>
          <p:nvSpPr>
            <p:cNvPr id="8" name="TextBox 7">
              <a:extLst>
                <a:ext uri="{FF2B5EF4-FFF2-40B4-BE49-F238E27FC236}">
                  <a16:creationId xmlns:a16="http://schemas.microsoft.com/office/drawing/2014/main" id="{C8D69BE7-FDC7-4526-B084-BCDD10A7606B}"/>
                </a:ext>
              </a:extLst>
            </p:cNvPr>
            <p:cNvSpPr txBox="1"/>
            <p:nvPr/>
          </p:nvSpPr>
          <p:spPr>
            <a:xfrm>
              <a:off x="878812" y="3306757"/>
              <a:ext cx="4716229" cy="276999"/>
            </a:xfrm>
            <a:prstGeom prst="rect">
              <a:avLst/>
            </a:prstGeom>
            <a:noFill/>
          </p:spPr>
          <p:txBody>
            <a:bodyPr wrap="square" rtlCol="0">
              <a:spAutoFit/>
            </a:bodyPr>
            <a:lstStyle/>
            <a:p>
              <a:pPr algn="r" rtl="1"/>
              <a:r>
                <a:rPr lang="fa-IR" altLang="ko-KR" sz="1200" b="1" dirty="0">
                  <a:solidFill>
                    <a:schemeClr val="accent3"/>
                  </a:solidFill>
                  <a:cs typeface="B Nazanin" panose="00000700000000000000" pitchFamily="2" charset="-78"/>
                </a:rPr>
                <a:t>محتوا در اینجا</a:t>
              </a:r>
              <a:endParaRPr lang="ko-KR" altLang="en-US" sz="1200" b="1" dirty="0">
                <a:solidFill>
                  <a:schemeClr val="accent3"/>
                </a:solidFill>
                <a:cs typeface="B Nazanin" panose="00000700000000000000" pitchFamily="2" charset="-78"/>
              </a:endParaRPr>
            </a:p>
          </p:txBody>
        </p:sp>
        <p:sp>
          <p:nvSpPr>
            <p:cNvPr id="9" name="TextBox 8">
              <a:extLst>
                <a:ext uri="{FF2B5EF4-FFF2-40B4-BE49-F238E27FC236}">
                  <a16:creationId xmlns:a16="http://schemas.microsoft.com/office/drawing/2014/main" id="{3A6F7222-9145-4DCA-BE42-52928BF00B6E}"/>
                </a:ext>
              </a:extLst>
            </p:cNvPr>
            <p:cNvSpPr txBox="1"/>
            <p:nvPr/>
          </p:nvSpPr>
          <p:spPr>
            <a:xfrm>
              <a:off x="878812" y="3585497"/>
              <a:ext cx="4716229"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با الگوهای ما، یک صدای منحصر به فرد و جذاب به گزارش ها و ارائه های خود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grpSp>
        <p:nvGrpSpPr>
          <p:cNvPr id="10" name="그룹 16">
            <a:extLst>
              <a:ext uri="{FF2B5EF4-FFF2-40B4-BE49-F238E27FC236}">
                <a16:creationId xmlns:a16="http://schemas.microsoft.com/office/drawing/2014/main" id="{D3A90013-CCCF-4A13-BE61-C8FC4ACD9839}"/>
              </a:ext>
            </a:extLst>
          </p:cNvPr>
          <p:cNvGrpSpPr/>
          <p:nvPr/>
        </p:nvGrpSpPr>
        <p:grpSpPr>
          <a:xfrm>
            <a:off x="878813" y="4592165"/>
            <a:ext cx="4716229" cy="925071"/>
            <a:chOff x="878812" y="4592162"/>
            <a:chExt cx="4716229" cy="925071"/>
          </a:xfrm>
        </p:grpSpPr>
        <p:sp>
          <p:nvSpPr>
            <p:cNvPr id="11" name="TextBox 10">
              <a:extLst>
                <a:ext uri="{FF2B5EF4-FFF2-40B4-BE49-F238E27FC236}">
                  <a16:creationId xmlns:a16="http://schemas.microsoft.com/office/drawing/2014/main" id="{46616722-83D9-41A2-AED3-E69664AD191C}"/>
                </a:ext>
              </a:extLst>
            </p:cNvPr>
            <p:cNvSpPr txBox="1"/>
            <p:nvPr/>
          </p:nvSpPr>
          <p:spPr>
            <a:xfrm>
              <a:off x="878812" y="4592162"/>
              <a:ext cx="4716229" cy="276999"/>
            </a:xfrm>
            <a:prstGeom prst="rect">
              <a:avLst/>
            </a:prstGeom>
            <a:noFill/>
          </p:spPr>
          <p:txBody>
            <a:bodyPr wrap="square" rtlCol="0">
              <a:spAutoFit/>
            </a:bodyPr>
            <a:lstStyle/>
            <a:p>
              <a:pPr algn="r" rtl="1"/>
              <a:r>
                <a:rPr lang="fa-IR" altLang="ko-KR" sz="1200" b="1" dirty="0">
                  <a:solidFill>
                    <a:schemeClr val="accent2"/>
                  </a:solidFill>
                  <a:cs typeface="B Nazanin" panose="00000700000000000000" pitchFamily="2" charset="-78"/>
                </a:rPr>
                <a:t>محتوا در اینجا</a:t>
              </a:r>
              <a:endParaRPr lang="ko-KR" altLang="en-US" sz="1200" b="1" dirty="0">
                <a:solidFill>
                  <a:schemeClr val="accent2"/>
                </a:solidFill>
                <a:cs typeface="B Nazanin" panose="00000700000000000000" pitchFamily="2" charset="-78"/>
              </a:endParaRPr>
            </a:p>
          </p:txBody>
        </p:sp>
        <p:sp>
          <p:nvSpPr>
            <p:cNvPr id="12" name="TextBox 11">
              <a:extLst>
                <a:ext uri="{FF2B5EF4-FFF2-40B4-BE49-F238E27FC236}">
                  <a16:creationId xmlns:a16="http://schemas.microsoft.com/office/drawing/2014/main" id="{7B9D3238-BD33-4773-A448-149C70120E4D}"/>
                </a:ext>
              </a:extLst>
            </p:cNvPr>
            <p:cNvSpPr txBox="1"/>
            <p:nvPr/>
          </p:nvSpPr>
          <p:spPr>
            <a:xfrm>
              <a:off x="878812" y="4870902"/>
              <a:ext cx="4716229"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با الگوهای ما، یک صدای منحصر به فرد و جذاب به گزارش ها و ارائه های خود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spTree>
    <p:extLst>
      <p:ext uri="{BB962C8B-B14F-4D97-AF65-F5344CB8AC3E}">
        <p14:creationId xmlns:p14="http://schemas.microsoft.com/office/powerpoint/2010/main" val="119340319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Group 2">
            <a:extLst>
              <a:ext uri="{FF2B5EF4-FFF2-40B4-BE49-F238E27FC236}">
                <a16:creationId xmlns:a16="http://schemas.microsoft.com/office/drawing/2014/main" id="{F1B2D025-61AF-4822-82E2-7EE787B567B7}"/>
              </a:ext>
            </a:extLst>
          </p:cNvPr>
          <p:cNvGrpSpPr/>
          <p:nvPr/>
        </p:nvGrpSpPr>
        <p:grpSpPr>
          <a:xfrm>
            <a:off x="5429953" y="1901147"/>
            <a:ext cx="1318256" cy="4120668"/>
            <a:chOff x="3801178" y="1689661"/>
            <a:chExt cx="1360082" cy="4251409"/>
          </a:xfrm>
        </p:grpSpPr>
        <p:grpSp>
          <p:nvGrpSpPr>
            <p:cNvPr id="4" name="Group 3">
              <a:extLst>
                <a:ext uri="{FF2B5EF4-FFF2-40B4-BE49-F238E27FC236}">
                  <a16:creationId xmlns:a16="http://schemas.microsoft.com/office/drawing/2014/main" id="{9A0E3595-3E60-4C41-BBC5-F3E0E87CEFD5}"/>
                </a:ext>
              </a:extLst>
            </p:cNvPr>
            <p:cNvGrpSpPr/>
            <p:nvPr/>
          </p:nvGrpSpPr>
          <p:grpSpPr>
            <a:xfrm>
              <a:off x="3801178" y="1689661"/>
              <a:ext cx="955907" cy="1130155"/>
              <a:chOff x="4716016" y="2750481"/>
              <a:chExt cx="1432176" cy="1693242"/>
            </a:xfrm>
          </p:grpSpPr>
          <p:grpSp>
            <p:nvGrpSpPr>
              <p:cNvPr id="26" name="Group 25">
                <a:extLst>
                  <a:ext uri="{FF2B5EF4-FFF2-40B4-BE49-F238E27FC236}">
                    <a16:creationId xmlns:a16="http://schemas.microsoft.com/office/drawing/2014/main" id="{5C3E7A17-B0DE-4200-8A77-D927067DFA74}"/>
                  </a:ext>
                </a:extLst>
              </p:cNvPr>
              <p:cNvGrpSpPr/>
              <p:nvPr/>
            </p:nvGrpSpPr>
            <p:grpSpPr>
              <a:xfrm>
                <a:off x="4716016" y="2750481"/>
                <a:ext cx="1216152" cy="1497360"/>
                <a:chOff x="4716016" y="2750481"/>
                <a:chExt cx="1216152" cy="1497360"/>
              </a:xfrm>
            </p:grpSpPr>
            <p:sp>
              <p:nvSpPr>
                <p:cNvPr id="30" name="Parallelogram 29">
                  <a:extLst>
                    <a:ext uri="{FF2B5EF4-FFF2-40B4-BE49-F238E27FC236}">
                      <a16:creationId xmlns:a16="http://schemas.microsoft.com/office/drawing/2014/main" id="{C3454814-BEF9-476A-AFC4-9DA2D303AB15}"/>
                    </a:ext>
                  </a:extLst>
                </p:cNvPr>
                <p:cNvSpPr/>
                <p:nvPr/>
              </p:nvSpPr>
              <p:spPr>
                <a:xfrm>
                  <a:off x="4716016" y="2750481"/>
                  <a:ext cx="1216152" cy="748680"/>
                </a:xfrm>
                <a:prstGeom prst="parallelogram">
                  <a:avLst>
                    <a:gd name="adj" fmla="val 83637"/>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31" name="Parallelogram 30">
                  <a:extLst>
                    <a:ext uri="{FF2B5EF4-FFF2-40B4-BE49-F238E27FC236}">
                      <a16:creationId xmlns:a16="http://schemas.microsoft.com/office/drawing/2014/main" id="{3A57F617-E214-47A9-9641-7CBC9C069634}"/>
                    </a:ext>
                  </a:extLst>
                </p:cNvPr>
                <p:cNvSpPr/>
                <p:nvPr/>
              </p:nvSpPr>
              <p:spPr>
                <a:xfrm flipH="1">
                  <a:off x="4716016" y="3499161"/>
                  <a:ext cx="1216152" cy="748680"/>
                </a:xfrm>
                <a:prstGeom prst="parallelogram">
                  <a:avLst>
                    <a:gd name="adj" fmla="val 8363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grpSp>
          <p:grpSp>
            <p:nvGrpSpPr>
              <p:cNvPr id="27" name="Group 26">
                <a:extLst>
                  <a:ext uri="{FF2B5EF4-FFF2-40B4-BE49-F238E27FC236}">
                    <a16:creationId xmlns:a16="http://schemas.microsoft.com/office/drawing/2014/main" id="{C9EA338C-990A-4CA3-9C0F-A1225181A159}"/>
                  </a:ext>
                </a:extLst>
              </p:cNvPr>
              <p:cNvGrpSpPr/>
              <p:nvPr/>
            </p:nvGrpSpPr>
            <p:grpSpPr>
              <a:xfrm rot="10800000">
                <a:off x="4932040" y="2946363"/>
                <a:ext cx="1216152" cy="1497360"/>
                <a:chOff x="4716016" y="2750481"/>
                <a:chExt cx="1216152" cy="1497360"/>
              </a:xfrm>
            </p:grpSpPr>
            <p:sp>
              <p:nvSpPr>
                <p:cNvPr id="28" name="Parallelogram 27">
                  <a:extLst>
                    <a:ext uri="{FF2B5EF4-FFF2-40B4-BE49-F238E27FC236}">
                      <a16:creationId xmlns:a16="http://schemas.microsoft.com/office/drawing/2014/main" id="{B6B07560-955A-46A6-979B-CEA25E4F6334}"/>
                    </a:ext>
                  </a:extLst>
                </p:cNvPr>
                <p:cNvSpPr/>
                <p:nvPr/>
              </p:nvSpPr>
              <p:spPr>
                <a:xfrm>
                  <a:off x="4716016" y="2750481"/>
                  <a:ext cx="1216152" cy="748680"/>
                </a:xfrm>
                <a:prstGeom prst="parallelogram">
                  <a:avLst>
                    <a:gd name="adj" fmla="val 83637"/>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29" name="Parallelogram 28">
                  <a:extLst>
                    <a:ext uri="{FF2B5EF4-FFF2-40B4-BE49-F238E27FC236}">
                      <a16:creationId xmlns:a16="http://schemas.microsoft.com/office/drawing/2014/main" id="{09E5462A-1A14-4697-95B6-DD383B4C4B32}"/>
                    </a:ext>
                  </a:extLst>
                </p:cNvPr>
                <p:cNvSpPr/>
                <p:nvPr/>
              </p:nvSpPr>
              <p:spPr>
                <a:xfrm flipH="1">
                  <a:off x="4716016" y="3499161"/>
                  <a:ext cx="1216152" cy="748680"/>
                </a:xfrm>
                <a:prstGeom prst="parallelogram">
                  <a:avLst>
                    <a:gd name="adj" fmla="val 8363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dirty="0">
                    <a:cs typeface="B Nazanin" panose="00000700000000000000" pitchFamily="2" charset="-78"/>
                  </a:endParaRPr>
                </a:p>
              </p:txBody>
            </p:sp>
          </p:grpSp>
        </p:grpSp>
        <p:grpSp>
          <p:nvGrpSpPr>
            <p:cNvPr id="5" name="Group 4">
              <a:extLst>
                <a:ext uri="{FF2B5EF4-FFF2-40B4-BE49-F238E27FC236}">
                  <a16:creationId xmlns:a16="http://schemas.microsoft.com/office/drawing/2014/main" id="{8EB38276-A213-4CCC-80E8-95C96A1E9D5B}"/>
                </a:ext>
              </a:extLst>
            </p:cNvPr>
            <p:cNvGrpSpPr/>
            <p:nvPr/>
          </p:nvGrpSpPr>
          <p:grpSpPr>
            <a:xfrm>
              <a:off x="4205353" y="2679886"/>
              <a:ext cx="955907" cy="1130155"/>
              <a:chOff x="4716016" y="2750481"/>
              <a:chExt cx="1432176" cy="1693242"/>
            </a:xfrm>
          </p:grpSpPr>
          <p:grpSp>
            <p:nvGrpSpPr>
              <p:cNvPr id="20" name="Group 19">
                <a:extLst>
                  <a:ext uri="{FF2B5EF4-FFF2-40B4-BE49-F238E27FC236}">
                    <a16:creationId xmlns:a16="http://schemas.microsoft.com/office/drawing/2014/main" id="{8FD27796-D794-4CD2-85F7-D8ECEDB35837}"/>
                  </a:ext>
                </a:extLst>
              </p:cNvPr>
              <p:cNvGrpSpPr/>
              <p:nvPr/>
            </p:nvGrpSpPr>
            <p:grpSpPr>
              <a:xfrm>
                <a:off x="4716016" y="2750481"/>
                <a:ext cx="1216152" cy="1497360"/>
                <a:chOff x="4716016" y="2750481"/>
                <a:chExt cx="1216152" cy="1497360"/>
              </a:xfrm>
            </p:grpSpPr>
            <p:sp>
              <p:nvSpPr>
                <p:cNvPr id="24" name="Parallelogram 23">
                  <a:extLst>
                    <a:ext uri="{FF2B5EF4-FFF2-40B4-BE49-F238E27FC236}">
                      <a16:creationId xmlns:a16="http://schemas.microsoft.com/office/drawing/2014/main" id="{039821BD-C8E5-44DD-AD17-AD140E92FE64}"/>
                    </a:ext>
                  </a:extLst>
                </p:cNvPr>
                <p:cNvSpPr/>
                <p:nvPr/>
              </p:nvSpPr>
              <p:spPr>
                <a:xfrm>
                  <a:off x="4716016" y="2750481"/>
                  <a:ext cx="1216152" cy="748680"/>
                </a:xfrm>
                <a:prstGeom prst="parallelogram">
                  <a:avLst>
                    <a:gd name="adj" fmla="val 83637"/>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25" name="Parallelogram 24">
                  <a:extLst>
                    <a:ext uri="{FF2B5EF4-FFF2-40B4-BE49-F238E27FC236}">
                      <a16:creationId xmlns:a16="http://schemas.microsoft.com/office/drawing/2014/main" id="{B3D2838F-C5C4-457D-9DE3-1D9EC0799526}"/>
                    </a:ext>
                  </a:extLst>
                </p:cNvPr>
                <p:cNvSpPr/>
                <p:nvPr/>
              </p:nvSpPr>
              <p:spPr>
                <a:xfrm flipH="1">
                  <a:off x="4716016" y="3499161"/>
                  <a:ext cx="1216152" cy="748680"/>
                </a:xfrm>
                <a:prstGeom prst="parallelogram">
                  <a:avLst>
                    <a:gd name="adj" fmla="val 8363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grpSp>
          <p:grpSp>
            <p:nvGrpSpPr>
              <p:cNvPr id="21" name="Group 20">
                <a:extLst>
                  <a:ext uri="{FF2B5EF4-FFF2-40B4-BE49-F238E27FC236}">
                    <a16:creationId xmlns:a16="http://schemas.microsoft.com/office/drawing/2014/main" id="{44B80E9A-FB90-4EB7-9F22-EDD94D41926B}"/>
                  </a:ext>
                </a:extLst>
              </p:cNvPr>
              <p:cNvGrpSpPr/>
              <p:nvPr/>
            </p:nvGrpSpPr>
            <p:grpSpPr>
              <a:xfrm rot="10800000">
                <a:off x="4932040" y="2946363"/>
                <a:ext cx="1216152" cy="1497360"/>
                <a:chOff x="4716016" y="2750481"/>
                <a:chExt cx="1216152" cy="1497360"/>
              </a:xfrm>
            </p:grpSpPr>
            <p:sp>
              <p:nvSpPr>
                <p:cNvPr id="22" name="Parallelogram 21">
                  <a:extLst>
                    <a:ext uri="{FF2B5EF4-FFF2-40B4-BE49-F238E27FC236}">
                      <a16:creationId xmlns:a16="http://schemas.microsoft.com/office/drawing/2014/main" id="{7F41F716-B5AC-454D-9C3C-C0C036385187}"/>
                    </a:ext>
                  </a:extLst>
                </p:cNvPr>
                <p:cNvSpPr/>
                <p:nvPr/>
              </p:nvSpPr>
              <p:spPr>
                <a:xfrm>
                  <a:off x="4716016" y="2750481"/>
                  <a:ext cx="1216152" cy="748680"/>
                </a:xfrm>
                <a:prstGeom prst="parallelogram">
                  <a:avLst>
                    <a:gd name="adj" fmla="val 83637"/>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23" name="Parallelogram 22">
                  <a:extLst>
                    <a:ext uri="{FF2B5EF4-FFF2-40B4-BE49-F238E27FC236}">
                      <a16:creationId xmlns:a16="http://schemas.microsoft.com/office/drawing/2014/main" id="{189D4DF5-7633-4547-AA05-91A9DB5087D9}"/>
                    </a:ext>
                  </a:extLst>
                </p:cNvPr>
                <p:cNvSpPr/>
                <p:nvPr/>
              </p:nvSpPr>
              <p:spPr>
                <a:xfrm flipH="1">
                  <a:off x="4716016" y="3499161"/>
                  <a:ext cx="1216152" cy="748680"/>
                </a:xfrm>
                <a:prstGeom prst="parallelogram">
                  <a:avLst>
                    <a:gd name="adj" fmla="val 8363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grpSp>
        </p:grpSp>
        <p:grpSp>
          <p:nvGrpSpPr>
            <p:cNvPr id="6" name="Group 5">
              <a:extLst>
                <a:ext uri="{FF2B5EF4-FFF2-40B4-BE49-F238E27FC236}">
                  <a16:creationId xmlns:a16="http://schemas.microsoft.com/office/drawing/2014/main" id="{88A29DD8-70E9-4C26-8CA3-F6EF05352F3C}"/>
                </a:ext>
              </a:extLst>
            </p:cNvPr>
            <p:cNvGrpSpPr/>
            <p:nvPr/>
          </p:nvGrpSpPr>
          <p:grpSpPr>
            <a:xfrm>
              <a:off x="3801178" y="3811501"/>
              <a:ext cx="955907" cy="1130155"/>
              <a:chOff x="4716016" y="2750481"/>
              <a:chExt cx="1432176" cy="1693242"/>
            </a:xfrm>
          </p:grpSpPr>
          <p:grpSp>
            <p:nvGrpSpPr>
              <p:cNvPr id="14" name="Group 13">
                <a:extLst>
                  <a:ext uri="{FF2B5EF4-FFF2-40B4-BE49-F238E27FC236}">
                    <a16:creationId xmlns:a16="http://schemas.microsoft.com/office/drawing/2014/main" id="{ED4C27DB-13FA-4A62-A0F4-F3CD2D951FE2}"/>
                  </a:ext>
                </a:extLst>
              </p:cNvPr>
              <p:cNvGrpSpPr/>
              <p:nvPr/>
            </p:nvGrpSpPr>
            <p:grpSpPr>
              <a:xfrm>
                <a:off x="4716016" y="2750481"/>
                <a:ext cx="1216152" cy="1483771"/>
                <a:chOff x="4716016" y="2750481"/>
                <a:chExt cx="1216152" cy="1483771"/>
              </a:xfrm>
            </p:grpSpPr>
            <p:sp>
              <p:nvSpPr>
                <p:cNvPr id="18" name="Parallelogram 17">
                  <a:extLst>
                    <a:ext uri="{FF2B5EF4-FFF2-40B4-BE49-F238E27FC236}">
                      <a16:creationId xmlns:a16="http://schemas.microsoft.com/office/drawing/2014/main" id="{FFA4CFDF-E064-483E-9A91-95BEC2C21611}"/>
                    </a:ext>
                  </a:extLst>
                </p:cNvPr>
                <p:cNvSpPr/>
                <p:nvPr/>
              </p:nvSpPr>
              <p:spPr>
                <a:xfrm>
                  <a:off x="4716016" y="2750481"/>
                  <a:ext cx="1216152" cy="748680"/>
                </a:xfrm>
                <a:prstGeom prst="parallelogram">
                  <a:avLst>
                    <a:gd name="adj" fmla="val 8363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19" name="Parallelogram 18">
                  <a:extLst>
                    <a:ext uri="{FF2B5EF4-FFF2-40B4-BE49-F238E27FC236}">
                      <a16:creationId xmlns:a16="http://schemas.microsoft.com/office/drawing/2014/main" id="{4A13D769-14EA-46C1-BC93-39DF4BF5AB14}"/>
                    </a:ext>
                  </a:extLst>
                </p:cNvPr>
                <p:cNvSpPr/>
                <p:nvPr/>
              </p:nvSpPr>
              <p:spPr>
                <a:xfrm flipH="1">
                  <a:off x="4716016" y="3485571"/>
                  <a:ext cx="1216152" cy="748681"/>
                </a:xfrm>
                <a:prstGeom prst="parallelogram">
                  <a:avLst>
                    <a:gd name="adj" fmla="val 8363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grpSp>
          <p:grpSp>
            <p:nvGrpSpPr>
              <p:cNvPr id="15" name="Group 14">
                <a:extLst>
                  <a:ext uri="{FF2B5EF4-FFF2-40B4-BE49-F238E27FC236}">
                    <a16:creationId xmlns:a16="http://schemas.microsoft.com/office/drawing/2014/main" id="{4E67177B-68F1-4E2D-889B-90CDC3538528}"/>
                  </a:ext>
                </a:extLst>
              </p:cNvPr>
              <p:cNvGrpSpPr/>
              <p:nvPr/>
            </p:nvGrpSpPr>
            <p:grpSpPr>
              <a:xfrm rot="10800000">
                <a:off x="4932040" y="2946363"/>
                <a:ext cx="1216152" cy="1497360"/>
                <a:chOff x="4716016" y="2750481"/>
                <a:chExt cx="1216152" cy="1497360"/>
              </a:xfrm>
            </p:grpSpPr>
            <p:sp>
              <p:nvSpPr>
                <p:cNvPr id="16" name="Parallelogram 15">
                  <a:extLst>
                    <a:ext uri="{FF2B5EF4-FFF2-40B4-BE49-F238E27FC236}">
                      <a16:creationId xmlns:a16="http://schemas.microsoft.com/office/drawing/2014/main" id="{D30E18B6-7C7F-466C-A410-AA20B52510DF}"/>
                    </a:ext>
                  </a:extLst>
                </p:cNvPr>
                <p:cNvSpPr/>
                <p:nvPr/>
              </p:nvSpPr>
              <p:spPr>
                <a:xfrm>
                  <a:off x="4716016" y="2750481"/>
                  <a:ext cx="1216152" cy="748680"/>
                </a:xfrm>
                <a:prstGeom prst="parallelogram">
                  <a:avLst>
                    <a:gd name="adj" fmla="val 8363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17" name="Parallelogram 16">
                  <a:extLst>
                    <a:ext uri="{FF2B5EF4-FFF2-40B4-BE49-F238E27FC236}">
                      <a16:creationId xmlns:a16="http://schemas.microsoft.com/office/drawing/2014/main" id="{D8E9F472-1A77-4D17-849F-9AE278E0DC48}"/>
                    </a:ext>
                  </a:extLst>
                </p:cNvPr>
                <p:cNvSpPr/>
                <p:nvPr/>
              </p:nvSpPr>
              <p:spPr>
                <a:xfrm flipH="1">
                  <a:off x="4716016" y="3499161"/>
                  <a:ext cx="1216152" cy="748680"/>
                </a:xfrm>
                <a:prstGeom prst="parallelogram">
                  <a:avLst>
                    <a:gd name="adj" fmla="val 8363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grpSp>
        </p:grpSp>
        <p:grpSp>
          <p:nvGrpSpPr>
            <p:cNvPr id="7" name="Group 6">
              <a:extLst>
                <a:ext uri="{FF2B5EF4-FFF2-40B4-BE49-F238E27FC236}">
                  <a16:creationId xmlns:a16="http://schemas.microsoft.com/office/drawing/2014/main" id="{C941A474-0549-4F4B-9E6D-5946496D23CE}"/>
                </a:ext>
              </a:extLst>
            </p:cNvPr>
            <p:cNvGrpSpPr/>
            <p:nvPr/>
          </p:nvGrpSpPr>
          <p:grpSpPr>
            <a:xfrm>
              <a:off x="4205353" y="4810915"/>
              <a:ext cx="955907" cy="1130155"/>
              <a:chOff x="4716016" y="2750481"/>
              <a:chExt cx="1432176" cy="1693242"/>
            </a:xfrm>
          </p:grpSpPr>
          <p:grpSp>
            <p:nvGrpSpPr>
              <p:cNvPr id="8" name="Group 7">
                <a:extLst>
                  <a:ext uri="{FF2B5EF4-FFF2-40B4-BE49-F238E27FC236}">
                    <a16:creationId xmlns:a16="http://schemas.microsoft.com/office/drawing/2014/main" id="{85E4C925-6ABA-42CE-BE32-D386379DE3CB}"/>
                  </a:ext>
                </a:extLst>
              </p:cNvPr>
              <p:cNvGrpSpPr/>
              <p:nvPr/>
            </p:nvGrpSpPr>
            <p:grpSpPr>
              <a:xfrm>
                <a:off x="4716016" y="2750481"/>
                <a:ext cx="1216152" cy="1497360"/>
                <a:chOff x="4716016" y="2750481"/>
                <a:chExt cx="1216152" cy="1497360"/>
              </a:xfrm>
            </p:grpSpPr>
            <p:sp>
              <p:nvSpPr>
                <p:cNvPr id="12" name="Parallelogram 11">
                  <a:extLst>
                    <a:ext uri="{FF2B5EF4-FFF2-40B4-BE49-F238E27FC236}">
                      <a16:creationId xmlns:a16="http://schemas.microsoft.com/office/drawing/2014/main" id="{491CBFCD-B0B7-4B7B-AA59-958F42F5ADDC}"/>
                    </a:ext>
                  </a:extLst>
                </p:cNvPr>
                <p:cNvSpPr/>
                <p:nvPr/>
              </p:nvSpPr>
              <p:spPr>
                <a:xfrm>
                  <a:off x="4716016" y="2750481"/>
                  <a:ext cx="1216152" cy="748680"/>
                </a:xfrm>
                <a:prstGeom prst="parallelogram">
                  <a:avLst>
                    <a:gd name="adj" fmla="val 83637"/>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13" name="Parallelogram 12">
                  <a:extLst>
                    <a:ext uri="{FF2B5EF4-FFF2-40B4-BE49-F238E27FC236}">
                      <a16:creationId xmlns:a16="http://schemas.microsoft.com/office/drawing/2014/main" id="{E013E87E-9BBA-493D-A84C-4DA48D751DFE}"/>
                    </a:ext>
                  </a:extLst>
                </p:cNvPr>
                <p:cNvSpPr/>
                <p:nvPr/>
              </p:nvSpPr>
              <p:spPr>
                <a:xfrm flipH="1">
                  <a:off x="4716016" y="3499161"/>
                  <a:ext cx="1216152" cy="748680"/>
                </a:xfrm>
                <a:prstGeom prst="parallelogram">
                  <a:avLst>
                    <a:gd name="adj" fmla="val 8363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grpSp>
          <p:grpSp>
            <p:nvGrpSpPr>
              <p:cNvPr id="9" name="Group 8">
                <a:extLst>
                  <a:ext uri="{FF2B5EF4-FFF2-40B4-BE49-F238E27FC236}">
                    <a16:creationId xmlns:a16="http://schemas.microsoft.com/office/drawing/2014/main" id="{6B9EAEA9-F62A-43BE-88D5-7C031C8A72EB}"/>
                  </a:ext>
                </a:extLst>
              </p:cNvPr>
              <p:cNvGrpSpPr/>
              <p:nvPr/>
            </p:nvGrpSpPr>
            <p:grpSpPr>
              <a:xfrm rot="10800000">
                <a:off x="4932040" y="2946363"/>
                <a:ext cx="1216152" cy="1497360"/>
                <a:chOff x="4716016" y="2750481"/>
                <a:chExt cx="1216152" cy="1497360"/>
              </a:xfrm>
            </p:grpSpPr>
            <p:sp>
              <p:nvSpPr>
                <p:cNvPr id="10" name="Parallelogram 9">
                  <a:extLst>
                    <a:ext uri="{FF2B5EF4-FFF2-40B4-BE49-F238E27FC236}">
                      <a16:creationId xmlns:a16="http://schemas.microsoft.com/office/drawing/2014/main" id="{05646155-300B-4DB0-9B07-29BC1E4A1F27}"/>
                    </a:ext>
                  </a:extLst>
                </p:cNvPr>
                <p:cNvSpPr/>
                <p:nvPr/>
              </p:nvSpPr>
              <p:spPr>
                <a:xfrm>
                  <a:off x="4716016" y="2750481"/>
                  <a:ext cx="1216152" cy="748680"/>
                </a:xfrm>
                <a:prstGeom prst="parallelogram">
                  <a:avLst>
                    <a:gd name="adj" fmla="val 83637"/>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11" name="Parallelogram 10">
                  <a:extLst>
                    <a:ext uri="{FF2B5EF4-FFF2-40B4-BE49-F238E27FC236}">
                      <a16:creationId xmlns:a16="http://schemas.microsoft.com/office/drawing/2014/main" id="{CCF7A802-8491-4100-8586-4A0435919EF1}"/>
                    </a:ext>
                  </a:extLst>
                </p:cNvPr>
                <p:cNvSpPr/>
                <p:nvPr/>
              </p:nvSpPr>
              <p:spPr>
                <a:xfrm flipH="1">
                  <a:off x="4716016" y="3499161"/>
                  <a:ext cx="1216152" cy="748680"/>
                </a:xfrm>
                <a:prstGeom prst="parallelogram">
                  <a:avLst>
                    <a:gd name="adj" fmla="val 8363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grpSp>
        </p:grpSp>
      </p:grpSp>
      <p:grpSp>
        <p:nvGrpSpPr>
          <p:cNvPr id="32" name="Group 31">
            <a:extLst>
              <a:ext uri="{FF2B5EF4-FFF2-40B4-BE49-F238E27FC236}">
                <a16:creationId xmlns:a16="http://schemas.microsoft.com/office/drawing/2014/main" id="{B7066436-030A-4CA9-90E9-3AAA48F58F55}"/>
              </a:ext>
            </a:extLst>
          </p:cNvPr>
          <p:cNvGrpSpPr/>
          <p:nvPr/>
        </p:nvGrpSpPr>
        <p:grpSpPr>
          <a:xfrm>
            <a:off x="6883828" y="1904468"/>
            <a:ext cx="4412823" cy="923330"/>
            <a:chOff x="3017858" y="4283314"/>
            <a:chExt cx="2941889" cy="923330"/>
          </a:xfrm>
        </p:grpSpPr>
        <p:sp>
          <p:nvSpPr>
            <p:cNvPr id="33" name="TextBox 32">
              <a:extLst>
                <a:ext uri="{FF2B5EF4-FFF2-40B4-BE49-F238E27FC236}">
                  <a16:creationId xmlns:a16="http://schemas.microsoft.com/office/drawing/2014/main" id="{DB56C1FB-F2C4-47AB-99DB-DAFBC309D175}"/>
                </a:ext>
              </a:extLst>
            </p:cNvPr>
            <p:cNvSpPr txBox="1"/>
            <p:nvPr/>
          </p:nvSpPr>
          <p:spPr>
            <a:xfrm>
              <a:off x="3021856" y="4560313"/>
              <a:ext cx="2937891" cy="646331"/>
            </a:xfrm>
            <a:prstGeom prst="rect">
              <a:avLst/>
            </a:prstGeom>
            <a:noFill/>
          </p:spPr>
          <p:txBody>
            <a:bodyPr wrap="square" rtlCol="0">
              <a:spAutoFit/>
            </a:bodyPr>
            <a:lstStyle/>
            <a:p>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a:t>
              </a:r>
              <a:endParaRPr lang="ko-KR" altLang="en-US" sz="1200" dirty="0">
                <a:solidFill>
                  <a:schemeClr val="tx1">
                    <a:lumMod val="75000"/>
                    <a:lumOff val="25000"/>
                  </a:schemeClr>
                </a:solidFill>
                <a:cs typeface="B Nazanin" panose="00000700000000000000" pitchFamily="2" charset="-78"/>
              </a:endParaRPr>
            </a:p>
          </p:txBody>
        </p:sp>
        <p:sp>
          <p:nvSpPr>
            <p:cNvPr id="34" name="TextBox 33">
              <a:extLst>
                <a:ext uri="{FF2B5EF4-FFF2-40B4-BE49-F238E27FC236}">
                  <a16:creationId xmlns:a16="http://schemas.microsoft.com/office/drawing/2014/main" id="{AFD39B22-11F6-4891-A597-E84F83DCF4F7}"/>
                </a:ext>
              </a:extLst>
            </p:cNvPr>
            <p:cNvSpPr txBox="1"/>
            <p:nvPr/>
          </p:nvSpPr>
          <p:spPr>
            <a:xfrm>
              <a:off x="3017858" y="4283314"/>
              <a:ext cx="2941889" cy="307777"/>
            </a:xfrm>
            <a:prstGeom prst="rect">
              <a:avLst/>
            </a:prstGeom>
            <a:noFill/>
          </p:spPr>
          <p:txBody>
            <a:bodyPr wrap="square" rtlCol="0">
              <a:spAutoFit/>
            </a:bodyPr>
            <a:lstStyle/>
            <a:p>
              <a:r>
                <a:rPr lang="fa-IR" altLang="ko-KR" sz="1400" b="1" dirty="0">
                  <a:solidFill>
                    <a:schemeClr val="accent4"/>
                  </a:solidFill>
                  <a:cs typeface="B Nazanin" panose="00000700000000000000" pitchFamily="2" charset="-78"/>
                </a:rPr>
                <a:t>متن شما در اینجا</a:t>
              </a:r>
              <a:endParaRPr lang="ko-KR" altLang="en-US" sz="1400" b="1" dirty="0">
                <a:solidFill>
                  <a:schemeClr val="accent4"/>
                </a:solidFill>
                <a:cs typeface="B Nazanin" panose="00000700000000000000" pitchFamily="2" charset="-78"/>
              </a:endParaRPr>
            </a:p>
          </p:txBody>
        </p:sp>
      </p:grpSp>
      <p:grpSp>
        <p:nvGrpSpPr>
          <p:cNvPr id="35" name="Group 34">
            <a:extLst>
              <a:ext uri="{FF2B5EF4-FFF2-40B4-BE49-F238E27FC236}">
                <a16:creationId xmlns:a16="http://schemas.microsoft.com/office/drawing/2014/main" id="{CFF8B9B5-D38F-4CDE-B07F-DB955E5D54A9}"/>
              </a:ext>
            </a:extLst>
          </p:cNvPr>
          <p:cNvGrpSpPr/>
          <p:nvPr/>
        </p:nvGrpSpPr>
        <p:grpSpPr>
          <a:xfrm>
            <a:off x="6883828" y="4018696"/>
            <a:ext cx="4412823" cy="923330"/>
            <a:chOff x="3017858" y="4283314"/>
            <a:chExt cx="2941889" cy="923330"/>
          </a:xfrm>
        </p:grpSpPr>
        <p:sp>
          <p:nvSpPr>
            <p:cNvPr id="36" name="TextBox 35">
              <a:extLst>
                <a:ext uri="{FF2B5EF4-FFF2-40B4-BE49-F238E27FC236}">
                  <a16:creationId xmlns:a16="http://schemas.microsoft.com/office/drawing/2014/main" id="{33C2F9D2-2512-4609-9C43-DBFCE80A1929}"/>
                </a:ext>
              </a:extLst>
            </p:cNvPr>
            <p:cNvSpPr txBox="1"/>
            <p:nvPr/>
          </p:nvSpPr>
          <p:spPr>
            <a:xfrm>
              <a:off x="3021856" y="4560313"/>
              <a:ext cx="2937891" cy="646331"/>
            </a:xfrm>
            <a:prstGeom prst="rect">
              <a:avLst/>
            </a:prstGeom>
            <a:noFill/>
          </p:spPr>
          <p:txBody>
            <a:bodyPr wrap="square" rtlCol="0">
              <a:spAutoFit/>
            </a:bodyPr>
            <a:lstStyle/>
            <a:p>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a:t>
              </a:r>
              <a:endParaRPr lang="ko-KR" altLang="en-US" sz="1200" dirty="0">
                <a:solidFill>
                  <a:schemeClr val="tx1">
                    <a:lumMod val="75000"/>
                    <a:lumOff val="25000"/>
                  </a:schemeClr>
                </a:solidFill>
                <a:cs typeface="B Nazanin" panose="00000700000000000000" pitchFamily="2" charset="-78"/>
              </a:endParaRPr>
            </a:p>
          </p:txBody>
        </p:sp>
        <p:sp>
          <p:nvSpPr>
            <p:cNvPr id="37" name="TextBox 36">
              <a:extLst>
                <a:ext uri="{FF2B5EF4-FFF2-40B4-BE49-F238E27FC236}">
                  <a16:creationId xmlns:a16="http://schemas.microsoft.com/office/drawing/2014/main" id="{C85EB4D2-4A92-4365-9B60-11B8C207B335}"/>
                </a:ext>
              </a:extLst>
            </p:cNvPr>
            <p:cNvSpPr txBox="1"/>
            <p:nvPr/>
          </p:nvSpPr>
          <p:spPr>
            <a:xfrm>
              <a:off x="3017858" y="4283314"/>
              <a:ext cx="2941889" cy="307777"/>
            </a:xfrm>
            <a:prstGeom prst="rect">
              <a:avLst/>
            </a:prstGeom>
            <a:noFill/>
          </p:spPr>
          <p:txBody>
            <a:bodyPr wrap="square" rtlCol="0">
              <a:spAutoFit/>
            </a:bodyPr>
            <a:lstStyle/>
            <a:p>
              <a:r>
                <a:rPr lang="fa-IR" altLang="ko-KR" sz="1400" b="1" dirty="0">
                  <a:solidFill>
                    <a:schemeClr val="accent2"/>
                  </a:solidFill>
                  <a:cs typeface="B Nazanin" panose="00000700000000000000" pitchFamily="2" charset="-78"/>
                </a:rPr>
                <a:t>متن شما در اینجا</a:t>
              </a:r>
              <a:endParaRPr lang="ko-KR" altLang="en-US" sz="1400" b="1" dirty="0">
                <a:solidFill>
                  <a:schemeClr val="accent2"/>
                </a:solidFill>
                <a:cs typeface="B Nazanin" panose="00000700000000000000" pitchFamily="2" charset="-78"/>
              </a:endParaRPr>
            </a:p>
          </p:txBody>
        </p:sp>
      </p:grpSp>
      <p:grpSp>
        <p:nvGrpSpPr>
          <p:cNvPr id="38" name="Group 37">
            <a:extLst>
              <a:ext uri="{FF2B5EF4-FFF2-40B4-BE49-F238E27FC236}">
                <a16:creationId xmlns:a16="http://schemas.microsoft.com/office/drawing/2014/main" id="{4E77D9BF-F0FA-41C0-A24B-516B84DE8B01}"/>
              </a:ext>
            </a:extLst>
          </p:cNvPr>
          <p:cNvGrpSpPr/>
          <p:nvPr/>
        </p:nvGrpSpPr>
        <p:grpSpPr>
          <a:xfrm>
            <a:off x="895350" y="2961582"/>
            <a:ext cx="4383344" cy="923330"/>
            <a:chOff x="3017858" y="4283314"/>
            <a:chExt cx="2941889" cy="923330"/>
          </a:xfrm>
        </p:grpSpPr>
        <p:sp>
          <p:nvSpPr>
            <p:cNvPr id="39" name="TextBox 38">
              <a:extLst>
                <a:ext uri="{FF2B5EF4-FFF2-40B4-BE49-F238E27FC236}">
                  <a16:creationId xmlns:a16="http://schemas.microsoft.com/office/drawing/2014/main" id="{418C94E3-3F21-46DD-AC75-25AA9AC4D091}"/>
                </a:ext>
              </a:extLst>
            </p:cNvPr>
            <p:cNvSpPr txBox="1"/>
            <p:nvPr/>
          </p:nvSpPr>
          <p:spPr>
            <a:xfrm>
              <a:off x="3021856" y="4560313"/>
              <a:ext cx="2937891"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a:t>
              </a:r>
              <a:endParaRPr lang="ko-KR" altLang="en-US" sz="1200" dirty="0">
                <a:solidFill>
                  <a:schemeClr val="tx1">
                    <a:lumMod val="75000"/>
                    <a:lumOff val="25000"/>
                  </a:schemeClr>
                </a:solidFill>
                <a:cs typeface="B Nazanin" panose="00000700000000000000" pitchFamily="2" charset="-78"/>
              </a:endParaRPr>
            </a:p>
          </p:txBody>
        </p:sp>
        <p:sp>
          <p:nvSpPr>
            <p:cNvPr id="40" name="TextBox 39">
              <a:extLst>
                <a:ext uri="{FF2B5EF4-FFF2-40B4-BE49-F238E27FC236}">
                  <a16:creationId xmlns:a16="http://schemas.microsoft.com/office/drawing/2014/main" id="{E64281A0-E015-4D71-8C7D-7157EC7BE096}"/>
                </a:ext>
              </a:extLst>
            </p:cNvPr>
            <p:cNvSpPr txBox="1"/>
            <p:nvPr/>
          </p:nvSpPr>
          <p:spPr>
            <a:xfrm>
              <a:off x="3017858" y="4283314"/>
              <a:ext cx="2941889" cy="307777"/>
            </a:xfrm>
            <a:prstGeom prst="rect">
              <a:avLst/>
            </a:prstGeom>
            <a:noFill/>
          </p:spPr>
          <p:txBody>
            <a:bodyPr wrap="square" rtlCol="0">
              <a:spAutoFit/>
            </a:bodyPr>
            <a:lstStyle/>
            <a:p>
              <a:pPr algn="r"/>
              <a:r>
                <a:rPr lang="fa-IR" altLang="ko-KR" sz="1400" b="1" dirty="0">
                  <a:solidFill>
                    <a:schemeClr val="accent3"/>
                  </a:solidFill>
                  <a:cs typeface="B Nazanin" panose="00000700000000000000" pitchFamily="2" charset="-78"/>
                </a:rPr>
                <a:t>متن شما در اینجا</a:t>
              </a:r>
              <a:endParaRPr lang="ko-KR" altLang="en-US" sz="1400" b="1" dirty="0">
                <a:solidFill>
                  <a:schemeClr val="accent3"/>
                </a:solidFill>
                <a:cs typeface="B Nazanin" panose="00000700000000000000" pitchFamily="2" charset="-78"/>
              </a:endParaRPr>
            </a:p>
          </p:txBody>
        </p:sp>
      </p:grpSp>
      <p:grpSp>
        <p:nvGrpSpPr>
          <p:cNvPr id="41" name="Group 40">
            <a:extLst>
              <a:ext uri="{FF2B5EF4-FFF2-40B4-BE49-F238E27FC236}">
                <a16:creationId xmlns:a16="http://schemas.microsoft.com/office/drawing/2014/main" id="{169AD608-4A89-4878-A62F-378EAC7F523C}"/>
              </a:ext>
            </a:extLst>
          </p:cNvPr>
          <p:cNvGrpSpPr/>
          <p:nvPr/>
        </p:nvGrpSpPr>
        <p:grpSpPr>
          <a:xfrm>
            <a:off x="895350" y="5075811"/>
            <a:ext cx="4383344" cy="923330"/>
            <a:chOff x="3017858" y="4283314"/>
            <a:chExt cx="2941889" cy="923330"/>
          </a:xfrm>
        </p:grpSpPr>
        <p:sp>
          <p:nvSpPr>
            <p:cNvPr id="42" name="TextBox 41">
              <a:extLst>
                <a:ext uri="{FF2B5EF4-FFF2-40B4-BE49-F238E27FC236}">
                  <a16:creationId xmlns:a16="http://schemas.microsoft.com/office/drawing/2014/main" id="{9F55FE34-3EF2-44A7-88FB-1073CE8AD408}"/>
                </a:ext>
              </a:extLst>
            </p:cNvPr>
            <p:cNvSpPr txBox="1"/>
            <p:nvPr/>
          </p:nvSpPr>
          <p:spPr>
            <a:xfrm>
              <a:off x="3021856" y="4560313"/>
              <a:ext cx="2937891"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a:t>
              </a:r>
              <a:endParaRPr lang="ko-KR" altLang="en-US" sz="1200" dirty="0">
                <a:solidFill>
                  <a:schemeClr val="tx1">
                    <a:lumMod val="75000"/>
                    <a:lumOff val="25000"/>
                  </a:schemeClr>
                </a:solidFill>
                <a:cs typeface="B Nazanin" panose="00000700000000000000" pitchFamily="2" charset="-78"/>
              </a:endParaRPr>
            </a:p>
          </p:txBody>
        </p:sp>
        <p:sp>
          <p:nvSpPr>
            <p:cNvPr id="43" name="TextBox 42">
              <a:extLst>
                <a:ext uri="{FF2B5EF4-FFF2-40B4-BE49-F238E27FC236}">
                  <a16:creationId xmlns:a16="http://schemas.microsoft.com/office/drawing/2014/main" id="{6B35D38F-EFA6-406C-BB11-96704C13CD4F}"/>
                </a:ext>
              </a:extLst>
            </p:cNvPr>
            <p:cNvSpPr txBox="1"/>
            <p:nvPr/>
          </p:nvSpPr>
          <p:spPr>
            <a:xfrm>
              <a:off x="3017858" y="4283314"/>
              <a:ext cx="2941889" cy="307777"/>
            </a:xfrm>
            <a:prstGeom prst="rect">
              <a:avLst/>
            </a:prstGeom>
            <a:noFill/>
          </p:spPr>
          <p:txBody>
            <a:bodyPr wrap="square" rtlCol="0">
              <a:spAutoFit/>
            </a:bodyPr>
            <a:lstStyle/>
            <a:p>
              <a:pPr algn="r"/>
              <a:r>
                <a:rPr lang="fa-IR" altLang="ko-KR" sz="1400" b="1" dirty="0">
                  <a:solidFill>
                    <a:schemeClr val="accent1"/>
                  </a:solidFill>
                  <a:cs typeface="B Nazanin" panose="00000700000000000000" pitchFamily="2" charset="-78"/>
                </a:rPr>
                <a:t>متن شما در اینجا</a:t>
              </a:r>
              <a:endParaRPr lang="ko-KR" altLang="en-US" sz="1400" b="1" dirty="0">
                <a:solidFill>
                  <a:schemeClr val="accent1"/>
                </a:solidFill>
                <a:cs typeface="B Nazanin" panose="00000700000000000000" pitchFamily="2" charset="-78"/>
              </a:endParaRPr>
            </a:p>
          </p:txBody>
        </p:sp>
      </p:grpSp>
    </p:spTree>
    <p:extLst>
      <p:ext uri="{BB962C8B-B14F-4D97-AF65-F5344CB8AC3E}">
        <p14:creationId xmlns:p14="http://schemas.microsoft.com/office/powerpoint/2010/main" val="1198383687"/>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직사각형 9">
            <a:extLst>
              <a:ext uri="{FF2B5EF4-FFF2-40B4-BE49-F238E27FC236}">
                <a16:creationId xmlns:a16="http://schemas.microsoft.com/office/drawing/2014/main" id="{B282BD03-A3C5-4158-AE34-243179550A49}"/>
              </a:ext>
            </a:extLst>
          </p:cNvPr>
          <p:cNvSpPr/>
          <p:nvPr/>
        </p:nvSpPr>
        <p:spPr>
          <a:xfrm>
            <a:off x="7550121" y="448980"/>
            <a:ext cx="4373089" cy="837152"/>
          </a:xfrm>
          <a:prstGeom prst="rect">
            <a:avLst/>
          </a:prstGeom>
        </p:spPr>
        <p:txBody>
          <a:bodyPr wrap="square" anchor="ctr">
            <a:spAutoFit/>
          </a:bodyPr>
          <a:lstStyle/>
          <a:p>
            <a:pPr algn="r">
              <a:lnSpc>
                <a:spcPct val="110000"/>
              </a:lnSpc>
            </a:pPr>
            <a:r>
              <a:rPr lang="fa-IR" altLang="ko-KR" sz="4400" b="1" dirty="0">
                <a:solidFill>
                  <a:schemeClr val="tx1">
                    <a:lumMod val="75000"/>
                    <a:lumOff val="25000"/>
                  </a:schemeClr>
                </a:solidFill>
                <a:latin typeface="+mj-lt"/>
                <a:cs typeface="B Nazanin" panose="00000700000000000000" pitchFamily="2" charset="-78"/>
              </a:rPr>
              <a:t>تصاویر و مطالب ساده</a:t>
            </a:r>
            <a:endParaRPr lang="en-US" altLang="ko-KR" sz="4400" b="1" dirty="0">
              <a:solidFill>
                <a:schemeClr val="tx1">
                  <a:lumMod val="75000"/>
                  <a:lumOff val="25000"/>
                </a:schemeClr>
              </a:solidFill>
              <a:latin typeface="+mj-lt"/>
              <a:cs typeface="B Nazanin" panose="00000700000000000000" pitchFamily="2" charset="-78"/>
            </a:endParaRPr>
          </a:p>
        </p:txBody>
      </p:sp>
      <p:sp>
        <p:nvSpPr>
          <p:cNvPr id="40" name="TextBox 39"/>
          <p:cNvSpPr txBox="1"/>
          <p:nvPr/>
        </p:nvSpPr>
        <p:spPr>
          <a:xfrm>
            <a:off x="7652825" y="1479656"/>
            <a:ext cx="4270385" cy="2004395"/>
          </a:xfrm>
          <a:prstGeom prst="rect">
            <a:avLst/>
          </a:prstGeom>
          <a:noFill/>
        </p:spPr>
        <p:txBody>
          <a:bodyPr wrap="square" rtlCol="0">
            <a:spAutoFit/>
          </a:bodyPr>
          <a:lstStyle/>
          <a:p>
            <a:pPr algn="r">
              <a:lnSpc>
                <a:spcPct val="150000"/>
              </a:lnSpc>
            </a:pPr>
            <a:r>
              <a:rPr lang="fa-IR" altLang="ko-KR" sz="14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a:t>
            </a:r>
            <a:endParaRPr lang="ko-KR" altLang="en-US" sz="1400" dirty="0">
              <a:solidFill>
                <a:schemeClr val="tx1">
                  <a:lumMod val="75000"/>
                  <a:lumOff val="25000"/>
                </a:schemeClr>
              </a:solidFill>
              <a:cs typeface="B Nazanin" panose="00000700000000000000" pitchFamily="2" charset="-78"/>
            </a:endParaRPr>
          </a:p>
        </p:txBody>
      </p:sp>
      <p:pic>
        <p:nvPicPr>
          <p:cNvPr id="4" name="Picture Placeholder 3">
            <a:extLst>
              <a:ext uri="{FF2B5EF4-FFF2-40B4-BE49-F238E27FC236}">
                <a16:creationId xmlns:a16="http://schemas.microsoft.com/office/drawing/2014/main" id="{25EE451B-FD75-A12E-E321-DFD3B94D322C}"/>
              </a:ext>
            </a:extLst>
          </p:cNvPr>
          <p:cNvPicPr>
            <a:picLocks noGrp="1" noChangeAspect="1"/>
          </p:cNvPicPr>
          <p:nvPr>
            <p:ph type="pic" idx="10"/>
          </p:nvPr>
        </p:nvPicPr>
        <p:blipFill>
          <a:blip r:embed="rId2">
            <a:extLst>
              <a:ext uri="{28A0092B-C50C-407E-A947-70E740481C1C}">
                <a14:useLocalDpi xmlns:a14="http://schemas.microsoft.com/office/drawing/2010/main" val="0"/>
              </a:ext>
            </a:extLst>
          </a:blip>
          <a:srcRect/>
          <a:stretch>
            <a:fillRect/>
          </a:stretch>
        </p:blipFill>
        <p:spPr/>
      </p:pic>
      <p:pic>
        <p:nvPicPr>
          <p:cNvPr id="11" name="Picture Placeholder 10">
            <a:extLst>
              <a:ext uri="{FF2B5EF4-FFF2-40B4-BE49-F238E27FC236}">
                <a16:creationId xmlns:a16="http://schemas.microsoft.com/office/drawing/2014/main" id="{7DF0F60D-1BEC-C292-D85A-634F9B2CC1D7}"/>
              </a:ext>
            </a:extLst>
          </p:cNvPr>
          <p:cNvPicPr>
            <a:picLocks noGrp="1" noChangeAspect="1"/>
          </p:cNvPicPr>
          <p:nvPr>
            <p:ph type="pic" idx="11"/>
          </p:nvPr>
        </p:nvPicPr>
        <p:blipFill>
          <a:blip r:embed="rId3">
            <a:extLst>
              <a:ext uri="{28A0092B-C50C-407E-A947-70E740481C1C}">
                <a14:useLocalDpi xmlns:a14="http://schemas.microsoft.com/office/drawing/2010/main" val="0"/>
              </a:ext>
            </a:extLst>
          </a:blip>
          <a:srcRect/>
          <a:stretch>
            <a:fillRect/>
          </a:stretch>
        </p:blipFill>
        <p:spPr/>
      </p:pic>
      <p:pic>
        <p:nvPicPr>
          <p:cNvPr id="15" name="Picture Placeholder 14">
            <a:extLst>
              <a:ext uri="{FF2B5EF4-FFF2-40B4-BE49-F238E27FC236}">
                <a16:creationId xmlns:a16="http://schemas.microsoft.com/office/drawing/2014/main" id="{5D9B9729-62B6-1D49-FB1F-F08026EA1A32}"/>
              </a:ext>
            </a:extLst>
          </p:cNvPr>
          <p:cNvPicPr>
            <a:picLocks noGrp="1" noChangeAspect="1"/>
          </p:cNvPicPr>
          <p:nvPr>
            <p:ph type="pic" idx="12"/>
          </p:nvPr>
        </p:nvPicPr>
        <p:blipFill>
          <a:blip r:embed="rId4">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3398226633"/>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Group 2">
            <a:extLst>
              <a:ext uri="{FF2B5EF4-FFF2-40B4-BE49-F238E27FC236}">
                <a16:creationId xmlns:a16="http://schemas.microsoft.com/office/drawing/2014/main" id="{917C1290-0FE6-468C-8B73-B5D2E4FBE227}"/>
              </a:ext>
            </a:extLst>
          </p:cNvPr>
          <p:cNvGrpSpPr/>
          <p:nvPr/>
        </p:nvGrpSpPr>
        <p:grpSpPr>
          <a:xfrm>
            <a:off x="1710125" y="2016133"/>
            <a:ext cx="897023" cy="1150273"/>
            <a:chOff x="899593" y="1806235"/>
            <a:chExt cx="897023" cy="1150273"/>
          </a:xfrm>
        </p:grpSpPr>
        <p:sp>
          <p:nvSpPr>
            <p:cNvPr id="4" name="Rounded Rectangle 2">
              <a:extLst>
                <a:ext uri="{FF2B5EF4-FFF2-40B4-BE49-F238E27FC236}">
                  <a16:creationId xmlns:a16="http://schemas.microsoft.com/office/drawing/2014/main" id="{06CE1C71-F41A-4A8C-AAB3-180C10CFA535}"/>
                </a:ext>
              </a:extLst>
            </p:cNvPr>
            <p:cNvSpPr/>
            <p:nvPr/>
          </p:nvSpPr>
          <p:spPr>
            <a:xfrm rot="8100000">
              <a:off x="899602" y="2059490"/>
              <a:ext cx="897014" cy="897018"/>
            </a:xfrm>
            <a:prstGeom prst="roundRect">
              <a:avLst>
                <a:gd name="adj" fmla="val 9009"/>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5" name="Rounded Rectangle 3">
              <a:extLst>
                <a:ext uri="{FF2B5EF4-FFF2-40B4-BE49-F238E27FC236}">
                  <a16:creationId xmlns:a16="http://schemas.microsoft.com/office/drawing/2014/main" id="{9BF6179D-0166-414C-A29C-664BC851A4D3}"/>
                </a:ext>
              </a:extLst>
            </p:cNvPr>
            <p:cNvSpPr/>
            <p:nvPr/>
          </p:nvSpPr>
          <p:spPr>
            <a:xfrm rot="8100000">
              <a:off x="899593" y="1806235"/>
              <a:ext cx="897014" cy="897017"/>
            </a:xfrm>
            <a:prstGeom prst="roundRect">
              <a:avLst>
                <a:gd name="adj" fmla="val 9009"/>
              </a:avLst>
            </a:prstGeom>
            <a:solidFill>
              <a:schemeClr val="bg1"/>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grpSp>
        <p:nvGrpSpPr>
          <p:cNvPr id="6" name="Group 5">
            <a:extLst>
              <a:ext uri="{FF2B5EF4-FFF2-40B4-BE49-F238E27FC236}">
                <a16:creationId xmlns:a16="http://schemas.microsoft.com/office/drawing/2014/main" id="{1D7103CF-9865-4B8E-8BF0-130F22BB6F1B}"/>
              </a:ext>
            </a:extLst>
          </p:cNvPr>
          <p:cNvGrpSpPr/>
          <p:nvPr/>
        </p:nvGrpSpPr>
        <p:grpSpPr>
          <a:xfrm>
            <a:off x="3678930" y="2016132"/>
            <a:ext cx="897020" cy="1150273"/>
            <a:chOff x="2493539" y="1806234"/>
            <a:chExt cx="897020" cy="1150273"/>
          </a:xfrm>
        </p:grpSpPr>
        <p:sp>
          <p:nvSpPr>
            <p:cNvPr id="7" name="Rounded Rectangle 5">
              <a:extLst>
                <a:ext uri="{FF2B5EF4-FFF2-40B4-BE49-F238E27FC236}">
                  <a16:creationId xmlns:a16="http://schemas.microsoft.com/office/drawing/2014/main" id="{F0C86E9C-308F-4385-AFC8-21A92B08155A}"/>
                </a:ext>
              </a:extLst>
            </p:cNvPr>
            <p:cNvSpPr/>
            <p:nvPr/>
          </p:nvSpPr>
          <p:spPr>
            <a:xfrm rot="18900000">
              <a:off x="2493539" y="1806234"/>
              <a:ext cx="897013" cy="897018"/>
            </a:xfrm>
            <a:prstGeom prst="roundRect">
              <a:avLst>
                <a:gd name="adj" fmla="val 900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 name="Rounded Rectangle 6">
              <a:extLst>
                <a:ext uri="{FF2B5EF4-FFF2-40B4-BE49-F238E27FC236}">
                  <a16:creationId xmlns:a16="http://schemas.microsoft.com/office/drawing/2014/main" id="{E9417EA9-3DEA-41DC-930D-801786C539E3}"/>
                </a:ext>
              </a:extLst>
            </p:cNvPr>
            <p:cNvSpPr/>
            <p:nvPr/>
          </p:nvSpPr>
          <p:spPr>
            <a:xfrm rot="18900000">
              <a:off x="2493546" y="2059490"/>
              <a:ext cx="897013" cy="897017"/>
            </a:xfrm>
            <a:prstGeom prst="roundRect">
              <a:avLst>
                <a:gd name="adj" fmla="val 9009"/>
              </a:avLst>
            </a:prstGeom>
            <a:solidFill>
              <a:schemeClr val="bg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grpSp>
        <p:nvGrpSpPr>
          <p:cNvPr id="9" name="Group 8">
            <a:extLst>
              <a:ext uri="{FF2B5EF4-FFF2-40B4-BE49-F238E27FC236}">
                <a16:creationId xmlns:a16="http://schemas.microsoft.com/office/drawing/2014/main" id="{9135DAA3-84CC-42F1-8BF2-5751E6D734CB}"/>
              </a:ext>
            </a:extLst>
          </p:cNvPr>
          <p:cNvGrpSpPr/>
          <p:nvPr/>
        </p:nvGrpSpPr>
        <p:grpSpPr>
          <a:xfrm>
            <a:off x="7616545" y="2016134"/>
            <a:ext cx="897027" cy="1150270"/>
            <a:chOff x="5681430" y="1806237"/>
            <a:chExt cx="897027" cy="1150270"/>
          </a:xfrm>
        </p:grpSpPr>
        <p:sp>
          <p:nvSpPr>
            <p:cNvPr id="10" name="Rounded Rectangle 8">
              <a:extLst>
                <a:ext uri="{FF2B5EF4-FFF2-40B4-BE49-F238E27FC236}">
                  <a16:creationId xmlns:a16="http://schemas.microsoft.com/office/drawing/2014/main" id="{9701748B-8442-43FF-BEE6-06A373515660}"/>
                </a:ext>
              </a:extLst>
            </p:cNvPr>
            <p:cNvSpPr/>
            <p:nvPr/>
          </p:nvSpPr>
          <p:spPr>
            <a:xfrm rot="2700000" flipH="1">
              <a:off x="5681441" y="1806235"/>
              <a:ext cx="897014" cy="897018"/>
            </a:xfrm>
            <a:prstGeom prst="roundRect">
              <a:avLst>
                <a:gd name="adj" fmla="val 9009"/>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1" name="Rounded Rectangle 9">
              <a:extLst>
                <a:ext uri="{FF2B5EF4-FFF2-40B4-BE49-F238E27FC236}">
                  <a16:creationId xmlns:a16="http://schemas.microsoft.com/office/drawing/2014/main" id="{DD5858A5-165D-43C4-A947-A206BFC1C00E}"/>
                </a:ext>
              </a:extLst>
            </p:cNvPr>
            <p:cNvSpPr/>
            <p:nvPr/>
          </p:nvSpPr>
          <p:spPr>
            <a:xfrm rot="2700000" flipH="1">
              <a:off x="5681432" y="2059491"/>
              <a:ext cx="897014" cy="897017"/>
            </a:xfrm>
            <a:prstGeom prst="roundRect">
              <a:avLst>
                <a:gd name="adj" fmla="val 9009"/>
              </a:avLst>
            </a:prstGeom>
            <a:solidFill>
              <a:schemeClr val="bg1"/>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grpSp>
        <p:nvGrpSpPr>
          <p:cNvPr id="12" name="Group 11">
            <a:extLst>
              <a:ext uri="{FF2B5EF4-FFF2-40B4-BE49-F238E27FC236}">
                <a16:creationId xmlns:a16="http://schemas.microsoft.com/office/drawing/2014/main" id="{37FA80E1-F6BF-4411-BE88-F4012542BE3F}"/>
              </a:ext>
            </a:extLst>
          </p:cNvPr>
          <p:cNvGrpSpPr/>
          <p:nvPr/>
        </p:nvGrpSpPr>
        <p:grpSpPr>
          <a:xfrm>
            <a:off x="9585355" y="2016133"/>
            <a:ext cx="897026" cy="1150272"/>
            <a:chOff x="7275374" y="1806237"/>
            <a:chExt cx="897026" cy="1150272"/>
          </a:xfrm>
        </p:grpSpPr>
        <p:sp>
          <p:nvSpPr>
            <p:cNvPr id="13" name="Rounded Rectangle 11">
              <a:extLst>
                <a:ext uri="{FF2B5EF4-FFF2-40B4-BE49-F238E27FC236}">
                  <a16:creationId xmlns:a16="http://schemas.microsoft.com/office/drawing/2014/main" id="{42B86098-F149-40EE-A316-242756453737}"/>
                </a:ext>
              </a:extLst>
            </p:cNvPr>
            <p:cNvSpPr/>
            <p:nvPr/>
          </p:nvSpPr>
          <p:spPr>
            <a:xfrm rot="13500000" flipH="1">
              <a:off x="7275376" y="2059492"/>
              <a:ext cx="897015" cy="897019"/>
            </a:xfrm>
            <a:prstGeom prst="roundRect">
              <a:avLst>
                <a:gd name="adj" fmla="val 9009"/>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4" name="Rounded Rectangle 12">
              <a:extLst>
                <a:ext uri="{FF2B5EF4-FFF2-40B4-BE49-F238E27FC236}">
                  <a16:creationId xmlns:a16="http://schemas.microsoft.com/office/drawing/2014/main" id="{A23AECDE-5223-4921-9DC4-C6E4DDD658C8}"/>
                </a:ext>
              </a:extLst>
            </p:cNvPr>
            <p:cNvSpPr/>
            <p:nvPr/>
          </p:nvSpPr>
          <p:spPr>
            <a:xfrm rot="13500000" flipH="1">
              <a:off x="7275384" y="1806236"/>
              <a:ext cx="897015" cy="897017"/>
            </a:xfrm>
            <a:prstGeom prst="roundRect">
              <a:avLst>
                <a:gd name="adj" fmla="val 9009"/>
              </a:avLst>
            </a:prstGeom>
            <a:solidFill>
              <a:schemeClr val="bg1"/>
            </a:solid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grpSp>
        <p:nvGrpSpPr>
          <p:cNvPr id="15" name="Group 14">
            <a:extLst>
              <a:ext uri="{FF2B5EF4-FFF2-40B4-BE49-F238E27FC236}">
                <a16:creationId xmlns:a16="http://schemas.microsoft.com/office/drawing/2014/main" id="{E41015DB-8DF4-4EFA-8997-D0B6021EE7CB}"/>
              </a:ext>
            </a:extLst>
          </p:cNvPr>
          <p:cNvGrpSpPr/>
          <p:nvPr/>
        </p:nvGrpSpPr>
        <p:grpSpPr>
          <a:xfrm>
            <a:off x="5647733" y="2016134"/>
            <a:ext cx="897028" cy="1150273"/>
            <a:chOff x="4087480" y="1806236"/>
            <a:chExt cx="897028" cy="1150273"/>
          </a:xfrm>
        </p:grpSpPr>
        <p:sp>
          <p:nvSpPr>
            <p:cNvPr id="16" name="Rounded Rectangle 14">
              <a:extLst>
                <a:ext uri="{FF2B5EF4-FFF2-40B4-BE49-F238E27FC236}">
                  <a16:creationId xmlns:a16="http://schemas.microsoft.com/office/drawing/2014/main" id="{B37ECB0A-4D35-4FC1-93F1-03827DF0988A}"/>
                </a:ext>
              </a:extLst>
            </p:cNvPr>
            <p:cNvSpPr/>
            <p:nvPr/>
          </p:nvSpPr>
          <p:spPr>
            <a:xfrm rot="13500000" flipH="1">
              <a:off x="4087482" y="2059491"/>
              <a:ext cx="897016" cy="897020"/>
            </a:xfrm>
            <a:prstGeom prst="roundRect">
              <a:avLst>
                <a:gd name="adj" fmla="val 900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7" name="Rounded Rectangle 15">
              <a:extLst>
                <a:ext uri="{FF2B5EF4-FFF2-40B4-BE49-F238E27FC236}">
                  <a16:creationId xmlns:a16="http://schemas.microsoft.com/office/drawing/2014/main" id="{64D82F9E-65E8-4A5D-8718-932D769E9956}"/>
                </a:ext>
              </a:extLst>
            </p:cNvPr>
            <p:cNvSpPr/>
            <p:nvPr/>
          </p:nvSpPr>
          <p:spPr>
            <a:xfrm rot="13500000" flipH="1">
              <a:off x="4087491" y="1806235"/>
              <a:ext cx="897016" cy="897018"/>
            </a:xfrm>
            <a:prstGeom prst="roundRect">
              <a:avLst>
                <a:gd name="adj" fmla="val 9009"/>
              </a:avLst>
            </a:prstGeom>
            <a:solidFill>
              <a:schemeClr val="bg1"/>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grpSp>
        <p:nvGrpSpPr>
          <p:cNvPr id="18" name="Group 17">
            <a:extLst>
              <a:ext uri="{FF2B5EF4-FFF2-40B4-BE49-F238E27FC236}">
                <a16:creationId xmlns:a16="http://schemas.microsoft.com/office/drawing/2014/main" id="{BFC68DE6-9C00-43F5-9BDD-2C769E785007}"/>
              </a:ext>
            </a:extLst>
          </p:cNvPr>
          <p:cNvGrpSpPr/>
          <p:nvPr/>
        </p:nvGrpSpPr>
        <p:grpSpPr>
          <a:xfrm>
            <a:off x="976197" y="3400090"/>
            <a:ext cx="2364868" cy="1107996"/>
            <a:chOff x="2551705" y="4283314"/>
            <a:chExt cx="1509655" cy="1107996"/>
          </a:xfrm>
        </p:grpSpPr>
        <p:sp>
          <p:nvSpPr>
            <p:cNvPr id="19" name="TextBox 18">
              <a:extLst>
                <a:ext uri="{FF2B5EF4-FFF2-40B4-BE49-F238E27FC236}">
                  <a16:creationId xmlns:a16="http://schemas.microsoft.com/office/drawing/2014/main" id="{8D85FB16-9896-4534-8621-C71CB029D9C4}"/>
                </a:ext>
              </a:extLst>
            </p:cNvPr>
            <p:cNvSpPr txBox="1"/>
            <p:nvPr/>
          </p:nvSpPr>
          <p:spPr>
            <a:xfrm>
              <a:off x="2551705" y="4560313"/>
              <a:ext cx="1509655" cy="830997"/>
            </a:xfrm>
            <a:prstGeom prst="rect">
              <a:avLst/>
            </a:prstGeom>
            <a:noFill/>
          </p:spPr>
          <p:txBody>
            <a:bodyPr wrap="square" rtlCol="0">
              <a:spAutoFit/>
            </a:bodyPr>
            <a:lstStyle/>
            <a:p>
              <a:pPr algn="ctr"/>
              <a:r>
                <a:rPr lang="fa-IR" altLang="ko-KR" sz="1200" dirty="0">
                  <a:solidFill>
                    <a:schemeClr val="tx1">
                      <a:lumMod val="65000"/>
                      <a:lumOff val="35000"/>
                    </a:schemeClr>
                  </a:solidFill>
                  <a:cs typeface="B Nazanin" panose="00000700000000000000" pitchFamily="2" charset="-78"/>
                </a:rPr>
                <a:t>من امیدوارم و معتقدم که این الگو زمان، پول و اعتبار شما را جلب کند. ارائه پاورپوینت مدرنی را دریافت کنید که به زیبایی طراحی شده است.</a:t>
              </a:r>
              <a:endParaRPr lang="ko-KR" altLang="en-US" sz="1200" dirty="0">
                <a:solidFill>
                  <a:schemeClr val="tx1">
                    <a:lumMod val="65000"/>
                    <a:lumOff val="35000"/>
                  </a:schemeClr>
                </a:solidFill>
                <a:cs typeface="B Nazanin" panose="00000700000000000000" pitchFamily="2" charset="-78"/>
              </a:endParaRPr>
            </a:p>
          </p:txBody>
        </p:sp>
        <p:sp>
          <p:nvSpPr>
            <p:cNvPr id="20" name="TextBox 19">
              <a:extLst>
                <a:ext uri="{FF2B5EF4-FFF2-40B4-BE49-F238E27FC236}">
                  <a16:creationId xmlns:a16="http://schemas.microsoft.com/office/drawing/2014/main" id="{7AD7E8BE-DB22-411E-B4E0-B85FD46424C3}"/>
                </a:ext>
              </a:extLst>
            </p:cNvPr>
            <p:cNvSpPr txBox="1"/>
            <p:nvPr/>
          </p:nvSpPr>
          <p:spPr>
            <a:xfrm>
              <a:off x="2551706" y="4283314"/>
              <a:ext cx="1496823" cy="307777"/>
            </a:xfrm>
            <a:prstGeom prst="rect">
              <a:avLst/>
            </a:prstGeom>
            <a:noFill/>
          </p:spPr>
          <p:txBody>
            <a:bodyPr wrap="square" rtlCol="0">
              <a:spAutoFit/>
            </a:bodyPr>
            <a:lstStyle/>
            <a:p>
              <a:pPr algn="ctr"/>
              <a:r>
                <a:rPr lang="fa-IR" altLang="ko-KR" sz="1400" b="1" dirty="0">
                  <a:solidFill>
                    <a:schemeClr val="tx1">
                      <a:lumMod val="65000"/>
                      <a:lumOff val="35000"/>
                    </a:schemeClr>
                  </a:solidFill>
                  <a:cs typeface="B Nazanin" panose="00000700000000000000" pitchFamily="2" charset="-78"/>
                </a:rPr>
                <a:t>متن شما در اینجا</a:t>
              </a:r>
              <a:endParaRPr lang="ko-KR" altLang="en-US" sz="1400" b="1" dirty="0">
                <a:solidFill>
                  <a:schemeClr val="tx1">
                    <a:lumMod val="65000"/>
                    <a:lumOff val="35000"/>
                  </a:schemeClr>
                </a:solidFill>
                <a:cs typeface="B Nazanin" panose="00000700000000000000" pitchFamily="2" charset="-78"/>
              </a:endParaRPr>
            </a:p>
          </p:txBody>
        </p:sp>
      </p:grpSp>
      <p:grpSp>
        <p:nvGrpSpPr>
          <p:cNvPr id="21" name="Group 20">
            <a:extLst>
              <a:ext uri="{FF2B5EF4-FFF2-40B4-BE49-F238E27FC236}">
                <a16:creationId xmlns:a16="http://schemas.microsoft.com/office/drawing/2014/main" id="{E8BEF23B-E488-4AEC-B2E2-470E66325414}"/>
              </a:ext>
            </a:extLst>
          </p:cNvPr>
          <p:cNvGrpSpPr/>
          <p:nvPr/>
        </p:nvGrpSpPr>
        <p:grpSpPr>
          <a:xfrm>
            <a:off x="4913813" y="3400090"/>
            <a:ext cx="2364868" cy="1107996"/>
            <a:chOff x="2551705" y="4283314"/>
            <a:chExt cx="1509655" cy="1107996"/>
          </a:xfrm>
        </p:grpSpPr>
        <p:sp>
          <p:nvSpPr>
            <p:cNvPr id="22" name="TextBox 21">
              <a:extLst>
                <a:ext uri="{FF2B5EF4-FFF2-40B4-BE49-F238E27FC236}">
                  <a16:creationId xmlns:a16="http://schemas.microsoft.com/office/drawing/2014/main" id="{D595643F-227D-4F70-B4E8-0C29EA8B4BC6}"/>
                </a:ext>
              </a:extLst>
            </p:cNvPr>
            <p:cNvSpPr txBox="1"/>
            <p:nvPr/>
          </p:nvSpPr>
          <p:spPr>
            <a:xfrm>
              <a:off x="2551705" y="4560313"/>
              <a:ext cx="1509655" cy="830997"/>
            </a:xfrm>
            <a:prstGeom prst="rect">
              <a:avLst/>
            </a:prstGeom>
            <a:noFill/>
          </p:spPr>
          <p:txBody>
            <a:bodyPr wrap="square" rtlCol="0">
              <a:spAutoFit/>
            </a:bodyPr>
            <a:lstStyle/>
            <a:p>
              <a:pPr algn="ctr"/>
              <a:r>
                <a:rPr lang="fa-IR" altLang="ko-KR" sz="1200" dirty="0">
                  <a:solidFill>
                    <a:schemeClr val="tx1">
                      <a:lumMod val="65000"/>
                      <a:lumOff val="35000"/>
                    </a:schemeClr>
                  </a:solidFill>
                  <a:cs typeface="B Nazanin" panose="00000700000000000000" pitchFamily="2" charset="-78"/>
                </a:rPr>
                <a:t>من امیدوارم و معتقدم که این الگو زمان، پول و اعتبار شما را جلب کند. ارائه پاورپوینت مدرنی را دریافت کنید که به زیبایی طراحی شده است.</a:t>
              </a:r>
              <a:endParaRPr lang="ko-KR" altLang="en-US" sz="1200" dirty="0">
                <a:solidFill>
                  <a:schemeClr val="tx1">
                    <a:lumMod val="65000"/>
                    <a:lumOff val="35000"/>
                  </a:schemeClr>
                </a:solidFill>
                <a:cs typeface="B Nazanin" panose="00000700000000000000" pitchFamily="2" charset="-78"/>
              </a:endParaRPr>
            </a:p>
          </p:txBody>
        </p:sp>
        <p:sp>
          <p:nvSpPr>
            <p:cNvPr id="23" name="TextBox 22">
              <a:extLst>
                <a:ext uri="{FF2B5EF4-FFF2-40B4-BE49-F238E27FC236}">
                  <a16:creationId xmlns:a16="http://schemas.microsoft.com/office/drawing/2014/main" id="{48D04166-45CA-4E05-940C-4FDCD4343E99}"/>
                </a:ext>
              </a:extLst>
            </p:cNvPr>
            <p:cNvSpPr txBox="1"/>
            <p:nvPr/>
          </p:nvSpPr>
          <p:spPr>
            <a:xfrm>
              <a:off x="2551706" y="4283314"/>
              <a:ext cx="1496823" cy="307777"/>
            </a:xfrm>
            <a:prstGeom prst="rect">
              <a:avLst/>
            </a:prstGeom>
            <a:noFill/>
          </p:spPr>
          <p:txBody>
            <a:bodyPr wrap="square" rtlCol="0">
              <a:spAutoFit/>
            </a:bodyPr>
            <a:lstStyle/>
            <a:p>
              <a:pPr algn="ctr"/>
              <a:r>
                <a:rPr lang="fa-IR" altLang="ko-KR" sz="1400" b="1" dirty="0">
                  <a:solidFill>
                    <a:schemeClr val="tx1">
                      <a:lumMod val="65000"/>
                      <a:lumOff val="35000"/>
                    </a:schemeClr>
                  </a:solidFill>
                  <a:cs typeface="B Nazanin" panose="00000700000000000000" pitchFamily="2" charset="-78"/>
                </a:rPr>
                <a:t>متن شما در اینجا</a:t>
              </a:r>
              <a:endParaRPr lang="ko-KR" altLang="en-US" sz="1400" b="1" dirty="0">
                <a:solidFill>
                  <a:schemeClr val="tx1">
                    <a:lumMod val="65000"/>
                    <a:lumOff val="35000"/>
                  </a:schemeClr>
                </a:solidFill>
                <a:cs typeface="B Nazanin" panose="00000700000000000000" pitchFamily="2" charset="-78"/>
              </a:endParaRPr>
            </a:p>
          </p:txBody>
        </p:sp>
      </p:grpSp>
      <p:grpSp>
        <p:nvGrpSpPr>
          <p:cNvPr id="24" name="Group 23">
            <a:extLst>
              <a:ext uri="{FF2B5EF4-FFF2-40B4-BE49-F238E27FC236}">
                <a16:creationId xmlns:a16="http://schemas.microsoft.com/office/drawing/2014/main" id="{DF758889-3FB5-48E2-912D-1E416962E074}"/>
              </a:ext>
            </a:extLst>
          </p:cNvPr>
          <p:cNvGrpSpPr/>
          <p:nvPr/>
        </p:nvGrpSpPr>
        <p:grpSpPr>
          <a:xfrm>
            <a:off x="8851430" y="3400090"/>
            <a:ext cx="2364868" cy="1107996"/>
            <a:chOff x="2551705" y="4283314"/>
            <a:chExt cx="1509655" cy="1107996"/>
          </a:xfrm>
        </p:grpSpPr>
        <p:sp>
          <p:nvSpPr>
            <p:cNvPr id="25" name="TextBox 24">
              <a:extLst>
                <a:ext uri="{FF2B5EF4-FFF2-40B4-BE49-F238E27FC236}">
                  <a16:creationId xmlns:a16="http://schemas.microsoft.com/office/drawing/2014/main" id="{430D0981-7B7E-4802-93E9-48D47E994A7F}"/>
                </a:ext>
              </a:extLst>
            </p:cNvPr>
            <p:cNvSpPr txBox="1"/>
            <p:nvPr/>
          </p:nvSpPr>
          <p:spPr>
            <a:xfrm>
              <a:off x="2551705" y="4560313"/>
              <a:ext cx="1509655" cy="830997"/>
            </a:xfrm>
            <a:prstGeom prst="rect">
              <a:avLst/>
            </a:prstGeom>
            <a:noFill/>
          </p:spPr>
          <p:txBody>
            <a:bodyPr wrap="square" rtlCol="0">
              <a:spAutoFit/>
            </a:bodyPr>
            <a:lstStyle/>
            <a:p>
              <a:pPr algn="ctr"/>
              <a:r>
                <a:rPr lang="fa-IR" altLang="ko-KR" sz="1200" dirty="0">
                  <a:solidFill>
                    <a:schemeClr val="tx1">
                      <a:lumMod val="65000"/>
                      <a:lumOff val="35000"/>
                    </a:schemeClr>
                  </a:solidFill>
                  <a:cs typeface="B Nazanin" panose="00000700000000000000" pitchFamily="2" charset="-78"/>
                </a:rPr>
                <a:t>من امیدوارم و معتقدم که این الگو زمان، پول و اعتبار شما را جلب کند. ارائه پاورپوینت مدرنی را دریافت کنید که به زیبایی طراحی شده است.</a:t>
              </a:r>
              <a:endParaRPr lang="ko-KR" altLang="en-US" sz="1200" dirty="0">
                <a:solidFill>
                  <a:schemeClr val="tx1">
                    <a:lumMod val="65000"/>
                    <a:lumOff val="35000"/>
                  </a:schemeClr>
                </a:solidFill>
                <a:cs typeface="B Nazanin" panose="00000700000000000000" pitchFamily="2" charset="-78"/>
              </a:endParaRPr>
            </a:p>
          </p:txBody>
        </p:sp>
        <p:sp>
          <p:nvSpPr>
            <p:cNvPr id="26" name="TextBox 25">
              <a:extLst>
                <a:ext uri="{FF2B5EF4-FFF2-40B4-BE49-F238E27FC236}">
                  <a16:creationId xmlns:a16="http://schemas.microsoft.com/office/drawing/2014/main" id="{589A3C6C-DDB1-4445-ACFF-AC8785DBC2BC}"/>
                </a:ext>
              </a:extLst>
            </p:cNvPr>
            <p:cNvSpPr txBox="1"/>
            <p:nvPr/>
          </p:nvSpPr>
          <p:spPr>
            <a:xfrm>
              <a:off x="2551706" y="4283314"/>
              <a:ext cx="1496823" cy="307777"/>
            </a:xfrm>
            <a:prstGeom prst="rect">
              <a:avLst/>
            </a:prstGeom>
            <a:noFill/>
          </p:spPr>
          <p:txBody>
            <a:bodyPr wrap="square" rtlCol="0">
              <a:spAutoFit/>
            </a:bodyPr>
            <a:lstStyle/>
            <a:p>
              <a:pPr algn="ctr"/>
              <a:r>
                <a:rPr lang="fa-IR" altLang="ko-KR" sz="1400" b="1" dirty="0">
                  <a:solidFill>
                    <a:schemeClr val="tx1">
                      <a:lumMod val="65000"/>
                      <a:lumOff val="35000"/>
                    </a:schemeClr>
                  </a:solidFill>
                  <a:cs typeface="B Nazanin" panose="00000700000000000000" pitchFamily="2" charset="-78"/>
                </a:rPr>
                <a:t>متن شما در اینجا</a:t>
              </a:r>
              <a:endParaRPr lang="ko-KR" altLang="en-US" sz="1400" b="1" dirty="0">
                <a:solidFill>
                  <a:schemeClr val="tx1">
                    <a:lumMod val="65000"/>
                    <a:lumOff val="35000"/>
                  </a:schemeClr>
                </a:solidFill>
                <a:cs typeface="B Nazanin" panose="00000700000000000000" pitchFamily="2" charset="-78"/>
              </a:endParaRPr>
            </a:p>
          </p:txBody>
        </p:sp>
      </p:grpSp>
      <p:grpSp>
        <p:nvGrpSpPr>
          <p:cNvPr id="27" name="Group 26">
            <a:extLst>
              <a:ext uri="{FF2B5EF4-FFF2-40B4-BE49-F238E27FC236}">
                <a16:creationId xmlns:a16="http://schemas.microsoft.com/office/drawing/2014/main" id="{C3994B9A-5F33-444D-8585-E3060F49B901}"/>
              </a:ext>
            </a:extLst>
          </p:cNvPr>
          <p:cNvGrpSpPr/>
          <p:nvPr/>
        </p:nvGrpSpPr>
        <p:grpSpPr>
          <a:xfrm>
            <a:off x="2945005" y="4755300"/>
            <a:ext cx="2364868" cy="1107996"/>
            <a:chOff x="2551705" y="4283314"/>
            <a:chExt cx="1509655" cy="1107996"/>
          </a:xfrm>
        </p:grpSpPr>
        <p:sp>
          <p:nvSpPr>
            <p:cNvPr id="28" name="TextBox 27">
              <a:extLst>
                <a:ext uri="{FF2B5EF4-FFF2-40B4-BE49-F238E27FC236}">
                  <a16:creationId xmlns:a16="http://schemas.microsoft.com/office/drawing/2014/main" id="{170E05CA-CE0A-4645-BE4C-55252944507D}"/>
                </a:ext>
              </a:extLst>
            </p:cNvPr>
            <p:cNvSpPr txBox="1"/>
            <p:nvPr/>
          </p:nvSpPr>
          <p:spPr>
            <a:xfrm>
              <a:off x="2551705" y="4560313"/>
              <a:ext cx="1509655" cy="830997"/>
            </a:xfrm>
            <a:prstGeom prst="rect">
              <a:avLst/>
            </a:prstGeom>
            <a:noFill/>
          </p:spPr>
          <p:txBody>
            <a:bodyPr wrap="square" rtlCol="0">
              <a:spAutoFit/>
            </a:bodyPr>
            <a:lstStyle/>
            <a:p>
              <a:pPr algn="ctr"/>
              <a:r>
                <a:rPr lang="fa-IR" altLang="ko-KR" sz="1200" dirty="0">
                  <a:solidFill>
                    <a:schemeClr val="tx1">
                      <a:lumMod val="65000"/>
                      <a:lumOff val="35000"/>
                    </a:schemeClr>
                  </a:solidFill>
                  <a:cs typeface="B Nazanin" panose="00000700000000000000" pitchFamily="2" charset="-78"/>
                </a:rPr>
                <a:t>من امیدوارم و معتقدم که این الگو زمان، پول و اعتبار شما را جلب کند. ارائه پاورپوینت مدرنی را دریافت کنید که به زیبایی طراحی شده است.</a:t>
              </a:r>
              <a:endParaRPr lang="ko-KR" altLang="en-US" sz="1200" dirty="0">
                <a:solidFill>
                  <a:schemeClr val="tx1">
                    <a:lumMod val="65000"/>
                    <a:lumOff val="35000"/>
                  </a:schemeClr>
                </a:solidFill>
                <a:cs typeface="B Nazanin" panose="00000700000000000000" pitchFamily="2" charset="-78"/>
              </a:endParaRPr>
            </a:p>
          </p:txBody>
        </p:sp>
        <p:sp>
          <p:nvSpPr>
            <p:cNvPr id="29" name="TextBox 28">
              <a:extLst>
                <a:ext uri="{FF2B5EF4-FFF2-40B4-BE49-F238E27FC236}">
                  <a16:creationId xmlns:a16="http://schemas.microsoft.com/office/drawing/2014/main" id="{366858A7-8FC7-47FA-8E6E-F2C73FB3D8A4}"/>
                </a:ext>
              </a:extLst>
            </p:cNvPr>
            <p:cNvSpPr txBox="1"/>
            <p:nvPr/>
          </p:nvSpPr>
          <p:spPr>
            <a:xfrm>
              <a:off x="2551706" y="4283314"/>
              <a:ext cx="1496823" cy="307777"/>
            </a:xfrm>
            <a:prstGeom prst="rect">
              <a:avLst/>
            </a:prstGeom>
            <a:noFill/>
          </p:spPr>
          <p:txBody>
            <a:bodyPr wrap="square" rtlCol="0">
              <a:spAutoFit/>
            </a:bodyPr>
            <a:lstStyle/>
            <a:p>
              <a:pPr algn="ctr"/>
              <a:r>
                <a:rPr lang="fa-IR" altLang="ko-KR" sz="1400" b="1" dirty="0">
                  <a:solidFill>
                    <a:schemeClr val="tx1">
                      <a:lumMod val="65000"/>
                      <a:lumOff val="35000"/>
                    </a:schemeClr>
                  </a:solidFill>
                  <a:cs typeface="B Nazanin" panose="00000700000000000000" pitchFamily="2" charset="-78"/>
                </a:rPr>
                <a:t>متن شما در اینجا</a:t>
              </a:r>
              <a:endParaRPr lang="ko-KR" altLang="en-US" sz="1400" b="1" dirty="0">
                <a:solidFill>
                  <a:schemeClr val="tx1">
                    <a:lumMod val="65000"/>
                    <a:lumOff val="35000"/>
                  </a:schemeClr>
                </a:solidFill>
                <a:cs typeface="B Nazanin" panose="00000700000000000000" pitchFamily="2" charset="-78"/>
              </a:endParaRPr>
            </a:p>
          </p:txBody>
        </p:sp>
      </p:grpSp>
      <p:grpSp>
        <p:nvGrpSpPr>
          <p:cNvPr id="30" name="Group 29">
            <a:extLst>
              <a:ext uri="{FF2B5EF4-FFF2-40B4-BE49-F238E27FC236}">
                <a16:creationId xmlns:a16="http://schemas.microsoft.com/office/drawing/2014/main" id="{2C9D993E-93F9-41B3-B624-4F6A60DE8842}"/>
              </a:ext>
            </a:extLst>
          </p:cNvPr>
          <p:cNvGrpSpPr/>
          <p:nvPr/>
        </p:nvGrpSpPr>
        <p:grpSpPr>
          <a:xfrm>
            <a:off x="6882621" y="4755300"/>
            <a:ext cx="2364868" cy="1107996"/>
            <a:chOff x="2551705" y="4283314"/>
            <a:chExt cx="1509655" cy="1107996"/>
          </a:xfrm>
        </p:grpSpPr>
        <p:sp>
          <p:nvSpPr>
            <p:cNvPr id="31" name="TextBox 30">
              <a:extLst>
                <a:ext uri="{FF2B5EF4-FFF2-40B4-BE49-F238E27FC236}">
                  <a16:creationId xmlns:a16="http://schemas.microsoft.com/office/drawing/2014/main" id="{1B503E74-6C21-4B31-BA9A-7B304630DB8C}"/>
                </a:ext>
              </a:extLst>
            </p:cNvPr>
            <p:cNvSpPr txBox="1"/>
            <p:nvPr/>
          </p:nvSpPr>
          <p:spPr>
            <a:xfrm>
              <a:off x="2551705" y="4560313"/>
              <a:ext cx="1509655" cy="830997"/>
            </a:xfrm>
            <a:prstGeom prst="rect">
              <a:avLst/>
            </a:prstGeom>
            <a:noFill/>
          </p:spPr>
          <p:txBody>
            <a:bodyPr wrap="square" rtlCol="0">
              <a:spAutoFit/>
            </a:bodyPr>
            <a:lstStyle/>
            <a:p>
              <a:pPr algn="ctr"/>
              <a:r>
                <a:rPr lang="fa-IR" altLang="ko-KR" sz="1200" dirty="0">
                  <a:solidFill>
                    <a:schemeClr val="tx1">
                      <a:lumMod val="65000"/>
                      <a:lumOff val="35000"/>
                    </a:schemeClr>
                  </a:solidFill>
                  <a:cs typeface="B Nazanin" panose="00000700000000000000" pitchFamily="2" charset="-78"/>
                </a:rPr>
                <a:t>من امیدوارم و معتقدم که این الگو زمان، پول و اعتبار شما را جلب کند. ارائه پاورپوینت مدرنی را دریافت کنید که به زیبایی طراحی شده است.</a:t>
              </a:r>
              <a:endParaRPr lang="ko-KR" altLang="en-US" sz="1200" dirty="0">
                <a:solidFill>
                  <a:schemeClr val="tx1">
                    <a:lumMod val="65000"/>
                    <a:lumOff val="35000"/>
                  </a:schemeClr>
                </a:solidFill>
                <a:cs typeface="B Nazanin" panose="00000700000000000000" pitchFamily="2" charset="-78"/>
              </a:endParaRPr>
            </a:p>
          </p:txBody>
        </p:sp>
        <p:sp>
          <p:nvSpPr>
            <p:cNvPr id="32" name="TextBox 31">
              <a:extLst>
                <a:ext uri="{FF2B5EF4-FFF2-40B4-BE49-F238E27FC236}">
                  <a16:creationId xmlns:a16="http://schemas.microsoft.com/office/drawing/2014/main" id="{CFF8A6BE-4EEE-4C89-B7BD-29F17588C8F5}"/>
                </a:ext>
              </a:extLst>
            </p:cNvPr>
            <p:cNvSpPr txBox="1"/>
            <p:nvPr/>
          </p:nvSpPr>
          <p:spPr>
            <a:xfrm>
              <a:off x="2551706" y="4283314"/>
              <a:ext cx="1496823" cy="307777"/>
            </a:xfrm>
            <a:prstGeom prst="rect">
              <a:avLst/>
            </a:prstGeom>
            <a:noFill/>
          </p:spPr>
          <p:txBody>
            <a:bodyPr wrap="square" rtlCol="0">
              <a:spAutoFit/>
            </a:bodyPr>
            <a:lstStyle/>
            <a:p>
              <a:pPr algn="ctr"/>
              <a:r>
                <a:rPr lang="fa-IR" altLang="ko-KR" sz="1400" b="1" dirty="0">
                  <a:solidFill>
                    <a:schemeClr val="tx1">
                      <a:lumMod val="65000"/>
                      <a:lumOff val="35000"/>
                    </a:schemeClr>
                  </a:solidFill>
                  <a:cs typeface="B Nazanin" panose="00000700000000000000" pitchFamily="2" charset="-78"/>
                </a:rPr>
                <a:t>متن شما در اینجا</a:t>
              </a:r>
              <a:endParaRPr lang="ko-KR" altLang="en-US" sz="1400" b="1" dirty="0">
                <a:solidFill>
                  <a:schemeClr val="tx1">
                    <a:lumMod val="65000"/>
                    <a:lumOff val="35000"/>
                  </a:schemeClr>
                </a:solidFill>
                <a:cs typeface="B Nazanin" panose="00000700000000000000" pitchFamily="2" charset="-78"/>
              </a:endParaRPr>
            </a:p>
          </p:txBody>
        </p:sp>
      </p:grpSp>
      <p:sp>
        <p:nvSpPr>
          <p:cNvPr id="33" name="Rounded Rectangle 5">
            <a:extLst>
              <a:ext uri="{FF2B5EF4-FFF2-40B4-BE49-F238E27FC236}">
                <a16:creationId xmlns:a16="http://schemas.microsoft.com/office/drawing/2014/main" id="{1D8D55BA-3468-4CCB-9A7C-434BA1D448B0}"/>
              </a:ext>
            </a:extLst>
          </p:cNvPr>
          <p:cNvSpPr/>
          <p:nvPr/>
        </p:nvSpPr>
        <p:spPr>
          <a:xfrm flipH="1">
            <a:off x="3921549" y="2621438"/>
            <a:ext cx="391682" cy="323114"/>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34" name="Teardrop 1">
            <a:extLst>
              <a:ext uri="{FF2B5EF4-FFF2-40B4-BE49-F238E27FC236}">
                <a16:creationId xmlns:a16="http://schemas.microsoft.com/office/drawing/2014/main" id="{76FD817B-020F-41B0-9FEC-FFF2D865DA12}"/>
              </a:ext>
            </a:extLst>
          </p:cNvPr>
          <p:cNvSpPr/>
          <p:nvPr/>
        </p:nvSpPr>
        <p:spPr>
          <a:xfrm rot="18805991">
            <a:off x="7862609" y="2548132"/>
            <a:ext cx="400494" cy="396315"/>
          </a:xfrm>
          <a:custGeom>
            <a:avLst/>
            <a:gdLst/>
            <a:ahLst/>
            <a:cxnLst/>
            <a:rect l="l" t="t" r="r" b="b"/>
            <a:pathLst>
              <a:path w="1807241" h="1788383">
                <a:moveTo>
                  <a:pt x="712876" y="1117592"/>
                </a:moveTo>
                <a:cubicBezTo>
                  <a:pt x="771173" y="1181828"/>
                  <a:pt x="811089" y="1255910"/>
                  <a:pt x="847925" y="1348018"/>
                </a:cubicBezTo>
                <a:cubicBezTo>
                  <a:pt x="814544" y="1418896"/>
                  <a:pt x="753893" y="1474052"/>
                  <a:pt x="679064" y="1498332"/>
                </a:cubicBezTo>
                <a:lnTo>
                  <a:pt x="308226" y="1106637"/>
                </a:lnTo>
                <a:cubicBezTo>
                  <a:pt x="336560" y="1033247"/>
                  <a:pt x="394949" y="975701"/>
                  <a:pt x="467546" y="946245"/>
                </a:cubicBezTo>
                <a:cubicBezTo>
                  <a:pt x="577903" y="998968"/>
                  <a:pt x="654580" y="1053357"/>
                  <a:pt x="712876" y="1117592"/>
                </a:cubicBezTo>
                <a:close/>
                <a:moveTo>
                  <a:pt x="1038527" y="398886"/>
                </a:moveTo>
                <a:lnTo>
                  <a:pt x="1405560" y="786562"/>
                </a:lnTo>
                <a:cubicBezTo>
                  <a:pt x="1374476" y="799049"/>
                  <a:pt x="1340402" y="804299"/>
                  <a:pt x="1305054" y="803332"/>
                </a:cubicBezTo>
                <a:lnTo>
                  <a:pt x="1008167" y="795212"/>
                </a:lnTo>
                <a:lnTo>
                  <a:pt x="1016288" y="498325"/>
                </a:lnTo>
                <a:cubicBezTo>
                  <a:pt x="1017255" y="462976"/>
                  <a:pt x="1024360" y="429240"/>
                  <a:pt x="1038527" y="398886"/>
                </a:cubicBezTo>
                <a:close/>
                <a:moveTo>
                  <a:pt x="1097925" y="218888"/>
                </a:moveTo>
                <a:cubicBezTo>
                  <a:pt x="992582" y="279303"/>
                  <a:pt x="921871" y="392886"/>
                  <a:pt x="921053" y="523256"/>
                </a:cubicBezTo>
                <a:lnTo>
                  <a:pt x="919136" y="828763"/>
                </a:lnTo>
                <a:lnTo>
                  <a:pt x="830924" y="915875"/>
                </a:lnTo>
                <a:lnTo>
                  <a:pt x="525417" y="913958"/>
                </a:lnTo>
                <a:cubicBezTo>
                  <a:pt x="403891" y="913196"/>
                  <a:pt x="296188" y="973343"/>
                  <a:pt x="234366" y="1067831"/>
                </a:cubicBezTo>
                <a:lnTo>
                  <a:pt x="710285" y="1570519"/>
                </a:lnTo>
                <a:cubicBezTo>
                  <a:pt x="811872" y="1510375"/>
                  <a:pt x="878808" y="1399439"/>
                  <a:pt x="879603" y="1272618"/>
                </a:cubicBezTo>
                <a:lnTo>
                  <a:pt x="881520" y="967111"/>
                </a:lnTo>
                <a:lnTo>
                  <a:pt x="969732" y="879999"/>
                </a:lnTo>
                <a:lnTo>
                  <a:pt x="1275239" y="881916"/>
                </a:lnTo>
                <a:cubicBezTo>
                  <a:pt x="1400271" y="882701"/>
                  <a:pt x="1510670" y="819011"/>
                  <a:pt x="1573529" y="721242"/>
                </a:cubicBezTo>
                <a:close/>
                <a:moveTo>
                  <a:pt x="1162945" y="27894"/>
                </a:moveTo>
                <a:lnTo>
                  <a:pt x="1782798" y="682611"/>
                </a:lnTo>
                <a:cubicBezTo>
                  <a:pt x="1816692" y="718411"/>
                  <a:pt x="1815147" y="774907"/>
                  <a:pt x="1779347" y="808801"/>
                </a:cubicBezTo>
                <a:cubicBezTo>
                  <a:pt x="1743547" y="842694"/>
                  <a:pt x="1687050" y="841149"/>
                  <a:pt x="1653157" y="805349"/>
                </a:cubicBezTo>
                <a:lnTo>
                  <a:pt x="1644015" y="795693"/>
                </a:lnTo>
                <a:cubicBezTo>
                  <a:pt x="1561789" y="910282"/>
                  <a:pt x="1426630" y="983636"/>
                  <a:pt x="1274606" y="982683"/>
                </a:cubicBezTo>
                <a:lnTo>
                  <a:pt x="980378" y="980836"/>
                </a:lnTo>
                <a:lnTo>
                  <a:pt x="980378" y="1270380"/>
                </a:lnTo>
                <a:cubicBezTo>
                  <a:pt x="980378" y="1427425"/>
                  <a:pt x="901198" y="1565976"/>
                  <a:pt x="779756" y="1647056"/>
                </a:cubicBezTo>
                <a:cubicBezTo>
                  <a:pt x="807405" y="1681913"/>
                  <a:pt x="803595" y="1732594"/>
                  <a:pt x="770486" y="1763941"/>
                </a:cubicBezTo>
                <a:cubicBezTo>
                  <a:pt x="734686" y="1797834"/>
                  <a:pt x="678189" y="1796289"/>
                  <a:pt x="644296" y="1760489"/>
                </a:cubicBezTo>
                <a:lnTo>
                  <a:pt x="24442" y="1105772"/>
                </a:lnTo>
                <a:cubicBezTo>
                  <a:pt x="-9451" y="1069973"/>
                  <a:pt x="-7906" y="1013476"/>
                  <a:pt x="27894" y="979583"/>
                </a:cubicBezTo>
                <a:cubicBezTo>
                  <a:pt x="63694" y="945689"/>
                  <a:pt x="120190" y="947235"/>
                  <a:pt x="154084" y="983034"/>
                </a:cubicBezTo>
                <a:lnTo>
                  <a:pt x="163237" y="992702"/>
                </a:lnTo>
                <a:cubicBezTo>
                  <a:pt x="244774" y="882877"/>
                  <a:pt x="375836" y="813180"/>
                  <a:pt x="523178" y="813180"/>
                </a:cubicBezTo>
                <a:lnTo>
                  <a:pt x="818460" y="813180"/>
                </a:lnTo>
                <a:lnTo>
                  <a:pt x="820284" y="522622"/>
                </a:lnTo>
                <a:cubicBezTo>
                  <a:pt x="821285" y="363119"/>
                  <a:pt x="903845" y="223207"/>
                  <a:pt x="1028952" y="143673"/>
                </a:cubicBezTo>
                <a:cubicBezTo>
                  <a:pt x="999689" y="108599"/>
                  <a:pt x="1002953" y="56445"/>
                  <a:pt x="1036755" y="24443"/>
                </a:cubicBezTo>
                <a:cubicBezTo>
                  <a:pt x="1072555" y="-9451"/>
                  <a:pt x="1129052" y="-7906"/>
                  <a:pt x="1162945" y="27894"/>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solidFill>
                <a:schemeClr val="tx1"/>
              </a:solidFill>
              <a:cs typeface="B Nazanin" panose="00000700000000000000" pitchFamily="2" charset="-78"/>
            </a:endParaRPr>
          </a:p>
        </p:txBody>
      </p:sp>
      <p:sp>
        <p:nvSpPr>
          <p:cNvPr id="35" name="Rectangle 130">
            <a:extLst>
              <a:ext uri="{FF2B5EF4-FFF2-40B4-BE49-F238E27FC236}">
                <a16:creationId xmlns:a16="http://schemas.microsoft.com/office/drawing/2014/main" id="{21ED27E5-D483-4347-91CA-3B913BF8B61B}"/>
              </a:ext>
            </a:extLst>
          </p:cNvPr>
          <p:cNvSpPr/>
          <p:nvPr/>
        </p:nvSpPr>
        <p:spPr>
          <a:xfrm>
            <a:off x="5927045" y="2270293"/>
            <a:ext cx="338397" cy="339933"/>
          </a:xfrm>
          <a:custGeom>
            <a:avLst/>
            <a:gdLst/>
            <a:ahLst/>
            <a:cxnLst/>
            <a:rect l="l" t="t" r="r" b="b"/>
            <a:pathLst>
              <a:path w="371900" h="373588">
                <a:moveTo>
                  <a:pt x="297080" y="129105"/>
                </a:moveTo>
                <a:lnTo>
                  <a:pt x="284273" y="219737"/>
                </a:lnTo>
                <a:lnTo>
                  <a:pt x="305496" y="219737"/>
                </a:lnTo>
                <a:lnTo>
                  <a:pt x="333001" y="129105"/>
                </a:lnTo>
                <a:close/>
                <a:moveTo>
                  <a:pt x="228265" y="129105"/>
                </a:moveTo>
                <a:lnTo>
                  <a:pt x="228265" y="219737"/>
                </a:lnTo>
                <a:lnTo>
                  <a:pt x="250807" y="219737"/>
                </a:lnTo>
                <a:lnTo>
                  <a:pt x="263614" y="129105"/>
                </a:lnTo>
                <a:close/>
                <a:moveTo>
                  <a:pt x="157021" y="129105"/>
                </a:moveTo>
                <a:lnTo>
                  <a:pt x="175826" y="219737"/>
                </a:lnTo>
                <a:lnTo>
                  <a:pt x="195129" y="219737"/>
                </a:lnTo>
                <a:lnTo>
                  <a:pt x="195129" y="129105"/>
                </a:lnTo>
                <a:close/>
                <a:moveTo>
                  <a:pt x="93087" y="129105"/>
                </a:moveTo>
                <a:lnTo>
                  <a:pt x="117372" y="219737"/>
                </a:lnTo>
                <a:lnTo>
                  <a:pt x="141984" y="219737"/>
                </a:lnTo>
                <a:lnTo>
                  <a:pt x="123179" y="129105"/>
                </a:lnTo>
                <a:close/>
                <a:moveTo>
                  <a:pt x="58494" y="0"/>
                </a:moveTo>
                <a:lnTo>
                  <a:pt x="84208" y="95969"/>
                </a:lnTo>
                <a:lnTo>
                  <a:pt x="354346" y="95969"/>
                </a:lnTo>
                <a:lnTo>
                  <a:pt x="354346" y="97437"/>
                </a:lnTo>
                <a:cubicBezTo>
                  <a:pt x="356087" y="96136"/>
                  <a:pt x="357928" y="96353"/>
                  <a:pt x="359747" y="96905"/>
                </a:cubicBezTo>
                <a:lnTo>
                  <a:pt x="360371" y="97095"/>
                </a:lnTo>
                <a:cubicBezTo>
                  <a:pt x="368954" y="99700"/>
                  <a:pt x="373801" y="108770"/>
                  <a:pt x="371196" y="117354"/>
                </a:cubicBezTo>
                <a:lnTo>
                  <a:pt x="333339" y="242097"/>
                </a:lnTo>
                <a:cubicBezTo>
                  <a:pt x="331591" y="247858"/>
                  <a:pt x="326929" y="251935"/>
                  <a:pt x="321206" y="252122"/>
                </a:cubicBezTo>
                <a:lnTo>
                  <a:pt x="321206" y="252873"/>
                </a:lnTo>
                <a:lnTo>
                  <a:pt x="313576" y="252873"/>
                </a:lnTo>
                <a:cubicBezTo>
                  <a:pt x="313378" y="253010"/>
                  <a:pt x="313229" y="252967"/>
                  <a:pt x="313080" y="252922"/>
                </a:cubicBezTo>
                <a:lnTo>
                  <a:pt x="312919" y="252873"/>
                </a:lnTo>
                <a:lnTo>
                  <a:pt x="126251" y="252873"/>
                </a:lnTo>
                <a:lnTo>
                  <a:pt x="133971" y="281687"/>
                </a:lnTo>
                <a:lnTo>
                  <a:pt x="321075" y="281687"/>
                </a:lnTo>
                <a:lnTo>
                  <a:pt x="321075" y="314823"/>
                </a:lnTo>
                <a:lnTo>
                  <a:pt x="318480" y="314823"/>
                </a:lnTo>
                <a:cubicBezTo>
                  <a:pt x="329614" y="318311"/>
                  <a:pt x="336414" y="328969"/>
                  <a:pt x="336414" y="341215"/>
                </a:cubicBezTo>
                <a:cubicBezTo>
                  <a:pt x="336414" y="359094"/>
                  <a:pt x="321920" y="373588"/>
                  <a:pt x="304041" y="373588"/>
                </a:cubicBezTo>
                <a:cubicBezTo>
                  <a:pt x="286162" y="373588"/>
                  <a:pt x="271668" y="359094"/>
                  <a:pt x="271668" y="341215"/>
                </a:cubicBezTo>
                <a:cubicBezTo>
                  <a:pt x="271668" y="328969"/>
                  <a:pt x="278468" y="318311"/>
                  <a:pt x="289602" y="314823"/>
                </a:cubicBezTo>
                <a:lnTo>
                  <a:pt x="142850" y="314823"/>
                </a:lnTo>
                <a:lnTo>
                  <a:pt x="143397" y="316865"/>
                </a:lnTo>
                <a:cubicBezTo>
                  <a:pt x="151629" y="321811"/>
                  <a:pt x="156401" y="330956"/>
                  <a:pt x="156401" y="341215"/>
                </a:cubicBezTo>
                <a:cubicBezTo>
                  <a:pt x="156401" y="359094"/>
                  <a:pt x="141907" y="373588"/>
                  <a:pt x="124028" y="373588"/>
                </a:cubicBezTo>
                <a:cubicBezTo>
                  <a:pt x="106149" y="373588"/>
                  <a:pt x="91655" y="359094"/>
                  <a:pt x="91655" y="341215"/>
                </a:cubicBezTo>
                <a:cubicBezTo>
                  <a:pt x="91655" y="329356"/>
                  <a:pt x="98032" y="318986"/>
                  <a:pt x="108649" y="315212"/>
                </a:cubicBezTo>
                <a:lnTo>
                  <a:pt x="33542" y="34909"/>
                </a:lnTo>
                <a:lnTo>
                  <a:pt x="0" y="34909"/>
                </a:lnTo>
                <a:lnTo>
                  <a:pt x="0" y="1773"/>
                </a:lnTo>
                <a:lnTo>
                  <a:pt x="51879" y="177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solidFill>
                <a:schemeClr val="tx1"/>
              </a:solidFill>
              <a:cs typeface="B Nazanin" panose="00000700000000000000" pitchFamily="2" charset="-78"/>
            </a:endParaRPr>
          </a:p>
        </p:txBody>
      </p:sp>
      <p:sp>
        <p:nvSpPr>
          <p:cNvPr id="36" name="Rectangle 9">
            <a:extLst>
              <a:ext uri="{FF2B5EF4-FFF2-40B4-BE49-F238E27FC236}">
                <a16:creationId xmlns:a16="http://schemas.microsoft.com/office/drawing/2014/main" id="{3F4E60AA-30E4-4EFE-9AF4-016123C2AB8F}"/>
              </a:ext>
            </a:extLst>
          </p:cNvPr>
          <p:cNvSpPr/>
          <p:nvPr/>
        </p:nvSpPr>
        <p:spPr>
          <a:xfrm>
            <a:off x="1972741" y="2267874"/>
            <a:ext cx="371782" cy="371178"/>
          </a:xfrm>
          <a:custGeom>
            <a:avLst/>
            <a:gdLst/>
            <a:ahLst/>
            <a:cxnLst/>
            <a:rect l="l" t="t" r="r" b="b"/>
            <a:pathLst>
              <a:path w="3228210" h="3222968">
                <a:moveTo>
                  <a:pt x="1619999" y="642446"/>
                </a:moveTo>
                <a:lnTo>
                  <a:pt x="2664115" y="1686562"/>
                </a:lnTo>
                <a:lnTo>
                  <a:pt x="2664116" y="1686562"/>
                </a:lnTo>
                <a:lnTo>
                  <a:pt x="2664116" y="3222968"/>
                </a:lnTo>
                <a:lnTo>
                  <a:pt x="2015013" y="3222968"/>
                </a:lnTo>
                <a:lnTo>
                  <a:pt x="2015013" y="2511495"/>
                </a:lnTo>
                <a:cubicBezTo>
                  <a:pt x="2015013" y="2399422"/>
                  <a:pt x="1924159" y="2308568"/>
                  <a:pt x="1812086" y="2308568"/>
                </a:cubicBezTo>
                <a:lnTo>
                  <a:pt x="1427912" y="2308568"/>
                </a:lnTo>
                <a:cubicBezTo>
                  <a:pt x="1315839" y="2308568"/>
                  <a:pt x="1224985" y="2399422"/>
                  <a:pt x="1224985" y="2511495"/>
                </a:cubicBezTo>
                <a:lnTo>
                  <a:pt x="1224985" y="3222968"/>
                </a:lnTo>
                <a:lnTo>
                  <a:pt x="575882" y="3222968"/>
                </a:lnTo>
                <a:lnTo>
                  <a:pt x="575882" y="1686562"/>
                </a:lnTo>
                <a:lnTo>
                  <a:pt x="575884" y="1686562"/>
                </a:lnTo>
                <a:close/>
                <a:moveTo>
                  <a:pt x="509997" y="122689"/>
                </a:moveTo>
                <a:lnTo>
                  <a:pt x="942045" y="122689"/>
                </a:lnTo>
                <a:lnTo>
                  <a:pt x="942045" y="542556"/>
                </a:lnTo>
                <a:lnTo>
                  <a:pt x="509997" y="974604"/>
                </a:lnTo>
                <a:close/>
                <a:moveTo>
                  <a:pt x="1620001" y="7099"/>
                </a:moveTo>
                <a:lnTo>
                  <a:pt x="3228210" y="1686560"/>
                </a:lnTo>
                <a:lnTo>
                  <a:pt x="2900441" y="1686560"/>
                </a:lnTo>
                <a:lnTo>
                  <a:pt x="1620001" y="349390"/>
                </a:lnTo>
                <a:close/>
                <a:moveTo>
                  <a:pt x="1619999" y="0"/>
                </a:moveTo>
                <a:lnTo>
                  <a:pt x="1619999" y="342291"/>
                </a:lnTo>
                <a:lnTo>
                  <a:pt x="330172" y="1679462"/>
                </a:lnTo>
                <a:lnTo>
                  <a:pt x="0" y="1679462"/>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37" name="Block Arc 25">
            <a:extLst>
              <a:ext uri="{FF2B5EF4-FFF2-40B4-BE49-F238E27FC236}">
                <a16:creationId xmlns:a16="http://schemas.microsoft.com/office/drawing/2014/main" id="{4B445FFE-83D9-46B0-A8D1-2DF507CC3FAC}"/>
              </a:ext>
            </a:extLst>
          </p:cNvPr>
          <p:cNvSpPr>
            <a:spLocks noChangeAspect="1"/>
          </p:cNvSpPr>
          <p:nvPr/>
        </p:nvSpPr>
        <p:spPr>
          <a:xfrm>
            <a:off x="9891974" y="2229075"/>
            <a:ext cx="283779" cy="409976"/>
          </a:xfrm>
          <a:custGeom>
            <a:avLst/>
            <a:gdLst/>
            <a:ahLst/>
            <a:cxnLst/>
            <a:rect l="l" t="t" r="r" b="b"/>
            <a:pathLst>
              <a:path w="2215656" h="3200962">
                <a:moveTo>
                  <a:pt x="1107829" y="2097026"/>
                </a:moveTo>
                <a:cubicBezTo>
                  <a:pt x="1025315" y="2097026"/>
                  <a:pt x="958423" y="2163918"/>
                  <a:pt x="958423" y="2246432"/>
                </a:cubicBezTo>
                <a:cubicBezTo>
                  <a:pt x="958423" y="2302715"/>
                  <a:pt x="989546" y="2351730"/>
                  <a:pt x="1036590" y="2375275"/>
                </a:cubicBezTo>
                <a:lnTo>
                  <a:pt x="985422" y="2684898"/>
                </a:lnTo>
                <a:lnTo>
                  <a:pt x="1230236" y="2684898"/>
                </a:lnTo>
                <a:lnTo>
                  <a:pt x="1179068" y="2375275"/>
                </a:lnTo>
                <a:cubicBezTo>
                  <a:pt x="1226112" y="2351730"/>
                  <a:pt x="1257234" y="2302715"/>
                  <a:pt x="1257234" y="2246432"/>
                </a:cubicBezTo>
                <a:cubicBezTo>
                  <a:pt x="1257234" y="2163918"/>
                  <a:pt x="1190343" y="2097026"/>
                  <a:pt x="1107829" y="2097026"/>
                </a:cubicBezTo>
                <a:close/>
                <a:moveTo>
                  <a:pt x="1102513" y="266871"/>
                </a:moveTo>
                <a:cubicBezTo>
                  <a:pt x="874876" y="269781"/>
                  <a:pt x="691868" y="455143"/>
                  <a:pt x="691868" y="682798"/>
                </a:cubicBezTo>
                <a:lnTo>
                  <a:pt x="690469" y="682798"/>
                </a:lnTo>
                <a:lnTo>
                  <a:pt x="690469" y="1580962"/>
                </a:lnTo>
                <a:lnTo>
                  <a:pt x="1525188" y="1580962"/>
                </a:lnTo>
                <a:lnTo>
                  <a:pt x="1525188" y="672127"/>
                </a:lnTo>
                <a:lnTo>
                  <a:pt x="1523654" y="672166"/>
                </a:lnTo>
                <a:cubicBezTo>
                  <a:pt x="1517835" y="444585"/>
                  <a:pt x="1330149" y="263961"/>
                  <a:pt x="1102513" y="266871"/>
                </a:cubicBezTo>
                <a:close/>
                <a:moveTo>
                  <a:pt x="1099102" y="56"/>
                </a:moveTo>
                <a:cubicBezTo>
                  <a:pt x="1472767" y="-4720"/>
                  <a:pt x="1780852" y="291773"/>
                  <a:pt x="1790404" y="665346"/>
                </a:cubicBezTo>
                <a:lnTo>
                  <a:pt x="1742843" y="666562"/>
                </a:lnTo>
                <a:lnTo>
                  <a:pt x="1790627" y="666562"/>
                </a:lnTo>
                <a:lnTo>
                  <a:pt x="1790627" y="1580962"/>
                </a:lnTo>
                <a:lnTo>
                  <a:pt x="2041344" y="1580962"/>
                </a:lnTo>
                <a:cubicBezTo>
                  <a:pt x="2137614" y="1580962"/>
                  <a:pt x="2215656" y="1659004"/>
                  <a:pt x="2215656" y="1755274"/>
                </a:cubicBezTo>
                <a:lnTo>
                  <a:pt x="2215656" y="3026650"/>
                </a:lnTo>
                <a:cubicBezTo>
                  <a:pt x="2215656" y="3122920"/>
                  <a:pt x="2137614" y="3200962"/>
                  <a:pt x="2041344" y="3200962"/>
                </a:cubicBezTo>
                <a:lnTo>
                  <a:pt x="174312" y="3200962"/>
                </a:lnTo>
                <a:cubicBezTo>
                  <a:pt x="78042" y="3200962"/>
                  <a:pt x="0" y="3122920"/>
                  <a:pt x="0" y="3026650"/>
                </a:cubicBezTo>
                <a:lnTo>
                  <a:pt x="0" y="1755274"/>
                </a:lnTo>
                <a:cubicBezTo>
                  <a:pt x="0" y="1659004"/>
                  <a:pt x="78042" y="1580962"/>
                  <a:pt x="174312" y="1580962"/>
                </a:cubicBezTo>
                <a:lnTo>
                  <a:pt x="425030" y="1580962"/>
                </a:lnTo>
                <a:lnTo>
                  <a:pt x="425030" y="676764"/>
                </a:lnTo>
                <a:lnTo>
                  <a:pt x="425634" y="676764"/>
                </a:lnTo>
                <a:cubicBezTo>
                  <a:pt x="428273" y="305830"/>
                  <a:pt x="727452" y="4806"/>
                  <a:pt x="1099102" y="5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solidFill>
                <a:schemeClr val="tx1"/>
              </a:solidFill>
              <a:cs typeface="B Nazanin" panose="00000700000000000000" pitchFamily="2" charset="-78"/>
            </a:endParaRPr>
          </a:p>
        </p:txBody>
      </p:sp>
    </p:spTree>
    <p:extLst>
      <p:ext uri="{BB962C8B-B14F-4D97-AF65-F5344CB8AC3E}">
        <p14:creationId xmlns:p14="http://schemas.microsoft.com/office/powerpoint/2010/main" val="40188679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Group 2">
            <a:extLst>
              <a:ext uri="{FF2B5EF4-FFF2-40B4-BE49-F238E27FC236}">
                <a16:creationId xmlns:a16="http://schemas.microsoft.com/office/drawing/2014/main" id="{BB6FAF87-D77C-48C8-948C-3627F144186B}"/>
              </a:ext>
            </a:extLst>
          </p:cNvPr>
          <p:cNvGrpSpPr/>
          <p:nvPr/>
        </p:nvGrpSpPr>
        <p:grpSpPr>
          <a:xfrm>
            <a:off x="6152024" y="3260966"/>
            <a:ext cx="1309197" cy="2785060"/>
            <a:chOff x="4630955" y="3880561"/>
            <a:chExt cx="914400" cy="1945207"/>
          </a:xfrm>
        </p:grpSpPr>
        <p:sp>
          <p:nvSpPr>
            <p:cNvPr id="4" name="Right Triangle 3">
              <a:extLst>
                <a:ext uri="{FF2B5EF4-FFF2-40B4-BE49-F238E27FC236}">
                  <a16:creationId xmlns:a16="http://schemas.microsoft.com/office/drawing/2014/main" id="{B677C3B1-F320-4286-B6A8-3CFC3CA9AA33}"/>
                </a:ext>
              </a:extLst>
            </p:cNvPr>
            <p:cNvSpPr/>
            <p:nvPr/>
          </p:nvSpPr>
          <p:spPr>
            <a:xfrm>
              <a:off x="4630955" y="3880561"/>
              <a:ext cx="914400" cy="914400"/>
            </a:xfrm>
            <a:prstGeom prst="r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5" name="Right Triangle 4">
              <a:extLst>
                <a:ext uri="{FF2B5EF4-FFF2-40B4-BE49-F238E27FC236}">
                  <a16:creationId xmlns:a16="http://schemas.microsoft.com/office/drawing/2014/main" id="{15413833-F5BB-4EA2-A1AC-2BA45EC44525}"/>
                </a:ext>
              </a:extLst>
            </p:cNvPr>
            <p:cNvSpPr/>
            <p:nvPr/>
          </p:nvSpPr>
          <p:spPr>
            <a:xfrm rot="5400000">
              <a:off x="4630955" y="4911368"/>
              <a:ext cx="914400" cy="914400"/>
            </a:xfrm>
            <a:prstGeom prst="r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grpSp>
      <p:grpSp>
        <p:nvGrpSpPr>
          <p:cNvPr id="6" name="Group 5">
            <a:extLst>
              <a:ext uri="{FF2B5EF4-FFF2-40B4-BE49-F238E27FC236}">
                <a16:creationId xmlns:a16="http://schemas.microsoft.com/office/drawing/2014/main" id="{D4A69E80-3C78-4944-B22C-CB022411909B}"/>
              </a:ext>
            </a:extLst>
          </p:cNvPr>
          <p:cNvGrpSpPr/>
          <p:nvPr/>
        </p:nvGrpSpPr>
        <p:grpSpPr>
          <a:xfrm rot="10800000">
            <a:off x="4738992" y="1789426"/>
            <a:ext cx="1309197" cy="2785060"/>
            <a:chOff x="4630955" y="3880561"/>
            <a:chExt cx="914400" cy="1945207"/>
          </a:xfrm>
        </p:grpSpPr>
        <p:sp>
          <p:nvSpPr>
            <p:cNvPr id="7" name="Right Triangle 6">
              <a:extLst>
                <a:ext uri="{FF2B5EF4-FFF2-40B4-BE49-F238E27FC236}">
                  <a16:creationId xmlns:a16="http://schemas.microsoft.com/office/drawing/2014/main" id="{4E46C7A4-1406-4787-9938-8A71E8617262}"/>
                </a:ext>
              </a:extLst>
            </p:cNvPr>
            <p:cNvSpPr/>
            <p:nvPr/>
          </p:nvSpPr>
          <p:spPr>
            <a:xfrm>
              <a:off x="4630955" y="3880561"/>
              <a:ext cx="914400" cy="914400"/>
            </a:xfrm>
            <a:prstGeom prst="r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8" name="Right Triangle 7">
              <a:extLst>
                <a:ext uri="{FF2B5EF4-FFF2-40B4-BE49-F238E27FC236}">
                  <a16:creationId xmlns:a16="http://schemas.microsoft.com/office/drawing/2014/main" id="{AF6E68D2-AC03-4621-AF14-74FDFE5B3E1A}"/>
                </a:ext>
              </a:extLst>
            </p:cNvPr>
            <p:cNvSpPr/>
            <p:nvPr/>
          </p:nvSpPr>
          <p:spPr>
            <a:xfrm rot="5400000">
              <a:off x="4630955" y="4911368"/>
              <a:ext cx="914400" cy="914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grpSp>
      <p:grpSp>
        <p:nvGrpSpPr>
          <p:cNvPr id="9" name="Group 8">
            <a:extLst>
              <a:ext uri="{FF2B5EF4-FFF2-40B4-BE49-F238E27FC236}">
                <a16:creationId xmlns:a16="http://schemas.microsoft.com/office/drawing/2014/main" id="{39AAD50A-EF89-4E53-BE78-F30D747D4477}"/>
              </a:ext>
            </a:extLst>
          </p:cNvPr>
          <p:cNvGrpSpPr/>
          <p:nvPr/>
        </p:nvGrpSpPr>
        <p:grpSpPr>
          <a:xfrm>
            <a:off x="823858" y="2027417"/>
            <a:ext cx="4007774" cy="738664"/>
            <a:chOff x="3017859" y="4283314"/>
            <a:chExt cx="1890849" cy="738664"/>
          </a:xfrm>
        </p:grpSpPr>
        <p:sp>
          <p:nvSpPr>
            <p:cNvPr id="10" name="TextBox 9">
              <a:extLst>
                <a:ext uri="{FF2B5EF4-FFF2-40B4-BE49-F238E27FC236}">
                  <a16:creationId xmlns:a16="http://schemas.microsoft.com/office/drawing/2014/main" id="{B34F3960-35E8-43E0-9589-38ACE12C3323}"/>
                </a:ext>
              </a:extLst>
            </p:cNvPr>
            <p:cNvSpPr txBox="1"/>
            <p:nvPr/>
          </p:nvSpPr>
          <p:spPr>
            <a:xfrm>
              <a:off x="3021856" y="4560313"/>
              <a:ext cx="1886852" cy="461665"/>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11" name="TextBox 10">
              <a:extLst>
                <a:ext uri="{FF2B5EF4-FFF2-40B4-BE49-F238E27FC236}">
                  <a16:creationId xmlns:a16="http://schemas.microsoft.com/office/drawing/2014/main" id="{66315026-C569-4A1E-BE77-6DD9AA45BD32}"/>
                </a:ext>
              </a:extLst>
            </p:cNvPr>
            <p:cNvSpPr txBox="1"/>
            <p:nvPr/>
          </p:nvSpPr>
          <p:spPr>
            <a:xfrm>
              <a:off x="3017859" y="4283314"/>
              <a:ext cx="1870812" cy="276999"/>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12" name="Group 11">
            <a:extLst>
              <a:ext uri="{FF2B5EF4-FFF2-40B4-BE49-F238E27FC236}">
                <a16:creationId xmlns:a16="http://schemas.microsoft.com/office/drawing/2014/main" id="{1A1715A7-8C73-4ECD-B337-38CFA0AD620E}"/>
              </a:ext>
            </a:extLst>
          </p:cNvPr>
          <p:cNvGrpSpPr/>
          <p:nvPr/>
        </p:nvGrpSpPr>
        <p:grpSpPr>
          <a:xfrm>
            <a:off x="7375296" y="5060895"/>
            <a:ext cx="4104499" cy="738664"/>
            <a:chOff x="3017859" y="4283314"/>
            <a:chExt cx="1890849" cy="738664"/>
          </a:xfrm>
        </p:grpSpPr>
        <p:sp>
          <p:nvSpPr>
            <p:cNvPr id="13" name="TextBox 12">
              <a:extLst>
                <a:ext uri="{FF2B5EF4-FFF2-40B4-BE49-F238E27FC236}">
                  <a16:creationId xmlns:a16="http://schemas.microsoft.com/office/drawing/2014/main" id="{912A655F-8EB0-489C-BD9B-86428DA222C0}"/>
                </a:ext>
              </a:extLst>
            </p:cNvPr>
            <p:cNvSpPr txBox="1"/>
            <p:nvPr/>
          </p:nvSpPr>
          <p:spPr>
            <a:xfrm>
              <a:off x="3021856" y="4560313"/>
              <a:ext cx="1886852" cy="461665"/>
            </a:xfrm>
            <a:prstGeom prst="rect">
              <a:avLst/>
            </a:prstGeom>
            <a:noFill/>
          </p:spPr>
          <p:txBody>
            <a:bodyPr wrap="square" rtlCol="0">
              <a:spAutoFit/>
            </a:bodyPr>
            <a:lstStyle/>
            <a:p>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14" name="TextBox 13">
              <a:extLst>
                <a:ext uri="{FF2B5EF4-FFF2-40B4-BE49-F238E27FC236}">
                  <a16:creationId xmlns:a16="http://schemas.microsoft.com/office/drawing/2014/main" id="{BA11BB23-9D7A-4AD7-9F05-EB2676B35BF5}"/>
                </a:ext>
              </a:extLst>
            </p:cNvPr>
            <p:cNvSpPr txBox="1"/>
            <p:nvPr/>
          </p:nvSpPr>
          <p:spPr>
            <a:xfrm>
              <a:off x="3017859" y="4283314"/>
              <a:ext cx="1870812" cy="276999"/>
            </a:xfrm>
            <a:prstGeom prst="rect">
              <a:avLst/>
            </a:prstGeom>
            <a:noFill/>
          </p:spPr>
          <p:txBody>
            <a:bodyPr wrap="square" rtlCol="0">
              <a:spAutoFit/>
            </a:bodyPr>
            <a:lstStyle/>
            <a:p>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15" name="Group 14">
            <a:extLst>
              <a:ext uri="{FF2B5EF4-FFF2-40B4-BE49-F238E27FC236}">
                <a16:creationId xmlns:a16="http://schemas.microsoft.com/office/drawing/2014/main" id="{5ABD02D3-A4D5-4CBB-A38B-5A3B3AF1E3AA}"/>
              </a:ext>
            </a:extLst>
          </p:cNvPr>
          <p:cNvGrpSpPr/>
          <p:nvPr/>
        </p:nvGrpSpPr>
        <p:grpSpPr>
          <a:xfrm>
            <a:off x="7375296" y="3544155"/>
            <a:ext cx="4104499" cy="738664"/>
            <a:chOff x="3017859" y="4283314"/>
            <a:chExt cx="1890849" cy="738664"/>
          </a:xfrm>
        </p:grpSpPr>
        <p:sp>
          <p:nvSpPr>
            <p:cNvPr id="16" name="TextBox 15">
              <a:extLst>
                <a:ext uri="{FF2B5EF4-FFF2-40B4-BE49-F238E27FC236}">
                  <a16:creationId xmlns:a16="http://schemas.microsoft.com/office/drawing/2014/main" id="{22A1992F-E7AB-4DF8-9561-EF26F17D9C0B}"/>
                </a:ext>
              </a:extLst>
            </p:cNvPr>
            <p:cNvSpPr txBox="1"/>
            <p:nvPr/>
          </p:nvSpPr>
          <p:spPr>
            <a:xfrm>
              <a:off x="3021856" y="4560313"/>
              <a:ext cx="1886852" cy="461665"/>
            </a:xfrm>
            <a:prstGeom prst="rect">
              <a:avLst/>
            </a:prstGeom>
            <a:noFill/>
          </p:spPr>
          <p:txBody>
            <a:bodyPr wrap="square" rtlCol="0">
              <a:spAutoFit/>
            </a:bodyPr>
            <a:lstStyle/>
            <a:p>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17" name="TextBox 16">
              <a:extLst>
                <a:ext uri="{FF2B5EF4-FFF2-40B4-BE49-F238E27FC236}">
                  <a16:creationId xmlns:a16="http://schemas.microsoft.com/office/drawing/2014/main" id="{DAD79E54-A830-4819-8332-E417B62DC945}"/>
                </a:ext>
              </a:extLst>
            </p:cNvPr>
            <p:cNvSpPr txBox="1"/>
            <p:nvPr/>
          </p:nvSpPr>
          <p:spPr>
            <a:xfrm>
              <a:off x="3017859" y="4283314"/>
              <a:ext cx="1870812" cy="276999"/>
            </a:xfrm>
            <a:prstGeom prst="rect">
              <a:avLst/>
            </a:prstGeom>
            <a:noFill/>
          </p:spPr>
          <p:txBody>
            <a:bodyPr wrap="square" rtlCol="0">
              <a:spAutoFit/>
            </a:bodyPr>
            <a:lstStyle/>
            <a:p>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18" name="Group 17">
            <a:extLst>
              <a:ext uri="{FF2B5EF4-FFF2-40B4-BE49-F238E27FC236}">
                <a16:creationId xmlns:a16="http://schemas.microsoft.com/office/drawing/2014/main" id="{D372960B-0C41-4346-B318-B1A0172C6FDA}"/>
              </a:ext>
            </a:extLst>
          </p:cNvPr>
          <p:cNvGrpSpPr/>
          <p:nvPr/>
        </p:nvGrpSpPr>
        <p:grpSpPr>
          <a:xfrm>
            <a:off x="823858" y="3544155"/>
            <a:ext cx="4007774" cy="738664"/>
            <a:chOff x="3017859" y="4283314"/>
            <a:chExt cx="1890849" cy="738664"/>
          </a:xfrm>
        </p:grpSpPr>
        <p:sp>
          <p:nvSpPr>
            <p:cNvPr id="19" name="TextBox 18">
              <a:extLst>
                <a:ext uri="{FF2B5EF4-FFF2-40B4-BE49-F238E27FC236}">
                  <a16:creationId xmlns:a16="http://schemas.microsoft.com/office/drawing/2014/main" id="{205BDF7B-56CB-4952-A8F1-8A51CD1DDC9C}"/>
                </a:ext>
              </a:extLst>
            </p:cNvPr>
            <p:cNvSpPr txBox="1"/>
            <p:nvPr/>
          </p:nvSpPr>
          <p:spPr>
            <a:xfrm>
              <a:off x="3021856" y="4560313"/>
              <a:ext cx="1886852" cy="461665"/>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20" name="TextBox 19">
              <a:extLst>
                <a:ext uri="{FF2B5EF4-FFF2-40B4-BE49-F238E27FC236}">
                  <a16:creationId xmlns:a16="http://schemas.microsoft.com/office/drawing/2014/main" id="{1FBF3DC4-5037-4C2B-A753-1C06C77E6242}"/>
                </a:ext>
              </a:extLst>
            </p:cNvPr>
            <p:cNvSpPr txBox="1"/>
            <p:nvPr/>
          </p:nvSpPr>
          <p:spPr>
            <a:xfrm>
              <a:off x="3017859" y="4283314"/>
              <a:ext cx="1870811" cy="276999"/>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grpSp>
      <p:sp>
        <p:nvSpPr>
          <p:cNvPr id="21" name="TextBox 20">
            <a:extLst>
              <a:ext uri="{FF2B5EF4-FFF2-40B4-BE49-F238E27FC236}">
                <a16:creationId xmlns:a16="http://schemas.microsoft.com/office/drawing/2014/main" id="{2E193767-6E17-4B44-B01E-6C020AC6A9BC}"/>
              </a:ext>
            </a:extLst>
          </p:cNvPr>
          <p:cNvSpPr txBox="1"/>
          <p:nvPr/>
        </p:nvSpPr>
        <p:spPr>
          <a:xfrm>
            <a:off x="5102774" y="2411763"/>
            <a:ext cx="1015444" cy="584775"/>
          </a:xfrm>
          <a:prstGeom prst="rect">
            <a:avLst/>
          </a:prstGeom>
          <a:noFill/>
        </p:spPr>
        <p:txBody>
          <a:bodyPr wrap="square" rtlCol="0">
            <a:spAutoFit/>
          </a:bodyPr>
          <a:lstStyle/>
          <a:p>
            <a:pPr algn="ctr"/>
            <a:r>
              <a:rPr lang="en-US" altLang="ko-KR" sz="3200" b="1" dirty="0">
                <a:solidFill>
                  <a:schemeClr val="bg1"/>
                </a:solidFill>
                <a:cs typeface="B Nazanin" panose="00000700000000000000" pitchFamily="2" charset="-78"/>
              </a:rPr>
              <a:t>01</a:t>
            </a:r>
            <a:endParaRPr lang="ko-KR" altLang="en-US" sz="3200" b="1" dirty="0">
              <a:solidFill>
                <a:schemeClr val="bg1"/>
              </a:solidFill>
              <a:cs typeface="B Nazanin" panose="00000700000000000000" pitchFamily="2" charset="-78"/>
            </a:endParaRPr>
          </a:p>
        </p:txBody>
      </p:sp>
      <p:sp>
        <p:nvSpPr>
          <p:cNvPr id="22" name="TextBox 21">
            <a:extLst>
              <a:ext uri="{FF2B5EF4-FFF2-40B4-BE49-F238E27FC236}">
                <a16:creationId xmlns:a16="http://schemas.microsoft.com/office/drawing/2014/main" id="{ECF624DD-ED14-4A65-ACF7-F3CCB0C74EA1}"/>
              </a:ext>
            </a:extLst>
          </p:cNvPr>
          <p:cNvSpPr txBox="1"/>
          <p:nvPr/>
        </p:nvSpPr>
        <p:spPr>
          <a:xfrm>
            <a:off x="5102774" y="3352228"/>
            <a:ext cx="1015444" cy="584775"/>
          </a:xfrm>
          <a:prstGeom prst="rect">
            <a:avLst/>
          </a:prstGeom>
          <a:noFill/>
        </p:spPr>
        <p:txBody>
          <a:bodyPr wrap="square" rtlCol="0">
            <a:spAutoFit/>
          </a:bodyPr>
          <a:lstStyle/>
          <a:p>
            <a:pPr algn="ctr"/>
            <a:r>
              <a:rPr lang="en-US" altLang="ko-KR" sz="3200" b="1" dirty="0">
                <a:solidFill>
                  <a:schemeClr val="bg1"/>
                </a:solidFill>
                <a:cs typeface="B Nazanin" panose="00000700000000000000" pitchFamily="2" charset="-78"/>
              </a:rPr>
              <a:t>02</a:t>
            </a:r>
            <a:endParaRPr lang="ko-KR" altLang="en-US" sz="3200" b="1" dirty="0">
              <a:solidFill>
                <a:schemeClr val="bg1"/>
              </a:solidFill>
              <a:cs typeface="B Nazanin" panose="00000700000000000000" pitchFamily="2" charset="-78"/>
            </a:endParaRPr>
          </a:p>
        </p:txBody>
      </p:sp>
      <p:sp>
        <p:nvSpPr>
          <p:cNvPr id="23" name="TextBox 22">
            <a:extLst>
              <a:ext uri="{FF2B5EF4-FFF2-40B4-BE49-F238E27FC236}">
                <a16:creationId xmlns:a16="http://schemas.microsoft.com/office/drawing/2014/main" id="{A36579AA-C792-497B-9416-CD4748DD96FC}"/>
              </a:ext>
            </a:extLst>
          </p:cNvPr>
          <p:cNvSpPr txBox="1"/>
          <p:nvPr/>
        </p:nvSpPr>
        <p:spPr>
          <a:xfrm>
            <a:off x="6078035" y="3937782"/>
            <a:ext cx="1015444" cy="584775"/>
          </a:xfrm>
          <a:prstGeom prst="rect">
            <a:avLst/>
          </a:prstGeom>
          <a:noFill/>
        </p:spPr>
        <p:txBody>
          <a:bodyPr wrap="square" rtlCol="0">
            <a:spAutoFit/>
          </a:bodyPr>
          <a:lstStyle/>
          <a:p>
            <a:pPr algn="ctr"/>
            <a:r>
              <a:rPr lang="en-US" altLang="ko-KR" sz="3200" b="1" dirty="0">
                <a:solidFill>
                  <a:schemeClr val="bg1"/>
                </a:solidFill>
                <a:cs typeface="B Nazanin" panose="00000700000000000000" pitchFamily="2" charset="-78"/>
              </a:rPr>
              <a:t>03</a:t>
            </a:r>
            <a:endParaRPr lang="ko-KR" altLang="en-US" sz="3200" b="1" dirty="0">
              <a:solidFill>
                <a:schemeClr val="bg1"/>
              </a:solidFill>
              <a:cs typeface="B Nazanin" panose="00000700000000000000" pitchFamily="2" charset="-78"/>
            </a:endParaRPr>
          </a:p>
        </p:txBody>
      </p:sp>
      <p:sp>
        <p:nvSpPr>
          <p:cNvPr id="24" name="TextBox 23">
            <a:extLst>
              <a:ext uri="{FF2B5EF4-FFF2-40B4-BE49-F238E27FC236}">
                <a16:creationId xmlns:a16="http://schemas.microsoft.com/office/drawing/2014/main" id="{86FEC5B9-C537-4A85-9EDD-C854B5637F0B}"/>
              </a:ext>
            </a:extLst>
          </p:cNvPr>
          <p:cNvSpPr txBox="1"/>
          <p:nvPr/>
        </p:nvSpPr>
        <p:spPr>
          <a:xfrm>
            <a:off x="6078035" y="4806654"/>
            <a:ext cx="1015444" cy="584775"/>
          </a:xfrm>
          <a:prstGeom prst="rect">
            <a:avLst/>
          </a:prstGeom>
          <a:noFill/>
        </p:spPr>
        <p:txBody>
          <a:bodyPr wrap="square" rtlCol="0">
            <a:spAutoFit/>
          </a:bodyPr>
          <a:lstStyle/>
          <a:p>
            <a:pPr algn="ctr"/>
            <a:r>
              <a:rPr lang="en-US" altLang="ko-KR" sz="3200" b="1" dirty="0">
                <a:solidFill>
                  <a:schemeClr val="bg1"/>
                </a:solidFill>
                <a:cs typeface="B Nazanin" panose="00000700000000000000" pitchFamily="2" charset="-78"/>
              </a:rPr>
              <a:t>04</a:t>
            </a:r>
            <a:endParaRPr lang="ko-KR" altLang="en-US" sz="3200" b="1" dirty="0">
              <a:solidFill>
                <a:schemeClr val="bg1"/>
              </a:solidFill>
              <a:cs typeface="B Nazanin" panose="00000700000000000000" pitchFamily="2" charset="-78"/>
            </a:endParaRPr>
          </a:p>
        </p:txBody>
      </p:sp>
    </p:spTree>
    <p:extLst>
      <p:ext uri="{BB962C8B-B14F-4D97-AF65-F5344CB8AC3E}">
        <p14:creationId xmlns:p14="http://schemas.microsoft.com/office/powerpoint/2010/main" val="130978265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Shape 3">
            <a:extLst>
              <a:ext uri="{FF2B5EF4-FFF2-40B4-BE49-F238E27FC236}">
                <a16:creationId xmlns:a16="http://schemas.microsoft.com/office/drawing/2014/main" id="{D1A03E88-4D67-481E-AC94-255D6D4A6B59}"/>
              </a:ext>
            </a:extLst>
          </p:cNvPr>
          <p:cNvSpPr/>
          <p:nvPr/>
        </p:nvSpPr>
        <p:spPr>
          <a:xfrm rot="16200000">
            <a:off x="1549712" y="4182554"/>
            <a:ext cx="1498026" cy="3085447"/>
          </a:xfrm>
          <a:custGeom>
            <a:avLst/>
            <a:gdLst>
              <a:gd name="connsiteX0" fmla="*/ 2247039 w 2247039"/>
              <a:gd name="connsiteY0" fmla="*/ 0 h 4628171"/>
              <a:gd name="connsiteX1" fmla="*/ 2247039 w 2247039"/>
              <a:gd name="connsiteY1" fmla="*/ 4628171 h 4628171"/>
              <a:gd name="connsiteX2" fmla="*/ 1830176 w 2247039"/>
              <a:gd name="connsiteY2" fmla="*/ 4628171 h 4628171"/>
              <a:gd name="connsiteX3" fmla="*/ 1830176 w 2247039"/>
              <a:gd name="connsiteY3" fmla="*/ 4470317 h 4628171"/>
              <a:gd name="connsiteX4" fmla="*/ 2089185 w 2247039"/>
              <a:gd name="connsiteY4" fmla="*/ 4470317 h 4628171"/>
              <a:gd name="connsiteX5" fmla="*/ 2089185 w 2247039"/>
              <a:gd name="connsiteY5" fmla="*/ 157854 h 4628171"/>
              <a:gd name="connsiteX6" fmla="*/ 157855 w 2247039"/>
              <a:gd name="connsiteY6" fmla="*/ 157854 h 4628171"/>
              <a:gd name="connsiteX7" fmla="*/ 157854 w 2247039"/>
              <a:gd name="connsiteY7" fmla="*/ 4470317 h 4628171"/>
              <a:gd name="connsiteX8" fmla="*/ 416862 w 2247039"/>
              <a:gd name="connsiteY8" fmla="*/ 4470317 h 4628171"/>
              <a:gd name="connsiteX9" fmla="*/ 416862 w 2247039"/>
              <a:gd name="connsiteY9" fmla="*/ 4628171 h 4628171"/>
              <a:gd name="connsiteX10" fmla="*/ 0 w 2247039"/>
              <a:gd name="connsiteY10" fmla="*/ 4628171 h 4628171"/>
              <a:gd name="connsiteX11" fmla="*/ 0 w 2247039"/>
              <a:gd name="connsiteY11" fmla="*/ 0 h 4628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7039" h="4628171">
                <a:moveTo>
                  <a:pt x="2247039" y="0"/>
                </a:moveTo>
                <a:lnTo>
                  <a:pt x="2247039" y="4628171"/>
                </a:lnTo>
                <a:lnTo>
                  <a:pt x="1830176" y="4628171"/>
                </a:lnTo>
                <a:lnTo>
                  <a:pt x="1830176" y="4470317"/>
                </a:lnTo>
                <a:lnTo>
                  <a:pt x="2089185" y="4470317"/>
                </a:lnTo>
                <a:lnTo>
                  <a:pt x="2089185" y="157854"/>
                </a:lnTo>
                <a:lnTo>
                  <a:pt x="157855" y="157854"/>
                </a:lnTo>
                <a:lnTo>
                  <a:pt x="157854" y="4470317"/>
                </a:lnTo>
                <a:lnTo>
                  <a:pt x="416862" y="4470317"/>
                </a:lnTo>
                <a:lnTo>
                  <a:pt x="416862" y="4628171"/>
                </a:lnTo>
                <a:lnTo>
                  <a:pt x="0" y="4628171"/>
                </a:lnTo>
                <a:lnTo>
                  <a:pt x="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a:solidFill>
                <a:srgbClr val="F5679D"/>
              </a:solidFill>
              <a:cs typeface="B Nazanin" panose="00000700000000000000" pitchFamily="2" charset="-78"/>
            </a:endParaRPr>
          </a:p>
        </p:txBody>
      </p:sp>
      <p:sp>
        <p:nvSpPr>
          <p:cNvPr id="5" name="TextBox 4">
            <a:extLst>
              <a:ext uri="{FF2B5EF4-FFF2-40B4-BE49-F238E27FC236}">
                <a16:creationId xmlns:a16="http://schemas.microsoft.com/office/drawing/2014/main" id="{D5FF5347-43BB-4BEB-AAEB-B80F0C2CD058}"/>
              </a:ext>
            </a:extLst>
          </p:cNvPr>
          <p:cNvSpPr txBox="1"/>
          <p:nvPr/>
        </p:nvSpPr>
        <p:spPr>
          <a:xfrm>
            <a:off x="756001" y="5304739"/>
            <a:ext cx="5143755" cy="954107"/>
          </a:xfrm>
          <a:prstGeom prst="rect">
            <a:avLst/>
          </a:prstGeom>
          <a:noFill/>
        </p:spPr>
        <p:txBody>
          <a:bodyPr wrap="square" rtlCol="0">
            <a:spAutoFit/>
          </a:bodyPr>
          <a:lstStyle/>
          <a:p>
            <a:pPr algn="r" rtl="1"/>
            <a:r>
              <a:rPr lang="fa-IR" altLang="ko-KR" sz="1400" dirty="0">
                <a:solidFill>
                  <a:schemeClr val="tx1">
                    <a:lumMod val="85000"/>
                    <a:lumOff val="15000"/>
                  </a:schemeClr>
                </a:solidFill>
                <a:ea typeface="+mj-ea"/>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ارائه پاورپوینت مدرنی را دریافت کنید که به زیبایی طراحی شده است. من امیدوارم و معتقدم که این الگو زمان، پول و اعتبار شما را جلب کند.</a:t>
            </a:r>
            <a:endParaRPr lang="ko-KR" altLang="en-US" sz="1400" dirty="0">
              <a:solidFill>
                <a:schemeClr val="tx1">
                  <a:lumMod val="85000"/>
                  <a:lumOff val="15000"/>
                </a:schemeClr>
              </a:solidFill>
              <a:ea typeface="+mj-ea"/>
              <a:cs typeface="B Nazanin" panose="00000700000000000000" pitchFamily="2" charset="-78"/>
            </a:endParaRPr>
          </a:p>
        </p:txBody>
      </p:sp>
      <p:sp>
        <p:nvSpPr>
          <p:cNvPr id="6" name="직사각형 2">
            <a:extLst>
              <a:ext uri="{FF2B5EF4-FFF2-40B4-BE49-F238E27FC236}">
                <a16:creationId xmlns:a16="http://schemas.microsoft.com/office/drawing/2014/main" id="{A79C1753-BDCB-455C-A980-F6033F02C6EE}"/>
              </a:ext>
            </a:extLst>
          </p:cNvPr>
          <p:cNvSpPr/>
          <p:nvPr/>
        </p:nvSpPr>
        <p:spPr>
          <a:xfrm>
            <a:off x="7868637" y="5089296"/>
            <a:ext cx="3567362" cy="1384995"/>
          </a:xfrm>
          <a:prstGeom prst="rect">
            <a:avLst/>
          </a:prstGeom>
        </p:spPr>
        <p:txBody>
          <a:bodyPr wrap="square">
            <a:spAutoFit/>
          </a:bodyPr>
          <a:lstStyle/>
          <a:p>
            <a:pPr algn="r" rtl="1"/>
            <a:r>
              <a:rPr lang="fa-IR" altLang="ko-KR" sz="2800" dirty="0">
                <a:solidFill>
                  <a:schemeClr val="tx1">
                    <a:lumMod val="85000"/>
                    <a:lumOff val="15000"/>
                  </a:schemeClr>
                </a:solidFill>
                <a:latin typeface="+mj-lt"/>
                <a:cs typeface="B Nazanin" panose="00000700000000000000" pitchFamily="2" charset="-78"/>
              </a:rPr>
              <a:t>ما ایجاد می کنیم</a:t>
            </a:r>
          </a:p>
          <a:p>
            <a:pPr algn="r" rtl="1"/>
            <a:r>
              <a:rPr lang="fa-IR" altLang="ko-KR" sz="2800" dirty="0">
                <a:solidFill>
                  <a:schemeClr val="tx1">
                    <a:lumMod val="85000"/>
                    <a:lumOff val="15000"/>
                  </a:schemeClr>
                </a:solidFill>
                <a:latin typeface="+mj-lt"/>
                <a:cs typeface="B Nazanin" panose="00000700000000000000" pitchFamily="2" charset="-78"/>
              </a:rPr>
              <a:t>حرفه ای با کیفیت ارائه </a:t>
            </a:r>
            <a:r>
              <a:rPr lang="en-US" altLang="ko-KR" sz="2800" dirty="0">
                <a:solidFill>
                  <a:schemeClr val="tx1">
                    <a:lumMod val="85000"/>
                    <a:lumOff val="15000"/>
                  </a:schemeClr>
                </a:solidFill>
                <a:latin typeface="+mj-lt"/>
                <a:cs typeface="B Nazanin" panose="00000700000000000000" pitchFamily="2" charset="-78"/>
              </a:rPr>
              <a:t>PPT</a:t>
            </a:r>
          </a:p>
        </p:txBody>
      </p:sp>
    </p:spTree>
    <p:extLst>
      <p:ext uri="{BB962C8B-B14F-4D97-AF65-F5344CB8AC3E}">
        <p14:creationId xmlns:p14="http://schemas.microsoft.com/office/powerpoint/2010/main" val="158517181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ounded Rectangle 6">
            <a:extLst>
              <a:ext uri="{FF2B5EF4-FFF2-40B4-BE49-F238E27FC236}">
                <a16:creationId xmlns:a16="http://schemas.microsoft.com/office/drawing/2014/main" id="{E0CF5B98-3AF2-461D-ABC7-4454C6015C50}"/>
              </a:ext>
            </a:extLst>
          </p:cNvPr>
          <p:cNvSpPr/>
          <p:nvPr/>
        </p:nvSpPr>
        <p:spPr>
          <a:xfrm rot="18900000">
            <a:off x="4523118" y="2331631"/>
            <a:ext cx="3145764" cy="3145764"/>
          </a:xfrm>
          <a:prstGeom prst="roundRect">
            <a:avLst>
              <a:gd name="adj"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grpSp>
        <p:nvGrpSpPr>
          <p:cNvPr id="4" name="Group 3">
            <a:extLst>
              <a:ext uri="{FF2B5EF4-FFF2-40B4-BE49-F238E27FC236}">
                <a16:creationId xmlns:a16="http://schemas.microsoft.com/office/drawing/2014/main" id="{6BCF665A-663E-47EE-A9E3-72ECE8832396}"/>
              </a:ext>
            </a:extLst>
          </p:cNvPr>
          <p:cNvGrpSpPr/>
          <p:nvPr/>
        </p:nvGrpSpPr>
        <p:grpSpPr>
          <a:xfrm>
            <a:off x="4523118" y="2331631"/>
            <a:ext cx="3145764" cy="3145764"/>
            <a:chOff x="3059832" y="2492896"/>
            <a:chExt cx="2886936" cy="2886936"/>
          </a:xfrm>
        </p:grpSpPr>
        <p:sp>
          <p:nvSpPr>
            <p:cNvPr id="5" name="Rounded Rectangle 30">
              <a:extLst>
                <a:ext uri="{FF2B5EF4-FFF2-40B4-BE49-F238E27FC236}">
                  <a16:creationId xmlns:a16="http://schemas.microsoft.com/office/drawing/2014/main" id="{96D9C2B4-97C9-46F0-8FEE-1BD142AD2A0E}"/>
                </a:ext>
              </a:extLst>
            </p:cNvPr>
            <p:cNvSpPr/>
            <p:nvPr/>
          </p:nvSpPr>
          <p:spPr>
            <a:xfrm>
              <a:off x="4572000" y="2492896"/>
              <a:ext cx="1374768" cy="1374768"/>
            </a:xfrm>
            <a:prstGeom prst="roundRect">
              <a:avLst>
                <a:gd name="adj" fmla="val 0"/>
              </a:avLst>
            </a:prstGeom>
            <a:solidFill>
              <a:schemeClr val="accent4"/>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6" name="Rounded Rectangle 31">
              <a:extLst>
                <a:ext uri="{FF2B5EF4-FFF2-40B4-BE49-F238E27FC236}">
                  <a16:creationId xmlns:a16="http://schemas.microsoft.com/office/drawing/2014/main" id="{FC4ADB1B-7F1F-41C3-B7AF-BD9D2B651336}"/>
                </a:ext>
              </a:extLst>
            </p:cNvPr>
            <p:cNvSpPr/>
            <p:nvPr/>
          </p:nvSpPr>
          <p:spPr>
            <a:xfrm>
              <a:off x="4572000" y="4005064"/>
              <a:ext cx="1374768" cy="1374768"/>
            </a:xfrm>
            <a:prstGeom prst="roundRect">
              <a:avLst>
                <a:gd name="adj" fmla="val 0"/>
              </a:avLst>
            </a:prstGeom>
            <a:solidFill>
              <a:schemeClr val="accent3"/>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7" name="Rounded Rectangle 32">
              <a:extLst>
                <a:ext uri="{FF2B5EF4-FFF2-40B4-BE49-F238E27FC236}">
                  <a16:creationId xmlns:a16="http://schemas.microsoft.com/office/drawing/2014/main" id="{31E2D3DA-4351-4DF8-B2DB-0F6F7746B453}"/>
                </a:ext>
              </a:extLst>
            </p:cNvPr>
            <p:cNvSpPr/>
            <p:nvPr/>
          </p:nvSpPr>
          <p:spPr>
            <a:xfrm>
              <a:off x="3059832" y="2492896"/>
              <a:ext cx="1374768" cy="1374768"/>
            </a:xfrm>
            <a:prstGeom prst="roundRect">
              <a:avLst>
                <a:gd name="adj" fmla="val 0"/>
              </a:avLst>
            </a:prstGeom>
            <a:solidFill>
              <a:schemeClr val="accent1"/>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8" name="Rounded Rectangle 33">
              <a:extLst>
                <a:ext uri="{FF2B5EF4-FFF2-40B4-BE49-F238E27FC236}">
                  <a16:creationId xmlns:a16="http://schemas.microsoft.com/office/drawing/2014/main" id="{DA0A2E76-32BD-4A64-9037-4FB1AAFF6B09}"/>
                </a:ext>
              </a:extLst>
            </p:cNvPr>
            <p:cNvSpPr/>
            <p:nvPr/>
          </p:nvSpPr>
          <p:spPr>
            <a:xfrm>
              <a:off x="3059832" y="4005064"/>
              <a:ext cx="1374768" cy="1374768"/>
            </a:xfrm>
            <a:prstGeom prst="roundRect">
              <a:avLst>
                <a:gd name="adj" fmla="val 0"/>
              </a:avLst>
            </a:prstGeom>
            <a:solidFill>
              <a:schemeClr val="accent2"/>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grpSp>
      <p:sp>
        <p:nvSpPr>
          <p:cNvPr id="9" name="TextBox 8">
            <a:extLst>
              <a:ext uri="{FF2B5EF4-FFF2-40B4-BE49-F238E27FC236}">
                <a16:creationId xmlns:a16="http://schemas.microsoft.com/office/drawing/2014/main" id="{311F3EFE-2454-4086-90A0-CBCEB623789C}"/>
              </a:ext>
            </a:extLst>
          </p:cNvPr>
          <p:cNvSpPr txBox="1"/>
          <p:nvPr/>
        </p:nvSpPr>
        <p:spPr>
          <a:xfrm>
            <a:off x="4523119" y="2665147"/>
            <a:ext cx="1498023" cy="830997"/>
          </a:xfrm>
          <a:prstGeom prst="rect">
            <a:avLst/>
          </a:prstGeom>
          <a:noFill/>
        </p:spPr>
        <p:txBody>
          <a:bodyPr wrap="square" lIns="0" tIns="0" rIns="0" bIns="0" rtlCol="0" anchor="ctr">
            <a:spAutoFit/>
          </a:bodyPr>
          <a:lstStyle/>
          <a:p>
            <a:pPr algn="ctr" rtl="1"/>
            <a:r>
              <a:rPr lang="en-US" altLang="ko-KR" sz="5400" b="1" dirty="0">
                <a:solidFill>
                  <a:schemeClr val="bg1"/>
                </a:solidFill>
                <a:cs typeface="B Nazanin" panose="00000700000000000000" pitchFamily="2" charset="-78"/>
              </a:rPr>
              <a:t>S</a:t>
            </a:r>
            <a:endParaRPr lang="ko-KR" altLang="en-US" sz="5400" b="1" dirty="0">
              <a:solidFill>
                <a:schemeClr val="bg1"/>
              </a:solidFill>
              <a:cs typeface="B Nazanin" panose="00000700000000000000" pitchFamily="2" charset="-78"/>
            </a:endParaRPr>
          </a:p>
        </p:txBody>
      </p:sp>
      <p:sp>
        <p:nvSpPr>
          <p:cNvPr id="10" name="TextBox 9">
            <a:extLst>
              <a:ext uri="{FF2B5EF4-FFF2-40B4-BE49-F238E27FC236}">
                <a16:creationId xmlns:a16="http://schemas.microsoft.com/office/drawing/2014/main" id="{392AAF5E-1B71-49BE-AECE-2A164493FED8}"/>
              </a:ext>
            </a:extLst>
          </p:cNvPr>
          <p:cNvSpPr txBox="1"/>
          <p:nvPr/>
        </p:nvSpPr>
        <p:spPr>
          <a:xfrm>
            <a:off x="6163481" y="2665147"/>
            <a:ext cx="1498023" cy="830997"/>
          </a:xfrm>
          <a:prstGeom prst="rect">
            <a:avLst/>
          </a:prstGeom>
          <a:noFill/>
        </p:spPr>
        <p:txBody>
          <a:bodyPr wrap="square" lIns="0" tIns="0" rIns="0" bIns="0" rtlCol="0" anchor="ctr">
            <a:spAutoFit/>
          </a:bodyPr>
          <a:lstStyle/>
          <a:p>
            <a:pPr algn="ctr" rtl="1"/>
            <a:r>
              <a:rPr lang="en-US" altLang="ko-KR" sz="5400" b="1" dirty="0">
                <a:solidFill>
                  <a:schemeClr val="bg1"/>
                </a:solidFill>
                <a:cs typeface="B Nazanin" panose="00000700000000000000" pitchFamily="2" charset="-78"/>
              </a:rPr>
              <a:t>W</a:t>
            </a:r>
            <a:endParaRPr lang="ko-KR" altLang="en-US" sz="5400" b="1" dirty="0">
              <a:solidFill>
                <a:schemeClr val="bg1"/>
              </a:solidFill>
              <a:cs typeface="B Nazanin" panose="00000700000000000000" pitchFamily="2" charset="-78"/>
            </a:endParaRPr>
          </a:p>
        </p:txBody>
      </p:sp>
      <p:sp>
        <p:nvSpPr>
          <p:cNvPr id="11" name="TextBox 10">
            <a:extLst>
              <a:ext uri="{FF2B5EF4-FFF2-40B4-BE49-F238E27FC236}">
                <a16:creationId xmlns:a16="http://schemas.microsoft.com/office/drawing/2014/main" id="{7B795480-B151-47CC-8C78-C9AFA6E8BAFD}"/>
              </a:ext>
            </a:extLst>
          </p:cNvPr>
          <p:cNvSpPr txBox="1"/>
          <p:nvPr/>
        </p:nvSpPr>
        <p:spPr>
          <a:xfrm>
            <a:off x="4530328" y="4319019"/>
            <a:ext cx="1498023" cy="830997"/>
          </a:xfrm>
          <a:prstGeom prst="rect">
            <a:avLst/>
          </a:prstGeom>
          <a:noFill/>
        </p:spPr>
        <p:txBody>
          <a:bodyPr wrap="square" lIns="0" tIns="0" rIns="0" bIns="0" rtlCol="0" anchor="ctr">
            <a:spAutoFit/>
          </a:bodyPr>
          <a:lstStyle/>
          <a:p>
            <a:pPr algn="ctr" rtl="1"/>
            <a:r>
              <a:rPr lang="en-US" altLang="ko-KR" sz="5400" b="1" dirty="0">
                <a:solidFill>
                  <a:schemeClr val="bg1"/>
                </a:solidFill>
                <a:cs typeface="B Nazanin" panose="00000700000000000000" pitchFamily="2" charset="-78"/>
              </a:rPr>
              <a:t>T</a:t>
            </a:r>
            <a:endParaRPr lang="ko-KR" altLang="en-US" sz="5400" b="1" dirty="0">
              <a:solidFill>
                <a:schemeClr val="bg1"/>
              </a:solidFill>
              <a:cs typeface="B Nazanin" panose="00000700000000000000" pitchFamily="2" charset="-78"/>
            </a:endParaRPr>
          </a:p>
        </p:txBody>
      </p:sp>
      <p:sp>
        <p:nvSpPr>
          <p:cNvPr id="12" name="TextBox 11">
            <a:extLst>
              <a:ext uri="{FF2B5EF4-FFF2-40B4-BE49-F238E27FC236}">
                <a16:creationId xmlns:a16="http://schemas.microsoft.com/office/drawing/2014/main" id="{D62831EB-2967-45E8-9003-62775EF368E9}"/>
              </a:ext>
            </a:extLst>
          </p:cNvPr>
          <p:cNvSpPr txBox="1"/>
          <p:nvPr/>
        </p:nvSpPr>
        <p:spPr>
          <a:xfrm>
            <a:off x="6170690" y="4319019"/>
            <a:ext cx="1498023" cy="830997"/>
          </a:xfrm>
          <a:prstGeom prst="rect">
            <a:avLst/>
          </a:prstGeom>
          <a:noFill/>
        </p:spPr>
        <p:txBody>
          <a:bodyPr wrap="square" lIns="0" tIns="0" rIns="0" bIns="0" rtlCol="0" anchor="ctr">
            <a:spAutoFit/>
          </a:bodyPr>
          <a:lstStyle/>
          <a:p>
            <a:pPr algn="ctr" rtl="1"/>
            <a:r>
              <a:rPr lang="en-US" altLang="ko-KR" sz="5400" b="1" dirty="0">
                <a:solidFill>
                  <a:schemeClr val="bg1"/>
                </a:solidFill>
                <a:cs typeface="B Nazanin" panose="00000700000000000000" pitchFamily="2" charset="-78"/>
              </a:rPr>
              <a:t>O</a:t>
            </a:r>
            <a:endParaRPr lang="ko-KR" altLang="en-US" sz="5400" b="1" dirty="0">
              <a:solidFill>
                <a:schemeClr val="bg1"/>
              </a:solidFill>
              <a:cs typeface="B Nazanin" panose="00000700000000000000" pitchFamily="2" charset="-78"/>
            </a:endParaRPr>
          </a:p>
        </p:txBody>
      </p:sp>
      <p:grpSp>
        <p:nvGrpSpPr>
          <p:cNvPr id="13" name="Group 12">
            <a:extLst>
              <a:ext uri="{FF2B5EF4-FFF2-40B4-BE49-F238E27FC236}">
                <a16:creationId xmlns:a16="http://schemas.microsoft.com/office/drawing/2014/main" id="{9AD4487F-392F-4F60-ADF4-3977BBD5F342}"/>
              </a:ext>
            </a:extLst>
          </p:cNvPr>
          <p:cNvGrpSpPr/>
          <p:nvPr/>
        </p:nvGrpSpPr>
        <p:grpSpPr>
          <a:xfrm>
            <a:off x="8297284" y="2164423"/>
            <a:ext cx="2980057" cy="1315889"/>
            <a:chOff x="539552" y="2708920"/>
            <a:chExt cx="1872208" cy="1315889"/>
          </a:xfrm>
        </p:grpSpPr>
        <p:sp>
          <p:nvSpPr>
            <p:cNvPr id="14" name="Rounded Rectangle 41">
              <a:extLst>
                <a:ext uri="{FF2B5EF4-FFF2-40B4-BE49-F238E27FC236}">
                  <a16:creationId xmlns:a16="http://schemas.microsoft.com/office/drawing/2014/main" id="{CDD075D6-5C0D-428F-B178-1C07B1E5B384}"/>
                </a:ext>
              </a:extLst>
            </p:cNvPr>
            <p:cNvSpPr/>
            <p:nvPr/>
          </p:nvSpPr>
          <p:spPr>
            <a:xfrm>
              <a:off x="611560" y="2708920"/>
              <a:ext cx="1728192" cy="379785"/>
            </a:xfrm>
            <a:prstGeom prst="roundRect">
              <a:avLst>
                <a:gd name="adj" fmla="val 0"/>
              </a:avLst>
            </a:prstGeom>
            <a:solidFill>
              <a:schemeClr val="accent4"/>
            </a:solidFill>
            <a:ln w="444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15" name="TextBox 14">
              <a:extLst>
                <a:ext uri="{FF2B5EF4-FFF2-40B4-BE49-F238E27FC236}">
                  <a16:creationId xmlns:a16="http://schemas.microsoft.com/office/drawing/2014/main" id="{8E41FD7A-9B0A-44CB-9CA9-9AAED60162DE}"/>
                </a:ext>
              </a:extLst>
            </p:cNvPr>
            <p:cNvSpPr txBox="1"/>
            <p:nvPr/>
          </p:nvSpPr>
          <p:spPr>
            <a:xfrm>
              <a:off x="539552" y="3193812"/>
              <a:ext cx="1872208"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sp>
          <p:nvSpPr>
            <p:cNvPr id="16" name="TextBox 15">
              <a:extLst>
                <a:ext uri="{FF2B5EF4-FFF2-40B4-BE49-F238E27FC236}">
                  <a16:creationId xmlns:a16="http://schemas.microsoft.com/office/drawing/2014/main" id="{E974D58B-C112-476D-9B6F-67DEA0B5D083}"/>
                </a:ext>
              </a:extLst>
            </p:cNvPr>
            <p:cNvSpPr txBox="1"/>
            <p:nvPr/>
          </p:nvSpPr>
          <p:spPr>
            <a:xfrm>
              <a:off x="665833" y="2744923"/>
              <a:ext cx="1619647" cy="307777"/>
            </a:xfrm>
            <a:prstGeom prst="rect">
              <a:avLst/>
            </a:prstGeom>
            <a:noFill/>
          </p:spPr>
          <p:txBody>
            <a:bodyPr wrap="square" rtlCol="0">
              <a:spAutoFit/>
            </a:bodyPr>
            <a:lstStyle/>
            <a:p>
              <a:pPr algn="ctr" rtl="1"/>
              <a:r>
                <a:rPr lang="fa-IR" altLang="ko-KR" sz="1400" b="1" dirty="0">
                  <a:solidFill>
                    <a:schemeClr val="bg1"/>
                  </a:solidFill>
                  <a:cs typeface="B Nazanin" panose="00000700000000000000" pitchFamily="2" charset="-78"/>
                </a:rPr>
                <a:t>عنوان مطالب</a:t>
              </a:r>
              <a:endParaRPr lang="ko-KR" altLang="en-US" sz="1400" b="1" dirty="0">
                <a:solidFill>
                  <a:schemeClr val="bg1"/>
                </a:solidFill>
                <a:cs typeface="B Nazanin" panose="00000700000000000000" pitchFamily="2" charset="-78"/>
              </a:endParaRPr>
            </a:p>
          </p:txBody>
        </p:sp>
      </p:grpSp>
      <p:grpSp>
        <p:nvGrpSpPr>
          <p:cNvPr id="17" name="Group 16">
            <a:extLst>
              <a:ext uri="{FF2B5EF4-FFF2-40B4-BE49-F238E27FC236}">
                <a16:creationId xmlns:a16="http://schemas.microsoft.com/office/drawing/2014/main" id="{723765B0-24D9-4435-9DB6-F69F7DA09CC6}"/>
              </a:ext>
            </a:extLst>
          </p:cNvPr>
          <p:cNvGrpSpPr/>
          <p:nvPr/>
        </p:nvGrpSpPr>
        <p:grpSpPr>
          <a:xfrm>
            <a:off x="8297284" y="4229803"/>
            <a:ext cx="2980057" cy="1315889"/>
            <a:chOff x="539552" y="2708920"/>
            <a:chExt cx="1872208" cy="1315889"/>
          </a:xfrm>
        </p:grpSpPr>
        <p:sp>
          <p:nvSpPr>
            <p:cNvPr id="18" name="Rounded Rectangle 45">
              <a:extLst>
                <a:ext uri="{FF2B5EF4-FFF2-40B4-BE49-F238E27FC236}">
                  <a16:creationId xmlns:a16="http://schemas.microsoft.com/office/drawing/2014/main" id="{530306CB-A16D-4140-8272-A0784FA182A9}"/>
                </a:ext>
              </a:extLst>
            </p:cNvPr>
            <p:cNvSpPr/>
            <p:nvPr/>
          </p:nvSpPr>
          <p:spPr>
            <a:xfrm>
              <a:off x="611560" y="2708920"/>
              <a:ext cx="1728192" cy="379785"/>
            </a:xfrm>
            <a:prstGeom prst="roundRect">
              <a:avLst>
                <a:gd name="adj" fmla="val 0"/>
              </a:avLst>
            </a:prstGeom>
            <a:solidFill>
              <a:schemeClr val="accent3"/>
            </a:solidFill>
            <a:ln w="444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19" name="TextBox 18">
              <a:extLst>
                <a:ext uri="{FF2B5EF4-FFF2-40B4-BE49-F238E27FC236}">
                  <a16:creationId xmlns:a16="http://schemas.microsoft.com/office/drawing/2014/main" id="{4EF31703-082D-48AD-89B5-BA5484DEA2A5}"/>
                </a:ext>
              </a:extLst>
            </p:cNvPr>
            <p:cNvSpPr txBox="1"/>
            <p:nvPr/>
          </p:nvSpPr>
          <p:spPr>
            <a:xfrm>
              <a:off x="539552" y="3193812"/>
              <a:ext cx="1872208"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sp>
          <p:nvSpPr>
            <p:cNvPr id="20" name="TextBox 19">
              <a:extLst>
                <a:ext uri="{FF2B5EF4-FFF2-40B4-BE49-F238E27FC236}">
                  <a16:creationId xmlns:a16="http://schemas.microsoft.com/office/drawing/2014/main" id="{A9A459D4-0D83-4E54-AC5A-01B09493BC25}"/>
                </a:ext>
              </a:extLst>
            </p:cNvPr>
            <p:cNvSpPr txBox="1"/>
            <p:nvPr/>
          </p:nvSpPr>
          <p:spPr>
            <a:xfrm>
              <a:off x="665833" y="2744923"/>
              <a:ext cx="1619647" cy="307777"/>
            </a:xfrm>
            <a:prstGeom prst="rect">
              <a:avLst/>
            </a:prstGeom>
            <a:noFill/>
          </p:spPr>
          <p:txBody>
            <a:bodyPr wrap="square" rtlCol="0">
              <a:spAutoFit/>
            </a:bodyPr>
            <a:lstStyle/>
            <a:p>
              <a:pPr algn="ctr" rtl="1"/>
              <a:r>
                <a:rPr lang="fa-IR" altLang="ko-KR" sz="1400" b="1" dirty="0">
                  <a:solidFill>
                    <a:schemeClr val="bg1"/>
                  </a:solidFill>
                  <a:cs typeface="B Nazanin" panose="00000700000000000000" pitchFamily="2" charset="-78"/>
                </a:rPr>
                <a:t>عنوان مطالب</a:t>
              </a:r>
              <a:endParaRPr lang="ko-KR" altLang="en-US" sz="1400" b="1" dirty="0">
                <a:solidFill>
                  <a:schemeClr val="bg1"/>
                </a:solidFill>
                <a:cs typeface="B Nazanin" panose="00000700000000000000" pitchFamily="2" charset="-78"/>
              </a:endParaRPr>
            </a:p>
          </p:txBody>
        </p:sp>
      </p:grpSp>
      <p:grpSp>
        <p:nvGrpSpPr>
          <p:cNvPr id="21" name="Group 20">
            <a:extLst>
              <a:ext uri="{FF2B5EF4-FFF2-40B4-BE49-F238E27FC236}">
                <a16:creationId xmlns:a16="http://schemas.microsoft.com/office/drawing/2014/main" id="{99D4C31D-2839-4E7C-A67E-932F68927232}"/>
              </a:ext>
            </a:extLst>
          </p:cNvPr>
          <p:cNvGrpSpPr/>
          <p:nvPr/>
        </p:nvGrpSpPr>
        <p:grpSpPr>
          <a:xfrm>
            <a:off x="891551" y="2161316"/>
            <a:ext cx="2980057" cy="1315889"/>
            <a:chOff x="539552" y="2708920"/>
            <a:chExt cx="1872208" cy="1315889"/>
          </a:xfrm>
        </p:grpSpPr>
        <p:sp>
          <p:nvSpPr>
            <p:cNvPr id="22" name="Rounded Rectangle 51">
              <a:extLst>
                <a:ext uri="{FF2B5EF4-FFF2-40B4-BE49-F238E27FC236}">
                  <a16:creationId xmlns:a16="http://schemas.microsoft.com/office/drawing/2014/main" id="{49B088DC-B7DD-41A6-8935-7856B9F388BA}"/>
                </a:ext>
              </a:extLst>
            </p:cNvPr>
            <p:cNvSpPr/>
            <p:nvPr/>
          </p:nvSpPr>
          <p:spPr>
            <a:xfrm>
              <a:off x="611560" y="2708920"/>
              <a:ext cx="1728192" cy="379785"/>
            </a:xfrm>
            <a:prstGeom prst="roundRect">
              <a:avLst>
                <a:gd name="adj" fmla="val 0"/>
              </a:avLst>
            </a:prstGeom>
            <a:solidFill>
              <a:schemeClr val="accent1"/>
            </a:solidFill>
            <a:ln w="444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23" name="TextBox 22">
              <a:extLst>
                <a:ext uri="{FF2B5EF4-FFF2-40B4-BE49-F238E27FC236}">
                  <a16:creationId xmlns:a16="http://schemas.microsoft.com/office/drawing/2014/main" id="{FBCBDFF4-8D29-4DD3-9845-0E9B502449CB}"/>
                </a:ext>
              </a:extLst>
            </p:cNvPr>
            <p:cNvSpPr txBox="1"/>
            <p:nvPr/>
          </p:nvSpPr>
          <p:spPr>
            <a:xfrm>
              <a:off x="539552" y="3193812"/>
              <a:ext cx="1872208"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sp>
          <p:nvSpPr>
            <p:cNvPr id="24" name="TextBox 23">
              <a:extLst>
                <a:ext uri="{FF2B5EF4-FFF2-40B4-BE49-F238E27FC236}">
                  <a16:creationId xmlns:a16="http://schemas.microsoft.com/office/drawing/2014/main" id="{682FC002-80B5-4557-B7CD-33843B0A0E91}"/>
                </a:ext>
              </a:extLst>
            </p:cNvPr>
            <p:cNvSpPr txBox="1"/>
            <p:nvPr/>
          </p:nvSpPr>
          <p:spPr>
            <a:xfrm>
              <a:off x="665833" y="2744923"/>
              <a:ext cx="1619647" cy="307777"/>
            </a:xfrm>
            <a:prstGeom prst="rect">
              <a:avLst/>
            </a:prstGeom>
            <a:noFill/>
          </p:spPr>
          <p:txBody>
            <a:bodyPr wrap="square" rtlCol="0">
              <a:spAutoFit/>
            </a:bodyPr>
            <a:lstStyle/>
            <a:p>
              <a:pPr algn="ctr" rtl="1"/>
              <a:r>
                <a:rPr lang="fa-IR" altLang="ko-KR" sz="1400" b="1" dirty="0">
                  <a:solidFill>
                    <a:schemeClr val="bg1"/>
                  </a:solidFill>
                  <a:cs typeface="B Nazanin" panose="00000700000000000000" pitchFamily="2" charset="-78"/>
                </a:rPr>
                <a:t>عنوان مطالب</a:t>
              </a:r>
              <a:endParaRPr lang="ko-KR" altLang="en-US" sz="1400" b="1" dirty="0">
                <a:solidFill>
                  <a:schemeClr val="bg1"/>
                </a:solidFill>
                <a:cs typeface="B Nazanin" panose="00000700000000000000" pitchFamily="2" charset="-78"/>
              </a:endParaRPr>
            </a:p>
          </p:txBody>
        </p:sp>
      </p:grpSp>
      <p:grpSp>
        <p:nvGrpSpPr>
          <p:cNvPr id="25" name="Group 24">
            <a:extLst>
              <a:ext uri="{FF2B5EF4-FFF2-40B4-BE49-F238E27FC236}">
                <a16:creationId xmlns:a16="http://schemas.microsoft.com/office/drawing/2014/main" id="{CC3BA4C8-359E-48EF-9EF0-6D5303B972AE}"/>
              </a:ext>
            </a:extLst>
          </p:cNvPr>
          <p:cNvGrpSpPr/>
          <p:nvPr/>
        </p:nvGrpSpPr>
        <p:grpSpPr>
          <a:xfrm>
            <a:off x="891551" y="4226696"/>
            <a:ext cx="2980057" cy="1315889"/>
            <a:chOff x="539552" y="2708920"/>
            <a:chExt cx="1872208" cy="1315889"/>
          </a:xfrm>
        </p:grpSpPr>
        <p:sp>
          <p:nvSpPr>
            <p:cNvPr id="26" name="Rounded Rectangle 56">
              <a:extLst>
                <a:ext uri="{FF2B5EF4-FFF2-40B4-BE49-F238E27FC236}">
                  <a16:creationId xmlns:a16="http://schemas.microsoft.com/office/drawing/2014/main" id="{A920703F-7424-41AC-A9D9-C41B8AE308D4}"/>
                </a:ext>
              </a:extLst>
            </p:cNvPr>
            <p:cNvSpPr/>
            <p:nvPr/>
          </p:nvSpPr>
          <p:spPr>
            <a:xfrm>
              <a:off x="611560" y="2708920"/>
              <a:ext cx="1728192" cy="379785"/>
            </a:xfrm>
            <a:prstGeom prst="roundRect">
              <a:avLst>
                <a:gd name="adj" fmla="val 0"/>
              </a:avLst>
            </a:prstGeom>
            <a:solidFill>
              <a:schemeClr val="accent2"/>
            </a:solidFill>
            <a:ln w="444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27" name="TextBox 26">
              <a:extLst>
                <a:ext uri="{FF2B5EF4-FFF2-40B4-BE49-F238E27FC236}">
                  <a16:creationId xmlns:a16="http://schemas.microsoft.com/office/drawing/2014/main" id="{C4DB5D63-C66C-482B-A297-7F9460B325AD}"/>
                </a:ext>
              </a:extLst>
            </p:cNvPr>
            <p:cNvSpPr txBox="1"/>
            <p:nvPr/>
          </p:nvSpPr>
          <p:spPr>
            <a:xfrm>
              <a:off x="539552" y="3193812"/>
              <a:ext cx="1872208"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sp>
          <p:nvSpPr>
            <p:cNvPr id="28" name="TextBox 27">
              <a:extLst>
                <a:ext uri="{FF2B5EF4-FFF2-40B4-BE49-F238E27FC236}">
                  <a16:creationId xmlns:a16="http://schemas.microsoft.com/office/drawing/2014/main" id="{D58A599B-9D68-4F43-9F68-7AC73F30DBB3}"/>
                </a:ext>
              </a:extLst>
            </p:cNvPr>
            <p:cNvSpPr txBox="1"/>
            <p:nvPr/>
          </p:nvSpPr>
          <p:spPr>
            <a:xfrm>
              <a:off x="665833" y="2744923"/>
              <a:ext cx="1619647" cy="307777"/>
            </a:xfrm>
            <a:prstGeom prst="rect">
              <a:avLst/>
            </a:prstGeom>
            <a:noFill/>
          </p:spPr>
          <p:txBody>
            <a:bodyPr wrap="square" rtlCol="0">
              <a:spAutoFit/>
            </a:bodyPr>
            <a:lstStyle/>
            <a:p>
              <a:pPr algn="ctr" rtl="1"/>
              <a:r>
                <a:rPr lang="fa-IR" altLang="ko-KR" sz="1400" b="1" dirty="0">
                  <a:solidFill>
                    <a:schemeClr val="bg1"/>
                  </a:solidFill>
                  <a:cs typeface="B Nazanin" panose="00000700000000000000" pitchFamily="2" charset="-78"/>
                </a:rPr>
                <a:t>عنوان مطالب</a:t>
              </a:r>
              <a:endParaRPr lang="ko-KR" altLang="en-US" sz="1400" b="1" dirty="0">
                <a:solidFill>
                  <a:schemeClr val="bg1"/>
                </a:solidFill>
                <a:cs typeface="B Nazanin" panose="00000700000000000000" pitchFamily="2" charset="-78"/>
              </a:endParaRPr>
            </a:p>
          </p:txBody>
        </p:sp>
      </p:grpSp>
    </p:spTree>
    <p:extLst>
      <p:ext uri="{BB962C8B-B14F-4D97-AF65-F5344CB8AC3E}">
        <p14:creationId xmlns:p14="http://schemas.microsoft.com/office/powerpoint/2010/main" val="154701237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9B85F3A-0D98-4AE5-8CED-AA4A4CF82188}"/>
              </a:ext>
            </a:extLst>
          </p:cNvPr>
          <p:cNvSpPr>
            <a:spLocks noGrp="1"/>
          </p:cNvSpPr>
          <p:nvPr>
            <p:ph type="body" sz="quarter" idx="10"/>
          </p:nvPr>
        </p:nvSpPr>
        <p:spPr/>
        <p:txBody>
          <a:bodyPr/>
          <a:lstStyle/>
          <a:p>
            <a:r>
              <a:rPr lang="fa-IR" dirty="0">
                <a:cs typeface="B Nazanin" panose="00000700000000000000" pitchFamily="2" charset="-78"/>
              </a:rPr>
              <a:t>سبک جدول زمانی</a:t>
            </a:r>
            <a:endParaRPr lang="en-US" dirty="0">
              <a:cs typeface="B Nazanin" panose="00000700000000000000" pitchFamily="2" charset="-78"/>
            </a:endParaRPr>
          </a:p>
        </p:txBody>
      </p:sp>
      <p:grpSp>
        <p:nvGrpSpPr>
          <p:cNvPr id="24" name="Group 23">
            <a:extLst>
              <a:ext uri="{FF2B5EF4-FFF2-40B4-BE49-F238E27FC236}">
                <a16:creationId xmlns:a16="http://schemas.microsoft.com/office/drawing/2014/main" id="{0BA1C17B-CD45-4D1E-BF54-3C253D10578C}"/>
              </a:ext>
            </a:extLst>
          </p:cNvPr>
          <p:cNvGrpSpPr/>
          <p:nvPr/>
        </p:nvGrpSpPr>
        <p:grpSpPr>
          <a:xfrm flipH="1">
            <a:off x="1518711" y="3051663"/>
            <a:ext cx="9145954" cy="1884486"/>
            <a:chOff x="1518711" y="3051663"/>
            <a:chExt cx="9145954" cy="1884486"/>
          </a:xfrm>
        </p:grpSpPr>
        <p:sp>
          <p:nvSpPr>
            <p:cNvPr id="13" name="Diamond 12">
              <a:extLst>
                <a:ext uri="{FF2B5EF4-FFF2-40B4-BE49-F238E27FC236}">
                  <a16:creationId xmlns:a16="http://schemas.microsoft.com/office/drawing/2014/main" id="{E77C00AF-3EC3-463E-8FFC-7FAFEB118D46}"/>
                </a:ext>
              </a:extLst>
            </p:cNvPr>
            <p:cNvSpPr>
              <a:spLocks noChangeAspect="1"/>
            </p:cNvSpPr>
            <p:nvPr/>
          </p:nvSpPr>
          <p:spPr>
            <a:xfrm>
              <a:off x="1518711" y="3051663"/>
              <a:ext cx="457200" cy="457200"/>
            </a:xfrm>
            <a:prstGeom prst="diamond">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14" name="Diamond 13">
              <a:extLst>
                <a:ext uri="{FF2B5EF4-FFF2-40B4-BE49-F238E27FC236}">
                  <a16:creationId xmlns:a16="http://schemas.microsoft.com/office/drawing/2014/main" id="{9A4F2AAE-2328-44CC-9EC5-BA7FCD8E4903}"/>
                </a:ext>
              </a:extLst>
            </p:cNvPr>
            <p:cNvSpPr>
              <a:spLocks noChangeAspect="1"/>
            </p:cNvSpPr>
            <p:nvPr/>
          </p:nvSpPr>
          <p:spPr>
            <a:xfrm>
              <a:off x="3256462" y="4478949"/>
              <a:ext cx="457200" cy="457200"/>
            </a:xfrm>
            <a:prstGeom prst="diamond">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15" name="Diamond 14">
              <a:extLst>
                <a:ext uri="{FF2B5EF4-FFF2-40B4-BE49-F238E27FC236}">
                  <a16:creationId xmlns:a16="http://schemas.microsoft.com/office/drawing/2014/main" id="{D308A8D5-5E24-4CCE-89B8-1F4D3AEB4902}"/>
                </a:ext>
              </a:extLst>
            </p:cNvPr>
            <p:cNvSpPr>
              <a:spLocks noChangeAspect="1"/>
            </p:cNvSpPr>
            <p:nvPr/>
          </p:nvSpPr>
          <p:spPr>
            <a:xfrm>
              <a:off x="4994213" y="3051663"/>
              <a:ext cx="457200" cy="457200"/>
            </a:xfrm>
            <a:prstGeom prst="diamond">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16" name="Diamond 15">
              <a:extLst>
                <a:ext uri="{FF2B5EF4-FFF2-40B4-BE49-F238E27FC236}">
                  <a16:creationId xmlns:a16="http://schemas.microsoft.com/office/drawing/2014/main" id="{6BD9C32E-0054-4A9A-A31B-5197D7143D63}"/>
                </a:ext>
              </a:extLst>
            </p:cNvPr>
            <p:cNvSpPr>
              <a:spLocks noChangeAspect="1"/>
            </p:cNvSpPr>
            <p:nvPr/>
          </p:nvSpPr>
          <p:spPr>
            <a:xfrm>
              <a:off x="6731964" y="4478949"/>
              <a:ext cx="457200" cy="457200"/>
            </a:xfrm>
            <a:prstGeom prst="diamond">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17" name="Diamond 16">
              <a:extLst>
                <a:ext uri="{FF2B5EF4-FFF2-40B4-BE49-F238E27FC236}">
                  <a16:creationId xmlns:a16="http://schemas.microsoft.com/office/drawing/2014/main" id="{EB7C4CB7-BDDB-4CA7-AEB7-FBB6E1DAF589}"/>
                </a:ext>
              </a:extLst>
            </p:cNvPr>
            <p:cNvSpPr>
              <a:spLocks noChangeAspect="1"/>
            </p:cNvSpPr>
            <p:nvPr/>
          </p:nvSpPr>
          <p:spPr>
            <a:xfrm>
              <a:off x="8469715" y="3051663"/>
              <a:ext cx="457200" cy="457200"/>
            </a:xfrm>
            <a:prstGeom prst="diamond">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18" name="Diamond 17">
              <a:extLst>
                <a:ext uri="{FF2B5EF4-FFF2-40B4-BE49-F238E27FC236}">
                  <a16:creationId xmlns:a16="http://schemas.microsoft.com/office/drawing/2014/main" id="{1B009AFD-B9CF-48AB-964F-40B223399640}"/>
                </a:ext>
              </a:extLst>
            </p:cNvPr>
            <p:cNvSpPr>
              <a:spLocks noChangeAspect="1"/>
            </p:cNvSpPr>
            <p:nvPr/>
          </p:nvSpPr>
          <p:spPr>
            <a:xfrm>
              <a:off x="10207465" y="4478949"/>
              <a:ext cx="457200" cy="457200"/>
            </a:xfrm>
            <a:prstGeom prst="diamond">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cxnSp>
          <p:nvCxnSpPr>
            <p:cNvPr id="19" name="Straight Connector 18">
              <a:extLst>
                <a:ext uri="{FF2B5EF4-FFF2-40B4-BE49-F238E27FC236}">
                  <a16:creationId xmlns:a16="http://schemas.microsoft.com/office/drawing/2014/main" id="{9ACC3276-56BA-4DF5-B114-D3F8DDAB4185}"/>
                </a:ext>
              </a:extLst>
            </p:cNvPr>
            <p:cNvCxnSpPr>
              <a:cxnSpLocks/>
            </p:cNvCxnSpPr>
            <p:nvPr/>
          </p:nvCxnSpPr>
          <p:spPr>
            <a:xfrm>
              <a:off x="1868544" y="3391971"/>
              <a:ext cx="1495285" cy="118482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C289F75F-6EB0-4F80-8DC3-CF7A3590F400}"/>
                </a:ext>
              </a:extLst>
            </p:cNvPr>
            <p:cNvCxnSpPr>
              <a:cxnSpLocks/>
            </p:cNvCxnSpPr>
            <p:nvPr/>
          </p:nvCxnSpPr>
          <p:spPr>
            <a:xfrm flipH="1">
              <a:off x="3606295" y="3391971"/>
              <a:ext cx="1495285" cy="118482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C1780B84-F646-4473-9F93-FE0B69A99102}"/>
                </a:ext>
              </a:extLst>
            </p:cNvPr>
            <p:cNvCxnSpPr>
              <a:cxnSpLocks/>
            </p:cNvCxnSpPr>
            <p:nvPr/>
          </p:nvCxnSpPr>
          <p:spPr>
            <a:xfrm flipH="1" flipV="1">
              <a:off x="5344046" y="3391971"/>
              <a:ext cx="1495285" cy="118482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C5CEB02C-372B-4B33-AC55-9786854297BC}"/>
                </a:ext>
              </a:extLst>
            </p:cNvPr>
            <p:cNvCxnSpPr>
              <a:cxnSpLocks/>
            </p:cNvCxnSpPr>
            <p:nvPr/>
          </p:nvCxnSpPr>
          <p:spPr>
            <a:xfrm flipH="1">
              <a:off x="7081797" y="3391971"/>
              <a:ext cx="1495285" cy="118482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D5D9B004-10B2-400A-8495-A4F649FD3CA7}"/>
                </a:ext>
              </a:extLst>
            </p:cNvPr>
            <p:cNvCxnSpPr>
              <a:cxnSpLocks/>
            </p:cNvCxnSpPr>
            <p:nvPr/>
          </p:nvCxnSpPr>
          <p:spPr>
            <a:xfrm flipH="1" flipV="1">
              <a:off x="8819548" y="3391971"/>
              <a:ext cx="1495284" cy="118482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6" name="Group 35">
            <a:extLst>
              <a:ext uri="{FF2B5EF4-FFF2-40B4-BE49-F238E27FC236}">
                <a16:creationId xmlns:a16="http://schemas.microsoft.com/office/drawing/2014/main" id="{2F44AACA-92E4-4919-90B3-4680AE829606}"/>
              </a:ext>
            </a:extLst>
          </p:cNvPr>
          <p:cNvGrpSpPr/>
          <p:nvPr/>
        </p:nvGrpSpPr>
        <p:grpSpPr>
          <a:xfrm flipH="1">
            <a:off x="1284067" y="3753548"/>
            <a:ext cx="9615242" cy="461665"/>
            <a:chOff x="1742105" y="3830556"/>
            <a:chExt cx="8852977" cy="461665"/>
          </a:xfrm>
        </p:grpSpPr>
        <p:sp>
          <p:nvSpPr>
            <p:cNvPr id="37" name="TextBox 36">
              <a:extLst>
                <a:ext uri="{FF2B5EF4-FFF2-40B4-BE49-F238E27FC236}">
                  <a16:creationId xmlns:a16="http://schemas.microsoft.com/office/drawing/2014/main" id="{490FF38D-B2CF-4BE5-964C-B986A19EF23E}"/>
                </a:ext>
              </a:extLst>
            </p:cNvPr>
            <p:cNvSpPr txBox="1"/>
            <p:nvPr/>
          </p:nvSpPr>
          <p:spPr>
            <a:xfrm>
              <a:off x="9742042" y="3830556"/>
              <a:ext cx="853040" cy="461665"/>
            </a:xfrm>
            <a:prstGeom prst="rect">
              <a:avLst/>
            </a:prstGeom>
            <a:noFill/>
          </p:spPr>
          <p:txBody>
            <a:bodyPr wrap="square" rtlCol="0">
              <a:spAutoFit/>
            </a:bodyPr>
            <a:lstStyle/>
            <a:p>
              <a:pPr algn="ctr"/>
              <a:r>
                <a:rPr lang="en-US" altLang="ko-KR" sz="2400" b="1" dirty="0">
                  <a:solidFill>
                    <a:schemeClr val="accent1"/>
                  </a:solidFill>
                  <a:cs typeface="B Nazanin" panose="00000700000000000000" pitchFamily="2" charset="-78"/>
                </a:rPr>
                <a:t>2016 </a:t>
              </a:r>
              <a:endParaRPr lang="ko-KR" altLang="en-US" sz="2400" b="1" dirty="0">
                <a:solidFill>
                  <a:schemeClr val="accent1"/>
                </a:solidFill>
                <a:cs typeface="B Nazanin" panose="00000700000000000000" pitchFamily="2" charset="-78"/>
              </a:endParaRPr>
            </a:p>
          </p:txBody>
        </p:sp>
        <p:sp>
          <p:nvSpPr>
            <p:cNvPr id="38" name="TextBox 37">
              <a:extLst>
                <a:ext uri="{FF2B5EF4-FFF2-40B4-BE49-F238E27FC236}">
                  <a16:creationId xmlns:a16="http://schemas.microsoft.com/office/drawing/2014/main" id="{AB99DCF0-69E9-40C3-A7FB-11426D8043A9}"/>
                </a:ext>
              </a:extLst>
            </p:cNvPr>
            <p:cNvSpPr txBox="1"/>
            <p:nvPr/>
          </p:nvSpPr>
          <p:spPr>
            <a:xfrm>
              <a:off x="3344607" y="3830556"/>
              <a:ext cx="853040" cy="461665"/>
            </a:xfrm>
            <a:prstGeom prst="rect">
              <a:avLst/>
            </a:prstGeom>
            <a:noFill/>
          </p:spPr>
          <p:txBody>
            <a:bodyPr wrap="square" rtlCol="0">
              <a:spAutoFit/>
            </a:bodyPr>
            <a:lstStyle/>
            <a:p>
              <a:pPr algn="ctr"/>
              <a:r>
                <a:rPr lang="en-US" altLang="ko-KR" sz="2400" b="1" dirty="0">
                  <a:solidFill>
                    <a:schemeClr val="accent5"/>
                  </a:solidFill>
                  <a:cs typeface="B Nazanin" panose="00000700000000000000" pitchFamily="2" charset="-78"/>
                </a:rPr>
                <a:t>2020 </a:t>
              </a:r>
              <a:endParaRPr lang="ko-KR" altLang="en-US" sz="2400" b="1" dirty="0">
                <a:solidFill>
                  <a:schemeClr val="accent5"/>
                </a:solidFill>
                <a:cs typeface="B Nazanin" panose="00000700000000000000" pitchFamily="2" charset="-78"/>
              </a:endParaRPr>
            </a:p>
          </p:txBody>
        </p:sp>
        <p:sp>
          <p:nvSpPr>
            <p:cNvPr id="39" name="TextBox 38">
              <a:extLst>
                <a:ext uri="{FF2B5EF4-FFF2-40B4-BE49-F238E27FC236}">
                  <a16:creationId xmlns:a16="http://schemas.microsoft.com/office/drawing/2014/main" id="{4EEE1979-EDFA-4FB5-8BD7-29B8D51AECBF}"/>
                </a:ext>
              </a:extLst>
            </p:cNvPr>
            <p:cNvSpPr txBox="1"/>
            <p:nvPr/>
          </p:nvSpPr>
          <p:spPr>
            <a:xfrm>
              <a:off x="6537036" y="3830556"/>
              <a:ext cx="853040" cy="461665"/>
            </a:xfrm>
            <a:prstGeom prst="rect">
              <a:avLst/>
            </a:prstGeom>
            <a:noFill/>
          </p:spPr>
          <p:txBody>
            <a:bodyPr wrap="square" rtlCol="0">
              <a:spAutoFit/>
            </a:bodyPr>
            <a:lstStyle/>
            <a:p>
              <a:pPr algn="ctr"/>
              <a:r>
                <a:rPr lang="en-US" altLang="ko-KR" sz="2400" b="1" dirty="0">
                  <a:solidFill>
                    <a:schemeClr val="accent3"/>
                  </a:solidFill>
                  <a:cs typeface="B Nazanin" panose="00000700000000000000" pitchFamily="2" charset="-78"/>
                </a:rPr>
                <a:t>2018 </a:t>
              </a:r>
              <a:endParaRPr lang="ko-KR" altLang="en-US" sz="2400" b="1" dirty="0">
                <a:solidFill>
                  <a:schemeClr val="accent3"/>
                </a:solidFill>
                <a:cs typeface="B Nazanin" panose="00000700000000000000" pitchFamily="2" charset="-78"/>
              </a:endParaRPr>
            </a:p>
          </p:txBody>
        </p:sp>
        <p:sp>
          <p:nvSpPr>
            <p:cNvPr id="40" name="직사각형 113">
              <a:extLst>
                <a:ext uri="{FF2B5EF4-FFF2-40B4-BE49-F238E27FC236}">
                  <a16:creationId xmlns:a16="http://schemas.microsoft.com/office/drawing/2014/main" id="{B106D79F-26D5-40DE-ABB6-ECC4025141E6}"/>
                </a:ext>
              </a:extLst>
            </p:cNvPr>
            <p:cNvSpPr>
              <a:spLocks noChangeArrowheads="1"/>
            </p:cNvSpPr>
            <p:nvPr/>
          </p:nvSpPr>
          <p:spPr bwMode="auto">
            <a:xfrm>
              <a:off x="4947110" y="3830556"/>
              <a:ext cx="840464" cy="461665"/>
            </a:xfrm>
            <a:prstGeom prst="rect">
              <a:avLst/>
            </a:prstGeom>
            <a:noFill/>
            <a:ln w="9525">
              <a:noFill/>
              <a:miter lim="800000"/>
              <a:headEnd/>
              <a:tailEnd/>
            </a:ln>
          </p:spPr>
          <p:txBody>
            <a:bodyPr wrap="square">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a:r>
                <a:rPr lang="en-US" altLang="ko-KR" sz="2400" b="1" dirty="0">
                  <a:solidFill>
                    <a:schemeClr val="accent4"/>
                  </a:solidFill>
                  <a:cs typeface="B Nazanin" panose="00000700000000000000" pitchFamily="2" charset="-78"/>
                </a:rPr>
                <a:t>2019 </a:t>
              </a:r>
              <a:endParaRPr lang="ko-KR" altLang="en-US" sz="2400" dirty="0">
                <a:solidFill>
                  <a:schemeClr val="accent4"/>
                </a:solidFill>
                <a:cs typeface="B Nazanin" panose="00000700000000000000" pitchFamily="2" charset="-78"/>
              </a:endParaRPr>
            </a:p>
          </p:txBody>
        </p:sp>
        <p:sp>
          <p:nvSpPr>
            <p:cNvPr id="41" name="TextBox 40">
              <a:extLst>
                <a:ext uri="{FF2B5EF4-FFF2-40B4-BE49-F238E27FC236}">
                  <a16:creationId xmlns:a16="http://schemas.microsoft.com/office/drawing/2014/main" id="{C1AA3A6C-C540-46EF-8EFD-93F18D3B07AA}"/>
                </a:ext>
              </a:extLst>
            </p:cNvPr>
            <p:cNvSpPr txBox="1"/>
            <p:nvPr/>
          </p:nvSpPr>
          <p:spPr>
            <a:xfrm>
              <a:off x="8139538" y="3830556"/>
              <a:ext cx="853040" cy="461665"/>
            </a:xfrm>
            <a:prstGeom prst="rect">
              <a:avLst/>
            </a:prstGeom>
            <a:noFill/>
          </p:spPr>
          <p:txBody>
            <a:bodyPr wrap="square" rtlCol="0">
              <a:spAutoFit/>
            </a:bodyPr>
            <a:lstStyle/>
            <a:p>
              <a:pPr algn="ctr"/>
              <a:r>
                <a:rPr lang="en-US" altLang="ko-KR" sz="2400" b="1" dirty="0">
                  <a:solidFill>
                    <a:schemeClr val="accent2"/>
                  </a:solidFill>
                  <a:cs typeface="B Nazanin" panose="00000700000000000000" pitchFamily="2" charset="-78"/>
                </a:rPr>
                <a:t>2017 </a:t>
              </a:r>
              <a:endParaRPr lang="ko-KR" altLang="en-US" sz="2400" b="1" dirty="0">
                <a:solidFill>
                  <a:schemeClr val="accent2"/>
                </a:solidFill>
                <a:cs typeface="B Nazanin" panose="00000700000000000000" pitchFamily="2" charset="-78"/>
              </a:endParaRPr>
            </a:p>
          </p:txBody>
        </p:sp>
        <p:sp>
          <p:nvSpPr>
            <p:cNvPr id="42" name="TextBox 41">
              <a:extLst>
                <a:ext uri="{FF2B5EF4-FFF2-40B4-BE49-F238E27FC236}">
                  <a16:creationId xmlns:a16="http://schemas.microsoft.com/office/drawing/2014/main" id="{761DAEF9-A7EB-4852-8BD5-A4D2509FD093}"/>
                </a:ext>
              </a:extLst>
            </p:cNvPr>
            <p:cNvSpPr txBox="1"/>
            <p:nvPr/>
          </p:nvSpPr>
          <p:spPr>
            <a:xfrm>
              <a:off x="1742105" y="3830556"/>
              <a:ext cx="853040" cy="461665"/>
            </a:xfrm>
            <a:prstGeom prst="rect">
              <a:avLst/>
            </a:prstGeom>
            <a:noFill/>
          </p:spPr>
          <p:txBody>
            <a:bodyPr wrap="square" rtlCol="0">
              <a:spAutoFit/>
            </a:bodyPr>
            <a:lstStyle/>
            <a:p>
              <a:pPr algn="ctr"/>
              <a:r>
                <a:rPr lang="en-US" altLang="ko-KR" sz="2400" b="1" dirty="0">
                  <a:solidFill>
                    <a:schemeClr val="accent6"/>
                  </a:solidFill>
                  <a:cs typeface="B Nazanin" panose="00000700000000000000" pitchFamily="2" charset="-78"/>
                </a:rPr>
                <a:t>2021</a:t>
              </a:r>
              <a:endParaRPr lang="ko-KR" altLang="en-US" sz="2400" b="1" dirty="0">
                <a:solidFill>
                  <a:schemeClr val="accent6"/>
                </a:solidFill>
                <a:cs typeface="B Nazanin" panose="00000700000000000000" pitchFamily="2" charset="-78"/>
              </a:endParaRPr>
            </a:p>
          </p:txBody>
        </p:sp>
      </p:grpSp>
      <p:grpSp>
        <p:nvGrpSpPr>
          <p:cNvPr id="43" name="Group 42">
            <a:extLst>
              <a:ext uri="{FF2B5EF4-FFF2-40B4-BE49-F238E27FC236}">
                <a16:creationId xmlns:a16="http://schemas.microsoft.com/office/drawing/2014/main" id="{6FC51AA0-CB2F-46CA-B5B3-D3888FE5E8DE}"/>
              </a:ext>
            </a:extLst>
          </p:cNvPr>
          <p:cNvGrpSpPr/>
          <p:nvPr/>
        </p:nvGrpSpPr>
        <p:grpSpPr>
          <a:xfrm flipH="1">
            <a:off x="611151" y="5077213"/>
            <a:ext cx="2272326" cy="1107996"/>
            <a:chOff x="2725123" y="4283314"/>
            <a:chExt cx="1292073" cy="1107996"/>
          </a:xfrm>
        </p:grpSpPr>
        <p:sp>
          <p:nvSpPr>
            <p:cNvPr id="44" name="TextBox 43">
              <a:extLst>
                <a:ext uri="{FF2B5EF4-FFF2-40B4-BE49-F238E27FC236}">
                  <a16:creationId xmlns:a16="http://schemas.microsoft.com/office/drawing/2014/main" id="{74B5C39D-007F-4D82-83FD-4F99203DA6A7}"/>
                </a:ext>
              </a:extLst>
            </p:cNvPr>
            <p:cNvSpPr txBox="1"/>
            <p:nvPr/>
          </p:nvSpPr>
          <p:spPr>
            <a:xfrm>
              <a:off x="2725124" y="4560313"/>
              <a:ext cx="1292072" cy="830997"/>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45" name="TextBox 44">
              <a:extLst>
                <a:ext uri="{FF2B5EF4-FFF2-40B4-BE49-F238E27FC236}">
                  <a16:creationId xmlns:a16="http://schemas.microsoft.com/office/drawing/2014/main" id="{EABFE798-0A0B-47DF-80CB-1167D2E1C599}"/>
                </a:ext>
              </a:extLst>
            </p:cNvPr>
            <p:cNvSpPr txBox="1"/>
            <p:nvPr/>
          </p:nvSpPr>
          <p:spPr>
            <a:xfrm>
              <a:off x="2725123" y="4283314"/>
              <a:ext cx="1292072" cy="276999"/>
            </a:xfrm>
            <a:prstGeom prst="rect">
              <a:avLst/>
            </a:prstGeom>
            <a:noFill/>
          </p:spPr>
          <p:txBody>
            <a:bodyPr wrap="square" rtlCol="0">
              <a:spAutoFit/>
            </a:bodyPr>
            <a:lstStyle/>
            <a:p>
              <a:pPr algn="ctr"/>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46" name="Group 45">
            <a:extLst>
              <a:ext uri="{FF2B5EF4-FFF2-40B4-BE49-F238E27FC236}">
                <a16:creationId xmlns:a16="http://schemas.microsoft.com/office/drawing/2014/main" id="{480ED357-E5D1-4AD0-842A-52F3C1A21B83}"/>
              </a:ext>
            </a:extLst>
          </p:cNvPr>
          <p:cNvGrpSpPr/>
          <p:nvPr/>
        </p:nvGrpSpPr>
        <p:grpSpPr>
          <a:xfrm flipH="1">
            <a:off x="7562154" y="5077213"/>
            <a:ext cx="2272326" cy="1107996"/>
            <a:chOff x="2725123" y="4283314"/>
            <a:chExt cx="1292073" cy="1107996"/>
          </a:xfrm>
        </p:grpSpPr>
        <p:sp>
          <p:nvSpPr>
            <p:cNvPr id="47" name="TextBox 46">
              <a:extLst>
                <a:ext uri="{FF2B5EF4-FFF2-40B4-BE49-F238E27FC236}">
                  <a16:creationId xmlns:a16="http://schemas.microsoft.com/office/drawing/2014/main" id="{3B802E58-54AA-46A5-A110-10B851C0C21C}"/>
                </a:ext>
              </a:extLst>
            </p:cNvPr>
            <p:cNvSpPr txBox="1"/>
            <p:nvPr/>
          </p:nvSpPr>
          <p:spPr>
            <a:xfrm>
              <a:off x="2725124" y="4560313"/>
              <a:ext cx="1292072" cy="830997"/>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48" name="TextBox 47">
              <a:extLst>
                <a:ext uri="{FF2B5EF4-FFF2-40B4-BE49-F238E27FC236}">
                  <a16:creationId xmlns:a16="http://schemas.microsoft.com/office/drawing/2014/main" id="{B0A88C3B-79D0-448C-AC15-6E8EEF0177DE}"/>
                </a:ext>
              </a:extLst>
            </p:cNvPr>
            <p:cNvSpPr txBox="1"/>
            <p:nvPr/>
          </p:nvSpPr>
          <p:spPr>
            <a:xfrm>
              <a:off x="2725123" y="4283314"/>
              <a:ext cx="1292072" cy="276999"/>
            </a:xfrm>
            <a:prstGeom prst="rect">
              <a:avLst/>
            </a:prstGeom>
            <a:noFill/>
          </p:spPr>
          <p:txBody>
            <a:bodyPr wrap="square" rtlCol="0">
              <a:spAutoFit/>
            </a:bodyPr>
            <a:lstStyle/>
            <a:p>
              <a:pPr algn="ctr"/>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49" name="Group 48">
            <a:extLst>
              <a:ext uri="{FF2B5EF4-FFF2-40B4-BE49-F238E27FC236}">
                <a16:creationId xmlns:a16="http://schemas.microsoft.com/office/drawing/2014/main" id="{F90EC8C4-5C79-47AE-8316-112A7DDE61D7}"/>
              </a:ext>
            </a:extLst>
          </p:cNvPr>
          <p:cNvGrpSpPr/>
          <p:nvPr/>
        </p:nvGrpSpPr>
        <p:grpSpPr>
          <a:xfrm flipH="1">
            <a:off x="4086652" y="5077213"/>
            <a:ext cx="2272326" cy="1107996"/>
            <a:chOff x="2725123" y="4283314"/>
            <a:chExt cx="1292073" cy="1107996"/>
          </a:xfrm>
        </p:grpSpPr>
        <p:sp>
          <p:nvSpPr>
            <p:cNvPr id="50" name="TextBox 49">
              <a:extLst>
                <a:ext uri="{FF2B5EF4-FFF2-40B4-BE49-F238E27FC236}">
                  <a16:creationId xmlns:a16="http://schemas.microsoft.com/office/drawing/2014/main" id="{223C8D83-7494-45C2-BE2A-607F7E50EA6B}"/>
                </a:ext>
              </a:extLst>
            </p:cNvPr>
            <p:cNvSpPr txBox="1"/>
            <p:nvPr/>
          </p:nvSpPr>
          <p:spPr>
            <a:xfrm>
              <a:off x="2725124" y="4560313"/>
              <a:ext cx="1292072" cy="830997"/>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51" name="TextBox 50">
              <a:extLst>
                <a:ext uri="{FF2B5EF4-FFF2-40B4-BE49-F238E27FC236}">
                  <a16:creationId xmlns:a16="http://schemas.microsoft.com/office/drawing/2014/main" id="{F5830A87-F007-48ED-8DCF-1D572866135F}"/>
                </a:ext>
              </a:extLst>
            </p:cNvPr>
            <p:cNvSpPr txBox="1"/>
            <p:nvPr/>
          </p:nvSpPr>
          <p:spPr>
            <a:xfrm>
              <a:off x="2725123" y="4283314"/>
              <a:ext cx="1292072" cy="276999"/>
            </a:xfrm>
            <a:prstGeom prst="rect">
              <a:avLst/>
            </a:prstGeom>
            <a:noFill/>
          </p:spPr>
          <p:txBody>
            <a:bodyPr wrap="square" rtlCol="0">
              <a:spAutoFit/>
            </a:bodyPr>
            <a:lstStyle/>
            <a:p>
              <a:pPr algn="ctr"/>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52" name="Group 51">
            <a:extLst>
              <a:ext uri="{FF2B5EF4-FFF2-40B4-BE49-F238E27FC236}">
                <a16:creationId xmlns:a16="http://schemas.microsoft.com/office/drawing/2014/main" id="{AB5A1F9B-BED4-4B35-BDAC-30F4E6E8F04F}"/>
              </a:ext>
            </a:extLst>
          </p:cNvPr>
          <p:cNvGrpSpPr/>
          <p:nvPr/>
        </p:nvGrpSpPr>
        <p:grpSpPr>
          <a:xfrm flipH="1">
            <a:off x="5824403" y="1789658"/>
            <a:ext cx="2272326" cy="1107996"/>
            <a:chOff x="2725123" y="4283314"/>
            <a:chExt cx="1292073" cy="1107996"/>
          </a:xfrm>
        </p:grpSpPr>
        <p:sp>
          <p:nvSpPr>
            <p:cNvPr id="53" name="TextBox 52">
              <a:extLst>
                <a:ext uri="{FF2B5EF4-FFF2-40B4-BE49-F238E27FC236}">
                  <a16:creationId xmlns:a16="http://schemas.microsoft.com/office/drawing/2014/main" id="{12657477-10A1-4CDE-B084-F86A54A4049D}"/>
                </a:ext>
              </a:extLst>
            </p:cNvPr>
            <p:cNvSpPr txBox="1"/>
            <p:nvPr/>
          </p:nvSpPr>
          <p:spPr>
            <a:xfrm>
              <a:off x="2725124" y="4560313"/>
              <a:ext cx="1292072" cy="830997"/>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54" name="TextBox 53">
              <a:extLst>
                <a:ext uri="{FF2B5EF4-FFF2-40B4-BE49-F238E27FC236}">
                  <a16:creationId xmlns:a16="http://schemas.microsoft.com/office/drawing/2014/main" id="{D97BA2C6-1E24-4DD9-BF4F-39DB620D2919}"/>
                </a:ext>
              </a:extLst>
            </p:cNvPr>
            <p:cNvSpPr txBox="1"/>
            <p:nvPr/>
          </p:nvSpPr>
          <p:spPr>
            <a:xfrm>
              <a:off x="2725123" y="4283314"/>
              <a:ext cx="1292072" cy="276999"/>
            </a:xfrm>
            <a:prstGeom prst="rect">
              <a:avLst/>
            </a:prstGeom>
            <a:noFill/>
          </p:spPr>
          <p:txBody>
            <a:bodyPr wrap="square" rtlCol="0">
              <a:spAutoFit/>
            </a:bodyPr>
            <a:lstStyle/>
            <a:p>
              <a:pPr algn="ctr"/>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55" name="Group 54">
            <a:extLst>
              <a:ext uri="{FF2B5EF4-FFF2-40B4-BE49-F238E27FC236}">
                <a16:creationId xmlns:a16="http://schemas.microsoft.com/office/drawing/2014/main" id="{6D0276D5-37C0-483A-B3B2-A987255B25C5}"/>
              </a:ext>
            </a:extLst>
          </p:cNvPr>
          <p:cNvGrpSpPr/>
          <p:nvPr/>
        </p:nvGrpSpPr>
        <p:grpSpPr>
          <a:xfrm flipH="1">
            <a:off x="2348901" y="1789658"/>
            <a:ext cx="2272326" cy="1107996"/>
            <a:chOff x="2725123" y="4283314"/>
            <a:chExt cx="1292073" cy="1107996"/>
          </a:xfrm>
        </p:grpSpPr>
        <p:sp>
          <p:nvSpPr>
            <p:cNvPr id="56" name="TextBox 55">
              <a:extLst>
                <a:ext uri="{FF2B5EF4-FFF2-40B4-BE49-F238E27FC236}">
                  <a16:creationId xmlns:a16="http://schemas.microsoft.com/office/drawing/2014/main" id="{E17977B5-40C9-49F0-9C03-5B53848D05C4}"/>
                </a:ext>
              </a:extLst>
            </p:cNvPr>
            <p:cNvSpPr txBox="1"/>
            <p:nvPr/>
          </p:nvSpPr>
          <p:spPr>
            <a:xfrm>
              <a:off x="2725124" y="4560313"/>
              <a:ext cx="1292072" cy="830997"/>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57" name="TextBox 56">
              <a:extLst>
                <a:ext uri="{FF2B5EF4-FFF2-40B4-BE49-F238E27FC236}">
                  <a16:creationId xmlns:a16="http://schemas.microsoft.com/office/drawing/2014/main" id="{6E9860E2-256A-44AA-BCE1-7C405B9550E6}"/>
                </a:ext>
              </a:extLst>
            </p:cNvPr>
            <p:cNvSpPr txBox="1"/>
            <p:nvPr/>
          </p:nvSpPr>
          <p:spPr>
            <a:xfrm>
              <a:off x="2725123" y="4283314"/>
              <a:ext cx="1292072" cy="276999"/>
            </a:xfrm>
            <a:prstGeom prst="rect">
              <a:avLst/>
            </a:prstGeom>
            <a:noFill/>
          </p:spPr>
          <p:txBody>
            <a:bodyPr wrap="square" rtlCol="0">
              <a:spAutoFit/>
            </a:bodyPr>
            <a:lstStyle/>
            <a:p>
              <a:pPr algn="ctr"/>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58" name="Group 57">
            <a:extLst>
              <a:ext uri="{FF2B5EF4-FFF2-40B4-BE49-F238E27FC236}">
                <a16:creationId xmlns:a16="http://schemas.microsoft.com/office/drawing/2014/main" id="{7CAA2C5A-2994-4829-B43E-0438CDA7EB66}"/>
              </a:ext>
            </a:extLst>
          </p:cNvPr>
          <p:cNvGrpSpPr/>
          <p:nvPr/>
        </p:nvGrpSpPr>
        <p:grpSpPr>
          <a:xfrm flipH="1">
            <a:off x="9299905" y="1789658"/>
            <a:ext cx="2272326" cy="1107996"/>
            <a:chOff x="2725123" y="4283314"/>
            <a:chExt cx="1292073" cy="1107996"/>
          </a:xfrm>
        </p:grpSpPr>
        <p:sp>
          <p:nvSpPr>
            <p:cNvPr id="59" name="TextBox 58">
              <a:extLst>
                <a:ext uri="{FF2B5EF4-FFF2-40B4-BE49-F238E27FC236}">
                  <a16:creationId xmlns:a16="http://schemas.microsoft.com/office/drawing/2014/main" id="{2B148715-EA8A-466D-9BC2-5B8582677A8B}"/>
                </a:ext>
              </a:extLst>
            </p:cNvPr>
            <p:cNvSpPr txBox="1"/>
            <p:nvPr/>
          </p:nvSpPr>
          <p:spPr>
            <a:xfrm>
              <a:off x="2725124" y="4560313"/>
              <a:ext cx="1292072" cy="830997"/>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60" name="TextBox 59">
              <a:extLst>
                <a:ext uri="{FF2B5EF4-FFF2-40B4-BE49-F238E27FC236}">
                  <a16:creationId xmlns:a16="http://schemas.microsoft.com/office/drawing/2014/main" id="{BCC8F678-66DE-4B3B-9A8A-7422F4EEFA6C}"/>
                </a:ext>
              </a:extLst>
            </p:cNvPr>
            <p:cNvSpPr txBox="1"/>
            <p:nvPr/>
          </p:nvSpPr>
          <p:spPr>
            <a:xfrm>
              <a:off x="2725123" y="4283314"/>
              <a:ext cx="1292072" cy="276999"/>
            </a:xfrm>
            <a:prstGeom prst="rect">
              <a:avLst/>
            </a:prstGeom>
            <a:noFill/>
          </p:spPr>
          <p:txBody>
            <a:bodyPr wrap="square" rtlCol="0">
              <a:spAutoFit/>
            </a:bodyPr>
            <a:lstStyle/>
            <a:p>
              <a:pPr algn="ctr"/>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grpSp>
    </p:spTree>
    <p:extLst>
      <p:ext uri="{BB962C8B-B14F-4D97-AF65-F5344CB8AC3E}">
        <p14:creationId xmlns:p14="http://schemas.microsoft.com/office/powerpoint/2010/main" val="397964940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aphicFrame>
        <p:nvGraphicFramePr>
          <p:cNvPr id="3" name="표 3">
            <a:extLst>
              <a:ext uri="{FF2B5EF4-FFF2-40B4-BE49-F238E27FC236}">
                <a16:creationId xmlns:a16="http://schemas.microsoft.com/office/drawing/2014/main" id="{C2273334-2F34-477A-82A9-BE7D65BD49C5}"/>
              </a:ext>
            </a:extLst>
          </p:cNvPr>
          <p:cNvGraphicFramePr>
            <a:graphicFrameLocks noGrp="1"/>
          </p:cNvGraphicFramePr>
          <p:nvPr>
            <p:extLst>
              <p:ext uri="{D42A27DB-BD31-4B8C-83A1-F6EECF244321}">
                <p14:modId xmlns:p14="http://schemas.microsoft.com/office/powerpoint/2010/main" val="2717733153"/>
              </p:ext>
            </p:extLst>
          </p:nvPr>
        </p:nvGraphicFramePr>
        <p:xfrm>
          <a:off x="924724" y="1709852"/>
          <a:ext cx="2327801" cy="4566920"/>
        </p:xfrm>
        <a:graphic>
          <a:graphicData uri="http://schemas.openxmlformats.org/drawingml/2006/table">
            <a:tbl>
              <a:tblPr firstRow="1" bandRow="1">
                <a:tableStyleId>{5940675A-B579-460E-94D1-54222C63F5DA}</a:tableStyleId>
              </a:tblPr>
              <a:tblGrid>
                <a:gridCol w="208280">
                  <a:extLst>
                    <a:ext uri="{9D8B030D-6E8A-4147-A177-3AD203B41FA5}">
                      <a16:colId xmlns:a16="http://schemas.microsoft.com/office/drawing/2014/main" val="3042296143"/>
                    </a:ext>
                  </a:extLst>
                </a:gridCol>
                <a:gridCol w="1908000">
                  <a:extLst>
                    <a:ext uri="{9D8B030D-6E8A-4147-A177-3AD203B41FA5}">
                      <a16:colId xmlns:a16="http://schemas.microsoft.com/office/drawing/2014/main" val="3658560394"/>
                    </a:ext>
                  </a:extLst>
                </a:gridCol>
                <a:gridCol w="211521">
                  <a:extLst>
                    <a:ext uri="{9D8B030D-6E8A-4147-A177-3AD203B41FA5}">
                      <a16:colId xmlns:a16="http://schemas.microsoft.com/office/drawing/2014/main" val="3336698889"/>
                    </a:ext>
                  </a:extLst>
                </a:gridCol>
              </a:tblGrid>
              <a:tr h="0">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solidFill>
                  </a:tcPr>
                </a:tc>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solidFill>
                  </a:tcPr>
                </a:tc>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1958372770"/>
                  </a:ext>
                </a:extLst>
              </a:tr>
              <a:tr h="361275">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fa-IR" altLang="ko-KR" sz="2400" b="1" dirty="0">
                          <a:solidFill>
                            <a:schemeClr val="bg1"/>
                          </a:solidFill>
                          <a:latin typeface="+mn-lt"/>
                          <a:cs typeface="Arial" pitchFamily="34" charset="0"/>
                        </a:rPr>
                        <a:t>فهرست</a:t>
                      </a:r>
                      <a:endParaRPr lang="ko-KR" altLang="en-US" sz="2400" b="1" dirty="0">
                        <a:solidFill>
                          <a:schemeClr val="bg1"/>
                        </a:solidFill>
                        <a:latin typeface="+mn-lt"/>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lumMod val="75000"/>
                      </a:schemeClr>
                    </a:solidFill>
                  </a:tcPr>
                </a:tc>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3220283964"/>
                  </a:ext>
                </a:extLst>
              </a:tr>
              <a:tr h="0">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solidFill>
                  </a:tcPr>
                </a:tc>
                <a:tc>
                  <a:txBody>
                    <a:bodyPr/>
                    <a:lstStyle/>
                    <a:p>
                      <a:pPr algn="ctr" latinLnBrk="1"/>
                      <a:endParaRPr lang="ko-KR" altLang="en-US" sz="100" baseline="0" dirty="0">
                        <a:latin typeface="+mn-lt"/>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solidFill>
                  </a:tcPr>
                </a:tc>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3406469729"/>
                  </a:ext>
                </a:extLst>
              </a:tr>
              <a:tr h="416013">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US" altLang="ko-KR" sz="2400" b="1" dirty="0">
                          <a:solidFill>
                            <a:schemeClr val="bg1"/>
                          </a:solidFill>
                          <a:latin typeface="+mn-lt"/>
                          <a:cs typeface="Arial" pitchFamily="34" charset="0"/>
                        </a:rPr>
                        <a:t>$</a:t>
                      </a:r>
                      <a:r>
                        <a:rPr lang="en-US" altLang="ko-KR" sz="3200" b="1" dirty="0">
                          <a:solidFill>
                            <a:schemeClr val="bg1"/>
                          </a:solidFill>
                          <a:latin typeface="+mn-lt"/>
                          <a:cs typeface="Arial" pitchFamily="34" charset="0"/>
                        </a:rPr>
                        <a:t>380</a:t>
                      </a:r>
                      <a:endParaRPr lang="ko-KR" altLang="en-US" sz="3200" b="1" dirty="0">
                        <a:solidFill>
                          <a:schemeClr val="bg1"/>
                        </a:solidFill>
                        <a:latin typeface="+mn-lt"/>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solidFill>
                  </a:tcPr>
                </a:tc>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287249706"/>
                  </a:ext>
                </a:extLst>
              </a:tr>
              <a:tr h="457200">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fa-IR" altLang="ko-KR" sz="1600" b="1" dirty="0">
                          <a:solidFill>
                            <a:schemeClr val="bg1"/>
                          </a:solidFill>
                          <a:latin typeface="+mn-lt"/>
                          <a:cs typeface="Arial" pitchFamily="34" charset="0"/>
                        </a:rPr>
                        <a:t>متن را اینجا بنویسید</a:t>
                      </a:r>
                      <a:endParaRPr lang="ko-KR" altLang="en-US" sz="1600" b="1" dirty="0">
                        <a:solidFill>
                          <a:schemeClr val="bg1"/>
                        </a:solidFill>
                        <a:latin typeface="+mn-lt"/>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solidFill>
                  </a:tcPr>
                </a:tc>
                <a:tc>
                  <a:txBody>
                    <a:bodyPr/>
                    <a:lstStyle/>
                    <a:p>
                      <a:pPr latinLnBrk="1"/>
                      <a:endParaRPr lang="ko-KR" altLang="en-US" sz="14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3484471780"/>
                  </a:ext>
                </a:extLst>
              </a:tr>
              <a:tr h="457200">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lumMod val="20000"/>
                        <a:lumOff val="80000"/>
                      </a:schemeClr>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fa-IR" altLang="ko-KR" sz="1200" b="1" dirty="0">
                          <a:solidFill>
                            <a:schemeClr val="tx1">
                              <a:lumMod val="75000"/>
                              <a:lumOff val="25000"/>
                            </a:schemeClr>
                          </a:solidFill>
                          <a:cs typeface="Arial" pitchFamily="34" charset="0"/>
                        </a:rPr>
                        <a:t>ارائه</a:t>
                      </a:r>
                      <a:endParaRPr lang="ko-KR" altLang="en-US" sz="1200" b="1" dirty="0">
                        <a:solidFill>
                          <a:schemeClr val="tx1">
                            <a:lumMod val="75000"/>
                            <a:lumOff val="25000"/>
                          </a:schemeClr>
                        </a:solidFill>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lumMod val="20000"/>
                        <a:lumOff val="80000"/>
                      </a:schemeClr>
                    </a:solidFill>
                  </a:tcPr>
                </a:tc>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lumMod val="20000"/>
                        <a:lumOff val="80000"/>
                      </a:schemeClr>
                    </a:solidFill>
                  </a:tcPr>
                </a:tc>
                <a:extLst>
                  <a:ext uri="{0D108BD9-81ED-4DB2-BD59-A6C34878D82A}">
                    <a16:rowId xmlns:a16="http://schemas.microsoft.com/office/drawing/2014/main" val="1329973150"/>
                  </a:ext>
                </a:extLst>
              </a:tr>
              <a:tr h="457200">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lumMod val="20000"/>
                        <a:lumOff val="80000"/>
                      </a:schemeClr>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fa-IR" altLang="ko-KR" sz="1200" b="1" dirty="0">
                          <a:solidFill>
                            <a:schemeClr val="tx1">
                              <a:lumMod val="75000"/>
                              <a:lumOff val="25000"/>
                            </a:schemeClr>
                          </a:solidFill>
                          <a:cs typeface="Arial" pitchFamily="34" charset="0"/>
                        </a:rPr>
                        <a:t>متن را در اینجا اضافه کنید</a:t>
                      </a:r>
                      <a:endParaRPr lang="en-US" altLang="ko-KR" sz="1200" b="1" dirty="0">
                        <a:solidFill>
                          <a:schemeClr val="tx1">
                            <a:lumMod val="75000"/>
                            <a:lumOff val="25000"/>
                          </a:schemeClr>
                        </a:solidFill>
                        <a:cs typeface="Arial" pitchFamily="34" charset="0"/>
                      </a:endParaRPr>
                    </a:p>
                  </a:txBody>
                  <a:tcPr anchor="ctr">
                    <a:lnL w="12700" cmpd="sng">
                      <a:noFill/>
                    </a:lnL>
                    <a:lnR w="12700" cmpd="sng">
                      <a:noFill/>
                    </a:lnR>
                    <a:lnT w="12700" cmpd="sng">
                      <a:noFill/>
                    </a:lnT>
                    <a:lnB w="19050" cap="flat" cmpd="sng" algn="ctr">
                      <a:solidFill>
                        <a:schemeClr val="accent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lumMod val="20000"/>
                        <a:lumOff val="80000"/>
                      </a:schemeClr>
                    </a:solidFill>
                  </a:tcPr>
                </a:tc>
                <a:extLst>
                  <a:ext uri="{0D108BD9-81ED-4DB2-BD59-A6C34878D82A}">
                    <a16:rowId xmlns:a16="http://schemas.microsoft.com/office/drawing/2014/main" val="375832228"/>
                  </a:ext>
                </a:extLst>
              </a:tr>
              <a:tr h="457200">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lumMod val="20000"/>
                        <a:lumOff val="80000"/>
                      </a:schemeClr>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fa-IR" altLang="ko-KR" sz="1200" b="1" dirty="0">
                          <a:solidFill>
                            <a:schemeClr val="tx1">
                              <a:lumMod val="75000"/>
                              <a:lumOff val="25000"/>
                            </a:schemeClr>
                          </a:solidFill>
                          <a:cs typeface="Arial" pitchFamily="34" charset="0"/>
                        </a:rPr>
                        <a:t>متن را در اینجا اضافه کنید</a:t>
                      </a:r>
                      <a:endParaRPr lang="en-US" altLang="ko-KR" sz="1200" b="1" dirty="0">
                        <a:solidFill>
                          <a:schemeClr val="tx1">
                            <a:lumMod val="75000"/>
                            <a:lumOff val="25000"/>
                          </a:schemeClr>
                        </a:solidFill>
                        <a:cs typeface="Arial" pitchFamily="34" charset="0"/>
                      </a:endParaRPr>
                    </a:p>
                  </a:txBody>
                  <a:tcPr anchor="ctr">
                    <a:lnL w="12700" cmpd="sng">
                      <a:noFill/>
                    </a:lnL>
                    <a:lnR w="12700" cmpd="sng">
                      <a:noFill/>
                    </a:lnR>
                    <a:lnT w="19050" cap="flat" cmpd="sng" algn="ctr">
                      <a:solidFill>
                        <a:schemeClr val="accent1">
                          <a:lumMod val="75000"/>
                        </a:schemeClr>
                      </a:solidFill>
                      <a:prstDash val="solid"/>
                      <a:round/>
                      <a:headEnd type="none" w="med" len="med"/>
                      <a:tailEnd type="none" w="med" len="med"/>
                    </a:lnT>
                    <a:lnB w="19050" cap="flat" cmpd="sng" algn="ctr">
                      <a:solidFill>
                        <a:schemeClr val="accent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lumMod val="20000"/>
                        <a:lumOff val="80000"/>
                      </a:schemeClr>
                    </a:solidFill>
                  </a:tcPr>
                </a:tc>
                <a:extLst>
                  <a:ext uri="{0D108BD9-81ED-4DB2-BD59-A6C34878D82A}">
                    <a16:rowId xmlns:a16="http://schemas.microsoft.com/office/drawing/2014/main" val="3069238713"/>
                  </a:ext>
                </a:extLst>
              </a:tr>
              <a:tr h="457200">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lumMod val="20000"/>
                        <a:lumOff val="80000"/>
                      </a:schemeClr>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fa-IR" altLang="ko-KR" sz="1200" b="1" dirty="0">
                          <a:solidFill>
                            <a:schemeClr val="tx1">
                              <a:lumMod val="75000"/>
                              <a:lumOff val="25000"/>
                            </a:schemeClr>
                          </a:solidFill>
                          <a:cs typeface="Arial" pitchFamily="34" charset="0"/>
                        </a:rPr>
                        <a:t>متن را در اینجا اضافه کنید</a:t>
                      </a:r>
                      <a:endParaRPr lang="en-US" altLang="ko-KR" sz="1200" b="1" dirty="0">
                        <a:solidFill>
                          <a:schemeClr val="tx1">
                            <a:lumMod val="75000"/>
                            <a:lumOff val="25000"/>
                          </a:schemeClr>
                        </a:solidFill>
                        <a:cs typeface="Arial" pitchFamily="34" charset="0"/>
                      </a:endParaRPr>
                    </a:p>
                  </a:txBody>
                  <a:tcPr anchor="ctr">
                    <a:lnL w="12700" cmpd="sng">
                      <a:noFill/>
                    </a:lnL>
                    <a:lnR w="12700" cmpd="sng">
                      <a:noFill/>
                    </a:lnR>
                    <a:lnT w="19050" cap="flat" cmpd="sng" algn="ctr">
                      <a:solidFill>
                        <a:schemeClr val="accent1">
                          <a:lumMod val="75000"/>
                        </a:schemeClr>
                      </a:solidFill>
                      <a:prstDash val="solid"/>
                      <a:round/>
                      <a:headEnd type="none" w="med" len="med"/>
                      <a:tailEnd type="none" w="med" len="med"/>
                    </a:lnT>
                    <a:lnB w="19050" cap="flat" cmpd="sng" algn="ctr">
                      <a:solidFill>
                        <a:schemeClr val="accent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lumMod val="20000"/>
                        <a:lumOff val="80000"/>
                      </a:schemeClr>
                    </a:solidFill>
                  </a:tcPr>
                </a:tc>
                <a:extLst>
                  <a:ext uri="{0D108BD9-81ED-4DB2-BD59-A6C34878D82A}">
                    <a16:rowId xmlns:a16="http://schemas.microsoft.com/office/drawing/2014/main" val="2499595075"/>
                  </a:ext>
                </a:extLst>
              </a:tr>
              <a:tr h="457200">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lumMod val="20000"/>
                        <a:lumOff val="80000"/>
                      </a:schemeClr>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fa-IR" altLang="ko-KR" sz="1200" b="1" dirty="0">
                          <a:solidFill>
                            <a:schemeClr val="tx1">
                              <a:lumMod val="75000"/>
                              <a:lumOff val="25000"/>
                            </a:schemeClr>
                          </a:solidFill>
                          <a:cs typeface="Arial" pitchFamily="34" charset="0"/>
                        </a:rPr>
                        <a:t>متن را در اینجا اضافه کنید</a:t>
                      </a:r>
                      <a:endParaRPr lang="en-US" altLang="ko-KR" sz="1200" b="1" dirty="0">
                        <a:solidFill>
                          <a:schemeClr val="tx1">
                            <a:lumMod val="75000"/>
                            <a:lumOff val="25000"/>
                          </a:schemeClr>
                        </a:solidFill>
                        <a:cs typeface="Arial" pitchFamily="34" charset="0"/>
                      </a:endParaRPr>
                    </a:p>
                  </a:txBody>
                  <a:tcPr anchor="ctr">
                    <a:lnL w="12700" cmpd="sng">
                      <a:noFill/>
                    </a:lnL>
                    <a:lnR w="12700" cmpd="sng">
                      <a:noFill/>
                    </a:lnR>
                    <a:lnT w="19050" cap="flat" cmpd="sng" algn="ctr">
                      <a:solidFill>
                        <a:schemeClr val="accent1">
                          <a:lumMod val="75000"/>
                        </a:schemeClr>
                      </a:solidFill>
                      <a:prstDash val="solid"/>
                      <a:round/>
                      <a:headEnd type="none" w="med" len="med"/>
                      <a:tailEnd type="none" w="med" len="med"/>
                    </a:lnT>
                    <a:lnB w="19050" cap="flat" cmpd="sng" algn="ctr">
                      <a:solidFill>
                        <a:schemeClr val="accent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lumMod val="20000"/>
                        <a:lumOff val="80000"/>
                      </a:schemeClr>
                    </a:solidFill>
                  </a:tcPr>
                </a:tc>
                <a:extLst>
                  <a:ext uri="{0D108BD9-81ED-4DB2-BD59-A6C34878D82A}">
                    <a16:rowId xmlns:a16="http://schemas.microsoft.com/office/drawing/2014/main" val="3534728241"/>
                  </a:ext>
                </a:extLst>
              </a:tr>
              <a:tr h="0">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lumMod val="20000"/>
                        <a:lumOff val="80000"/>
                      </a:schemeClr>
                    </a:solidFill>
                  </a:tcPr>
                </a:tc>
                <a:tc>
                  <a:txBody>
                    <a:bodyPr/>
                    <a:lstStyle/>
                    <a:p>
                      <a:pPr algn="ctr" latinLnBrk="1"/>
                      <a:endParaRPr lang="ko-KR" altLang="en-US" sz="100" baseline="0" dirty="0">
                        <a:latin typeface="+mn-lt"/>
                      </a:endParaRPr>
                    </a:p>
                  </a:txBody>
                  <a:tcPr anchor="ctr">
                    <a:lnL w="12700" cmpd="sng">
                      <a:noFill/>
                    </a:lnL>
                    <a:lnR w="12700" cmpd="sng">
                      <a:noFill/>
                    </a:lnR>
                    <a:lnT w="19050" cap="flat" cmpd="sng" algn="ctr">
                      <a:solidFill>
                        <a:schemeClr val="accent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2">
                        <a:lumMod val="20000"/>
                        <a:lumOff val="80000"/>
                      </a:schemeClr>
                    </a:solidFill>
                  </a:tcPr>
                </a:tc>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lumMod val="20000"/>
                        <a:lumOff val="80000"/>
                      </a:schemeClr>
                    </a:solidFill>
                  </a:tcPr>
                </a:tc>
                <a:extLst>
                  <a:ext uri="{0D108BD9-81ED-4DB2-BD59-A6C34878D82A}">
                    <a16:rowId xmlns:a16="http://schemas.microsoft.com/office/drawing/2014/main" val="3138195288"/>
                  </a:ext>
                </a:extLst>
              </a:tr>
              <a:tr h="0">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solidFill>
                  </a:tcPr>
                </a:tc>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solidFill>
                  </a:tcPr>
                </a:tc>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2144220451"/>
                  </a:ext>
                </a:extLst>
              </a:tr>
            </a:tbl>
          </a:graphicData>
        </a:graphic>
      </p:graphicFrame>
      <p:graphicFrame>
        <p:nvGraphicFramePr>
          <p:cNvPr id="4" name="표 72">
            <a:extLst>
              <a:ext uri="{FF2B5EF4-FFF2-40B4-BE49-F238E27FC236}">
                <a16:creationId xmlns:a16="http://schemas.microsoft.com/office/drawing/2014/main" id="{8EBD7501-F976-434F-A45A-7B49E101855E}"/>
              </a:ext>
            </a:extLst>
          </p:cNvPr>
          <p:cNvGraphicFramePr>
            <a:graphicFrameLocks noGrp="1"/>
          </p:cNvGraphicFramePr>
          <p:nvPr>
            <p:extLst>
              <p:ext uri="{D42A27DB-BD31-4B8C-83A1-F6EECF244321}">
                <p14:modId xmlns:p14="http://schemas.microsoft.com/office/powerpoint/2010/main" val="2443180430"/>
              </p:ext>
            </p:extLst>
          </p:nvPr>
        </p:nvGraphicFramePr>
        <p:xfrm>
          <a:off x="3587943" y="1709852"/>
          <a:ext cx="2327801" cy="4566920"/>
        </p:xfrm>
        <a:graphic>
          <a:graphicData uri="http://schemas.openxmlformats.org/drawingml/2006/table">
            <a:tbl>
              <a:tblPr firstRow="1" bandRow="1">
                <a:tableStyleId>{5940675A-B579-460E-94D1-54222C63F5DA}</a:tableStyleId>
              </a:tblPr>
              <a:tblGrid>
                <a:gridCol w="208280">
                  <a:extLst>
                    <a:ext uri="{9D8B030D-6E8A-4147-A177-3AD203B41FA5}">
                      <a16:colId xmlns:a16="http://schemas.microsoft.com/office/drawing/2014/main" val="3042296143"/>
                    </a:ext>
                  </a:extLst>
                </a:gridCol>
                <a:gridCol w="1908000">
                  <a:extLst>
                    <a:ext uri="{9D8B030D-6E8A-4147-A177-3AD203B41FA5}">
                      <a16:colId xmlns:a16="http://schemas.microsoft.com/office/drawing/2014/main" val="3658560394"/>
                    </a:ext>
                  </a:extLst>
                </a:gridCol>
                <a:gridCol w="211521">
                  <a:extLst>
                    <a:ext uri="{9D8B030D-6E8A-4147-A177-3AD203B41FA5}">
                      <a16:colId xmlns:a16="http://schemas.microsoft.com/office/drawing/2014/main" val="3336698889"/>
                    </a:ext>
                  </a:extLst>
                </a:gridCol>
              </a:tblGrid>
              <a:tr h="0">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solidFill>
                  </a:tcPr>
                </a:tc>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solidFill>
                  </a:tcPr>
                </a:tc>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solidFill>
                  </a:tcPr>
                </a:tc>
                <a:extLst>
                  <a:ext uri="{0D108BD9-81ED-4DB2-BD59-A6C34878D82A}">
                    <a16:rowId xmlns:a16="http://schemas.microsoft.com/office/drawing/2014/main" val="1958372770"/>
                  </a:ext>
                </a:extLst>
              </a:tr>
              <a:tr h="361275">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fa-IR" altLang="ko-KR" sz="2400" b="1" dirty="0">
                          <a:solidFill>
                            <a:schemeClr val="bg1"/>
                          </a:solidFill>
                          <a:latin typeface="+mn-lt"/>
                          <a:cs typeface="Arial" pitchFamily="34" charset="0"/>
                        </a:rPr>
                        <a:t>فهرست</a:t>
                      </a:r>
                      <a:endParaRPr lang="ko-KR" altLang="en-US" sz="2400" b="1" dirty="0">
                        <a:solidFill>
                          <a:schemeClr val="bg1"/>
                        </a:solidFill>
                        <a:latin typeface="+mn-lt"/>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75000"/>
                      </a:schemeClr>
                    </a:solidFill>
                  </a:tcPr>
                </a:tc>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solidFill>
                  </a:tcPr>
                </a:tc>
                <a:extLst>
                  <a:ext uri="{0D108BD9-81ED-4DB2-BD59-A6C34878D82A}">
                    <a16:rowId xmlns:a16="http://schemas.microsoft.com/office/drawing/2014/main" val="3220283964"/>
                  </a:ext>
                </a:extLst>
              </a:tr>
              <a:tr h="0">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solidFill>
                  </a:tcPr>
                </a:tc>
                <a:tc>
                  <a:txBody>
                    <a:bodyPr/>
                    <a:lstStyle/>
                    <a:p>
                      <a:pPr algn="ctr" latinLnBrk="1"/>
                      <a:endParaRPr lang="ko-KR" altLang="en-US" sz="100" baseline="0" dirty="0">
                        <a:latin typeface="+mn-lt"/>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solidFill>
                  </a:tcPr>
                </a:tc>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solidFill>
                  </a:tcPr>
                </a:tc>
                <a:extLst>
                  <a:ext uri="{0D108BD9-81ED-4DB2-BD59-A6C34878D82A}">
                    <a16:rowId xmlns:a16="http://schemas.microsoft.com/office/drawing/2014/main" val="3406469729"/>
                  </a:ext>
                </a:extLst>
              </a:tr>
              <a:tr h="416013">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US" altLang="ko-KR" sz="2400" b="1" dirty="0">
                          <a:solidFill>
                            <a:schemeClr val="bg1"/>
                          </a:solidFill>
                          <a:latin typeface="+mn-lt"/>
                          <a:cs typeface="Arial" pitchFamily="34" charset="0"/>
                        </a:rPr>
                        <a:t>$</a:t>
                      </a:r>
                      <a:r>
                        <a:rPr lang="en-US" altLang="ko-KR" sz="3200" b="1" dirty="0">
                          <a:solidFill>
                            <a:schemeClr val="bg1"/>
                          </a:solidFill>
                          <a:latin typeface="+mn-lt"/>
                          <a:cs typeface="Arial" pitchFamily="34" charset="0"/>
                        </a:rPr>
                        <a:t>250</a:t>
                      </a:r>
                      <a:endParaRPr lang="ko-KR" altLang="en-US" sz="3200" b="1" dirty="0">
                        <a:solidFill>
                          <a:schemeClr val="bg1"/>
                        </a:solidFill>
                        <a:latin typeface="+mn-lt"/>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solidFill>
                  </a:tcPr>
                </a:tc>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solidFill>
                  </a:tcPr>
                </a:tc>
                <a:extLst>
                  <a:ext uri="{0D108BD9-81ED-4DB2-BD59-A6C34878D82A}">
                    <a16:rowId xmlns:a16="http://schemas.microsoft.com/office/drawing/2014/main" val="287249706"/>
                  </a:ext>
                </a:extLst>
              </a:tr>
              <a:tr h="361275">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fa-IR" altLang="ko-KR" sz="1600" b="1" dirty="0">
                          <a:solidFill>
                            <a:schemeClr val="bg1"/>
                          </a:solidFill>
                          <a:latin typeface="+mn-lt"/>
                          <a:cs typeface="Arial" pitchFamily="34" charset="0"/>
                        </a:rPr>
                        <a:t>متن را اینجا بنویسید</a:t>
                      </a:r>
                      <a:endParaRPr lang="ko-KR" altLang="en-US" sz="1600" b="1" dirty="0">
                        <a:solidFill>
                          <a:schemeClr val="bg1"/>
                        </a:solidFill>
                        <a:latin typeface="+mn-lt"/>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solidFill>
                  </a:tcPr>
                </a:tc>
                <a:tc>
                  <a:txBody>
                    <a:bodyPr/>
                    <a:lstStyle/>
                    <a:p>
                      <a:pPr latinLnBrk="1"/>
                      <a:endParaRPr lang="ko-KR" altLang="en-US" sz="16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solidFill>
                  </a:tcPr>
                </a:tc>
                <a:extLst>
                  <a:ext uri="{0D108BD9-81ED-4DB2-BD59-A6C34878D82A}">
                    <a16:rowId xmlns:a16="http://schemas.microsoft.com/office/drawing/2014/main" val="3484471780"/>
                  </a:ext>
                </a:extLst>
              </a:tr>
              <a:tr h="361275">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fa-IR" altLang="ko-KR" sz="1200" b="1" dirty="0">
                          <a:solidFill>
                            <a:schemeClr val="tx1">
                              <a:lumMod val="75000"/>
                              <a:lumOff val="25000"/>
                            </a:schemeClr>
                          </a:solidFill>
                          <a:cs typeface="Arial" pitchFamily="34" charset="0"/>
                        </a:rPr>
                        <a:t>ارائه</a:t>
                      </a:r>
                      <a:endParaRPr lang="ko-KR" altLang="en-US" sz="1200" b="1" dirty="0">
                        <a:solidFill>
                          <a:schemeClr val="tx1">
                            <a:lumMod val="75000"/>
                            <a:lumOff val="25000"/>
                          </a:schemeClr>
                        </a:solidFill>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329973150"/>
                  </a:ext>
                </a:extLst>
              </a:tr>
              <a:tr h="361275">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fa-IR" altLang="ko-KR" sz="1200" b="1" dirty="0">
                          <a:solidFill>
                            <a:schemeClr val="tx1">
                              <a:lumMod val="75000"/>
                              <a:lumOff val="25000"/>
                            </a:schemeClr>
                          </a:solidFill>
                          <a:cs typeface="Arial" pitchFamily="34" charset="0"/>
                        </a:rPr>
                        <a:t>متن را در اینجا اضافه کنید</a:t>
                      </a:r>
                      <a:endParaRPr lang="en-US" altLang="ko-KR" sz="1200" b="1" dirty="0">
                        <a:solidFill>
                          <a:schemeClr val="tx1">
                            <a:lumMod val="75000"/>
                            <a:lumOff val="25000"/>
                          </a:schemeClr>
                        </a:solidFill>
                        <a:cs typeface="Arial" pitchFamily="34" charset="0"/>
                      </a:endParaRPr>
                    </a:p>
                  </a:txBody>
                  <a:tcPr anchor="ctr">
                    <a:lnL w="12700" cmpd="sng">
                      <a:noFill/>
                    </a:lnL>
                    <a:lnR w="12700" cmpd="sng">
                      <a:noFill/>
                    </a:lnR>
                    <a:lnT w="12700" cmpd="sng">
                      <a:noFill/>
                    </a:lnT>
                    <a:lnB w="19050" cap="flat" cmpd="sng" algn="ctr">
                      <a:solidFill>
                        <a:schemeClr val="accent2">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5832228"/>
                  </a:ext>
                </a:extLst>
              </a:tr>
              <a:tr h="361275">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fa-IR" altLang="ko-KR" sz="1200" b="1" dirty="0">
                          <a:solidFill>
                            <a:schemeClr val="tx1">
                              <a:lumMod val="75000"/>
                              <a:lumOff val="25000"/>
                            </a:schemeClr>
                          </a:solidFill>
                          <a:cs typeface="Arial" pitchFamily="34" charset="0"/>
                        </a:rPr>
                        <a:t>متن را در اینجا اضافه کنید</a:t>
                      </a:r>
                      <a:endParaRPr lang="en-US" altLang="ko-KR" sz="1200" b="1" dirty="0">
                        <a:solidFill>
                          <a:schemeClr val="tx1">
                            <a:lumMod val="75000"/>
                            <a:lumOff val="25000"/>
                          </a:schemeClr>
                        </a:solidFill>
                        <a:cs typeface="Arial" pitchFamily="34" charset="0"/>
                      </a:endParaRPr>
                    </a:p>
                  </a:txBody>
                  <a:tcPr anchor="ctr">
                    <a:lnL w="12700" cmpd="sng">
                      <a:noFill/>
                    </a:lnL>
                    <a:lnR w="12700" cmpd="sng">
                      <a:noFill/>
                    </a:lnR>
                    <a:lnT w="19050" cap="flat" cmpd="sng" algn="ctr">
                      <a:solidFill>
                        <a:schemeClr val="accent2">
                          <a:lumMod val="75000"/>
                        </a:schemeClr>
                      </a:solidFill>
                      <a:prstDash val="solid"/>
                      <a:round/>
                      <a:headEnd type="none" w="med" len="med"/>
                      <a:tailEnd type="none" w="med" len="med"/>
                    </a:lnT>
                    <a:lnB w="19050" cap="flat" cmpd="sng" algn="ctr">
                      <a:solidFill>
                        <a:schemeClr val="accent2">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069238713"/>
                  </a:ext>
                </a:extLst>
              </a:tr>
              <a:tr h="361275">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fa-IR" altLang="ko-KR" sz="1200" b="1" dirty="0">
                          <a:solidFill>
                            <a:schemeClr val="tx1">
                              <a:lumMod val="75000"/>
                              <a:lumOff val="25000"/>
                            </a:schemeClr>
                          </a:solidFill>
                          <a:cs typeface="Arial" pitchFamily="34" charset="0"/>
                        </a:rPr>
                        <a:t>متن را در اینجا اضافه کنید</a:t>
                      </a:r>
                      <a:endParaRPr lang="en-US" altLang="ko-KR" sz="1200" b="1" dirty="0">
                        <a:solidFill>
                          <a:schemeClr val="tx1">
                            <a:lumMod val="75000"/>
                            <a:lumOff val="25000"/>
                          </a:schemeClr>
                        </a:solidFill>
                        <a:cs typeface="Arial" pitchFamily="34" charset="0"/>
                      </a:endParaRPr>
                    </a:p>
                  </a:txBody>
                  <a:tcPr anchor="ctr">
                    <a:lnL w="12700" cmpd="sng">
                      <a:noFill/>
                    </a:lnL>
                    <a:lnR w="12700" cmpd="sng">
                      <a:noFill/>
                    </a:lnR>
                    <a:lnT w="19050" cap="flat" cmpd="sng" algn="ctr">
                      <a:solidFill>
                        <a:schemeClr val="accent2">
                          <a:lumMod val="75000"/>
                        </a:schemeClr>
                      </a:solidFill>
                      <a:prstDash val="solid"/>
                      <a:round/>
                      <a:headEnd type="none" w="med" len="med"/>
                      <a:tailEnd type="none" w="med" len="med"/>
                    </a:lnT>
                    <a:lnB w="19050" cap="flat" cmpd="sng" algn="ctr">
                      <a:solidFill>
                        <a:schemeClr val="accent2">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2499595075"/>
                  </a:ext>
                </a:extLst>
              </a:tr>
              <a:tr h="361275">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fa-IR" altLang="ko-KR" sz="1200" b="1" dirty="0">
                          <a:solidFill>
                            <a:schemeClr val="tx1">
                              <a:lumMod val="75000"/>
                              <a:lumOff val="25000"/>
                            </a:schemeClr>
                          </a:solidFill>
                          <a:cs typeface="Arial" pitchFamily="34" charset="0"/>
                        </a:rPr>
                        <a:t>متن را در اینجا اضافه کنید</a:t>
                      </a:r>
                      <a:endParaRPr lang="en-US" altLang="ko-KR" sz="1200" b="1" dirty="0">
                        <a:solidFill>
                          <a:schemeClr val="tx1">
                            <a:lumMod val="75000"/>
                            <a:lumOff val="25000"/>
                          </a:schemeClr>
                        </a:solidFill>
                        <a:cs typeface="Arial" pitchFamily="34" charset="0"/>
                      </a:endParaRPr>
                    </a:p>
                  </a:txBody>
                  <a:tcPr anchor="ctr">
                    <a:lnL w="12700" cmpd="sng">
                      <a:noFill/>
                    </a:lnL>
                    <a:lnR w="12700" cmpd="sng">
                      <a:noFill/>
                    </a:lnR>
                    <a:lnT w="19050" cap="flat" cmpd="sng" algn="ctr">
                      <a:solidFill>
                        <a:schemeClr val="accent2">
                          <a:lumMod val="75000"/>
                        </a:schemeClr>
                      </a:solidFill>
                      <a:prstDash val="solid"/>
                      <a:round/>
                      <a:headEnd type="none" w="med" len="med"/>
                      <a:tailEnd type="none" w="med" len="med"/>
                    </a:lnT>
                    <a:lnB w="19050" cap="flat" cmpd="sng" algn="ctr">
                      <a:solidFill>
                        <a:schemeClr val="accent2">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34728241"/>
                  </a:ext>
                </a:extLst>
              </a:tr>
              <a:tr h="0">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latinLnBrk="1"/>
                      <a:endParaRPr lang="ko-KR" altLang="en-US" sz="100" baseline="0" dirty="0">
                        <a:latin typeface="+mn-lt"/>
                      </a:endParaRPr>
                    </a:p>
                  </a:txBody>
                  <a:tcPr anchor="ctr">
                    <a:lnL w="12700" cmpd="sng">
                      <a:noFill/>
                    </a:lnL>
                    <a:lnR w="12700" cmpd="sng">
                      <a:noFill/>
                    </a:lnR>
                    <a:lnT w="19050" cap="flat" cmpd="sng" algn="ctr">
                      <a:solidFill>
                        <a:schemeClr val="accent2">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138195288"/>
                  </a:ext>
                </a:extLst>
              </a:tr>
              <a:tr h="0">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solidFill>
                  </a:tcPr>
                </a:tc>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solidFill>
                  </a:tcPr>
                </a:tc>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solidFill>
                  </a:tcPr>
                </a:tc>
                <a:extLst>
                  <a:ext uri="{0D108BD9-81ED-4DB2-BD59-A6C34878D82A}">
                    <a16:rowId xmlns:a16="http://schemas.microsoft.com/office/drawing/2014/main" val="2144220451"/>
                  </a:ext>
                </a:extLst>
              </a:tr>
            </a:tbl>
          </a:graphicData>
        </a:graphic>
      </p:graphicFrame>
      <p:graphicFrame>
        <p:nvGraphicFramePr>
          <p:cNvPr id="5" name="표 73">
            <a:extLst>
              <a:ext uri="{FF2B5EF4-FFF2-40B4-BE49-F238E27FC236}">
                <a16:creationId xmlns:a16="http://schemas.microsoft.com/office/drawing/2014/main" id="{DF76FB01-39D2-4EC3-94ED-0C28118717B5}"/>
              </a:ext>
            </a:extLst>
          </p:cNvPr>
          <p:cNvGraphicFramePr>
            <a:graphicFrameLocks noGrp="1"/>
          </p:cNvGraphicFramePr>
          <p:nvPr>
            <p:extLst>
              <p:ext uri="{D42A27DB-BD31-4B8C-83A1-F6EECF244321}">
                <p14:modId xmlns:p14="http://schemas.microsoft.com/office/powerpoint/2010/main" val="3315184189"/>
              </p:ext>
            </p:extLst>
          </p:nvPr>
        </p:nvGraphicFramePr>
        <p:xfrm>
          <a:off x="6251162" y="1709852"/>
          <a:ext cx="2327801" cy="4566920"/>
        </p:xfrm>
        <a:graphic>
          <a:graphicData uri="http://schemas.openxmlformats.org/drawingml/2006/table">
            <a:tbl>
              <a:tblPr firstRow="1" bandRow="1">
                <a:tableStyleId>{5940675A-B579-460E-94D1-54222C63F5DA}</a:tableStyleId>
              </a:tblPr>
              <a:tblGrid>
                <a:gridCol w="208280">
                  <a:extLst>
                    <a:ext uri="{9D8B030D-6E8A-4147-A177-3AD203B41FA5}">
                      <a16:colId xmlns:a16="http://schemas.microsoft.com/office/drawing/2014/main" val="3042296143"/>
                    </a:ext>
                  </a:extLst>
                </a:gridCol>
                <a:gridCol w="1908000">
                  <a:extLst>
                    <a:ext uri="{9D8B030D-6E8A-4147-A177-3AD203B41FA5}">
                      <a16:colId xmlns:a16="http://schemas.microsoft.com/office/drawing/2014/main" val="3658560394"/>
                    </a:ext>
                  </a:extLst>
                </a:gridCol>
                <a:gridCol w="211521">
                  <a:extLst>
                    <a:ext uri="{9D8B030D-6E8A-4147-A177-3AD203B41FA5}">
                      <a16:colId xmlns:a16="http://schemas.microsoft.com/office/drawing/2014/main" val="3336698889"/>
                    </a:ext>
                  </a:extLst>
                </a:gridCol>
              </a:tblGrid>
              <a:tr h="0">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1958372770"/>
                  </a:ext>
                </a:extLst>
              </a:tr>
              <a:tr h="361275">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fa-IR" altLang="ko-KR" sz="2400" b="1" dirty="0">
                          <a:solidFill>
                            <a:schemeClr val="bg1"/>
                          </a:solidFill>
                          <a:latin typeface="+mn-lt"/>
                          <a:cs typeface="Arial" pitchFamily="34" charset="0"/>
                        </a:rPr>
                        <a:t>فهرست</a:t>
                      </a:r>
                      <a:endParaRPr lang="ko-KR" altLang="en-US" sz="2400" b="1" dirty="0">
                        <a:solidFill>
                          <a:schemeClr val="bg1"/>
                        </a:solidFill>
                        <a:latin typeface="+mn-lt"/>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75000"/>
                      </a:schemeClr>
                    </a:solidFill>
                  </a:tcPr>
                </a:tc>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3220283964"/>
                  </a:ext>
                </a:extLst>
              </a:tr>
              <a:tr h="0">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algn="ctr" latinLnBrk="1"/>
                      <a:endParaRPr lang="ko-KR" altLang="en-US" sz="100" baseline="0" dirty="0">
                        <a:latin typeface="+mn-lt"/>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3406469729"/>
                  </a:ext>
                </a:extLst>
              </a:tr>
              <a:tr h="416013">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US" altLang="ko-KR" sz="2400" b="1" dirty="0">
                          <a:solidFill>
                            <a:schemeClr val="bg1"/>
                          </a:solidFill>
                          <a:latin typeface="+mn-lt"/>
                          <a:cs typeface="Arial" pitchFamily="34" charset="0"/>
                        </a:rPr>
                        <a:t>$</a:t>
                      </a:r>
                      <a:r>
                        <a:rPr lang="en-US" altLang="ko-KR" sz="3200" b="1" dirty="0">
                          <a:solidFill>
                            <a:schemeClr val="bg1"/>
                          </a:solidFill>
                          <a:latin typeface="+mn-lt"/>
                          <a:cs typeface="Arial" pitchFamily="34" charset="0"/>
                        </a:rPr>
                        <a:t>410</a:t>
                      </a:r>
                      <a:endParaRPr lang="ko-KR" altLang="en-US" sz="3200" b="1" dirty="0">
                        <a:solidFill>
                          <a:schemeClr val="bg1"/>
                        </a:solidFill>
                        <a:latin typeface="+mn-lt"/>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287249706"/>
                  </a:ext>
                </a:extLst>
              </a:tr>
              <a:tr h="361275">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fa-IR" altLang="ko-KR" sz="1600" b="1" dirty="0">
                          <a:solidFill>
                            <a:schemeClr val="bg1"/>
                          </a:solidFill>
                          <a:latin typeface="+mn-lt"/>
                          <a:cs typeface="Arial" pitchFamily="34" charset="0"/>
                        </a:rPr>
                        <a:t>متن را اینجا بنویسید</a:t>
                      </a:r>
                      <a:endParaRPr lang="ko-KR" altLang="en-US" sz="1600" b="1" dirty="0">
                        <a:solidFill>
                          <a:schemeClr val="bg1"/>
                        </a:solidFill>
                        <a:latin typeface="+mn-lt"/>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latinLnBrk="1"/>
                      <a:endParaRPr lang="ko-KR" altLang="en-US" sz="14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3484471780"/>
                  </a:ext>
                </a:extLst>
              </a:tr>
              <a:tr h="361275">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fa-IR" altLang="ko-KR" sz="1200" b="1" dirty="0">
                          <a:solidFill>
                            <a:schemeClr val="tx1">
                              <a:lumMod val="75000"/>
                              <a:lumOff val="25000"/>
                            </a:schemeClr>
                          </a:solidFill>
                          <a:cs typeface="Arial" pitchFamily="34" charset="0"/>
                        </a:rPr>
                        <a:t>ارائه</a:t>
                      </a:r>
                      <a:endParaRPr lang="ko-KR" altLang="en-US" sz="1200" b="1" dirty="0">
                        <a:solidFill>
                          <a:schemeClr val="tx1">
                            <a:lumMod val="75000"/>
                            <a:lumOff val="25000"/>
                          </a:schemeClr>
                        </a:solidFill>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1329973150"/>
                  </a:ext>
                </a:extLst>
              </a:tr>
              <a:tr h="361275">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fa-IR" altLang="ko-KR" sz="1200" b="1" dirty="0">
                          <a:solidFill>
                            <a:schemeClr val="tx1">
                              <a:lumMod val="75000"/>
                              <a:lumOff val="25000"/>
                            </a:schemeClr>
                          </a:solidFill>
                          <a:cs typeface="Arial" pitchFamily="34" charset="0"/>
                        </a:rPr>
                        <a:t>متن را در اینجا اضافه کنید</a:t>
                      </a:r>
                      <a:endParaRPr lang="en-US" altLang="ko-KR" sz="1200" b="1" dirty="0">
                        <a:solidFill>
                          <a:schemeClr val="tx1">
                            <a:lumMod val="75000"/>
                            <a:lumOff val="25000"/>
                          </a:schemeClr>
                        </a:solidFill>
                        <a:cs typeface="Arial" pitchFamily="34" charset="0"/>
                      </a:endParaRPr>
                    </a:p>
                  </a:txBody>
                  <a:tcPr anchor="ctr">
                    <a:lnL w="12700" cmpd="sng">
                      <a:noFill/>
                    </a:lnL>
                    <a:lnR w="12700" cmpd="sng">
                      <a:noFill/>
                    </a:lnR>
                    <a:lnT w="12700" cmpd="sng">
                      <a:noFill/>
                    </a:lnT>
                    <a:lnB w="1905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375832228"/>
                  </a:ext>
                </a:extLst>
              </a:tr>
              <a:tr h="361275">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fa-IR" altLang="ko-KR" sz="1200" b="1" dirty="0">
                          <a:solidFill>
                            <a:schemeClr val="tx1">
                              <a:lumMod val="75000"/>
                              <a:lumOff val="25000"/>
                            </a:schemeClr>
                          </a:solidFill>
                          <a:cs typeface="Arial" pitchFamily="34" charset="0"/>
                        </a:rPr>
                        <a:t>متن را در اینجا اضافه کنید</a:t>
                      </a:r>
                      <a:endParaRPr lang="en-US" altLang="ko-KR" sz="1200" b="1" dirty="0">
                        <a:solidFill>
                          <a:schemeClr val="tx1">
                            <a:lumMod val="75000"/>
                            <a:lumOff val="25000"/>
                          </a:schemeClr>
                        </a:solidFill>
                        <a:cs typeface="Arial" pitchFamily="34" charset="0"/>
                      </a:endParaRPr>
                    </a:p>
                  </a:txBody>
                  <a:tcPr anchor="ctr">
                    <a:lnL w="12700" cmpd="sng">
                      <a:noFill/>
                    </a:lnL>
                    <a:lnR w="12700" cmpd="sng">
                      <a:noFill/>
                    </a:lnR>
                    <a:lnT w="19050" cap="flat" cmpd="sng" algn="ctr">
                      <a:solidFill>
                        <a:schemeClr val="accent3"/>
                      </a:solidFill>
                      <a:prstDash val="solid"/>
                      <a:round/>
                      <a:headEnd type="none" w="med" len="med"/>
                      <a:tailEnd type="none" w="med" len="med"/>
                    </a:lnT>
                    <a:lnB w="1905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3069238713"/>
                  </a:ext>
                </a:extLst>
              </a:tr>
              <a:tr h="361275">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fa-IR" altLang="ko-KR" sz="1200" b="1" dirty="0">
                          <a:solidFill>
                            <a:schemeClr val="tx1">
                              <a:lumMod val="75000"/>
                              <a:lumOff val="25000"/>
                            </a:schemeClr>
                          </a:solidFill>
                          <a:cs typeface="Arial" pitchFamily="34" charset="0"/>
                        </a:rPr>
                        <a:t>متن را در اینجا اضافه کنید</a:t>
                      </a:r>
                      <a:endParaRPr lang="en-US" altLang="ko-KR" sz="1200" b="1" dirty="0">
                        <a:solidFill>
                          <a:schemeClr val="tx1">
                            <a:lumMod val="75000"/>
                            <a:lumOff val="25000"/>
                          </a:schemeClr>
                        </a:solidFill>
                        <a:cs typeface="Arial" pitchFamily="34" charset="0"/>
                      </a:endParaRPr>
                    </a:p>
                  </a:txBody>
                  <a:tcPr anchor="ctr">
                    <a:lnL w="12700" cmpd="sng">
                      <a:noFill/>
                    </a:lnL>
                    <a:lnR w="12700" cmpd="sng">
                      <a:noFill/>
                    </a:lnR>
                    <a:lnT w="19050" cap="flat" cmpd="sng" algn="ctr">
                      <a:solidFill>
                        <a:schemeClr val="accent3"/>
                      </a:solidFill>
                      <a:prstDash val="solid"/>
                      <a:round/>
                      <a:headEnd type="none" w="med" len="med"/>
                      <a:tailEnd type="none" w="med" len="med"/>
                    </a:lnT>
                    <a:lnB w="1905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2499595075"/>
                  </a:ext>
                </a:extLst>
              </a:tr>
              <a:tr h="361275">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fa-IR" altLang="ko-KR" sz="1200" b="1" dirty="0">
                          <a:solidFill>
                            <a:schemeClr val="tx1">
                              <a:lumMod val="75000"/>
                              <a:lumOff val="25000"/>
                            </a:schemeClr>
                          </a:solidFill>
                          <a:cs typeface="Arial" pitchFamily="34" charset="0"/>
                        </a:rPr>
                        <a:t>متن را در اینجا اضافه کنید</a:t>
                      </a:r>
                      <a:endParaRPr lang="en-US" altLang="ko-KR" sz="1200" b="1" dirty="0">
                        <a:solidFill>
                          <a:schemeClr val="tx1">
                            <a:lumMod val="75000"/>
                            <a:lumOff val="25000"/>
                          </a:schemeClr>
                        </a:solidFill>
                        <a:cs typeface="Arial" pitchFamily="34" charset="0"/>
                      </a:endParaRPr>
                    </a:p>
                  </a:txBody>
                  <a:tcPr anchor="ctr">
                    <a:lnL w="12700" cmpd="sng">
                      <a:noFill/>
                    </a:lnL>
                    <a:lnR w="12700" cmpd="sng">
                      <a:noFill/>
                    </a:lnR>
                    <a:lnT w="19050" cap="flat" cmpd="sng" algn="ctr">
                      <a:solidFill>
                        <a:schemeClr val="accent3"/>
                      </a:solidFill>
                      <a:prstDash val="solid"/>
                      <a:round/>
                      <a:headEnd type="none" w="med" len="med"/>
                      <a:tailEnd type="none" w="med" len="med"/>
                    </a:lnT>
                    <a:lnB w="1905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3534728241"/>
                  </a:ext>
                </a:extLst>
              </a:tr>
              <a:tr h="0">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algn="ctr" latinLnBrk="1"/>
                      <a:endParaRPr lang="ko-KR" altLang="en-US" sz="100" baseline="0" dirty="0">
                        <a:latin typeface="+mn-lt"/>
                      </a:endParaRPr>
                    </a:p>
                  </a:txBody>
                  <a:tcPr anchor="ctr">
                    <a:lnL w="12700" cmpd="sng">
                      <a:noFill/>
                    </a:lnL>
                    <a:lnR w="12700" cmpd="sng">
                      <a:noFill/>
                    </a:lnR>
                    <a:lnT w="19050" cap="flat" cmpd="sng" algn="ctr">
                      <a:solidFill>
                        <a:schemeClr val="accent3"/>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3138195288"/>
                  </a:ext>
                </a:extLst>
              </a:tr>
              <a:tr h="0">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2144220451"/>
                  </a:ext>
                </a:extLst>
              </a:tr>
            </a:tbl>
          </a:graphicData>
        </a:graphic>
      </p:graphicFrame>
      <p:graphicFrame>
        <p:nvGraphicFramePr>
          <p:cNvPr id="6" name="표 74">
            <a:extLst>
              <a:ext uri="{FF2B5EF4-FFF2-40B4-BE49-F238E27FC236}">
                <a16:creationId xmlns:a16="http://schemas.microsoft.com/office/drawing/2014/main" id="{7990470B-309F-4C62-B6E1-333267A4045C}"/>
              </a:ext>
            </a:extLst>
          </p:cNvPr>
          <p:cNvGraphicFramePr>
            <a:graphicFrameLocks noGrp="1"/>
          </p:cNvGraphicFramePr>
          <p:nvPr>
            <p:extLst>
              <p:ext uri="{D42A27DB-BD31-4B8C-83A1-F6EECF244321}">
                <p14:modId xmlns:p14="http://schemas.microsoft.com/office/powerpoint/2010/main" val="625323147"/>
              </p:ext>
            </p:extLst>
          </p:nvPr>
        </p:nvGraphicFramePr>
        <p:xfrm>
          <a:off x="8914382" y="1709852"/>
          <a:ext cx="2327801" cy="4566920"/>
        </p:xfrm>
        <a:graphic>
          <a:graphicData uri="http://schemas.openxmlformats.org/drawingml/2006/table">
            <a:tbl>
              <a:tblPr firstRow="1" bandRow="1">
                <a:tableStyleId>{5940675A-B579-460E-94D1-54222C63F5DA}</a:tableStyleId>
              </a:tblPr>
              <a:tblGrid>
                <a:gridCol w="208280">
                  <a:extLst>
                    <a:ext uri="{9D8B030D-6E8A-4147-A177-3AD203B41FA5}">
                      <a16:colId xmlns:a16="http://schemas.microsoft.com/office/drawing/2014/main" val="3042296143"/>
                    </a:ext>
                  </a:extLst>
                </a:gridCol>
                <a:gridCol w="1908000">
                  <a:extLst>
                    <a:ext uri="{9D8B030D-6E8A-4147-A177-3AD203B41FA5}">
                      <a16:colId xmlns:a16="http://schemas.microsoft.com/office/drawing/2014/main" val="3658560394"/>
                    </a:ext>
                  </a:extLst>
                </a:gridCol>
                <a:gridCol w="211521">
                  <a:extLst>
                    <a:ext uri="{9D8B030D-6E8A-4147-A177-3AD203B41FA5}">
                      <a16:colId xmlns:a16="http://schemas.microsoft.com/office/drawing/2014/main" val="3336698889"/>
                    </a:ext>
                  </a:extLst>
                </a:gridCol>
              </a:tblGrid>
              <a:tr h="0">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solidFill>
                  </a:tcPr>
                </a:tc>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solidFill>
                  </a:tcPr>
                </a:tc>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1958372770"/>
                  </a:ext>
                </a:extLst>
              </a:tr>
              <a:tr h="493410">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fa-IR" altLang="ko-KR" sz="2400" b="1" dirty="0">
                          <a:solidFill>
                            <a:schemeClr val="bg1"/>
                          </a:solidFill>
                          <a:latin typeface="+mn-lt"/>
                          <a:cs typeface="Arial" pitchFamily="34" charset="0"/>
                        </a:rPr>
                        <a:t>فهرست</a:t>
                      </a:r>
                      <a:endParaRPr lang="ko-KR" altLang="en-US" sz="2400" b="1" dirty="0">
                        <a:solidFill>
                          <a:schemeClr val="bg1"/>
                        </a:solidFill>
                        <a:latin typeface="+mn-lt"/>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lumMod val="75000"/>
                      </a:schemeClr>
                    </a:solidFill>
                  </a:tcPr>
                </a:tc>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3220283964"/>
                  </a:ext>
                </a:extLst>
              </a:tr>
              <a:tr h="0">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solidFill>
                  </a:tcPr>
                </a:tc>
                <a:tc>
                  <a:txBody>
                    <a:bodyPr/>
                    <a:lstStyle/>
                    <a:p>
                      <a:pPr algn="ctr" latinLnBrk="1"/>
                      <a:endParaRPr lang="ko-KR" altLang="en-US" sz="100" baseline="0" dirty="0">
                        <a:latin typeface="+mn-lt"/>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solidFill>
                  </a:tcPr>
                </a:tc>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3406469729"/>
                  </a:ext>
                </a:extLst>
              </a:tr>
              <a:tr h="568169">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US" altLang="ko-KR" sz="2400" b="1" dirty="0">
                          <a:solidFill>
                            <a:schemeClr val="bg1"/>
                          </a:solidFill>
                          <a:latin typeface="+mn-lt"/>
                          <a:cs typeface="Arial" pitchFamily="34" charset="0"/>
                        </a:rPr>
                        <a:t>$</a:t>
                      </a:r>
                      <a:r>
                        <a:rPr lang="en-US" altLang="ko-KR" sz="3200" b="1" dirty="0">
                          <a:solidFill>
                            <a:schemeClr val="bg1"/>
                          </a:solidFill>
                          <a:latin typeface="+mn-lt"/>
                          <a:cs typeface="Arial" pitchFamily="34" charset="0"/>
                        </a:rPr>
                        <a:t>190</a:t>
                      </a:r>
                      <a:endParaRPr lang="ko-KR" altLang="en-US" sz="3200" b="1" dirty="0">
                        <a:solidFill>
                          <a:schemeClr val="bg1"/>
                        </a:solidFill>
                        <a:latin typeface="+mn-lt"/>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solidFill>
                  </a:tcPr>
                </a:tc>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287249706"/>
                  </a:ext>
                </a:extLst>
              </a:tr>
              <a:tr h="493410">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fa-IR" altLang="ko-KR" sz="1600" b="1" dirty="0">
                          <a:solidFill>
                            <a:schemeClr val="bg1"/>
                          </a:solidFill>
                          <a:latin typeface="+mn-lt"/>
                          <a:cs typeface="Arial" pitchFamily="34" charset="0"/>
                        </a:rPr>
                        <a:t>متن را اینجا بنویسید</a:t>
                      </a:r>
                      <a:endParaRPr lang="ko-KR" altLang="en-US" sz="1600" b="1" dirty="0">
                        <a:solidFill>
                          <a:schemeClr val="bg1"/>
                        </a:solidFill>
                        <a:latin typeface="+mn-lt"/>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solidFill>
                  </a:tcPr>
                </a:tc>
                <a:tc>
                  <a:txBody>
                    <a:bodyPr/>
                    <a:lstStyle/>
                    <a:p>
                      <a:pPr latinLnBrk="1"/>
                      <a:endParaRPr lang="ko-KR" altLang="en-US" sz="14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3484471780"/>
                  </a:ext>
                </a:extLst>
              </a:tr>
              <a:tr h="493410">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lumMod val="20000"/>
                        <a:lumOff val="80000"/>
                      </a:schemeClr>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fa-IR" altLang="ko-KR" sz="1200" b="1" dirty="0">
                          <a:solidFill>
                            <a:schemeClr val="tx1">
                              <a:lumMod val="75000"/>
                              <a:lumOff val="25000"/>
                            </a:schemeClr>
                          </a:solidFill>
                          <a:cs typeface="Arial" pitchFamily="34" charset="0"/>
                        </a:rPr>
                        <a:t>ارائه</a:t>
                      </a:r>
                      <a:endParaRPr lang="ko-KR" altLang="en-US" sz="1200" b="1" dirty="0">
                        <a:solidFill>
                          <a:schemeClr val="tx1">
                            <a:lumMod val="75000"/>
                            <a:lumOff val="25000"/>
                          </a:schemeClr>
                        </a:solidFill>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lumMod val="20000"/>
                        <a:lumOff val="80000"/>
                      </a:schemeClr>
                    </a:solidFill>
                  </a:tcPr>
                </a:tc>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1329973150"/>
                  </a:ext>
                </a:extLst>
              </a:tr>
              <a:tr h="493410">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lumMod val="20000"/>
                        <a:lumOff val="80000"/>
                      </a:schemeClr>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fa-IR" altLang="ko-KR" sz="1200" b="1" dirty="0">
                          <a:solidFill>
                            <a:schemeClr val="tx1">
                              <a:lumMod val="75000"/>
                              <a:lumOff val="25000"/>
                            </a:schemeClr>
                          </a:solidFill>
                          <a:cs typeface="Arial" pitchFamily="34" charset="0"/>
                        </a:rPr>
                        <a:t>متن را در اینجا اضافه کنید</a:t>
                      </a:r>
                      <a:endParaRPr lang="en-US" altLang="ko-KR" sz="1200" b="1" dirty="0">
                        <a:solidFill>
                          <a:schemeClr val="tx1">
                            <a:lumMod val="75000"/>
                            <a:lumOff val="25000"/>
                          </a:schemeClr>
                        </a:solidFill>
                        <a:cs typeface="Arial" pitchFamily="34" charset="0"/>
                      </a:endParaRPr>
                    </a:p>
                  </a:txBody>
                  <a:tcPr anchor="ctr">
                    <a:lnL w="12700" cmpd="sng">
                      <a:noFill/>
                    </a:lnL>
                    <a:lnR w="12700" cmpd="sng">
                      <a:noFill/>
                    </a:lnR>
                    <a:lnT w="12700" cmpd="sng">
                      <a:noFill/>
                    </a:lnT>
                    <a:lnB w="1905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375832228"/>
                  </a:ext>
                </a:extLst>
              </a:tr>
              <a:tr h="493410">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lumMod val="20000"/>
                        <a:lumOff val="80000"/>
                      </a:schemeClr>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fa-IR" altLang="ko-KR" sz="1200" b="1" dirty="0">
                          <a:solidFill>
                            <a:schemeClr val="tx1">
                              <a:lumMod val="75000"/>
                              <a:lumOff val="25000"/>
                            </a:schemeClr>
                          </a:solidFill>
                          <a:cs typeface="Arial" pitchFamily="34" charset="0"/>
                        </a:rPr>
                        <a:t>متن را در اینجا اضافه کنید</a:t>
                      </a:r>
                      <a:endParaRPr lang="en-US" altLang="ko-KR" sz="1200" b="1" dirty="0">
                        <a:solidFill>
                          <a:schemeClr val="tx1">
                            <a:lumMod val="75000"/>
                            <a:lumOff val="25000"/>
                          </a:schemeClr>
                        </a:solidFill>
                        <a:cs typeface="Arial" pitchFamily="34" charset="0"/>
                      </a:endParaRPr>
                    </a:p>
                  </a:txBody>
                  <a:tcPr anchor="ctr">
                    <a:lnL w="12700" cmpd="sng">
                      <a:noFill/>
                    </a:lnL>
                    <a:lnR w="12700" cmpd="sng">
                      <a:noFill/>
                    </a:lnR>
                    <a:lnT w="19050" cap="flat" cmpd="sng" algn="ctr">
                      <a:solidFill>
                        <a:schemeClr val="accent4">
                          <a:lumMod val="75000"/>
                        </a:schemeClr>
                      </a:solidFill>
                      <a:prstDash val="solid"/>
                      <a:round/>
                      <a:headEnd type="none" w="med" len="med"/>
                      <a:tailEnd type="none" w="med" len="med"/>
                    </a:lnT>
                    <a:lnB w="1905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3069238713"/>
                  </a:ext>
                </a:extLst>
              </a:tr>
              <a:tr h="493410">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lumMod val="20000"/>
                        <a:lumOff val="80000"/>
                      </a:schemeClr>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fa-IR" altLang="ko-KR" sz="1200" b="1" dirty="0">
                          <a:solidFill>
                            <a:schemeClr val="tx1">
                              <a:lumMod val="75000"/>
                              <a:lumOff val="25000"/>
                            </a:schemeClr>
                          </a:solidFill>
                          <a:cs typeface="Arial" pitchFamily="34" charset="0"/>
                        </a:rPr>
                        <a:t>متن را در اینجا اضافه کنید</a:t>
                      </a:r>
                      <a:endParaRPr lang="en-US" altLang="ko-KR" sz="1200" b="1" dirty="0">
                        <a:solidFill>
                          <a:schemeClr val="tx1">
                            <a:lumMod val="75000"/>
                            <a:lumOff val="25000"/>
                          </a:schemeClr>
                        </a:solidFill>
                        <a:cs typeface="Arial" pitchFamily="34" charset="0"/>
                      </a:endParaRPr>
                    </a:p>
                  </a:txBody>
                  <a:tcPr anchor="ctr">
                    <a:lnL w="12700" cmpd="sng">
                      <a:noFill/>
                    </a:lnL>
                    <a:lnR w="12700" cmpd="sng">
                      <a:noFill/>
                    </a:lnR>
                    <a:lnT w="19050" cap="flat" cmpd="sng" algn="ctr">
                      <a:solidFill>
                        <a:schemeClr val="accent4">
                          <a:lumMod val="75000"/>
                        </a:schemeClr>
                      </a:solidFill>
                      <a:prstDash val="solid"/>
                      <a:round/>
                      <a:headEnd type="none" w="med" len="med"/>
                      <a:tailEnd type="none" w="med" len="med"/>
                    </a:lnT>
                    <a:lnB w="1905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2499595075"/>
                  </a:ext>
                </a:extLst>
              </a:tr>
              <a:tr h="493410">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lumMod val="20000"/>
                        <a:lumOff val="80000"/>
                      </a:schemeClr>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fa-IR" altLang="ko-KR" sz="1200" b="1" dirty="0">
                          <a:solidFill>
                            <a:schemeClr val="tx1">
                              <a:lumMod val="75000"/>
                              <a:lumOff val="25000"/>
                            </a:schemeClr>
                          </a:solidFill>
                          <a:cs typeface="Arial" pitchFamily="34" charset="0"/>
                        </a:rPr>
                        <a:t>متن را در اینجا اضافه کنید</a:t>
                      </a:r>
                      <a:endParaRPr lang="en-US" altLang="ko-KR" sz="1200" b="1" dirty="0">
                        <a:solidFill>
                          <a:schemeClr val="tx1">
                            <a:lumMod val="75000"/>
                            <a:lumOff val="25000"/>
                          </a:schemeClr>
                        </a:solidFill>
                        <a:cs typeface="Arial" pitchFamily="34" charset="0"/>
                      </a:endParaRPr>
                    </a:p>
                  </a:txBody>
                  <a:tcPr anchor="ctr">
                    <a:lnL w="12700" cmpd="sng">
                      <a:noFill/>
                    </a:lnL>
                    <a:lnR w="12700" cmpd="sng">
                      <a:noFill/>
                    </a:lnR>
                    <a:lnT w="19050" cap="flat" cmpd="sng" algn="ctr">
                      <a:solidFill>
                        <a:schemeClr val="accent4">
                          <a:lumMod val="75000"/>
                        </a:schemeClr>
                      </a:solidFill>
                      <a:prstDash val="solid"/>
                      <a:round/>
                      <a:headEnd type="none" w="med" len="med"/>
                      <a:tailEnd type="none" w="med" len="med"/>
                    </a:lnT>
                    <a:lnB w="1905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3534728241"/>
                  </a:ext>
                </a:extLst>
              </a:tr>
              <a:tr h="0">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lumMod val="20000"/>
                        <a:lumOff val="80000"/>
                      </a:schemeClr>
                    </a:solidFill>
                  </a:tcPr>
                </a:tc>
                <a:tc>
                  <a:txBody>
                    <a:bodyPr/>
                    <a:lstStyle/>
                    <a:p>
                      <a:pPr algn="ctr" latinLnBrk="1"/>
                      <a:endParaRPr lang="ko-KR" altLang="en-US" sz="100" baseline="0" dirty="0">
                        <a:latin typeface="+mn-lt"/>
                      </a:endParaRPr>
                    </a:p>
                  </a:txBody>
                  <a:tcPr anchor="ctr">
                    <a:lnL w="12700" cmpd="sng">
                      <a:noFill/>
                    </a:lnL>
                    <a:lnR w="12700" cmpd="sng">
                      <a:noFill/>
                    </a:lnR>
                    <a:lnT w="19050" cap="flat" cmpd="sng" algn="ctr">
                      <a:solidFill>
                        <a:schemeClr val="accent4">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accent4">
                        <a:lumMod val="20000"/>
                        <a:lumOff val="80000"/>
                      </a:schemeClr>
                    </a:solidFill>
                  </a:tcPr>
                </a:tc>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3138195288"/>
                  </a:ext>
                </a:extLst>
              </a:tr>
              <a:tr h="0">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solidFill>
                  </a:tcPr>
                </a:tc>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solidFill>
                  </a:tcPr>
                </a:tc>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2144220451"/>
                  </a:ext>
                </a:extLst>
              </a:tr>
            </a:tbl>
          </a:graphicData>
        </a:graphic>
      </p:graphicFrame>
    </p:spTree>
    <p:extLst>
      <p:ext uri="{BB962C8B-B14F-4D97-AF65-F5344CB8AC3E}">
        <p14:creationId xmlns:p14="http://schemas.microsoft.com/office/powerpoint/2010/main" val="223753452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18C9F737-7C07-47D9-A4E5-F9C13B342EDD}"/>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5" name="Group 4">
            <a:extLst>
              <a:ext uri="{FF2B5EF4-FFF2-40B4-BE49-F238E27FC236}">
                <a16:creationId xmlns:a16="http://schemas.microsoft.com/office/drawing/2014/main" id="{728EFB39-6EF7-4F1C-8CC2-DF564B94B092}"/>
              </a:ext>
            </a:extLst>
          </p:cNvPr>
          <p:cNvGrpSpPr/>
          <p:nvPr/>
        </p:nvGrpSpPr>
        <p:grpSpPr>
          <a:xfrm>
            <a:off x="745938" y="2540330"/>
            <a:ext cx="2398990" cy="986400"/>
            <a:chOff x="2113657" y="4283314"/>
            <a:chExt cx="3647460" cy="986400"/>
          </a:xfrm>
        </p:grpSpPr>
        <p:sp>
          <p:nvSpPr>
            <p:cNvPr id="6" name="TextBox 5">
              <a:extLst>
                <a:ext uri="{FF2B5EF4-FFF2-40B4-BE49-F238E27FC236}">
                  <a16:creationId xmlns:a16="http://schemas.microsoft.com/office/drawing/2014/main" id="{EB635E90-61C8-476A-9C0A-0D8830F8E036}"/>
                </a:ext>
              </a:extLst>
            </p:cNvPr>
            <p:cNvSpPr txBox="1"/>
            <p:nvPr/>
          </p:nvSpPr>
          <p:spPr>
            <a:xfrm>
              <a:off x="2113657" y="4623383"/>
              <a:ext cx="3647458" cy="646331"/>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7" name="TextBox 6">
              <a:extLst>
                <a:ext uri="{FF2B5EF4-FFF2-40B4-BE49-F238E27FC236}">
                  <a16:creationId xmlns:a16="http://schemas.microsoft.com/office/drawing/2014/main" id="{CA83FE45-3363-4585-89B2-20D68FD133E7}"/>
                </a:ext>
              </a:extLst>
            </p:cNvPr>
            <p:cNvSpPr txBox="1"/>
            <p:nvPr/>
          </p:nvSpPr>
          <p:spPr>
            <a:xfrm>
              <a:off x="2113657" y="4283314"/>
              <a:ext cx="3647460" cy="276999"/>
            </a:xfrm>
            <a:prstGeom prst="rect">
              <a:avLst/>
            </a:prstGeom>
            <a:solidFill>
              <a:schemeClr val="accent1"/>
            </a:solidFill>
            <a:ln w="19050">
              <a:noFill/>
            </a:ln>
          </p:spPr>
          <p:txBody>
            <a:bodyPr wrap="square" rtlCol="0">
              <a:spAutoFit/>
            </a:bodyPr>
            <a:lstStyle/>
            <a:p>
              <a:pPr algn="ctr"/>
              <a:r>
                <a:rPr lang="fa-IR" altLang="ko-KR" sz="1200" b="1" dirty="0">
                  <a:solidFill>
                    <a:schemeClr val="bg1"/>
                  </a:solidFill>
                  <a:cs typeface="B Nazanin" panose="00000700000000000000" pitchFamily="2" charset="-78"/>
                </a:rPr>
                <a:t>متن را اینجا بنویسید</a:t>
              </a:r>
              <a:endParaRPr lang="ko-KR" altLang="en-US" sz="1200" b="1" dirty="0">
                <a:solidFill>
                  <a:schemeClr val="bg1"/>
                </a:solidFill>
                <a:cs typeface="B Nazanin" panose="00000700000000000000" pitchFamily="2" charset="-78"/>
              </a:endParaRPr>
            </a:p>
          </p:txBody>
        </p:sp>
      </p:grpSp>
      <p:grpSp>
        <p:nvGrpSpPr>
          <p:cNvPr id="8" name="Group 7">
            <a:extLst>
              <a:ext uri="{FF2B5EF4-FFF2-40B4-BE49-F238E27FC236}">
                <a16:creationId xmlns:a16="http://schemas.microsoft.com/office/drawing/2014/main" id="{3CE01D58-08B9-4B33-9907-85C30E4D7BD6}"/>
              </a:ext>
            </a:extLst>
          </p:cNvPr>
          <p:cNvGrpSpPr/>
          <p:nvPr/>
        </p:nvGrpSpPr>
        <p:grpSpPr>
          <a:xfrm>
            <a:off x="3789720" y="2540330"/>
            <a:ext cx="2398990" cy="986400"/>
            <a:chOff x="2113657" y="4283314"/>
            <a:chExt cx="3647460" cy="986400"/>
          </a:xfrm>
        </p:grpSpPr>
        <p:sp>
          <p:nvSpPr>
            <p:cNvPr id="9" name="TextBox 8">
              <a:extLst>
                <a:ext uri="{FF2B5EF4-FFF2-40B4-BE49-F238E27FC236}">
                  <a16:creationId xmlns:a16="http://schemas.microsoft.com/office/drawing/2014/main" id="{BFC8579A-32D6-4753-BE77-623C3FB07AB8}"/>
                </a:ext>
              </a:extLst>
            </p:cNvPr>
            <p:cNvSpPr txBox="1"/>
            <p:nvPr/>
          </p:nvSpPr>
          <p:spPr>
            <a:xfrm>
              <a:off x="2113657" y="4623383"/>
              <a:ext cx="3647458" cy="646331"/>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10" name="TextBox 9">
              <a:extLst>
                <a:ext uri="{FF2B5EF4-FFF2-40B4-BE49-F238E27FC236}">
                  <a16:creationId xmlns:a16="http://schemas.microsoft.com/office/drawing/2014/main" id="{B65B9D38-A20D-401F-B7C8-3C28B471DDA7}"/>
                </a:ext>
              </a:extLst>
            </p:cNvPr>
            <p:cNvSpPr txBox="1"/>
            <p:nvPr/>
          </p:nvSpPr>
          <p:spPr>
            <a:xfrm>
              <a:off x="2113657" y="4283314"/>
              <a:ext cx="3647460" cy="276999"/>
            </a:xfrm>
            <a:prstGeom prst="rect">
              <a:avLst/>
            </a:prstGeom>
            <a:solidFill>
              <a:schemeClr val="accent2"/>
            </a:solidFill>
            <a:ln w="19050">
              <a:noFill/>
            </a:ln>
          </p:spPr>
          <p:txBody>
            <a:bodyPr wrap="square" rtlCol="0">
              <a:spAutoFit/>
            </a:bodyPr>
            <a:lstStyle/>
            <a:p>
              <a:pPr algn="ctr"/>
              <a:r>
                <a:rPr lang="fa-IR" altLang="ko-KR" sz="1200" b="1" dirty="0">
                  <a:solidFill>
                    <a:schemeClr val="bg1"/>
                  </a:solidFill>
                  <a:cs typeface="B Nazanin" panose="00000700000000000000" pitchFamily="2" charset="-78"/>
                </a:rPr>
                <a:t>متن را اینجا بنویسید</a:t>
              </a:r>
              <a:endParaRPr lang="ko-KR" altLang="en-US" sz="1200" b="1" dirty="0">
                <a:solidFill>
                  <a:schemeClr val="bg1"/>
                </a:solidFill>
                <a:cs typeface="B Nazanin" panose="00000700000000000000" pitchFamily="2" charset="-78"/>
              </a:endParaRPr>
            </a:p>
          </p:txBody>
        </p:sp>
      </p:grpSp>
      <p:grpSp>
        <p:nvGrpSpPr>
          <p:cNvPr id="11" name="Group 10">
            <a:extLst>
              <a:ext uri="{FF2B5EF4-FFF2-40B4-BE49-F238E27FC236}">
                <a16:creationId xmlns:a16="http://schemas.microsoft.com/office/drawing/2014/main" id="{3D925839-F45B-4713-BA87-A564C21AF69C}"/>
              </a:ext>
            </a:extLst>
          </p:cNvPr>
          <p:cNvGrpSpPr/>
          <p:nvPr/>
        </p:nvGrpSpPr>
        <p:grpSpPr>
          <a:xfrm>
            <a:off x="745938" y="4938029"/>
            <a:ext cx="2398990" cy="986400"/>
            <a:chOff x="2113657" y="4283314"/>
            <a:chExt cx="3647460" cy="986400"/>
          </a:xfrm>
        </p:grpSpPr>
        <p:sp>
          <p:nvSpPr>
            <p:cNvPr id="12" name="TextBox 11">
              <a:extLst>
                <a:ext uri="{FF2B5EF4-FFF2-40B4-BE49-F238E27FC236}">
                  <a16:creationId xmlns:a16="http://schemas.microsoft.com/office/drawing/2014/main" id="{3E1DA74C-BC44-4BC9-9BC4-F5713D68BFB1}"/>
                </a:ext>
              </a:extLst>
            </p:cNvPr>
            <p:cNvSpPr txBox="1"/>
            <p:nvPr/>
          </p:nvSpPr>
          <p:spPr>
            <a:xfrm>
              <a:off x="2113657" y="4623383"/>
              <a:ext cx="3647458" cy="646331"/>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13" name="TextBox 12">
              <a:extLst>
                <a:ext uri="{FF2B5EF4-FFF2-40B4-BE49-F238E27FC236}">
                  <a16:creationId xmlns:a16="http://schemas.microsoft.com/office/drawing/2014/main" id="{032345A6-A75E-4F3E-8A45-584536A34CD8}"/>
                </a:ext>
              </a:extLst>
            </p:cNvPr>
            <p:cNvSpPr txBox="1"/>
            <p:nvPr/>
          </p:nvSpPr>
          <p:spPr>
            <a:xfrm>
              <a:off x="2113657" y="4283314"/>
              <a:ext cx="3647460" cy="276999"/>
            </a:xfrm>
            <a:prstGeom prst="rect">
              <a:avLst/>
            </a:prstGeom>
            <a:solidFill>
              <a:schemeClr val="accent4"/>
            </a:solidFill>
            <a:ln w="19050">
              <a:noFill/>
            </a:ln>
          </p:spPr>
          <p:txBody>
            <a:bodyPr wrap="square" rtlCol="0">
              <a:spAutoFit/>
            </a:bodyPr>
            <a:lstStyle/>
            <a:p>
              <a:pPr algn="ctr"/>
              <a:r>
                <a:rPr lang="fa-IR" altLang="ko-KR" sz="1200" b="1" dirty="0">
                  <a:solidFill>
                    <a:schemeClr val="bg1"/>
                  </a:solidFill>
                  <a:cs typeface="B Nazanin" panose="00000700000000000000" pitchFamily="2" charset="-78"/>
                </a:rPr>
                <a:t>متن را اینجا بنویسید</a:t>
              </a:r>
              <a:endParaRPr lang="ko-KR" altLang="en-US" sz="1200" b="1" dirty="0">
                <a:solidFill>
                  <a:schemeClr val="bg1"/>
                </a:solidFill>
                <a:cs typeface="B Nazanin" panose="00000700000000000000" pitchFamily="2" charset="-78"/>
              </a:endParaRPr>
            </a:p>
          </p:txBody>
        </p:sp>
      </p:grpSp>
      <p:grpSp>
        <p:nvGrpSpPr>
          <p:cNvPr id="14" name="Group 13">
            <a:extLst>
              <a:ext uri="{FF2B5EF4-FFF2-40B4-BE49-F238E27FC236}">
                <a16:creationId xmlns:a16="http://schemas.microsoft.com/office/drawing/2014/main" id="{94500209-E342-4A54-A752-9D778266F15B}"/>
              </a:ext>
            </a:extLst>
          </p:cNvPr>
          <p:cNvGrpSpPr/>
          <p:nvPr/>
        </p:nvGrpSpPr>
        <p:grpSpPr>
          <a:xfrm>
            <a:off x="3789720" y="4938029"/>
            <a:ext cx="2398990" cy="986400"/>
            <a:chOff x="2113657" y="4283314"/>
            <a:chExt cx="3647460" cy="986400"/>
          </a:xfrm>
        </p:grpSpPr>
        <p:sp>
          <p:nvSpPr>
            <p:cNvPr id="15" name="TextBox 14">
              <a:extLst>
                <a:ext uri="{FF2B5EF4-FFF2-40B4-BE49-F238E27FC236}">
                  <a16:creationId xmlns:a16="http://schemas.microsoft.com/office/drawing/2014/main" id="{1C2786EC-B62E-48BF-8524-5D6A4AAD5630}"/>
                </a:ext>
              </a:extLst>
            </p:cNvPr>
            <p:cNvSpPr txBox="1"/>
            <p:nvPr/>
          </p:nvSpPr>
          <p:spPr>
            <a:xfrm>
              <a:off x="2113657" y="4623383"/>
              <a:ext cx="3647458" cy="646331"/>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16" name="TextBox 15">
              <a:extLst>
                <a:ext uri="{FF2B5EF4-FFF2-40B4-BE49-F238E27FC236}">
                  <a16:creationId xmlns:a16="http://schemas.microsoft.com/office/drawing/2014/main" id="{7425E3F0-7FC4-4F6E-8F3F-85F87BE12E6A}"/>
                </a:ext>
              </a:extLst>
            </p:cNvPr>
            <p:cNvSpPr txBox="1"/>
            <p:nvPr/>
          </p:nvSpPr>
          <p:spPr>
            <a:xfrm>
              <a:off x="2113657" y="4283314"/>
              <a:ext cx="3647460" cy="276999"/>
            </a:xfrm>
            <a:prstGeom prst="rect">
              <a:avLst/>
            </a:prstGeom>
            <a:solidFill>
              <a:schemeClr val="accent3"/>
            </a:solidFill>
            <a:ln w="19050">
              <a:noFill/>
            </a:ln>
          </p:spPr>
          <p:txBody>
            <a:bodyPr wrap="square" rtlCol="0">
              <a:spAutoFit/>
            </a:bodyPr>
            <a:lstStyle/>
            <a:p>
              <a:pPr algn="ctr"/>
              <a:r>
                <a:rPr lang="fa-IR" altLang="ko-KR" sz="1200" b="1" dirty="0">
                  <a:solidFill>
                    <a:schemeClr val="bg1"/>
                  </a:solidFill>
                  <a:cs typeface="B Nazanin" panose="00000700000000000000" pitchFamily="2" charset="-78"/>
                </a:rPr>
                <a:t>متن را اینجا بنویسید</a:t>
              </a:r>
              <a:endParaRPr lang="ko-KR" altLang="en-US" sz="1200" b="1" dirty="0">
                <a:solidFill>
                  <a:schemeClr val="bg1"/>
                </a:solidFill>
                <a:cs typeface="B Nazanin" panose="00000700000000000000" pitchFamily="2" charset="-78"/>
              </a:endParaRPr>
            </a:p>
          </p:txBody>
        </p:sp>
      </p:grpSp>
      <p:sp>
        <p:nvSpPr>
          <p:cNvPr id="17" name="Rectangle 36">
            <a:extLst>
              <a:ext uri="{FF2B5EF4-FFF2-40B4-BE49-F238E27FC236}">
                <a16:creationId xmlns:a16="http://schemas.microsoft.com/office/drawing/2014/main" id="{8ED84EBF-C362-4CCB-A250-D086A5C9278E}"/>
              </a:ext>
            </a:extLst>
          </p:cNvPr>
          <p:cNvSpPr/>
          <p:nvPr/>
        </p:nvSpPr>
        <p:spPr>
          <a:xfrm>
            <a:off x="1721931" y="1855140"/>
            <a:ext cx="466383" cy="389859"/>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dirty="0">
              <a:cs typeface="B Nazanin" panose="00000700000000000000" pitchFamily="2" charset="-78"/>
            </a:endParaRPr>
          </a:p>
        </p:txBody>
      </p:sp>
      <p:sp>
        <p:nvSpPr>
          <p:cNvPr id="18" name="Oval 21">
            <a:extLst>
              <a:ext uri="{FF2B5EF4-FFF2-40B4-BE49-F238E27FC236}">
                <a16:creationId xmlns:a16="http://schemas.microsoft.com/office/drawing/2014/main" id="{F0005356-7A0B-4E72-A8AC-C925EF2D33FF}"/>
              </a:ext>
            </a:extLst>
          </p:cNvPr>
          <p:cNvSpPr>
            <a:spLocks noChangeAspect="1"/>
          </p:cNvSpPr>
          <p:nvPr/>
        </p:nvSpPr>
        <p:spPr>
          <a:xfrm>
            <a:off x="1741499" y="4238844"/>
            <a:ext cx="421555" cy="425076"/>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19" name="Rectangle 16">
            <a:extLst>
              <a:ext uri="{FF2B5EF4-FFF2-40B4-BE49-F238E27FC236}">
                <a16:creationId xmlns:a16="http://schemas.microsoft.com/office/drawing/2014/main" id="{F0EAB9F0-0FB9-4FD6-ACFF-DCB6CBC31BA2}"/>
              </a:ext>
            </a:extLst>
          </p:cNvPr>
          <p:cNvSpPr/>
          <p:nvPr/>
        </p:nvSpPr>
        <p:spPr>
          <a:xfrm rot="2700000">
            <a:off x="4831598" y="1767490"/>
            <a:ext cx="315234" cy="565156"/>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0" name="Rectangle 9">
            <a:extLst>
              <a:ext uri="{FF2B5EF4-FFF2-40B4-BE49-F238E27FC236}">
                <a16:creationId xmlns:a16="http://schemas.microsoft.com/office/drawing/2014/main" id="{C044902C-8E9E-426C-A4D0-C335D6B2B9FD}"/>
              </a:ext>
            </a:extLst>
          </p:cNvPr>
          <p:cNvSpPr/>
          <p:nvPr/>
        </p:nvSpPr>
        <p:spPr>
          <a:xfrm>
            <a:off x="4775760" y="4251442"/>
            <a:ext cx="426910" cy="399626"/>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pic>
        <p:nvPicPr>
          <p:cNvPr id="21" name="Picture Placeholder 20">
            <a:extLst>
              <a:ext uri="{FF2B5EF4-FFF2-40B4-BE49-F238E27FC236}">
                <a16:creationId xmlns:a16="http://schemas.microsoft.com/office/drawing/2014/main" id="{2F7896B1-C181-411C-B1FB-67056C601C41}"/>
              </a:ext>
            </a:extLst>
          </p:cNvPr>
          <p:cNvPicPr>
            <a:picLocks noGrp="1" noChangeAspect="1"/>
          </p:cNvPicPr>
          <p:nvPr>
            <p:ph type="pic" idx="12"/>
          </p:nvPr>
        </p:nvPicPr>
        <p:blipFill>
          <a:blip r:embed="rId2">
            <a:extLst>
              <a:ext uri="{28A0092B-C50C-407E-A947-70E740481C1C}">
                <a14:useLocalDpi xmlns:a14="http://schemas.microsoft.com/office/drawing/2010/main" val="0"/>
              </a:ext>
            </a:extLst>
          </a:blip>
          <a:srcRect/>
          <a:stretch>
            <a:fillRect/>
          </a:stretch>
        </p:blipFill>
        <p:spPr/>
      </p:pic>
      <p:pic>
        <p:nvPicPr>
          <p:cNvPr id="26" name="Picture Placeholder 25">
            <a:extLst>
              <a:ext uri="{FF2B5EF4-FFF2-40B4-BE49-F238E27FC236}">
                <a16:creationId xmlns:a16="http://schemas.microsoft.com/office/drawing/2014/main" id="{DA4F2A40-0ACF-FC18-B3FC-2CFEAAE6EDBA}"/>
              </a:ext>
            </a:extLst>
          </p:cNvPr>
          <p:cNvPicPr>
            <a:picLocks noGrp="1" noChangeAspect="1"/>
          </p:cNvPicPr>
          <p:nvPr>
            <p:ph type="pic" idx="13"/>
          </p:nvPr>
        </p:nvPicPr>
        <p:blipFill>
          <a:blip r:embed="rId3">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3223665472"/>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Group 2">
            <a:extLst>
              <a:ext uri="{FF2B5EF4-FFF2-40B4-BE49-F238E27FC236}">
                <a16:creationId xmlns:a16="http://schemas.microsoft.com/office/drawing/2014/main" id="{2CA34BD4-65B4-44C0-B6EC-C12D42504F26}"/>
              </a:ext>
            </a:extLst>
          </p:cNvPr>
          <p:cNvGrpSpPr/>
          <p:nvPr/>
        </p:nvGrpSpPr>
        <p:grpSpPr>
          <a:xfrm>
            <a:off x="4343840" y="2276915"/>
            <a:ext cx="3407610" cy="3318413"/>
            <a:chOff x="3063325" y="2170725"/>
            <a:chExt cx="2650722" cy="2581339"/>
          </a:xfrm>
        </p:grpSpPr>
        <p:sp>
          <p:nvSpPr>
            <p:cNvPr id="4" name="Right Triangle 3">
              <a:extLst>
                <a:ext uri="{FF2B5EF4-FFF2-40B4-BE49-F238E27FC236}">
                  <a16:creationId xmlns:a16="http://schemas.microsoft.com/office/drawing/2014/main" id="{D2598295-36C4-4115-90CC-E4D2126CB963}"/>
                </a:ext>
              </a:extLst>
            </p:cNvPr>
            <p:cNvSpPr/>
            <p:nvPr/>
          </p:nvSpPr>
          <p:spPr>
            <a:xfrm rot="900000">
              <a:off x="4602029" y="2183569"/>
              <a:ext cx="914400" cy="914400"/>
            </a:xfrm>
            <a:prstGeom prst="r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5" name="Right Triangle 4">
              <a:extLst>
                <a:ext uri="{FF2B5EF4-FFF2-40B4-BE49-F238E27FC236}">
                  <a16:creationId xmlns:a16="http://schemas.microsoft.com/office/drawing/2014/main" id="{BDEF496E-69FC-400C-8277-C06232C7C2C5}"/>
                </a:ext>
              </a:extLst>
            </p:cNvPr>
            <p:cNvSpPr/>
            <p:nvPr/>
          </p:nvSpPr>
          <p:spPr>
            <a:xfrm rot="5400000">
              <a:off x="4799647" y="3209012"/>
              <a:ext cx="914400" cy="914400"/>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6" name="Right Triangle 5">
              <a:extLst>
                <a:ext uri="{FF2B5EF4-FFF2-40B4-BE49-F238E27FC236}">
                  <a16:creationId xmlns:a16="http://schemas.microsoft.com/office/drawing/2014/main" id="{E50897A7-9856-4DF9-8A91-66D5500CD5B9}"/>
                </a:ext>
              </a:extLst>
            </p:cNvPr>
            <p:cNvSpPr/>
            <p:nvPr/>
          </p:nvSpPr>
          <p:spPr>
            <a:xfrm rot="9900000">
              <a:off x="3914232" y="3837664"/>
              <a:ext cx="914400" cy="914400"/>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7" name="Right Triangle 6">
              <a:extLst>
                <a:ext uri="{FF2B5EF4-FFF2-40B4-BE49-F238E27FC236}">
                  <a16:creationId xmlns:a16="http://schemas.microsoft.com/office/drawing/2014/main" id="{5EDAA38E-1695-42C0-BC8E-5D4EB5549E37}"/>
                </a:ext>
              </a:extLst>
            </p:cNvPr>
            <p:cNvSpPr/>
            <p:nvPr/>
          </p:nvSpPr>
          <p:spPr>
            <a:xfrm rot="14400000">
              <a:off x="3063325" y="3143800"/>
              <a:ext cx="914400" cy="914400"/>
            </a:xfrm>
            <a:prstGeom prst="r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8" name="Right Triangle 7">
              <a:extLst>
                <a:ext uri="{FF2B5EF4-FFF2-40B4-BE49-F238E27FC236}">
                  <a16:creationId xmlns:a16="http://schemas.microsoft.com/office/drawing/2014/main" id="{AE8E8D3E-B399-44F8-ACF9-B0D24E5DBD68}"/>
                </a:ext>
              </a:extLst>
            </p:cNvPr>
            <p:cNvSpPr/>
            <p:nvPr/>
          </p:nvSpPr>
          <p:spPr>
            <a:xfrm rot="18000000">
              <a:off x="3538286" y="2170725"/>
              <a:ext cx="914400" cy="914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grpSp>
      <p:grpSp>
        <p:nvGrpSpPr>
          <p:cNvPr id="9" name="Group 8">
            <a:extLst>
              <a:ext uri="{FF2B5EF4-FFF2-40B4-BE49-F238E27FC236}">
                <a16:creationId xmlns:a16="http://schemas.microsoft.com/office/drawing/2014/main" id="{F01893CD-0ED4-4F8B-854D-85A5BBFAE65C}"/>
              </a:ext>
            </a:extLst>
          </p:cNvPr>
          <p:cNvGrpSpPr/>
          <p:nvPr/>
        </p:nvGrpSpPr>
        <p:grpSpPr>
          <a:xfrm>
            <a:off x="2013611" y="5205086"/>
            <a:ext cx="4140000" cy="899495"/>
            <a:chOff x="200945" y="4307149"/>
            <a:chExt cx="4397461" cy="899495"/>
          </a:xfrm>
        </p:grpSpPr>
        <p:sp>
          <p:nvSpPr>
            <p:cNvPr id="10" name="TextBox 9">
              <a:extLst>
                <a:ext uri="{FF2B5EF4-FFF2-40B4-BE49-F238E27FC236}">
                  <a16:creationId xmlns:a16="http://schemas.microsoft.com/office/drawing/2014/main" id="{889297C0-A84C-427C-BBFC-A137945557AD}"/>
                </a:ext>
              </a:extLst>
            </p:cNvPr>
            <p:cNvSpPr txBox="1"/>
            <p:nvPr/>
          </p:nvSpPr>
          <p:spPr>
            <a:xfrm>
              <a:off x="245431" y="4560313"/>
              <a:ext cx="4334257"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a:t>
              </a:r>
              <a:endParaRPr lang="ko-KR" altLang="en-US" sz="1200" dirty="0">
                <a:solidFill>
                  <a:schemeClr val="tx1">
                    <a:lumMod val="75000"/>
                    <a:lumOff val="25000"/>
                  </a:schemeClr>
                </a:solidFill>
                <a:cs typeface="B Nazanin" panose="00000700000000000000" pitchFamily="2" charset="-78"/>
              </a:endParaRPr>
            </a:p>
          </p:txBody>
        </p:sp>
        <p:sp>
          <p:nvSpPr>
            <p:cNvPr id="11" name="TextBox 10">
              <a:extLst>
                <a:ext uri="{FF2B5EF4-FFF2-40B4-BE49-F238E27FC236}">
                  <a16:creationId xmlns:a16="http://schemas.microsoft.com/office/drawing/2014/main" id="{C99D43D8-FC11-4CB7-8B50-6E665275015A}"/>
                </a:ext>
              </a:extLst>
            </p:cNvPr>
            <p:cNvSpPr txBox="1"/>
            <p:nvPr/>
          </p:nvSpPr>
          <p:spPr>
            <a:xfrm>
              <a:off x="200945" y="4307149"/>
              <a:ext cx="4397461" cy="276999"/>
            </a:xfrm>
            <a:prstGeom prst="rect">
              <a:avLst/>
            </a:prstGeom>
            <a:noFill/>
          </p:spPr>
          <p:txBody>
            <a:bodyPr wrap="square" rtlCol="0">
              <a:spAutoFit/>
            </a:bodyPr>
            <a:lstStyle/>
            <a:p>
              <a:pPr algn="r"/>
              <a:r>
                <a:rPr lang="fa-IR" altLang="ko-KR" sz="1200" b="1" dirty="0">
                  <a:solidFill>
                    <a:schemeClr val="tx1">
                      <a:lumMod val="65000"/>
                      <a:lumOff val="35000"/>
                    </a:schemeClr>
                  </a:solidFill>
                  <a:cs typeface="B Nazanin" panose="00000700000000000000" pitchFamily="2" charset="-78"/>
                </a:rPr>
                <a:t>متن را اینجا بنویسید</a:t>
              </a:r>
              <a:endParaRPr lang="ko-KR" altLang="en-US" sz="1200" b="1" dirty="0">
                <a:solidFill>
                  <a:schemeClr val="tx1">
                    <a:lumMod val="65000"/>
                    <a:lumOff val="35000"/>
                  </a:schemeClr>
                </a:solidFill>
                <a:cs typeface="B Nazanin" panose="00000700000000000000" pitchFamily="2" charset="-78"/>
              </a:endParaRPr>
            </a:p>
          </p:txBody>
        </p:sp>
      </p:grpSp>
      <p:grpSp>
        <p:nvGrpSpPr>
          <p:cNvPr id="12" name="Group 11">
            <a:extLst>
              <a:ext uri="{FF2B5EF4-FFF2-40B4-BE49-F238E27FC236}">
                <a16:creationId xmlns:a16="http://schemas.microsoft.com/office/drawing/2014/main" id="{625E67F8-CED8-46A1-B53F-16751FF761FC}"/>
              </a:ext>
            </a:extLst>
          </p:cNvPr>
          <p:cNvGrpSpPr/>
          <p:nvPr/>
        </p:nvGrpSpPr>
        <p:grpSpPr>
          <a:xfrm>
            <a:off x="7413512" y="2622063"/>
            <a:ext cx="4140000" cy="899495"/>
            <a:chOff x="200945" y="4307149"/>
            <a:chExt cx="4397461" cy="899495"/>
          </a:xfrm>
        </p:grpSpPr>
        <p:sp>
          <p:nvSpPr>
            <p:cNvPr id="13" name="TextBox 12">
              <a:extLst>
                <a:ext uri="{FF2B5EF4-FFF2-40B4-BE49-F238E27FC236}">
                  <a16:creationId xmlns:a16="http://schemas.microsoft.com/office/drawing/2014/main" id="{7A420EE8-C415-4FA6-A8A1-7E92E385C729}"/>
                </a:ext>
              </a:extLst>
            </p:cNvPr>
            <p:cNvSpPr txBox="1"/>
            <p:nvPr/>
          </p:nvSpPr>
          <p:spPr>
            <a:xfrm>
              <a:off x="245431" y="4560313"/>
              <a:ext cx="4334257" cy="646331"/>
            </a:xfrm>
            <a:prstGeom prst="rect">
              <a:avLst/>
            </a:prstGeom>
            <a:noFill/>
          </p:spPr>
          <p:txBody>
            <a:bodyPr wrap="square" rtlCol="0">
              <a:spAutoFit/>
            </a:bodyPr>
            <a:lstStyle/>
            <a:p>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a:t>
              </a:r>
              <a:endParaRPr lang="ko-KR" altLang="en-US" sz="1200" dirty="0">
                <a:solidFill>
                  <a:schemeClr val="tx1">
                    <a:lumMod val="75000"/>
                    <a:lumOff val="25000"/>
                  </a:schemeClr>
                </a:solidFill>
                <a:cs typeface="B Nazanin" panose="00000700000000000000" pitchFamily="2" charset="-78"/>
              </a:endParaRPr>
            </a:p>
          </p:txBody>
        </p:sp>
        <p:sp>
          <p:nvSpPr>
            <p:cNvPr id="14" name="TextBox 13">
              <a:extLst>
                <a:ext uri="{FF2B5EF4-FFF2-40B4-BE49-F238E27FC236}">
                  <a16:creationId xmlns:a16="http://schemas.microsoft.com/office/drawing/2014/main" id="{C8DA1EED-70B3-460E-A0E9-C2AE97B3CA1C}"/>
                </a:ext>
              </a:extLst>
            </p:cNvPr>
            <p:cNvSpPr txBox="1"/>
            <p:nvPr/>
          </p:nvSpPr>
          <p:spPr>
            <a:xfrm>
              <a:off x="200945" y="4307149"/>
              <a:ext cx="4397461" cy="276999"/>
            </a:xfrm>
            <a:prstGeom prst="rect">
              <a:avLst/>
            </a:prstGeom>
            <a:noFill/>
          </p:spPr>
          <p:txBody>
            <a:bodyPr wrap="square" rtlCol="0">
              <a:spAutoFit/>
            </a:bodyPr>
            <a:lstStyle/>
            <a:p>
              <a:r>
                <a:rPr lang="fa-IR" altLang="ko-KR" sz="1200" b="1" dirty="0">
                  <a:solidFill>
                    <a:schemeClr val="tx1">
                      <a:lumMod val="65000"/>
                      <a:lumOff val="35000"/>
                    </a:schemeClr>
                  </a:solidFill>
                  <a:cs typeface="B Nazanin" panose="00000700000000000000" pitchFamily="2" charset="-78"/>
                </a:rPr>
                <a:t>متن را اینجا بنویسید</a:t>
              </a:r>
              <a:endParaRPr lang="ko-KR" altLang="en-US" sz="1200" b="1" dirty="0">
                <a:solidFill>
                  <a:schemeClr val="tx1">
                    <a:lumMod val="65000"/>
                    <a:lumOff val="35000"/>
                  </a:schemeClr>
                </a:solidFill>
                <a:cs typeface="B Nazanin" panose="00000700000000000000" pitchFamily="2" charset="-78"/>
              </a:endParaRPr>
            </a:p>
          </p:txBody>
        </p:sp>
      </p:grpSp>
      <p:grpSp>
        <p:nvGrpSpPr>
          <p:cNvPr id="15" name="Group 14">
            <a:extLst>
              <a:ext uri="{FF2B5EF4-FFF2-40B4-BE49-F238E27FC236}">
                <a16:creationId xmlns:a16="http://schemas.microsoft.com/office/drawing/2014/main" id="{97A5AFD1-DCC9-4602-936F-2F1FD6D7A213}"/>
              </a:ext>
            </a:extLst>
          </p:cNvPr>
          <p:cNvGrpSpPr/>
          <p:nvPr/>
        </p:nvGrpSpPr>
        <p:grpSpPr>
          <a:xfrm>
            <a:off x="7142997" y="4443856"/>
            <a:ext cx="4140000" cy="899495"/>
            <a:chOff x="200945" y="4307149"/>
            <a:chExt cx="4397461" cy="899495"/>
          </a:xfrm>
        </p:grpSpPr>
        <p:sp>
          <p:nvSpPr>
            <p:cNvPr id="16" name="TextBox 15">
              <a:extLst>
                <a:ext uri="{FF2B5EF4-FFF2-40B4-BE49-F238E27FC236}">
                  <a16:creationId xmlns:a16="http://schemas.microsoft.com/office/drawing/2014/main" id="{712B484B-57B5-496B-92A1-0336896ED802}"/>
                </a:ext>
              </a:extLst>
            </p:cNvPr>
            <p:cNvSpPr txBox="1"/>
            <p:nvPr/>
          </p:nvSpPr>
          <p:spPr>
            <a:xfrm>
              <a:off x="245431" y="4560313"/>
              <a:ext cx="4334257" cy="646331"/>
            </a:xfrm>
            <a:prstGeom prst="rect">
              <a:avLst/>
            </a:prstGeom>
            <a:noFill/>
          </p:spPr>
          <p:txBody>
            <a:bodyPr wrap="square" rtlCol="0">
              <a:spAutoFit/>
            </a:bodyPr>
            <a:lstStyle/>
            <a:p>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a:t>
              </a:r>
              <a:endParaRPr lang="ko-KR" altLang="en-US" sz="1200" dirty="0">
                <a:solidFill>
                  <a:schemeClr val="tx1">
                    <a:lumMod val="75000"/>
                    <a:lumOff val="25000"/>
                  </a:schemeClr>
                </a:solidFill>
                <a:cs typeface="B Nazanin" panose="00000700000000000000" pitchFamily="2" charset="-78"/>
              </a:endParaRPr>
            </a:p>
          </p:txBody>
        </p:sp>
        <p:sp>
          <p:nvSpPr>
            <p:cNvPr id="17" name="TextBox 16">
              <a:extLst>
                <a:ext uri="{FF2B5EF4-FFF2-40B4-BE49-F238E27FC236}">
                  <a16:creationId xmlns:a16="http://schemas.microsoft.com/office/drawing/2014/main" id="{1E931882-3B64-49D4-B604-F2AC4667D3FF}"/>
                </a:ext>
              </a:extLst>
            </p:cNvPr>
            <p:cNvSpPr txBox="1"/>
            <p:nvPr/>
          </p:nvSpPr>
          <p:spPr>
            <a:xfrm>
              <a:off x="200945" y="4307149"/>
              <a:ext cx="4397461" cy="276999"/>
            </a:xfrm>
            <a:prstGeom prst="rect">
              <a:avLst/>
            </a:prstGeom>
            <a:noFill/>
          </p:spPr>
          <p:txBody>
            <a:bodyPr wrap="square" rtlCol="0">
              <a:spAutoFit/>
            </a:bodyPr>
            <a:lstStyle/>
            <a:p>
              <a:r>
                <a:rPr lang="fa-IR" altLang="ko-KR" sz="1200" b="1" dirty="0">
                  <a:solidFill>
                    <a:schemeClr val="tx1">
                      <a:lumMod val="65000"/>
                      <a:lumOff val="35000"/>
                    </a:schemeClr>
                  </a:solidFill>
                  <a:cs typeface="B Nazanin" panose="00000700000000000000" pitchFamily="2" charset="-78"/>
                </a:rPr>
                <a:t>متن را اینجا بنویسید</a:t>
              </a:r>
              <a:endParaRPr lang="ko-KR" altLang="en-US" sz="1200" b="1" dirty="0">
                <a:solidFill>
                  <a:schemeClr val="tx1">
                    <a:lumMod val="65000"/>
                    <a:lumOff val="35000"/>
                  </a:schemeClr>
                </a:solidFill>
                <a:cs typeface="B Nazanin" panose="00000700000000000000" pitchFamily="2" charset="-78"/>
              </a:endParaRPr>
            </a:p>
          </p:txBody>
        </p:sp>
      </p:grpSp>
      <p:grpSp>
        <p:nvGrpSpPr>
          <p:cNvPr id="18" name="Group 17">
            <a:extLst>
              <a:ext uri="{FF2B5EF4-FFF2-40B4-BE49-F238E27FC236}">
                <a16:creationId xmlns:a16="http://schemas.microsoft.com/office/drawing/2014/main" id="{613856FE-EBFB-4175-B33B-050D29B4C7C1}"/>
              </a:ext>
            </a:extLst>
          </p:cNvPr>
          <p:cNvGrpSpPr/>
          <p:nvPr/>
        </p:nvGrpSpPr>
        <p:grpSpPr>
          <a:xfrm>
            <a:off x="646366" y="3244559"/>
            <a:ext cx="4140000" cy="899495"/>
            <a:chOff x="200945" y="4307149"/>
            <a:chExt cx="4397461" cy="899495"/>
          </a:xfrm>
        </p:grpSpPr>
        <p:sp>
          <p:nvSpPr>
            <p:cNvPr id="19" name="TextBox 18">
              <a:extLst>
                <a:ext uri="{FF2B5EF4-FFF2-40B4-BE49-F238E27FC236}">
                  <a16:creationId xmlns:a16="http://schemas.microsoft.com/office/drawing/2014/main" id="{808B5206-7D2A-4237-98ED-761BD7188B1E}"/>
                </a:ext>
              </a:extLst>
            </p:cNvPr>
            <p:cNvSpPr txBox="1"/>
            <p:nvPr/>
          </p:nvSpPr>
          <p:spPr>
            <a:xfrm>
              <a:off x="245431" y="4560313"/>
              <a:ext cx="4334257"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a:t>
              </a:r>
              <a:endParaRPr lang="ko-KR" altLang="en-US" sz="1200" dirty="0">
                <a:solidFill>
                  <a:schemeClr val="tx1">
                    <a:lumMod val="75000"/>
                    <a:lumOff val="25000"/>
                  </a:schemeClr>
                </a:solidFill>
                <a:cs typeface="B Nazanin" panose="00000700000000000000" pitchFamily="2" charset="-78"/>
              </a:endParaRPr>
            </a:p>
          </p:txBody>
        </p:sp>
        <p:sp>
          <p:nvSpPr>
            <p:cNvPr id="20" name="TextBox 19">
              <a:extLst>
                <a:ext uri="{FF2B5EF4-FFF2-40B4-BE49-F238E27FC236}">
                  <a16:creationId xmlns:a16="http://schemas.microsoft.com/office/drawing/2014/main" id="{4C3FD614-AEDD-400E-8039-CC8B4DB2540F}"/>
                </a:ext>
              </a:extLst>
            </p:cNvPr>
            <p:cNvSpPr txBox="1"/>
            <p:nvPr/>
          </p:nvSpPr>
          <p:spPr>
            <a:xfrm>
              <a:off x="200945" y="4307149"/>
              <a:ext cx="4397461" cy="276999"/>
            </a:xfrm>
            <a:prstGeom prst="rect">
              <a:avLst/>
            </a:prstGeom>
            <a:noFill/>
          </p:spPr>
          <p:txBody>
            <a:bodyPr wrap="square" rtlCol="0">
              <a:spAutoFit/>
            </a:bodyPr>
            <a:lstStyle/>
            <a:p>
              <a:pPr algn="r"/>
              <a:r>
                <a:rPr lang="fa-IR" altLang="ko-KR" sz="1200" b="1" dirty="0">
                  <a:solidFill>
                    <a:schemeClr val="tx1">
                      <a:lumMod val="65000"/>
                      <a:lumOff val="35000"/>
                    </a:schemeClr>
                  </a:solidFill>
                  <a:cs typeface="B Nazanin" panose="00000700000000000000" pitchFamily="2" charset="-78"/>
                </a:rPr>
                <a:t>متن را اینجا بنویسید</a:t>
              </a:r>
              <a:endParaRPr lang="ko-KR" altLang="en-US" sz="1200" b="1" dirty="0">
                <a:solidFill>
                  <a:schemeClr val="tx1">
                    <a:lumMod val="65000"/>
                    <a:lumOff val="35000"/>
                  </a:schemeClr>
                </a:solidFill>
                <a:cs typeface="B Nazanin" panose="00000700000000000000" pitchFamily="2" charset="-78"/>
              </a:endParaRPr>
            </a:p>
          </p:txBody>
        </p:sp>
      </p:grpSp>
      <p:grpSp>
        <p:nvGrpSpPr>
          <p:cNvPr id="21" name="Group 20">
            <a:extLst>
              <a:ext uri="{FF2B5EF4-FFF2-40B4-BE49-F238E27FC236}">
                <a16:creationId xmlns:a16="http://schemas.microsoft.com/office/drawing/2014/main" id="{29C76304-6C16-4C94-BBF9-F491D7FAD867}"/>
              </a:ext>
            </a:extLst>
          </p:cNvPr>
          <p:cNvGrpSpPr/>
          <p:nvPr/>
        </p:nvGrpSpPr>
        <p:grpSpPr>
          <a:xfrm>
            <a:off x="1704037" y="1769479"/>
            <a:ext cx="4140000" cy="899495"/>
            <a:chOff x="200945" y="4307149"/>
            <a:chExt cx="4397461" cy="899495"/>
          </a:xfrm>
        </p:grpSpPr>
        <p:sp>
          <p:nvSpPr>
            <p:cNvPr id="22" name="TextBox 21">
              <a:extLst>
                <a:ext uri="{FF2B5EF4-FFF2-40B4-BE49-F238E27FC236}">
                  <a16:creationId xmlns:a16="http://schemas.microsoft.com/office/drawing/2014/main" id="{607AD657-ADFF-42F7-B321-F291B12D4926}"/>
                </a:ext>
              </a:extLst>
            </p:cNvPr>
            <p:cNvSpPr txBox="1"/>
            <p:nvPr/>
          </p:nvSpPr>
          <p:spPr>
            <a:xfrm>
              <a:off x="245431" y="4560313"/>
              <a:ext cx="4334257"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a:t>
              </a:r>
              <a:endParaRPr lang="ko-KR" altLang="en-US" sz="1200" dirty="0">
                <a:solidFill>
                  <a:schemeClr val="tx1">
                    <a:lumMod val="75000"/>
                    <a:lumOff val="25000"/>
                  </a:schemeClr>
                </a:solidFill>
                <a:cs typeface="B Nazanin" panose="00000700000000000000" pitchFamily="2" charset="-78"/>
              </a:endParaRPr>
            </a:p>
          </p:txBody>
        </p:sp>
        <p:sp>
          <p:nvSpPr>
            <p:cNvPr id="23" name="TextBox 22">
              <a:extLst>
                <a:ext uri="{FF2B5EF4-FFF2-40B4-BE49-F238E27FC236}">
                  <a16:creationId xmlns:a16="http://schemas.microsoft.com/office/drawing/2014/main" id="{A0327E3F-B674-4CD7-91BB-CBF8E1A428AB}"/>
                </a:ext>
              </a:extLst>
            </p:cNvPr>
            <p:cNvSpPr txBox="1"/>
            <p:nvPr/>
          </p:nvSpPr>
          <p:spPr>
            <a:xfrm>
              <a:off x="200945" y="4307149"/>
              <a:ext cx="4397461" cy="276999"/>
            </a:xfrm>
            <a:prstGeom prst="rect">
              <a:avLst/>
            </a:prstGeom>
            <a:noFill/>
          </p:spPr>
          <p:txBody>
            <a:bodyPr wrap="square" rtlCol="0">
              <a:spAutoFit/>
            </a:bodyPr>
            <a:lstStyle/>
            <a:p>
              <a:pPr algn="r"/>
              <a:r>
                <a:rPr lang="fa-IR" altLang="ko-KR" sz="1200" b="1" dirty="0">
                  <a:solidFill>
                    <a:schemeClr val="tx1">
                      <a:lumMod val="65000"/>
                      <a:lumOff val="35000"/>
                    </a:schemeClr>
                  </a:solidFill>
                  <a:cs typeface="B Nazanin" panose="00000700000000000000" pitchFamily="2" charset="-78"/>
                </a:rPr>
                <a:t>متن را اینجا بنویسید</a:t>
              </a:r>
              <a:endParaRPr lang="ko-KR" altLang="en-US" sz="1200" b="1" dirty="0">
                <a:solidFill>
                  <a:schemeClr val="tx1">
                    <a:lumMod val="65000"/>
                    <a:lumOff val="35000"/>
                  </a:schemeClr>
                </a:solidFill>
                <a:cs typeface="B Nazanin" panose="00000700000000000000" pitchFamily="2" charset="-78"/>
              </a:endParaRPr>
            </a:p>
          </p:txBody>
        </p:sp>
      </p:grpSp>
      <p:sp>
        <p:nvSpPr>
          <p:cNvPr id="24" name="Isosceles Triangle 8">
            <a:extLst>
              <a:ext uri="{FF2B5EF4-FFF2-40B4-BE49-F238E27FC236}">
                <a16:creationId xmlns:a16="http://schemas.microsoft.com/office/drawing/2014/main" id="{4F7B129B-74DC-4636-926F-F2973949D35B}"/>
              </a:ext>
            </a:extLst>
          </p:cNvPr>
          <p:cNvSpPr/>
          <p:nvPr/>
        </p:nvSpPr>
        <p:spPr>
          <a:xfrm rot="16200000">
            <a:off x="6720396" y="3668670"/>
            <a:ext cx="378518" cy="451293"/>
          </a:xfrm>
          <a:custGeom>
            <a:avLst/>
            <a:gdLst/>
            <a:ahLst/>
            <a:cxnLst/>
            <a:rect l="l" t="t" r="r" b="b"/>
            <a:pathLst>
              <a:path w="2708011" h="3228660">
                <a:moveTo>
                  <a:pt x="1895121" y="2005092"/>
                </a:moveTo>
                <a:cubicBezTo>
                  <a:pt x="1769067" y="2196199"/>
                  <a:pt x="1559641" y="2315968"/>
                  <a:pt x="1331007" y="2327705"/>
                </a:cubicBezTo>
                <a:cubicBezTo>
                  <a:pt x="1102373" y="2339443"/>
                  <a:pt x="881783" y="2241749"/>
                  <a:pt x="736821" y="2064556"/>
                </a:cubicBezTo>
                <a:lnTo>
                  <a:pt x="885891" y="1942602"/>
                </a:lnTo>
                <a:cubicBezTo>
                  <a:pt x="992076" y="2072396"/>
                  <a:pt x="1153658" y="2143956"/>
                  <a:pt x="1321132" y="2135359"/>
                </a:cubicBezTo>
                <a:cubicBezTo>
                  <a:pt x="1488607" y="2126761"/>
                  <a:pt x="1642011" y="2039030"/>
                  <a:pt x="1734346" y="1899045"/>
                </a:cubicBezTo>
                <a:close/>
                <a:moveTo>
                  <a:pt x="2315256" y="2179725"/>
                </a:moveTo>
                <a:cubicBezTo>
                  <a:pt x="2124977" y="2519973"/>
                  <a:pt x="1777729" y="2743099"/>
                  <a:pt x="1389179" y="2774782"/>
                </a:cubicBezTo>
                <a:cubicBezTo>
                  <a:pt x="1000629" y="2806465"/>
                  <a:pt x="621821" y="2642541"/>
                  <a:pt x="378934" y="2337614"/>
                </a:cubicBezTo>
                <a:lnTo>
                  <a:pt x="519502" y="2225645"/>
                </a:lnTo>
                <a:cubicBezTo>
                  <a:pt x="725082" y="2483736"/>
                  <a:pt x="1045705" y="2622480"/>
                  <a:pt x="1374574" y="2595664"/>
                </a:cubicBezTo>
                <a:cubicBezTo>
                  <a:pt x="1703443" y="2568848"/>
                  <a:pt x="1997353" y="2379994"/>
                  <a:pt x="2158406" y="2092008"/>
                </a:cubicBezTo>
                <a:close/>
                <a:moveTo>
                  <a:pt x="2315941" y="1615003"/>
                </a:moveTo>
                <a:lnTo>
                  <a:pt x="272242" y="1615003"/>
                </a:lnTo>
                <a:lnTo>
                  <a:pt x="872561" y="666216"/>
                </a:lnTo>
                <a:lnTo>
                  <a:pt x="872561" y="219906"/>
                </a:lnTo>
                <a:cubicBezTo>
                  <a:pt x="872561" y="98674"/>
                  <a:pt x="970839" y="396"/>
                  <a:pt x="1092071" y="396"/>
                </a:cubicBezTo>
                <a:lnTo>
                  <a:pt x="1293841" y="396"/>
                </a:lnTo>
                <a:lnTo>
                  <a:pt x="1294092" y="0"/>
                </a:lnTo>
                <a:lnTo>
                  <a:pt x="1294343" y="396"/>
                </a:lnTo>
                <a:lnTo>
                  <a:pt x="1470231" y="396"/>
                </a:lnTo>
                <a:cubicBezTo>
                  <a:pt x="1591463" y="396"/>
                  <a:pt x="1689741" y="98674"/>
                  <a:pt x="1689741" y="219906"/>
                </a:cubicBezTo>
                <a:lnTo>
                  <a:pt x="1689741" y="625313"/>
                </a:lnTo>
                <a:close/>
                <a:moveTo>
                  <a:pt x="2708011" y="2399368"/>
                </a:moveTo>
                <a:cubicBezTo>
                  <a:pt x="2440740" y="2877288"/>
                  <a:pt x="1950128" y="3187847"/>
                  <a:pt x="1403807" y="3224932"/>
                </a:cubicBezTo>
                <a:cubicBezTo>
                  <a:pt x="857486" y="3262017"/>
                  <a:pt x="329406" y="3020609"/>
                  <a:pt x="0" y="2583191"/>
                </a:cubicBezTo>
                <a:lnTo>
                  <a:pt x="143153" y="2475389"/>
                </a:lnTo>
                <a:cubicBezTo>
                  <a:pt x="436120" y="2864419"/>
                  <a:pt x="905784" y="3079123"/>
                  <a:pt x="1391671" y="3046140"/>
                </a:cubicBezTo>
                <a:cubicBezTo>
                  <a:pt x="1877558" y="3013157"/>
                  <a:pt x="2313899" y="2736952"/>
                  <a:pt x="2551604" y="231189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25" name="Round Same Side Corner Rectangle 11">
            <a:extLst>
              <a:ext uri="{FF2B5EF4-FFF2-40B4-BE49-F238E27FC236}">
                <a16:creationId xmlns:a16="http://schemas.microsoft.com/office/drawing/2014/main" id="{9EED0879-08FD-4993-A390-8491920DE2FA}"/>
              </a:ext>
            </a:extLst>
          </p:cNvPr>
          <p:cNvSpPr>
            <a:spLocks noChangeAspect="1"/>
          </p:cNvSpPr>
          <p:nvPr/>
        </p:nvSpPr>
        <p:spPr>
          <a:xfrm rot="9900000">
            <a:off x="5505714" y="3057699"/>
            <a:ext cx="440025" cy="373717"/>
          </a:xfrm>
          <a:custGeom>
            <a:avLst/>
            <a:gdLst/>
            <a:ahLst/>
            <a:cxnLst/>
            <a:rect l="l" t="t" r="r" b="b"/>
            <a:pathLst>
              <a:path w="2911009" h="2472345">
                <a:moveTo>
                  <a:pt x="2219598" y="1335309"/>
                </a:moveTo>
                <a:lnTo>
                  <a:pt x="2219598" y="1222573"/>
                </a:lnTo>
                <a:cubicBezTo>
                  <a:pt x="2219598" y="1176944"/>
                  <a:pt x="2241926" y="1136530"/>
                  <a:pt x="2277694" y="1113650"/>
                </a:cubicBezTo>
                <a:lnTo>
                  <a:pt x="2277694" y="137786"/>
                </a:lnTo>
                <a:cubicBezTo>
                  <a:pt x="2277694" y="61689"/>
                  <a:pt x="2339383" y="0"/>
                  <a:pt x="2415480" y="0"/>
                </a:cubicBezTo>
                <a:lnTo>
                  <a:pt x="2545196" y="0"/>
                </a:lnTo>
                <a:cubicBezTo>
                  <a:pt x="2621293" y="0"/>
                  <a:pt x="2682982" y="61689"/>
                  <a:pt x="2682982" y="137786"/>
                </a:cubicBezTo>
                <a:lnTo>
                  <a:pt x="2682982" y="1099067"/>
                </a:lnTo>
                <a:cubicBezTo>
                  <a:pt x="2730197" y="1120049"/>
                  <a:pt x="2762708" y="1167515"/>
                  <a:pt x="2762708" y="1222573"/>
                </a:cubicBezTo>
                <a:lnTo>
                  <a:pt x="2762708" y="1480834"/>
                </a:lnTo>
                <a:close/>
                <a:moveTo>
                  <a:pt x="241900" y="1676361"/>
                </a:moveTo>
                <a:cubicBezTo>
                  <a:pt x="69371" y="1631107"/>
                  <a:pt x="-34146" y="1454930"/>
                  <a:pt x="10296" y="1282189"/>
                </a:cubicBezTo>
                <a:cubicBezTo>
                  <a:pt x="54739" y="1109449"/>
                  <a:pt x="230428" y="1005105"/>
                  <a:pt x="403375" y="1048736"/>
                </a:cubicBezTo>
                <a:cubicBezTo>
                  <a:pt x="349550" y="1257945"/>
                  <a:pt x="295726" y="1467153"/>
                  <a:pt x="241900" y="1676361"/>
                </a:cubicBezTo>
                <a:close/>
                <a:moveTo>
                  <a:pt x="2578947" y="2467929"/>
                </a:moveTo>
                <a:lnTo>
                  <a:pt x="1957545" y="2301425"/>
                </a:lnTo>
                <a:lnTo>
                  <a:pt x="2194209" y="1418183"/>
                </a:lnTo>
                <a:lnTo>
                  <a:pt x="2815611" y="1584687"/>
                </a:lnTo>
                <a:cubicBezTo>
                  <a:pt x="2884250" y="1603079"/>
                  <a:pt x="2924985" y="1673632"/>
                  <a:pt x="2906593" y="1742272"/>
                </a:cubicBezTo>
                <a:lnTo>
                  <a:pt x="2736532" y="2376947"/>
                </a:lnTo>
                <a:cubicBezTo>
                  <a:pt x="2718140" y="2445587"/>
                  <a:pt x="2647586" y="2486321"/>
                  <a:pt x="2578947" y="2467929"/>
                </a:cubicBezTo>
                <a:close/>
                <a:moveTo>
                  <a:pt x="610249" y="2287120"/>
                </a:moveTo>
                <a:lnTo>
                  <a:pt x="1020264" y="756923"/>
                </a:lnTo>
                <a:lnTo>
                  <a:pt x="2107356" y="1398691"/>
                </a:lnTo>
                <a:lnTo>
                  <a:pt x="1872582" y="2274879"/>
                </a:lnTo>
                <a:close/>
                <a:moveTo>
                  <a:pt x="426016" y="2349577"/>
                </a:moveTo>
                <a:lnTo>
                  <a:pt x="243978" y="2300800"/>
                </a:lnTo>
                <a:cubicBezTo>
                  <a:pt x="205115" y="2290387"/>
                  <a:pt x="182051" y="2250439"/>
                  <a:pt x="192464" y="2211576"/>
                </a:cubicBezTo>
                <a:lnTo>
                  <a:pt x="620679" y="613455"/>
                </a:lnTo>
                <a:cubicBezTo>
                  <a:pt x="631093" y="574592"/>
                  <a:pt x="671040" y="551528"/>
                  <a:pt x="709903" y="561941"/>
                </a:cubicBezTo>
                <a:lnTo>
                  <a:pt x="891942" y="610718"/>
                </a:lnTo>
                <a:cubicBezTo>
                  <a:pt x="930805" y="621132"/>
                  <a:pt x="953869" y="661079"/>
                  <a:pt x="943455" y="699942"/>
                </a:cubicBezTo>
                <a:lnTo>
                  <a:pt x="515240" y="2298064"/>
                </a:lnTo>
                <a:cubicBezTo>
                  <a:pt x="504827" y="2336927"/>
                  <a:pt x="464879" y="2359990"/>
                  <a:pt x="426016" y="234957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26" name="Rounded Rectangle 27">
            <a:extLst>
              <a:ext uri="{FF2B5EF4-FFF2-40B4-BE49-F238E27FC236}">
                <a16:creationId xmlns:a16="http://schemas.microsoft.com/office/drawing/2014/main" id="{AADBEE16-A887-4E76-B80A-5FC83CC4D9CB}"/>
              </a:ext>
            </a:extLst>
          </p:cNvPr>
          <p:cNvSpPr/>
          <p:nvPr/>
        </p:nvSpPr>
        <p:spPr>
          <a:xfrm>
            <a:off x="6447904" y="2948897"/>
            <a:ext cx="384906" cy="295660"/>
          </a:xfrm>
          <a:custGeom>
            <a:avLst/>
            <a:gdLst/>
            <a:ahLst/>
            <a:cxnLst/>
            <a:rect l="l" t="t" r="r" b="b"/>
            <a:pathLst>
              <a:path w="3186824" h="2447912">
                <a:moveTo>
                  <a:pt x="1917737" y="1021643"/>
                </a:moveTo>
                <a:cubicBezTo>
                  <a:pt x="2188548" y="1021643"/>
                  <a:pt x="2408083" y="1241178"/>
                  <a:pt x="2408083" y="1511989"/>
                </a:cubicBezTo>
                <a:cubicBezTo>
                  <a:pt x="2408083" y="1782800"/>
                  <a:pt x="2188548" y="2002335"/>
                  <a:pt x="1917737" y="2002335"/>
                </a:cubicBezTo>
                <a:cubicBezTo>
                  <a:pt x="1646926" y="2002335"/>
                  <a:pt x="1427391" y="1782800"/>
                  <a:pt x="1427391" y="1511989"/>
                </a:cubicBezTo>
                <a:cubicBezTo>
                  <a:pt x="1427391" y="1241178"/>
                  <a:pt x="1646926" y="1021643"/>
                  <a:pt x="1917737" y="1021643"/>
                </a:cubicBezTo>
                <a:close/>
                <a:moveTo>
                  <a:pt x="1917737" y="827913"/>
                </a:moveTo>
                <a:cubicBezTo>
                  <a:pt x="1539932" y="827913"/>
                  <a:pt x="1233661" y="1134184"/>
                  <a:pt x="1233661" y="1511989"/>
                </a:cubicBezTo>
                <a:cubicBezTo>
                  <a:pt x="1233661" y="1889794"/>
                  <a:pt x="1539932" y="2196065"/>
                  <a:pt x="1917737" y="2196065"/>
                </a:cubicBezTo>
                <a:cubicBezTo>
                  <a:pt x="2295542" y="2196065"/>
                  <a:pt x="2601813" y="1889794"/>
                  <a:pt x="2601813" y="1511989"/>
                </a:cubicBezTo>
                <a:cubicBezTo>
                  <a:pt x="2601813" y="1134184"/>
                  <a:pt x="2295542" y="827913"/>
                  <a:pt x="1917737" y="827913"/>
                </a:cubicBezTo>
                <a:close/>
                <a:moveTo>
                  <a:pt x="1112286" y="675885"/>
                </a:moveTo>
                <a:lnTo>
                  <a:pt x="1112286" y="830188"/>
                </a:lnTo>
                <a:lnTo>
                  <a:pt x="1328310" y="830188"/>
                </a:lnTo>
                <a:lnTo>
                  <a:pt x="1328310" y="675885"/>
                </a:lnTo>
                <a:close/>
                <a:moveTo>
                  <a:pt x="2586084" y="626422"/>
                </a:moveTo>
                <a:lnTo>
                  <a:pt x="2586084" y="830188"/>
                </a:lnTo>
                <a:lnTo>
                  <a:pt x="3001340" y="830188"/>
                </a:lnTo>
                <a:lnTo>
                  <a:pt x="3001340" y="626422"/>
                </a:lnTo>
                <a:close/>
                <a:moveTo>
                  <a:pt x="1593701" y="108218"/>
                </a:moveTo>
                <a:lnTo>
                  <a:pt x="1593701" y="432905"/>
                </a:lnTo>
                <a:lnTo>
                  <a:pt x="2241773" y="432905"/>
                </a:lnTo>
                <a:lnTo>
                  <a:pt x="2241773" y="108218"/>
                </a:lnTo>
                <a:close/>
                <a:moveTo>
                  <a:pt x="1452512" y="0"/>
                </a:moveTo>
                <a:lnTo>
                  <a:pt x="2382963" y="0"/>
                </a:lnTo>
                <a:cubicBezTo>
                  <a:pt x="2433311" y="0"/>
                  <a:pt x="2474127" y="40816"/>
                  <a:pt x="2474127" y="91164"/>
                </a:cubicBezTo>
                <a:lnTo>
                  <a:pt x="2474127" y="432905"/>
                </a:lnTo>
                <a:lnTo>
                  <a:pt x="2933014" y="432905"/>
                </a:lnTo>
                <a:cubicBezTo>
                  <a:pt x="3073189" y="432905"/>
                  <a:pt x="3186824" y="546540"/>
                  <a:pt x="3186824" y="686715"/>
                </a:cubicBezTo>
                <a:lnTo>
                  <a:pt x="3186824" y="2194102"/>
                </a:lnTo>
                <a:cubicBezTo>
                  <a:pt x="3186824" y="2334277"/>
                  <a:pt x="3073189" y="2447912"/>
                  <a:pt x="2933014" y="2447912"/>
                </a:cubicBezTo>
                <a:lnTo>
                  <a:pt x="253810" y="2447912"/>
                </a:lnTo>
                <a:cubicBezTo>
                  <a:pt x="113635" y="2447912"/>
                  <a:pt x="0" y="2334277"/>
                  <a:pt x="0" y="2194102"/>
                </a:cubicBezTo>
                <a:lnTo>
                  <a:pt x="0" y="686715"/>
                </a:lnTo>
                <a:cubicBezTo>
                  <a:pt x="0" y="546540"/>
                  <a:pt x="113635" y="432905"/>
                  <a:pt x="253810" y="432905"/>
                </a:cubicBezTo>
                <a:lnTo>
                  <a:pt x="307082" y="432905"/>
                </a:lnTo>
                <a:lnTo>
                  <a:pt x="307082" y="313169"/>
                </a:lnTo>
                <a:cubicBezTo>
                  <a:pt x="307082" y="287995"/>
                  <a:pt x="327490" y="267587"/>
                  <a:pt x="352664" y="267587"/>
                </a:cubicBezTo>
                <a:lnTo>
                  <a:pt x="817888" y="267587"/>
                </a:lnTo>
                <a:cubicBezTo>
                  <a:pt x="843062" y="267587"/>
                  <a:pt x="863470" y="287995"/>
                  <a:pt x="863470" y="313169"/>
                </a:cubicBezTo>
                <a:lnTo>
                  <a:pt x="863470" y="432905"/>
                </a:lnTo>
                <a:lnTo>
                  <a:pt x="1361348" y="432905"/>
                </a:lnTo>
                <a:lnTo>
                  <a:pt x="1361348" y="91164"/>
                </a:lnTo>
                <a:cubicBezTo>
                  <a:pt x="1361348" y="40816"/>
                  <a:pt x="1402164" y="0"/>
                  <a:pt x="1452512"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27" name="Rectangle 16">
            <a:extLst>
              <a:ext uri="{FF2B5EF4-FFF2-40B4-BE49-F238E27FC236}">
                <a16:creationId xmlns:a16="http://schemas.microsoft.com/office/drawing/2014/main" id="{12030803-C423-45A2-AC8F-F988DADFCCC1}"/>
              </a:ext>
            </a:extLst>
          </p:cNvPr>
          <p:cNvSpPr/>
          <p:nvPr/>
        </p:nvSpPr>
        <p:spPr>
          <a:xfrm>
            <a:off x="5965369" y="4549370"/>
            <a:ext cx="437933" cy="287816"/>
          </a:xfrm>
          <a:custGeom>
            <a:avLst/>
            <a:gdLst/>
            <a:ahLst/>
            <a:cxnLst/>
            <a:rect l="l" t="t" r="r" b="b"/>
            <a:pathLst>
              <a:path w="3240006" h="2129375">
                <a:moveTo>
                  <a:pt x="1916836" y="454558"/>
                </a:moveTo>
                <a:cubicBezTo>
                  <a:pt x="2018418" y="454558"/>
                  <a:pt x="2100766" y="536906"/>
                  <a:pt x="2100766" y="638488"/>
                </a:cubicBezTo>
                <a:cubicBezTo>
                  <a:pt x="2100766" y="740070"/>
                  <a:pt x="2018418" y="822418"/>
                  <a:pt x="1916836" y="822418"/>
                </a:cubicBezTo>
                <a:cubicBezTo>
                  <a:pt x="1815254" y="822418"/>
                  <a:pt x="1732906" y="740070"/>
                  <a:pt x="1732906" y="638488"/>
                </a:cubicBezTo>
                <a:cubicBezTo>
                  <a:pt x="1732906" y="536906"/>
                  <a:pt x="1815254" y="454558"/>
                  <a:pt x="1916836" y="454558"/>
                </a:cubicBezTo>
                <a:close/>
                <a:moveTo>
                  <a:pt x="1197545" y="272737"/>
                </a:moveTo>
                <a:lnTo>
                  <a:pt x="1861974" y="1458536"/>
                </a:lnTo>
                <a:lnTo>
                  <a:pt x="2263096" y="848801"/>
                </a:lnTo>
                <a:lnTo>
                  <a:pt x="2919562" y="1846679"/>
                </a:lnTo>
                <a:lnTo>
                  <a:pt x="2079459" y="1846679"/>
                </a:lnTo>
                <a:lnTo>
                  <a:pt x="1606629" y="1846679"/>
                </a:lnTo>
                <a:lnTo>
                  <a:pt x="315630" y="1846679"/>
                </a:lnTo>
                <a:close/>
                <a:moveTo>
                  <a:pt x="180003" y="164687"/>
                </a:moveTo>
                <a:lnTo>
                  <a:pt x="180003" y="1964687"/>
                </a:lnTo>
                <a:lnTo>
                  <a:pt x="3060003" y="1964687"/>
                </a:lnTo>
                <a:lnTo>
                  <a:pt x="3060003" y="164687"/>
                </a:lnTo>
                <a:close/>
                <a:moveTo>
                  <a:pt x="0" y="0"/>
                </a:moveTo>
                <a:lnTo>
                  <a:pt x="3240006" y="0"/>
                </a:lnTo>
                <a:lnTo>
                  <a:pt x="3240006" y="2129375"/>
                </a:lnTo>
                <a:lnTo>
                  <a:pt x="0" y="212937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28" name="Oval 21">
            <a:extLst>
              <a:ext uri="{FF2B5EF4-FFF2-40B4-BE49-F238E27FC236}">
                <a16:creationId xmlns:a16="http://schemas.microsoft.com/office/drawing/2014/main" id="{73019F86-46A2-4EB5-A6B3-C23D5575901F}"/>
              </a:ext>
            </a:extLst>
          </p:cNvPr>
          <p:cNvSpPr>
            <a:spLocks noChangeAspect="1"/>
          </p:cNvSpPr>
          <p:nvPr/>
        </p:nvSpPr>
        <p:spPr>
          <a:xfrm>
            <a:off x="5093440" y="3999424"/>
            <a:ext cx="424362" cy="427906"/>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Tree>
    <p:extLst>
      <p:ext uri="{BB962C8B-B14F-4D97-AF65-F5344CB8AC3E}">
        <p14:creationId xmlns:p14="http://schemas.microsoft.com/office/powerpoint/2010/main" val="394000877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자유형: 도형 36">
            <a:extLst>
              <a:ext uri="{FF2B5EF4-FFF2-40B4-BE49-F238E27FC236}">
                <a16:creationId xmlns:a16="http://schemas.microsoft.com/office/drawing/2014/main" id="{A776C87D-DB74-4B01-8E0B-C768BE5E6012}"/>
              </a:ext>
            </a:extLst>
          </p:cNvPr>
          <p:cNvSpPr/>
          <p:nvPr/>
        </p:nvSpPr>
        <p:spPr>
          <a:xfrm>
            <a:off x="0" y="1822767"/>
            <a:ext cx="7855544" cy="4212000"/>
          </a:xfrm>
          <a:custGeom>
            <a:avLst/>
            <a:gdLst>
              <a:gd name="connsiteX0" fmla="*/ 0 w 7855544"/>
              <a:gd name="connsiteY0" fmla="*/ 0 h 4212000"/>
              <a:gd name="connsiteX1" fmla="*/ 1951544 w 7855544"/>
              <a:gd name="connsiteY1" fmla="*/ 0 h 4212000"/>
              <a:gd name="connsiteX2" fmla="*/ 5895817 w 7855544"/>
              <a:gd name="connsiteY2" fmla="*/ 0 h 4212000"/>
              <a:gd name="connsiteX3" fmla="*/ 7847361 w 7855544"/>
              <a:gd name="connsiteY3" fmla="*/ 0 h 4212000"/>
              <a:gd name="connsiteX4" fmla="*/ 5676169 w 7855544"/>
              <a:gd name="connsiteY4" fmla="*/ 2102039 h 4212000"/>
              <a:gd name="connsiteX5" fmla="*/ 7855544 w 7855544"/>
              <a:gd name="connsiteY5" fmla="*/ 4212000 h 4212000"/>
              <a:gd name="connsiteX6" fmla="*/ 5904000 w 7855544"/>
              <a:gd name="connsiteY6" fmla="*/ 4212000 h 4212000"/>
              <a:gd name="connsiteX7" fmla="*/ 1951544 w 7855544"/>
              <a:gd name="connsiteY7" fmla="*/ 4212000 h 4212000"/>
              <a:gd name="connsiteX8" fmla="*/ 0 w 7855544"/>
              <a:gd name="connsiteY8" fmla="*/ 4212000 h 421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55544" h="4212000">
                <a:moveTo>
                  <a:pt x="0" y="0"/>
                </a:moveTo>
                <a:lnTo>
                  <a:pt x="1951544" y="0"/>
                </a:lnTo>
                <a:lnTo>
                  <a:pt x="5895817" y="0"/>
                </a:lnTo>
                <a:lnTo>
                  <a:pt x="7847361" y="0"/>
                </a:lnTo>
                <a:lnTo>
                  <a:pt x="5676169" y="2102039"/>
                </a:lnTo>
                <a:lnTo>
                  <a:pt x="7855544" y="4212000"/>
                </a:lnTo>
                <a:lnTo>
                  <a:pt x="5904000" y="4212000"/>
                </a:lnTo>
                <a:lnTo>
                  <a:pt x="1951544" y="4212000"/>
                </a:lnTo>
                <a:lnTo>
                  <a:pt x="0" y="421200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ko-KR" altLang="en-US" sz="2700" dirty="0">
              <a:cs typeface="B Nazanin" panose="00000700000000000000" pitchFamily="2" charset="-78"/>
            </a:endParaRPr>
          </a:p>
        </p:txBody>
      </p:sp>
      <p:sp>
        <p:nvSpPr>
          <p:cNvPr id="4" name="자유형 31">
            <a:extLst>
              <a:ext uri="{FF2B5EF4-FFF2-40B4-BE49-F238E27FC236}">
                <a16:creationId xmlns:a16="http://schemas.microsoft.com/office/drawing/2014/main" id="{E285D8DE-6D37-447F-8B17-C7331D24EB36}"/>
              </a:ext>
            </a:extLst>
          </p:cNvPr>
          <p:cNvSpPr/>
          <p:nvPr/>
        </p:nvSpPr>
        <p:spPr>
          <a:xfrm rot="18900000">
            <a:off x="9229466" y="1269043"/>
            <a:ext cx="5490833" cy="4802244"/>
          </a:xfrm>
          <a:custGeom>
            <a:avLst/>
            <a:gdLst>
              <a:gd name="connsiteX0" fmla="*/ 4720750 w 4720750"/>
              <a:gd name="connsiteY0" fmla="*/ 0 h 4090276"/>
              <a:gd name="connsiteX1" fmla="*/ 630475 w 4720750"/>
              <a:gd name="connsiteY1" fmla="*/ 4090276 h 4090276"/>
              <a:gd name="connsiteX2" fmla="*/ 0 w 4720750"/>
              <a:gd name="connsiteY2" fmla="*/ 3459801 h 4090276"/>
              <a:gd name="connsiteX3" fmla="*/ 0 w 4720750"/>
              <a:gd name="connsiteY3" fmla="*/ 1 h 4090276"/>
              <a:gd name="connsiteX0" fmla="*/ 4720750 w 4720750"/>
              <a:gd name="connsiteY0" fmla="*/ 0 h 4090276"/>
              <a:gd name="connsiteX1" fmla="*/ 630475 w 4720750"/>
              <a:gd name="connsiteY1" fmla="*/ 4090276 h 4090276"/>
              <a:gd name="connsiteX2" fmla="*/ 269407 w 4720750"/>
              <a:gd name="connsiteY2" fmla="*/ 3808238 h 4090276"/>
              <a:gd name="connsiteX3" fmla="*/ 0 w 4720750"/>
              <a:gd name="connsiteY3" fmla="*/ 1 h 4090276"/>
              <a:gd name="connsiteX4" fmla="*/ 4720750 w 4720750"/>
              <a:gd name="connsiteY4" fmla="*/ 0 h 4090276"/>
              <a:gd name="connsiteX0" fmla="*/ 4720750 w 4720750"/>
              <a:gd name="connsiteY0" fmla="*/ 0 h 4090276"/>
              <a:gd name="connsiteX1" fmla="*/ 630475 w 4720750"/>
              <a:gd name="connsiteY1" fmla="*/ 4090276 h 4090276"/>
              <a:gd name="connsiteX2" fmla="*/ 284801 w 4720750"/>
              <a:gd name="connsiteY2" fmla="*/ 3781942 h 4090276"/>
              <a:gd name="connsiteX3" fmla="*/ 0 w 4720750"/>
              <a:gd name="connsiteY3" fmla="*/ 1 h 4090276"/>
              <a:gd name="connsiteX4" fmla="*/ 4720750 w 4720750"/>
              <a:gd name="connsiteY4" fmla="*/ 0 h 4090276"/>
              <a:gd name="connsiteX0" fmla="*/ 4720750 w 4720750"/>
              <a:gd name="connsiteY0" fmla="*/ 0 h 3781942"/>
              <a:gd name="connsiteX1" fmla="*/ 2154554 w 4720750"/>
              <a:gd name="connsiteY1" fmla="*/ 3143579 h 3781942"/>
              <a:gd name="connsiteX2" fmla="*/ 284801 w 4720750"/>
              <a:gd name="connsiteY2" fmla="*/ 3781942 h 3781942"/>
              <a:gd name="connsiteX3" fmla="*/ 0 w 4720750"/>
              <a:gd name="connsiteY3" fmla="*/ 1 h 3781942"/>
              <a:gd name="connsiteX4" fmla="*/ 4720750 w 4720750"/>
              <a:gd name="connsiteY4" fmla="*/ 0 h 3781942"/>
              <a:gd name="connsiteX0" fmla="*/ 4720750 w 4720750"/>
              <a:gd name="connsiteY0" fmla="*/ 0 h 3781942"/>
              <a:gd name="connsiteX1" fmla="*/ 2154554 w 4720750"/>
              <a:gd name="connsiteY1" fmla="*/ 3143579 h 3781942"/>
              <a:gd name="connsiteX2" fmla="*/ 284801 w 4720750"/>
              <a:gd name="connsiteY2" fmla="*/ 3781942 h 3781942"/>
              <a:gd name="connsiteX3" fmla="*/ 0 w 4720750"/>
              <a:gd name="connsiteY3" fmla="*/ 1 h 3781942"/>
              <a:gd name="connsiteX4" fmla="*/ 4720750 w 4720750"/>
              <a:gd name="connsiteY4" fmla="*/ 0 h 3781942"/>
              <a:gd name="connsiteX0" fmla="*/ 4720750 w 4720750"/>
              <a:gd name="connsiteY0" fmla="*/ 0 h 3781942"/>
              <a:gd name="connsiteX1" fmla="*/ 2154554 w 4720750"/>
              <a:gd name="connsiteY1" fmla="*/ 3143579 h 3781942"/>
              <a:gd name="connsiteX2" fmla="*/ 284801 w 4720750"/>
              <a:gd name="connsiteY2" fmla="*/ 3781942 h 3781942"/>
              <a:gd name="connsiteX3" fmla="*/ 0 w 4720750"/>
              <a:gd name="connsiteY3" fmla="*/ 1 h 3781942"/>
              <a:gd name="connsiteX4" fmla="*/ 4720750 w 4720750"/>
              <a:gd name="connsiteY4" fmla="*/ 0 h 3781942"/>
              <a:gd name="connsiteX0" fmla="*/ 4720750 w 4720750"/>
              <a:gd name="connsiteY0" fmla="*/ 0 h 3781942"/>
              <a:gd name="connsiteX1" fmla="*/ 284801 w 4720750"/>
              <a:gd name="connsiteY1" fmla="*/ 3781942 h 3781942"/>
              <a:gd name="connsiteX2" fmla="*/ 0 w 4720750"/>
              <a:gd name="connsiteY2" fmla="*/ 1 h 3781942"/>
              <a:gd name="connsiteX3" fmla="*/ 4720750 w 4720750"/>
              <a:gd name="connsiteY3" fmla="*/ 0 h 3781942"/>
              <a:gd name="connsiteX0" fmla="*/ 4715851 w 4715851"/>
              <a:gd name="connsiteY0" fmla="*/ 20917 h 3781941"/>
              <a:gd name="connsiteX1" fmla="*/ 284801 w 4715851"/>
              <a:gd name="connsiteY1" fmla="*/ 3781941 h 3781941"/>
              <a:gd name="connsiteX2" fmla="*/ 0 w 4715851"/>
              <a:gd name="connsiteY2" fmla="*/ 0 h 3781941"/>
              <a:gd name="connsiteX3" fmla="*/ 4715851 w 4715851"/>
              <a:gd name="connsiteY3" fmla="*/ 20917 h 3781941"/>
              <a:gd name="connsiteX0" fmla="*/ 4686462 w 4686462"/>
              <a:gd name="connsiteY0" fmla="*/ 37651 h 3781941"/>
              <a:gd name="connsiteX1" fmla="*/ 284801 w 4686462"/>
              <a:gd name="connsiteY1" fmla="*/ 3781941 h 3781941"/>
              <a:gd name="connsiteX2" fmla="*/ 0 w 4686462"/>
              <a:gd name="connsiteY2" fmla="*/ 0 h 3781941"/>
              <a:gd name="connsiteX3" fmla="*/ 4686462 w 4686462"/>
              <a:gd name="connsiteY3" fmla="*/ 37651 h 3781941"/>
              <a:gd name="connsiteX0" fmla="*/ 4686461 w 4686461"/>
              <a:gd name="connsiteY0" fmla="*/ 29283 h 3781941"/>
              <a:gd name="connsiteX1" fmla="*/ 284801 w 4686461"/>
              <a:gd name="connsiteY1" fmla="*/ 3781941 h 3781941"/>
              <a:gd name="connsiteX2" fmla="*/ 0 w 4686461"/>
              <a:gd name="connsiteY2" fmla="*/ 0 h 3781941"/>
              <a:gd name="connsiteX3" fmla="*/ 4686461 w 4686461"/>
              <a:gd name="connsiteY3" fmla="*/ 29283 h 3781941"/>
              <a:gd name="connsiteX0" fmla="*/ 4686461 w 4686461"/>
              <a:gd name="connsiteY0" fmla="*/ 29283 h 3668983"/>
              <a:gd name="connsiteX1" fmla="*/ 289700 w 4686461"/>
              <a:gd name="connsiteY1" fmla="*/ 3668983 h 3668983"/>
              <a:gd name="connsiteX2" fmla="*/ 0 w 4686461"/>
              <a:gd name="connsiteY2" fmla="*/ 0 h 3668983"/>
              <a:gd name="connsiteX3" fmla="*/ 4686461 w 4686461"/>
              <a:gd name="connsiteY3" fmla="*/ 29283 h 3668983"/>
              <a:gd name="connsiteX0" fmla="*/ 4686461 w 4686461"/>
              <a:gd name="connsiteY0" fmla="*/ 29283 h 3786124"/>
              <a:gd name="connsiteX1" fmla="*/ 299497 w 4686461"/>
              <a:gd name="connsiteY1" fmla="*/ 3786124 h 3786124"/>
              <a:gd name="connsiteX2" fmla="*/ 0 w 4686461"/>
              <a:gd name="connsiteY2" fmla="*/ 0 h 3786124"/>
              <a:gd name="connsiteX3" fmla="*/ 4686461 w 4686461"/>
              <a:gd name="connsiteY3" fmla="*/ 29283 h 3786124"/>
              <a:gd name="connsiteX0" fmla="*/ 4982809 w 4982809"/>
              <a:gd name="connsiteY0" fmla="*/ 0 h 3756841"/>
              <a:gd name="connsiteX1" fmla="*/ 595845 w 4982809"/>
              <a:gd name="connsiteY1" fmla="*/ 3756841 h 3756841"/>
              <a:gd name="connsiteX2" fmla="*/ 0 w 4982809"/>
              <a:gd name="connsiteY2" fmla="*/ 193148 h 3756841"/>
              <a:gd name="connsiteX3" fmla="*/ 4982809 w 4982809"/>
              <a:gd name="connsiteY3" fmla="*/ 0 h 3756841"/>
              <a:gd name="connsiteX0" fmla="*/ 4794224 w 4794224"/>
              <a:gd name="connsiteY0" fmla="*/ 0 h 3756841"/>
              <a:gd name="connsiteX1" fmla="*/ 407260 w 4794224"/>
              <a:gd name="connsiteY1" fmla="*/ 3756841 h 3756841"/>
              <a:gd name="connsiteX2" fmla="*/ 0 w 4794224"/>
              <a:gd name="connsiteY2" fmla="*/ 354219 h 3756841"/>
              <a:gd name="connsiteX3" fmla="*/ 4794224 w 4794224"/>
              <a:gd name="connsiteY3" fmla="*/ 0 h 3756841"/>
              <a:gd name="connsiteX0" fmla="*/ 4809036 w 4809036"/>
              <a:gd name="connsiteY0" fmla="*/ 0 h 3396351"/>
              <a:gd name="connsiteX1" fmla="*/ 0 w 4809036"/>
              <a:gd name="connsiteY1" fmla="*/ 3396351 h 3396351"/>
              <a:gd name="connsiteX2" fmla="*/ 14812 w 4809036"/>
              <a:gd name="connsiteY2" fmla="*/ 354219 h 3396351"/>
              <a:gd name="connsiteX3" fmla="*/ 4809036 w 4809036"/>
              <a:gd name="connsiteY3" fmla="*/ 0 h 3396351"/>
              <a:gd name="connsiteX0" fmla="*/ 4809036 w 4809036"/>
              <a:gd name="connsiteY0" fmla="*/ 0 h 3396351"/>
              <a:gd name="connsiteX1" fmla="*/ 2219888 w 4809036"/>
              <a:gd name="connsiteY1" fmla="*/ 1842774 h 3396351"/>
              <a:gd name="connsiteX2" fmla="*/ 0 w 4809036"/>
              <a:gd name="connsiteY2" fmla="*/ 3396351 h 3396351"/>
              <a:gd name="connsiteX3" fmla="*/ 14812 w 4809036"/>
              <a:gd name="connsiteY3" fmla="*/ 354219 h 3396351"/>
              <a:gd name="connsiteX4" fmla="*/ 4809036 w 4809036"/>
              <a:gd name="connsiteY4" fmla="*/ 0 h 3396351"/>
              <a:gd name="connsiteX0" fmla="*/ 4809036 w 4809036"/>
              <a:gd name="connsiteY0" fmla="*/ 0 h 3737265"/>
              <a:gd name="connsiteX1" fmla="*/ 414857 w 4809036"/>
              <a:gd name="connsiteY1" fmla="*/ 3737265 h 3737265"/>
              <a:gd name="connsiteX2" fmla="*/ 0 w 4809036"/>
              <a:gd name="connsiteY2" fmla="*/ 3396351 h 3737265"/>
              <a:gd name="connsiteX3" fmla="*/ 14812 w 4809036"/>
              <a:gd name="connsiteY3" fmla="*/ 354219 h 3737265"/>
              <a:gd name="connsiteX4" fmla="*/ 4809036 w 4809036"/>
              <a:gd name="connsiteY4" fmla="*/ 0 h 3737265"/>
              <a:gd name="connsiteX0" fmla="*/ 4404924 w 4404924"/>
              <a:gd name="connsiteY0" fmla="*/ 0 h 3468815"/>
              <a:gd name="connsiteX1" fmla="*/ 414857 w 4404924"/>
              <a:gd name="connsiteY1" fmla="*/ 3468815 h 3468815"/>
              <a:gd name="connsiteX2" fmla="*/ 0 w 4404924"/>
              <a:gd name="connsiteY2" fmla="*/ 3127901 h 3468815"/>
              <a:gd name="connsiteX3" fmla="*/ 14812 w 4404924"/>
              <a:gd name="connsiteY3" fmla="*/ 85769 h 3468815"/>
              <a:gd name="connsiteX4" fmla="*/ 4404924 w 4404924"/>
              <a:gd name="connsiteY4" fmla="*/ 0 h 3468815"/>
              <a:gd name="connsiteX0" fmla="*/ 4440845 w 4440845"/>
              <a:gd name="connsiteY0" fmla="*/ 0 h 3438135"/>
              <a:gd name="connsiteX1" fmla="*/ 414857 w 4440845"/>
              <a:gd name="connsiteY1" fmla="*/ 3438135 h 3438135"/>
              <a:gd name="connsiteX2" fmla="*/ 0 w 4440845"/>
              <a:gd name="connsiteY2" fmla="*/ 3097221 h 3438135"/>
              <a:gd name="connsiteX3" fmla="*/ 14812 w 4440845"/>
              <a:gd name="connsiteY3" fmla="*/ 55089 h 3438135"/>
              <a:gd name="connsiteX4" fmla="*/ 4440845 w 4440845"/>
              <a:gd name="connsiteY4" fmla="*/ 0 h 3438135"/>
              <a:gd name="connsiteX0" fmla="*/ 4618561 w 4618561"/>
              <a:gd name="connsiteY0" fmla="*/ 82970 h 3521105"/>
              <a:gd name="connsiteX1" fmla="*/ 592573 w 4618561"/>
              <a:gd name="connsiteY1" fmla="*/ 3521105 h 3521105"/>
              <a:gd name="connsiteX2" fmla="*/ 177716 w 4618561"/>
              <a:gd name="connsiteY2" fmla="*/ 3180191 h 3521105"/>
              <a:gd name="connsiteX3" fmla="*/ 95 w 4618561"/>
              <a:gd name="connsiteY3" fmla="*/ 0 h 3521105"/>
              <a:gd name="connsiteX4" fmla="*/ 4618561 w 4618561"/>
              <a:gd name="connsiteY4" fmla="*/ 82970 h 3521105"/>
              <a:gd name="connsiteX0" fmla="*/ 4741719 w 4741719"/>
              <a:gd name="connsiteY0" fmla="*/ 0 h 3543323"/>
              <a:gd name="connsiteX1" fmla="*/ 592573 w 4741719"/>
              <a:gd name="connsiteY1" fmla="*/ 3543323 h 3543323"/>
              <a:gd name="connsiteX2" fmla="*/ 177716 w 4741719"/>
              <a:gd name="connsiteY2" fmla="*/ 3202409 h 3543323"/>
              <a:gd name="connsiteX3" fmla="*/ 95 w 4741719"/>
              <a:gd name="connsiteY3" fmla="*/ 22218 h 3543323"/>
              <a:gd name="connsiteX4" fmla="*/ 4741719 w 4741719"/>
              <a:gd name="connsiteY4" fmla="*/ 0 h 3543323"/>
              <a:gd name="connsiteX0" fmla="*/ 4742254 w 4742254"/>
              <a:gd name="connsiteY0" fmla="*/ 0 h 3543323"/>
              <a:gd name="connsiteX1" fmla="*/ 593108 w 4742254"/>
              <a:gd name="connsiteY1" fmla="*/ 3543323 h 3543323"/>
              <a:gd name="connsiteX2" fmla="*/ 16606 w 4742254"/>
              <a:gd name="connsiteY2" fmla="*/ 3090645 h 3543323"/>
              <a:gd name="connsiteX3" fmla="*/ 630 w 4742254"/>
              <a:gd name="connsiteY3" fmla="*/ 22218 h 3543323"/>
              <a:gd name="connsiteX4" fmla="*/ 4742254 w 4742254"/>
              <a:gd name="connsiteY4" fmla="*/ 0 h 3543323"/>
              <a:gd name="connsiteX0" fmla="*/ 4756439 w 4756439"/>
              <a:gd name="connsiteY0" fmla="*/ 0 h 3543323"/>
              <a:gd name="connsiteX1" fmla="*/ 607293 w 4756439"/>
              <a:gd name="connsiteY1" fmla="*/ 3543323 h 3543323"/>
              <a:gd name="connsiteX2" fmla="*/ 0 w 4756439"/>
              <a:gd name="connsiteY2" fmla="*/ 3077497 h 3543323"/>
              <a:gd name="connsiteX3" fmla="*/ 14815 w 4756439"/>
              <a:gd name="connsiteY3" fmla="*/ 22218 h 3543323"/>
              <a:gd name="connsiteX4" fmla="*/ 4756439 w 4756439"/>
              <a:gd name="connsiteY4" fmla="*/ 0 h 3543323"/>
              <a:gd name="connsiteX0" fmla="*/ 4756439 w 4756439"/>
              <a:gd name="connsiteY0" fmla="*/ 0 h 3543323"/>
              <a:gd name="connsiteX1" fmla="*/ 607293 w 4756439"/>
              <a:gd name="connsiteY1" fmla="*/ 3543323 h 3543323"/>
              <a:gd name="connsiteX2" fmla="*/ 0 w 4756439"/>
              <a:gd name="connsiteY2" fmla="*/ 3064349 h 3543323"/>
              <a:gd name="connsiteX3" fmla="*/ 14815 w 4756439"/>
              <a:gd name="connsiteY3" fmla="*/ 22218 h 3543323"/>
              <a:gd name="connsiteX4" fmla="*/ 4756439 w 4756439"/>
              <a:gd name="connsiteY4" fmla="*/ 0 h 3543323"/>
              <a:gd name="connsiteX0" fmla="*/ 4756439 w 4756439"/>
              <a:gd name="connsiteY0" fmla="*/ 0 h 3451283"/>
              <a:gd name="connsiteX1" fmla="*/ 715056 w 4756439"/>
              <a:gd name="connsiteY1" fmla="*/ 3451283 h 3451283"/>
              <a:gd name="connsiteX2" fmla="*/ 0 w 4756439"/>
              <a:gd name="connsiteY2" fmla="*/ 3064349 h 3451283"/>
              <a:gd name="connsiteX3" fmla="*/ 14815 w 4756439"/>
              <a:gd name="connsiteY3" fmla="*/ 22218 h 3451283"/>
              <a:gd name="connsiteX4" fmla="*/ 4756439 w 4756439"/>
              <a:gd name="connsiteY4" fmla="*/ 0 h 3451283"/>
              <a:gd name="connsiteX0" fmla="*/ 4756439 w 4756439"/>
              <a:gd name="connsiteY0" fmla="*/ 0 h 3556471"/>
              <a:gd name="connsiteX1" fmla="*/ 576504 w 4756439"/>
              <a:gd name="connsiteY1" fmla="*/ 3556471 h 3556471"/>
              <a:gd name="connsiteX2" fmla="*/ 0 w 4756439"/>
              <a:gd name="connsiteY2" fmla="*/ 3064349 h 3556471"/>
              <a:gd name="connsiteX3" fmla="*/ 14815 w 4756439"/>
              <a:gd name="connsiteY3" fmla="*/ 22218 h 3556471"/>
              <a:gd name="connsiteX4" fmla="*/ 4756439 w 4756439"/>
              <a:gd name="connsiteY4" fmla="*/ 0 h 3556471"/>
              <a:gd name="connsiteX0" fmla="*/ 4756439 w 4756439"/>
              <a:gd name="connsiteY0" fmla="*/ 0 h 3582769"/>
              <a:gd name="connsiteX1" fmla="*/ 607293 w 4756439"/>
              <a:gd name="connsiteY1" fmla="*/ 3582769 h 3582769"/>
              <a:gd name="connsiteX2" fmla="*/ 0 w 4756439"/>
              <a:gd name="connsiteY2" fmla="*/ 3064349 h 3582769"/>
              <a:gd name="connsiteX3" fmla="*/ 14815 w 4756439"/>
              <a:gd name="connsiteY3" fmla="*/ 22218 h 3582769"/>
              <a:gd name="connsiteX4" fmla="*/ 4756439 w 4756439"/>
              <a:gd name="connsiteY4" fmla="*/ 0 h 3582769"/>
              <a:gd name="connsiteX0" fmla="*/ 4756439 w 4756439"/>
              <a:gd name="connsiteY0" fmla="*/ 0 h 3536749"/>
              <a:gd name="connsiteX1" fmla="*/ 599595 w 4756439"/>
              <a:gd name="connsiteY1" fmla="*/ 3536749 h 3536749"/>
              <a:gd name="connsiteX2" fmla="*/ 0 w 4756439"/>
              <a:gd name="connsiteY2" fmla="*/ 3064349 h 3536749"/>
              <a:gd name="connsiteX3" fmla="*/ 14815 w 4756439"/>
              <a:gd name="connsiteY3" fmla="*/ 22218 h 3536749"/>
              <a:gd name="connsiteX4" fmla="*/ 4756439 w 4756439"/>
              <a:gd name="connsiteY4" fmla="*/ 0 h 3536749"/>
              <a:gd name="connsiteX0" fmla="*/ 4756439 w 4756439"/>
              <a:gd name="connsiteY0" fmla="*/ 0 h 3549897"/>
              <a:gd name="connsiteX1" fmla="*/ 599595 w 4756439"/>
              <a:gd name="connsiteY1" fmla="*/ 3549897 h 3549897"/>
              <a:gd name="connsiteX2" fmla="*/ 0 w 4756439"/>
              <a:gd name="connsiteY2" fmla="*/ 3064349 h 3549897"/>
              <a:gd name="connsiteX3" fmla="*/ 14815 w 4756439"/>
              <a:gd name="connsiteY3" fmla="*/ 22218 h 3549897"/>
              <a:gd name="connsiteX4" fmla="*/ 4756439 w 4756439"/>
              <a:gd name="connsiteY4" fmla="*/ 0 h 3549897"/>
              <a:gd name="connsiteX0" fmla="*/ 4750221 w 4750221"/>
              <a:gd name="connsiteY0" fmla="*/ 0 h 3549897"/>
              <a:gd name="connsiteX1" fmla="*/ 593377 w 4750221"/>
              <a:gd name="connsiteY1" fmla="*/ 3549897 h 3549897"/>
              <a:gd name="connsiteX2" fmla="*/ 0 w 4750221"/>
              <a:gd name="connsiteY2" fmla="*/ 3260820 h 3549897"/>
              <a:gd name="connsiteX3" fmla="*/ 8597 w 4750221"/>
              <a:gd name="connsiteY3" fmla="*/ 22218 h 3549897"/>
              <a:gd name="connsiteX4" fmla="*/ 4750221 w 4750221"/>
              <a:gd name="connsiteY4" fmla="*/ 0 h 3549897"/>
              <a:gd name="connsiteX0" fmla="*/ 4750221 w 4750221"/>
              <a:gd name="connsiteY0" fmla="*/ 0 h 3666717"/>
              <a:gd name="connsiteX1" fmla="*/ 444167 w 4750221"/>
              <a:gd name="connsiteY1" fmla="*/ 3666717 h 3666717"/>
              <a:gd name="connsiteX2" fmla="*/ 0 w 4750221"/>
              <a:gd name="connsiteY2" fmla="*/ 3260820 h 3666717"/>
              <a:gd name="connsiteX3" fmla="*/ 8597 w 4750221"/>
              <a:gd name="connsiteY3" fmla="*/ 22218 h 3666717"/>
              <a:gd name="connsiteX4" fmla="*/ 4750221 w 4750221"/>
              <a:gd name="connsiteY4" fmla="*/ 0 h 3666717"/>
              <a:gd name="connsiteX0" fmla="*/ 4762655 w 4762655"/>
              <a:gd name="connsiteY0" fmla="*/ 0 h 3666717"/>
              <a:gd name="connsiteX1" fmla="*/ 456601 w 4762655"/>
              <a:gd name="connsiteY1" fmla="*/ 3666717 h 3666717"/>
              <a:gd name="connsiteX2" fmla="*/ 0 w 4762655"/>
              <a:gd name="connsiteY2" fmla="*/ 3303300 h 3666717"/>
              <a:gd name="connsiteX3" fmla="*/ 21031 w 4762655"/>
              <a:gd name="connsiteY3" fmla="*/ 22218 h 3666717"/>
              <a:gd name="connsiteX4" fmla="*/ 4762655 w 4762655"/>
              <a:gd name="connsiteY4" fmla="*/ 0 h 3666717"/>
              <a:gd name="connsiteX0" fmla="*/ 4750221 w 4750221"/>
              <a:gd name="connsiteY0" fmla="*/ 0 h 3666717"/>
              <a:gd name="connsiteX1" fmla="*/ 444167 w 4750221"/>
              <a:gd name="connsiteY1" fmla="*/ 3666717 h 3666717"/>
              <a:gd name="connsiteX2" fmla="*/ 0 w 4750221"/>
              <a:gd name="connsiteY2" fmla="*/ 3292679 h 3666717"/>
              <a:gd name="connsiteX3" fmla="*/ 8597 w 4750221"/>
              <a:gd name="connsiteY3" fmla="*/ 22218 h 3666717"/>
              <a:gd name="connsiteX4" fmla="*/ 4750221 w 4750221"/>
              <a:gd name="connsiteY4" fmla="*/ 0 h 3666717"/>
              <a:gd name="connsiteX0" fmla="*/ 4750221 w 4750221"/>
              <a:gd name="connsiteY0" fmla="*/ 0 h 3666717"/>
              <a:gd name="connsiteX1" fmla="*/ 444167 w 4750221"/>
              <a:gd name="connsiteY1" fmla="*/ 3666717 h 3666717"/>
              <a:gd name="connsiteX2" fmla="*/ 0 w 4750221"/>
              <a:gd name="connsiteY2" fmla="*/ 3292679 h 3666717"/>
              <a:gd name="connsiteX3" fmla="*/ 2669 w 4750221"/>
              <a:gd name="connsiteY3" fmla="*/ 7027 h 3666717"/>
              <a:gd name="connsiteX4" fmla="*/ 4750221 w 4750221"/>
              <a:gd name="connsiteY4" fmla="*/ 0 h 3666717"/>
              <a:gd name="connsiteX0" fmla="*/ 4777650 w 4777650"/>
              <a:gd name="connsiteY0" fmla="*/ 28417 h 3695134"/>
              <a:gd name="connsiteX1" fmla="*/ 471596 w 4777650"/>
              <a:gd name="connsiteY1" fmla="*/ 3695134 h 3695134"/>
              <a:gd name="connsiteX2" fmla="*/ 27429 w 4777650"/>
              <a:gd name="connsiteY2" fmla="*/ 3321096 h 3695134"/>
              <a:gd name="connsiteX3" fmla="*/ 456 w 4777650"/>
              <a:gd name="connsiteY3" fmla="*/ 0 h 3695134"/>
              <a:gd name="connsiteX4" fmla="*/ 4777650 w 4777650"/>
              <a:gd name="connsiteY4" fmla="*/ 28417 h 3695134"/>
              <a:gd name="connsiteX0" fmla="*/ 4777650 w 4777650"/>
              <a:gd name="connsiteY0" fmla="*/ 28417 h 3517913"/>
              <a:gd name="connsiteX1" fmla="*/ 643520 w 4777650"/>
              <a:gd name="connsiteY1" fmla="*/ 3517913 h 3517913"/>
              <a:gd name="connsiteX2" fmla="*/ 27429 w 4777650"/>
              <a:gd name="connsiteY2" fmla="*/ 3321096 h 3517913"/>
              <a:gd name="connsiteX3" fmla="*/ 456 w 4777650"/>
              <a:gd name="connsiteY3" fmla="*/ 0 h 3517913"/>
              <a:gd name="connsiteX4" fmla="*/ 4777650 w 4777650"/>
              <a:gd name="connsiteY4" fmla="*/ 28417 h 3517913"/>
              <a:gd name="connsiteX0" fmla="*/ 4777650 w 4777650"/>
              <a:gd name="connsiteY0" fmla="*/ 28417 h 3533103"/>
              <a:gd name="connsiteX1" fmla="*/ 625736 w 4777650"/>
              <a:gd name="connsiteY1" fmla="*/ 3533103 h 3533103"/>
              <a:gd name="connsiteX2" fmla="*/ 27429 w 4777650"/>
              <a:gd name="connsiteY2" fmla="*/ 3321096 h 3533103"/>
              <a:gd name="connsiteX3" fmla="*/ 456 w 4777650"/>
              <a:gd name="connsiteY3" fmla="*/ 0 h 3533103"/>
              <a:gd name="connsiteX4" fmla="*/ 4777650 w 4777650"/>
              <a:gd name="connsiteY4" fmla="*/ 28417 h 3533103"/>
              <a:gd name="connsiteX0" fmla="*/ 4777650 w 4777650"/>
              <a:gd name="connsiteY0" fmla="*/ 28417 h 3543229"/>
              <a:gd name="connsiteX1" fmla="*/ 625735 w 4777650"/>
              <a:gd name="connsiteY1" fmla="*/ 3543229 h 3543229"/>
              <a:gd name="connsiteX2" fmla="*/ 27429 w 4777650"/>
              <a:gd name="connsiteY2" fmla="*/ 3321096 h 3543229"/>
              <a:gd name="connsiteX3" fmla="*/ 456 w 4777650"/>
              <a:gd name="connsiteY3" fmla="*/ 0 h 3543229"/>
              <a:gd name="connsiteX4" fmla="*/ 4777650 w 4777650"/>
              <a:gd name="connsiteY4" fmla="*/ 28417 h 3543229"/>
              <a:gd name="connsiteX0" fmla="*/ 4777592 w 4777592"/>
              <a:gd name="connsiteY0" fmla="*/ 28417 h 3543229"/>
              <a:gd name="connsiteX1" fmla="*/ 625677 w 4777592"/>
              <a:gd name="connsiteY1" fmla="*/ 3543229 h 3543229"/>
              <a:gd name="connsiteX2" fmla="*/ 33300 w 4777592"/>
              <a:gd name="connsiteY2" fmla="*/ 3093241 h 3543229"/>
              <a:gd name="connsiteX3" fmla="*/ 398 w 4777592"/>
              <a:gd name="connsiteY3" fmla="*/ 0 h 3543229"/>
              <a:gd name="connsiteX4" fmla="*/ 4777592 w 4777592"/>
              <a:gd name="connsiteY4" fmla="*/ 28417 h 3543229"/>
              <a:gd name="connsiteX0" fmla="*/ 4777592 w 4777592"/>
              <a:gd name="connsiteY0" fmla="*/ 28417 h 3553357"/>
              <a:gd name="connsiteX1" fmla="*/ 613819 w 4777592"/>
              <a:gd name="connsiteY1" fmla="*/ 3553357 h 3553357"/>
              <a:gd name="connsiteX2" fmla="*/ 33300 w 4777592"/>
              <a:gd name="connsiteY2" fmla="*/ 3093241 h 3553357"/>
              <a:gd name="connsiteX3" fmla="*/ 398 w 4777592"/>
              <a:gd name="connsiteY3" fmla="*/ 0 h 3553357"/>
              <a:gd name="connsiteX4" fmla="*/ 4777592 w 4777592"/>
              <a:gd name="connsiteY4" fmla="*/ 28417 h 3553357"/>
              <a:gd name="connsiteX0" fmla="*/ 4783521 w 4783521"/>
              <a:gd name="connsiteY0" fmla="*/ 33481 h 3553357"/>
              <a:gd name="connsiteX1" fmla="*/ 613819 w 4783521"/>
              <a:gd name="connsiteY1" fmla="*/ 3553357 h 3553357"/>
              <a:gd name="connsiteX2" fmla="*/ 33300 w 4783521"/>
              <a:gd name="connsiteY2" fmla="*/ 3093241 h 3553357"/>
              <a:gd name="connsiteX3" fmla="*/ 398 w 4783521"/>
              <a:gd name="connsiteY3" fmla="*/ 0 h 3553357"/>
              <a:gd name="connsiteX4" fmla="*/ 4783521 w 4783521"/>
              <a:gd name="connsiteY4" fmla="*/ 33481 h 3553357"/>
              <a:gd name="connsiteX0" fmla="*/ 4754611 w 4754611"/>
              <a:gd name="connsiteY0" fmla="*/ 8163 h 3528039"/>
              <a:gd name="connsiteX1" fmla="*/ 584909 w 4754611"/>
              <a:gd name="connsiteY1" fmla="*/ 3528039 h 3528039"/>
              <a:gd name="connsiteX2" fmla="*/ 4390 w 4754611"/>
              <a:gd name="connsiteY2" fmla="*/ 3067923 h 3528039"/>
              <a:gd name="connsiteX3" fmla="*/ 1131 w 4754611"/>
              <a:gd name="connsiteY3" fmla="*/ 0 h 3528039"/>
              <a:gd name="connsiteX4" fmla="*/ 4754611 w 4754611"/>
              <a:gd name="connsiteY4" fmla="*/ 8163 h 3528039"/>
              <a:gd name="connsiteX0" fmla="*/ 4754017 w 4754017"/>
              <a:gd name="connsiteY0" fmla="*/ 8163 h 3528039"/>
              <a:gd name="connsiteX1" fmla="*/ 584315 w 4754017"/>
              <a:gd name="connsiteY1" fmla="*/ 3528039 h 3528039"/>
              <a:gd name="connsiteX2" fmla="*/ 21582 w 4754017"/>
              <a:gd name="connsiteY2" fmla="*/ 3093240 h 3528039"/>
              <a:gd name="connsiteX3" fmla="*/ 537 w 4754017"/>
              <a:gd name="connsiteY3" fmla="*/ 0 h 3528039"/>
              <a:gd name="connsiteX4" fmla="*/ 4754017 w 4754017"/>
              <a:gd name="connsiteY4" fmla="*/ 8163 h 3528039"/>
              <a:gd name="connsiteX0" fmla="*/ 4754017 w 4754017"/>
              <a:gd name="connsiteY0" fmla="*/ 8163 h 3533103"/>
              <a:gd name="connsiteX1" fmla="*/ 578387 w 4754017"/>
              <a:gd name="connsiteY1" fmla="*/ 3533103 h 3533103"/>
              <a:gd name="connsiteX2" fmla="*/ 21582 w 4754017"/>
              <a:gd name="connsiteY2" fmla="*/ 3093240 h 3533103"/>
              <a:gd name="connsiteX3" fmla="*/ 537 w 4754017"/>
              <a:gd name="connsiteY3" fmla="*/ 0 h 3533103"/>
              <a:gd name="connsiteX4" fmla="*/ 4754017 w 4754017"/>
              <a:gd name="connsiteY4" fmla="*/ 8163 h 3533103"/>
              <a:gd name="connsiteX0" fmla="*/ 4754304 w 4754304"/>
              <a:gd name="connsiteY0" fmla="*/ 8163 h 3533103"/>
              <a:gd name="connsiteX1" fmla="*/ 578674 w 4754304"/>
              <a:gd name="connsiteY1" fmla="*/ 3533103 h 3533103"/>
              <a:gd name="connsiteX2" fmla="*/ 10013 w 4754304"/>
              <a:gd name="connsiteY2" fmla="*/ 3083113 h 3533103"/>
              <a:gd name="connsiteX3" fmla="*/ 824 w 4754304"/>
              <a:gd name="connsiteY3" fmla="*/ 0 h 3533103"/>
              <a:gd name="connsiteX4" fmla="*/ 4754304 w 4754304"/>
              <a:gd name="connsiteY4" fmla="*/ 8163 h 3533103"/>
              <a:gd name="connsiteX0" fmla="*/ 4744291 w 4744291"/>
              <a:gd name="connsiteY0" fmla="*/ 0 h 3524940"/>
              <a:gd name="connsiteX1" fmla="*/ 568661 w 4744291"/>
              <a:gd name="connsiteY1" fmla="*/ 3524940 h 3524940"/>
              <a:gd name="connsiteX2" fmla="*/ 0 w 4744291"/>
              <a:gd name="connsiteY2" fmla="*/ 3074950 h 3524940"/>
              <a:gd name="connsiteX3" fmla="*/ 14525 w 4744291"/>
              <a:gd name="connsiteY3" fmla="*/ 1963 h 3524940"/>
              <a:gd name="connsiteX4" fmla="*/ 4744291 w 4744291"/>
              <a:gd name="connsiteY4" fmla="*/ 0 h 3524940"/>
              <a:gd name="connsiteX0" fmla="*/ 4744291 w 4744291"/>
              <a:gd name="connsiteY0" fmla="*/ 0 h 3535066"/>
              <a:gd name="connsiteX1" fmla="*/ 580518 w 4744291"/>
              <a:gd name="connsiteY1" fmla="*/ 3535066 h 3535066"/>
              <a:gd name="connsiteX2" fmla="*/ 0 w 4744291"/>
              <a:gd name="connsiteY2" fmla="*/ 3074950 h 3535066"/>
              <a:gd name="connsiteX3" fmla="*/ 14525 w 4744291"/>
              <a:gd name="connsiteY3" fmla="*/ 1963 h 3535066"/>
              <a:gd name="connsiteX4" fmla="*/ 4744291 w 4744291"/>
              <a:gd name="connsiteY4" fmla="*/ 0 h 3535066"/>
              <a:gd name="connsiteX0" fmla="*/ 4744291 w 4744291"/>
              <a:gd name="connsiteY0" fmla="*/ 0 h 3535066"/>
              <a:gd name="connsiteX1" fmla="*/ 580518 w 4744291"/>
              <a:gd name="connsiteY1" fmla="*/ 3535066 h 3535066"/>
              <a:gd name="connsiteX2" fmla="*/ 0 w 4744291"/>
              <a:gd name="connsiteY2" fmla="*/ 3074950 h 3535066"/>
              <a:gd name="connsiteX3" fmla="*/ 14525 w 4744291"/>
              <a:gd name="connsiteY3" fmla="*/ 1963 h 3535066"/>
              <a:gd name="connsiteX4" fmla="*/ 4744291 w 4744291"/>
              <a:gd name="connsiteY4" fmla="*/ 0 h 3535066"/>
              <a:gd name="connsiteX0" fmla="*/ 4732435 w 4732435"/>
              <a:gd name="connsiteY0" fmla="*/ 0 h 3535066"/>
              <a:gd name="connsiteX1" fmla="*/ 568662 w 4732435"/>
              <a:gd name="connsiteY1" fmla="*/ 3535066 h 3535066"/>
              <a:gd name="connsiteX2" fmla="*/ 0 w 4732435"/>
              <a:gd name="connsiteY2" fmla="*/ 3064824 h 3535066"/>
              <a:gd name="connsiteX3" fmla="*/ 2669 w 4732435"/>
              <a:gd name="connsiteY3" fmla="*/ 1963 h 3535066"/>
              <a:gd name="connsiteX4" fmla="*/ 4732435 w 4732435"/>
              <a:gd name="connsiteY4" fmla="*/ 0 h 3535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2435" h="3535066">
                <a:moveTo>
                  <a:pt x="4732435" y="0"/>
                </a:moveTo>
                <a:lnTo>
                  <a:pt x="568662" y="3535066"/>
                </a:lnTo>
                <a:cubicBezTo>
                  <a:pt x="368797" y="3373217"/>
                  <a:pt x="199865" y="3226673"/>
                  <a:pt x="0" y="3064824"/>
                </a:cubicBezTo>
                <a:cubicBezTo>
                  <a:pt x="4937" y="2050780"/>
                  <a:pt x="-2268" y="1016007"/>
                  <a:pt x="2669" y="1963"/>
                </a:cubicBezTo>
                <a:lnTo>
                  <a:pt x="4732435" y="0"/>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ko-KR" altLang="en-US" sz="2700">
              <a:cs typeface="B Nazanin" panose="00000700000000000000" pitchFamily="2" charset="-78"/>
            </a:endParaRPr>
          </a:p>
        </p:txBody>
      </p:sp>
      <p:sp>
        <p:nvSpPr>
          <p:cNvPr id="5" name="Rounded Rectangle 2">
            <a:extLst>
              <a:ext uri="{FF2B5EF4-FFF2-40B4-BE49-F238E27FC236}">
                <a16:creationId xmlns:a16="http://schemas.microsoft.com/office/drawing/2014/main" id="{DB594CF7-192C-4F34-82D2-436D8DF75E03}"/>
              </a:ext>
            </a:extLst>
          </p:cNvPr>
          <p:cNvSpPr/>
          <p:nvPr/>
        </p:nvSpPr>
        <p:spPr>
          <a:xfrm rot="2700000">
            <a:off x="8925858" y="2990637"/>
            <a:ext cx="1872208" cy="1872208"/>
          </a:xfrm>
          <a:prstGeom prst="roundRect">
            <a:avLst>
              <a:gd name="adj" fmla="val 0"/>
            </a:avLst>
          </a:prstGeom>
          <a:solidFill>
            <a:schemeClr val="accent4"/>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grpSp>
        <p:nvGrpSpPr>
          <p:cNvPr id="6" name="Group 5">
            <a:extLst>
              <a:ext uri="{FF2B5EF4-FFF2-40B4-BE49-F238E27FC236}">
                <a16:creationId xmlns:a16="http://schemas.microsoft.com/office/drawing/2014/main" id="{D126FE6C-94B0-4901-8694-EC6FFD4AC074}"/>
              </a:ext>
            </a:extLst>
          </p:cNvPr>
          <p:cNvGrpSpPr/>
          <p:nvPr/>
        </p:nvGrpSpPr>
        <p:grpSpPr>
          <a:xfrm>
            <a:off x="1037139" y="2008365"/>
            <a:ext cx="4618823" cy="946557"/>
            <a:chOff x="611559" y="2708920"/>
            <a:chExt cx="2675111" cy="946557"/>
          </a:xfrm>
        </p:grpSpPr>
        <p:sp>
          <p:nvSpPr>
            <p:cNvPr id="7" name="Rounded Rectangle 58">
              <a:extLst>
                <a:ext uri="{FF2B5EF4-FFF2-40B4-BE49-F238E27FC236}">
                  <a16:creationId xmlns:a16="http://schemas.microsoft.com/office/drawing/2014/main" id="{D7FD0F4C-ABBE-4E94-95BE-024E34D981DD}"/>
                </a:ext>
              </a:extLst>
            </p:cNvPr>
            <p:cNvSpPr/>
            <p:nvPr/>
          </p:nvSpPr>
          <p:spPr>
            <a:xfrm>
              <a:off x="611559" y="2708920"/>
              <a:ext cx="1772278" cy="379785"/>
            </a:xfrm>
            <a:prstGeom prst="roundRect">
              <a:avLst>
                <a:gd name="adj" fmla="val 0"/>
              </a:avLst>
            </a:prstGeom>
            <a:solidFill>
              <a:schemeClr val="accent3"/>
            </a:solidFill>
            <a:ln w="444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bg1"/>
                </a:solidFill>
                <a:cs typeface="B Nazanin" panose="00000700000000000000" pitchFamily="2" charset="-78"/>
              </a:endParaRPr>
            </a:p>
          </p:txBody>
        </p:sp>
        <p:sp>
          <p:nvSpPr>
            <p:cNvPr id="8" name="TextBox 7">
              <a:extLst>
                <a:ext uri="{FF2B5EF4-FFF2-40B4-BE49-F238E27FC236}">
                  <a16:creationId xmlns:a16="http://schemas.microsoft.com/office/drawing/2014/main" id="{72F8905A-D557-49D7-91CB-7ADFFDA211AC}"/>
                </a:ext>
              </a:extLst>
            </p:cNvPr>
            <p:cNvSpPr txBox="1"/>
            <p:nvPr/>
          </p:nvSpPr>
          <p:spPr>
            <a:xfrm>
              <a:off x="665833" y="3193812"/>
              <a:ext cx="2620837"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sp>
          <p:nvSpPr>
            <p:cNvPr id="9" name="TextBox 8">
              <a:extLst>
                <a:ext uri="{FF2B5EF4-FFF2-40B4-BE49-F238E27FC236}">
                  <a16:creationId xmlns:a16="http://schemas.microsoft.com/office/drawing/2014/main" id="{B00D2EF4-4D14-449E-BE7B-EE9886B49307}"/>
                </a:ext>
              </a:extLst>
            </p:cNvPr>
            <p:cNvSpPr txBox="1"/>
            <p:nvPr/>
          </p:nvSpPr>
          <p:spPr>
            <a:xfrm>
              <a:off x="665833" y="2744923"/>
              <a:ext cx="1501224" cy="307777"/>
            </a:xfrm>
            <a:prstGeom prst="rect">
              <a:avLst/>
            </a:prstGeom>
            <a:noFill/>
          </p:spPr>
          <p:txBody>
            <a:bodyPr wrap="square" rtlCol="0">
              <a:spAutoFit/>
            </a:bodyPr>
            <a:lstStyle/>
            <a:p>
              <a:pPr algn="r" rtl="1"/>
              <a:r>
                <a:rPr lang="fa-IR" altLang="ko-KR" sz="1400" b="1" dirty="0">
                  <a:solidFill>
                    <a:schemeClr val="bg1"/>
                  </a:solidFill>
                  <a:cs typeface="B Nazanin" panose="00000700000000000000" pitchFamily="2" charset="-78"/>
                </a:rPr>
                <a:t>عنوان مطالب</a:t>
              </a:r>
              <a:endParaRPr lang="ko-KR" altLang="en-US" sz="1400" b="1" dirty="0">
                <a:solidFill>
                  <a:schemeClr val="bg1"/>
                </a:solidFill>
                <a:cs typeface="B Nazanin" panose="00000700000000000000" pitchFamily="2" charset="-78"/>
              </a:endParaRPr>
            </a:p>
          </p:txBody>
        </p:sp>
      </p:grpSp>
      <p:grpSp>
        <p:nvGrpSpPr>
          <p:cNvPr id="10" name="Group 9">
            <a:extLst>
              <a:ext uri="{FF2B5EF4-FFF2-40B4-BE49-F238E27FC236}">
                <a16:creationId xmlns:a16="http://schemas.microsoft.com/office/drawing/2014/main" id="{BF0D5657-D2D6-4D0F-AFF2-FA32BA8E846A}"/>
              </a:ext>
            </a:extLst>
          </p:cNvPr>
          <p:cNvGrpSpPr/>
          <p:nvPr/>
        </p:nvGrpSpPr>
        <p:grpSpPr>
          <a:xfrm>
            <a:off x="1037139" y="3328167"/>
            <a:ext cx="4618823" cy="946557"/>
            <a:chOff x="611559" y="2708920"/>
            <a:chExt cx="2675111" cy="946557"/>
          </a:xfrm>
        </p:grpSpPr>
        <p:sp>
          <p:nvSpPr>
            <p:cNvPr id="11" name="Rounded Rectangle 64">
              <a:extLst>
                <a:ext uri="{FF2B5EF4-FFF2-40B4-BE49-F238E27FC236}">
                  <a16:creationId xmlns:a16="http://schemas.microsoft.com/office/drawing/2014/main" id="{058AD28B-C47B-449F-A23B-3E13E1B49C68}"/>
                </a:ext>
              </a:extLst>
            </p:cNvPr>
            <p:cNvSpPr/>
            <p:nvPr/>
          </p:nvSpPr>
          <p:spPr>
            <a:xfrm>
              <a:off x="611559" y="2708920"/>
              <a:ext cx="1772278" cy="379785"/>
            </a:xfrm>
            <a:prstGeom prst="roundRect">
              <a:avLst>
                <a:gd name="adj" fmla="val 0"/>
              </a:avLst>
            </a:prstGeom>
            <a:solidFill>
              <a:schemeClr val="accent2"/>
            </a:solidFill>
            <a:ln w="444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12" name="TextBox 11">
              <a:extLst>
                <a:ext uri="{FF2B5EF4-FFF2-40B4-BE49-F238E27FC236}">
                  <a16:creationId xmlns:a16="http://schemas.microsoft.com/office/drawing/2014/main" id="{7CD26124-B79B-45C8-8B8D-27928003F3DE}"/>
                </a:ext>
              </a:extLst>
            </p:cNvPr>
            <p:cNvSpPr txBox="1"/>
            <p:nvPr/>
          </p:nvSpPr>
          <p:spPr>
            <a:xfrm>
              <a:off x="665833" y="3193812"/>
              <a:ext cx="2620837"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sp>
          <p:nvSpPr>
            <p:cNvPr id="13" name="TextBox 12">
              <a:extLst>
                <a:ext uri="{FF2B5EF4-FFF2-40B4-BE49-F238E27FC236}">
                  <a16:creationId xmlns:a16="http://schemas.microsoft.com/office/drawing/2014/main" id="{3A44BDBE-6E96-4CED-A8AD-D6DF0630E0C7}"/>
                </a:ext>
              </a:extLst>
            </p:cNvPr>
            <p:cNvSpPr txBox="1"/>
            <p:nvPr/>
          </p:nvSpPr>
          <p:spPr>
            <a:xfrm>
              <a:off x="665833" y="2744923"/>
              <a:ext cx="1501224" cy="307777"/>
            </a:xfrm>
            <a:prstGeom prst="rect">
              <a:avLst/>
            </a:prstGeom>
            <a:noFill/>
          </p:spPr>
          <p:txBody>
            <a:bodyPr wrap="square" rtlCol="0">
              <a:spAutoFit/>
            </a:bodyPr>
            <a:lstStyle/>
            <a:p>
              <a:pPr algn="r" rtl="1"/>
              <a:r>
                <a:rPr lang="fa-IR" altLang="ko-KR" sz="1400" b="1" dirty="0">
                  <a:solidFill>
                    <a:schemeClr val="bg1"/>
                  </a:solidFill>
                  <a:cs typeface="B Nazanin" panose="00000700000000000000" pitchFamily="2" charset="-78"/>
                </a:rPr>
                <a:t>عنوان مطالب</a:t>
              </a:r>
              <a:endParaRPr lang="ko-KR" altLang="en-US" sz="1400" b="1" dirty="0">
                <a:solidFill>
                  <a:schemeClr val="bg1"/>
                </a:solidFill>
                <a:cs typeface="B Nazanin" panose="00000700000000000000" pitchFamily="2" charset="-78"/>
              </a:endParaRPr>
            </a:p>
          </p:txBody>
        </p:sp>
      </p:grpSp>
      <p:grpSp>
        <p:nvGrpSpPr>
          <p:cNvPr id="14" name="Group 13">
            <a:extLst>
              <a:ext uri="{FF2B5EF4-FFF2-40B4-BE49-F238E27FC236}">
                <a16:creationId xmlns:a16="http://schemas.microsoft.com/office/drawing/2014/main" id="{37B78314-B1B9-4A9F-B8C7-B107791ABB6A}"/>
              </a:ext>
            </a:extLst>
          </p:cNvPr>
          <p:cNvGrpSpPr/>
          <p:nvPr/>
        </p:nvGrpSpPr>
        <p:grpSpPr>
          <a:xfrm>
            <a:off x="1037139" y="4647969"/>
            <a:ext cx="4618823" cy="946557"/>
            <a:chOff x="611559" y="2708920"/>
            <a:chExt cx="2675111" cy="946557"/>
          </a:xfrm>
        </p:grpSpPr>
        <p:sp>
          <p:nvSpPr>
            <p:cNvPr id="15" name="Rounded Rectangle 68">
              <a:extLst>
                <a:ext uri="{FF2B5EF4-FFF2-40B4-BE49-F238E27FC236}">
                  <a16:creationId xmlns:a16="http://schemas.microsoft.com/office/drawing/2014/main" id="{B33BF7A3-F5B5-4741-B869-DA393871FFE5}"/>
                </a:ext>
              </a:extLst>
            </p:cNvPr>
            <p:cNvSpPr/>
            <p:nvPr/>
          </p:nvSpPr>
          <p:spPr>
            <a:xfrm>
              <a:off x="611559" y="2708920"/>
              <a:ext cx="1772278" cy="379785"/>
            </a:xfrm>
            <a:prstGeom prst="roundRect">
              <a:avLst>
                <a:gd name="adj" fmla="val 0"/>
              </a:avLst>
            </a:prstGeom>
            <a:solidFill>
              <a:schemeClr val="accent1"/>
            </a:solidFill>
            <a:ln w="444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6" name="TextBox 15">
              <a:extLst>
                <a:ext uri="{FF2B5EF4-FFF2-40B4-BE49-F238E27FC236}">
                  <a16:creationId xmlns:a16="http://schemas.microsoft.com/office/drawing/2014/main" id="{34E39859-8FB0-44C2-9FE3-1C315EA5E79A}"/>
                </a:ext>
              </a:extLst>
            </p:cNvPr>
            <p:cNvSpPr txBox="1"/>
            <p:nvPr/>
          </p:nvSpPr>
          <p:spPr>
            <a:xfrm>
              <a:off x="665833" y="3193812"/>
              <a:ext cx="2620837"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sp>
          <p:nvSpPr>
            <p:cNvPr id="17" name="TextBox 16">
              <a:extLst>
                <a:ext uri="{FF2B5EF4-FFF2-40B4-BE49-F238E27FC236}">
                  <a16:creationId xmlns:a16="http://schemas.microsoft.com/office/drawing/2014/main" id="{9CB31FA5-80D6-41CF-B2EC-9C5D475764C4}"/>
                </a:ext>
              </a:extLst>
            </p:cNvPr>
            <p:cNvSpPr txBox="1"/>
            <p:nvPr/>
          </p:nvSpPr>
          <p:spPr>
            <a:xfrm>
              <a:off x="665833" y="2744923"/>
              <a:ext cx="1501224" cy="307777"/>
            </a:xfrm>
            <a:prstGeom prst="rect">
              <a:avLst/>
            </a:prstGeom>
            <a:noFill/>
          </p:spPr>
          <p:txBody>
            <a:bodyPr wrap="square" rtlCol="0">
              <a:spAutoFit/>
            </a:bodyPr>
            <a:lstStyle/>
            <a:p>
              <a:pPr algn="r" rtl="1"/>
              <a:r>
                <a:rPr lang="fa-IR" altLang="ko-KR" sz="1400" b="1" dirty="0">
                  <a:solidFill>
                    <a:schemeClr val="bg1"/>
                  </a:solidFill>
                  <a:cs typeface="B Nazanin" panose="00000700000000000000" pitchFamily="2" charset="-78"/>
                </a:rPr>
                <a:t>عنوان مطالب</a:t>
              </a:r>
              <a:endParaRPr lang="ko-KR" altLang="en-US" sz="1400" b="1" dirty="0">
                <a:solidFill>
                  <a:schemeClr val="bg1"/>
                </a:solidFill>
                <a:cs typeface="B Nazanin" panose="00000700000000000000" pitchFamily="2" charset="-78"/>
              </a:endParaRPr>
            </a:p>
          </p:txBody>
        </p:sp>
      </p:grpSp>
      <p:sp>
        <p:nvSpPr>
          <p:cNvPr id="18" name="TextBox 17">
            <a:extLst>
              <a:ext uri="{FF2B5EF4-FFF2-40B4-BE49-F238E27FC236}">
                <a16:creationId xmlns:a16="http://schemas.microsoft.com/office/drawing/2014/main" id="{1C247F19-4EF7-42ED-979B-26FD2B789A88}"/>
              </a:ext>
            </a:extLst>
          </p:cNvPr>
          <p:cNvSpPr txBox="1"/>
          <p:nvPr/>
        </p:nvSpPr>
        <p:spPr>
          <a:xfrm>
            <a:off x="9097582" y="4142568"/>
            <a:ext cx="1528762" cy="338554"/>
          </a:xfrm>
          <a:prstGeom prst="rect">
            <a:avLst/>
          </a:prstGeom>
          <a:noFill/>
        </p:spPr>
        <p:txBody>
          <a:bodyPr wrap="square" rtlCol="0">
            <a:spAutoFit/>
          </a:bodyPr>
          <a:lstStyle/>
          <a:p>
            <a:pPr algn="ctr" rtl="1"/>
            <a:r>
              <a:rPr lang="fa-IR" altLang="ko-KR" sz="1600" b="1" dirty="0">
                <a:solidFill>
                  <a:schemeClr val="bg1"/>
                </a:solidFill>
                <a:cs typeface="B Nazanin" panose="00000700000000000000" pitchFamily="2" charset="-78"/>
              </a:rPr>
              <a:t>عنوان مطالب</a:t>
            </a:r>
            <a:endParaRPr lang="ko-KR" altLang="en-US" sz="1600" b="1" dirty="0">
              <a:solidFill>
                <a:schemeClr val="bg1"/>
              </a:solidFill>
              <a:cs typeface="B Nazanin" panose="00000700000000000000" pitchFamily="2" charset="-78"/>
            </a:endParaRPr>
          </a:p>
        </p:txBody>
      </p:sp>
      <p:sp>
        <p:nvSpPr>
          <p:cNvPr id="19" name="Rounded Rectangle 46">
            <a:extLst>
              <a:ext uri="{FF2B5EF4-FFF2-40B4-BE49-F238E27FC236}">
                <a16:creationId xmlns:a16="http://schemas.microsoft.com/office/drawing/2014/main" id="{DCC0E65E-A539-4A1F-A681-45560A8C9ECB}"/>
              </a:ext>
            </a:extLst>
          </p:cNvPr>
          <p:cNvSpPr/>
          <p:nvPr/>
        </p:nvSpPr>
        <p:spPr>
          <a:xfrm rot="2700000">
            <a:off x="6235855" y="3142769"/>
            <a:ext cx="1555339" cy="1555339"/>
          </a:xfrm>
          <a:prstGeom prst="roundRect">
            <a:avLst>
              <a:gd name="adj" fmla="val 0"/>
            </a:avLst>
          </a:prstGeom>
          <a:solidFill>
            <a:schemeClr val="accent2"/>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20" name="Rounded Rectangle 48">
            <a:extLst>
              <a:ext uri="{FF2B5EF4-FFF2-40B4-BE49-F238E27FC236}">
                <a16:creationId xmlns:a16="http://schemas.microsoft.com/office/drawing/2014/main" id="{8F3C1969-8532-4262-86A9-92169E30A975}"/>
              </a:ext>
            </a:extLst>
          </p:cNvPr>
          <p:cNvSpPr/>
          <p:nvPr/>
        </p:nvSpPr>
        <p:spPr>
          <a:xfrm rot="2700000">
            <a:off x="7443185" y="1961576"/>
            <a:ext cx="1555339" cy="1555339"/>
          </a:xfrm>
          <a:prstGeom prst="roundRect">
            <a:avLst>
              <a:gd name="adj" fmla="val 723"/>
            </a:avLst>
          </a:prstGeom>
          <a:solidFill>
            <a:schemeClr val="accent3"/>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21" name="Rounded Rectangle 54">
            <a:extLst>
              <a:ext uri="{FF2B5EF4-FFF2-40B4-BE49-F238E27FC236}">
                <a16:creationId xmlns:a16="http://schemas.microsoft.com/office/drawing/2014/main" id="{B4D60E54-1030-4C5A-BEB7-176CC378873B}"/>
              </a:ext>
            </a:extLst>
          </p:cNvPr>
          <p:cNvSpPr/>
          <p:nvPr/>
        </p:nvSpPr>
        <p:spPr>
          <a:xfrm rot="2700000">
            <a:off x="7443185" y="4323963"/>
            <a:ext cx="1555339" cy="1555339"/>
          </a:xfrm>
          <a:prstGeom prst="roundRect">
            <a:avLst>
              <a:gd name="adj" fmla="val 0"/>
            </a:avLst>
          </a:prstGeom>
          <a:solidFill>
            <a:schemeClr val="accent1"/>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22" name="TextBox 21">
            <a:extLst>
              <a:ext uri="{FF2B5EF4-FFF2-40B4-BE49-F238E27FC236}">
                <a16:creationId xmlns:a16="http://schemas.microsoft.com/office/drawing/2014/main" id="{38177DD5-1276-4570-9482-799AED92E189}"/>
              </a:ext>
            </a:extLst>
          </p:cNvPr>
          <p:cNvSpPr txBox="1"/>
          <p:nvPr/>
        </p:nvSpPr>
        <p:spPr>
          <a:xfrm>
            <a:off x="7356074" y="2830056"/>
            <a:ext cx="1729560" cy="307777"/>
          </a:xfrm>
          <a:prstGeom prst="rect">
            <a:avLst/>
          </a:prstGeom>
          <a:noFill/>
        </p:spPr>
        <p:txBody>
          <a:bodyPr wrap="square" rtlCol="0">
            <a:spAutoFit/>
          </a:bodyPr>
          <a:lstStyle/>
          <a:p>
            <a:pPr algn="ctr" rtl="1"/>
            <a:r>
              <a:rPr lang="fa-IR" altLang="ko-KR" sz="1400" b="1" dirty="0">
                <a:solidFill>
                  <a:schemeClr val="bg1"/>
                </a:solidFill>
                <a:cs typeface="B Nazanin" panose="00000700000000000000" pitchFamily="2" charset="-78"/>
              </a:rPr>
              <a:t>عنوان مطالب</a:t>
            </a:r>
            <a:endParaRPr lang="ko-KR" altLang="en-US" sz="1400" b="1" dirty="0">
              <a:solidFill>
                <a:schemeClr val="bg1"/>
              </a:solidFill>
              <a:cs typeface="B Nazanin" panose="00000700000000000000" pitchFamily="2" charset="-78"/>
            </a:endParaRPr>
          </a:p>
        </p:txBody>
      </p:sp>
      <p:sp>
        <p:nvSpPr>
          <p:cNvPr id="23" name="TextBox 22">
            <a:extLst>
              <a:ext uri="{FF2B5EF4-FFF2-40B4-BE49-F238E27FC236}">
                <a16:creationId xmlns:a16="http://schemas.microsoft.com/office/drawing/2014/main" id="{595E276F-254A-4587-B345-E0AA1D753810}"/>
              </a:ext>
            </a:extLst>
          </p:cNvPr>
          <p:cNvSpPr txBox="1"/>
          <p:nvPr/>
        </p:nvSpPr>
        <p:spPr>
          <a:xfrm>
            <a:off x="6148744" y="4038788"/>
            <a:ext cx="1729560" cy="307777"/>
          </a:xfrm>
          <a:prstGeom prst="rect">
            <a:avLst/>
          </a:prstGeom>
          <a:noFill/>
        </p:spPr>
        <p:txBody>
          <a:bodyPr wrap="square" rtlCol="0">
            <a:spAutoFit/>
          </a:bodyPr>
          <a:lstStyle/>
          <a:p>
            <a:pPr algn="ctr" rtl="1"/>
            <a:r>
              <a:rPr lang="fa-IR" altLang="ko-KR" sz="1400" b="1" dirty="0">
                <a:solidFill>
                  <a:schemeClr val="bg1"/>
                </a:solidFill>
                <a:cs typeface="B Nazanin" panose="00000700000000000000" pitchFamily="2" charset="-78"/>
              </a:rPr>
              <a:t>عنوان مطالب</a:t>
            </a:r>
            <a:endParaRPr lang="ko-KR" altLang="en-US" sz="1400" b="1" dirty="0">
              <a:solidFill>
                <a:schemeClr val="bg1"/>
              </a:solidFill>
              <a:cs typeface="B Nazanin" panose="00000700000000000000" pitchFamily="2" charset="-78"/>
            </a:endParaRPr>
          </a:p>
        </p:txBody>
      </p:sp>
      <p:sp>
        <p:nvSpPr>
          <p:cNvPr id="24" name="TextBox 23">
            <a:extLst>
              <a:ext uri="{FF2B5EF4-FFF2-40B4-BE49-F238E27FC236}">
                <a16:creationId xmlns:a16="http://schemas.microsoft.com/office/drawing/2014/main" id="{1F57C4EE-693A-4C38-AC95-4BA1A900F4F6}"/>
              </a:ext>
            </a:extLst>
          </p:cNvPr>
          <p:cNvSpPr txBox="1"/>
          <p:nvPr/>
        </p:nvSpPr>
        <p:spPr>
          <a:xfrm>
            <a:off x="7356074" y="5230174"/>
            <a:ext cx="1729560" cy="307777"/>
          </a:xfrm>
          <a:prstGeom prst="rect">
            <a:avLst/>
          </a:prstGeom>
          <a:noFill/>
        </p:spPr>
        <p:txBody>
          <a:bodyPr wrap="square" rtlCol="0">
            <a:spAutoFit/>
          </a:bodyPr>
          <a:lstStyle/>
          <a:p>
            <a:pPr algn="ctr" rtl="1"/>
            <a:r>
              <a:rPr lang="fa-IR" altLang="ko-KR" sz="1400" b="1" dirty="0">
                <a:solidFill>
                  <a:schemeClr val="bg1"/>
                </a:solidFill>
                <a:cs typeface="B Nazanin" panose="00000700000000000000" pitchFamily="2" charset="-78"/>
              </a:rPr>
              <a:t>عنوان مطالب</a:t>
            </a:r>
            <a:endParaRPr lang="ko-KR" altLang="en-US" sz="1400" b="1" dirty="0">
              <a:solidFill>
                <a:schemeClr val="bg1"/>
              </a:solidFill>
              <a:cs typeface="B Nazanin" panose="00000700000000000000" pitchFamily="2" charset="-78"/>
            </a:endParaRPr>
          </a:p>
        </p:txBody>
      </p:sp>
      <p:sp>
        <p:nvSpPr>
          <p:cNvPr id="25" name="Rounded Rectangle 10">
            <a:extLst>
              <a:ext uri="{FF2B5EF4-FFF2-40B4-BE49-F238E27FC236}">
                <a16:creationId xmlns:a16="http://schemas.microsoft.com/office/drawing/2014/main" id="{5F345C9A-BDC9-42DD-BEC4-84D86E265720}"/>
              </a:ext>
            </a:extLst>
          </p:cNvPr>
          <p:cNvSpPr/>
          <p:nvPr/>
        </p:nvSpPr>
        <p:spPr>
          <a:xfrm>
            <a:off x="8089053" y="2318668"/>
            <a:ext cx="254160" cy="336352"/>
          </a:xfrm>
          <a:custGeom>
            <a:avLst/>
            <a:gdLst/>
            <a:ahLst/>
            <a:cxnLst/>
            <a:rect l="l" t="t" r="r" b="b"/>
            <a:pathLst>
              <a:path w="2448272" h="3240000">
                <a:moveTo>
                  <a:pt x="1358676" y="2676152"/>
                </a:moveTo>
                <a:cubicBezTo>
                  <a:pt x="1327753" y="2676152"/>
                  <a:pt x="1302685" y="2701220"/>
                  <a:pt x="1302685" y="2732143"/>
                </a:cubicBezTo>
                <a:lnTo>
                  <a:pt x="1302685" y="2956101"/>
                </a:lnTo>
                <a:cubicBezTo>
                  <a:pt x="1302685" y="2987024"/>
                  <a:pt x="1327753" y="3012092"/>
                  <a:pt x="1358676" y="3012092"/>
                </a:cubicBezTo>
                <a:lnTo>
                  <a:pt x="1582634" y="3012092"/>
                </a:lnTo>
                <a:cubicBezTo>
                  <a:pt x="1613557" y="3012092"/>
                  <a:pt x="1638625" y="2987024"/>
                  <a:pt x="1638625" y="2956101"/>
                </a:cubicBezTo>
                <a:lnTo>
                  <a:pt x="1638625" y="2732143"/>
                </a:lnTo>
                <a:cubicBezTo>
                  <a:pt x="1638625" y="2701220"/>
                  <a:pt x="1613557" y="2676152"/>
                  <a:pt x="1582634" y="2676152"/>
                </a:cubicBezTo>
                <a:close/>
                <a:moveTo>
                  <a:pt x="837062" y="2676152"/>
                </a:moveTo>
                <a:cubicBezTo>
                  <a:pt x="806139" y="2676152"/>
                  <a:pt x="781071" y="2701220"/>
                  <a:pt x="781071" y="2732143"/>
                </a:cubicBezTo>
                <a:lnTo>
                  <a:pt x="781071" y="2956101"/>
                </a:lnTo>
                <a:cubicBezTo>
                  <a:pt x="781071" y="2987024"/>
                  <a:pt x="806139" y="3012092"/>
                  <a:pt x="837062" y="3012092"/>
                </a:cubicBezTo>
                <a:lnTo>
                  <a:pt x="1061020" y="3012092"/>
                </a:lnTo>
                <a:cubicBezTo>
                  <a:pt x="1091943" y="3012092"/>
                  <a:pt x="1117011" y="2987024"/>
                  <a:pt x="1117011" y="2956101"/>
                </a:cubicBezTo>
                <a:lnTo>
                  <a:pt x="1117011" y="2732143"/>
                </a:lnTo>
                <a:cubicBezTo>
                  <a:pt x="1117011" y="2701220"/>
                  <a:pt x="1091943" y="2676152"/>
                  <a:pt x="1061020" y="2676152"/>
                </a:cubicBezTo>
                <a:close/>
                <a:moveTo>
                  <a:pt x="315448" y="2676152"/>
                </a:moveTo>
                <a:cubicBezTo>
                  <a:pt x="284525" y="2676152"/>
                  <a:pt x="259457" y="2701220"/>
                  <a:pt x="259457" y="2732143"/>
                </a:cubicBezTo>
                <a:lnTo>
                  <a:pt x="259457" y="2956101"/>
                </a:lnTo>
                <a:cubicBezTo>
                  <a:pt x="259457" y="2987024"/>
                  <a:pt x="284525" y="3012092"/>
                  <a:pt x="315448" y="3012092"/>
                </a:cubicBezTo>
                <a:lnTo>
                  <a:pt x="539406" y="3012092"/>
                </a:lnTo>
                <a:cubicBezTo>
                  <a:pt x="570329" y="3012092"/>
                  <a:pt x="595397" y="2987024"/>
                  <a:pt x="595397" y="2956101"/>
                </a:cubicBezTo>
                <a:lnTo>
                  <a:pt x="595397" y="2732143"/>
                </a:lnTo>
                <a:cubicBezTo>
                  <a:pt x="595397" y="2701220"/>
                  <a:pt x="570329" y="2676152"/>
                  <a:pt x="539406" y="2676152"/>
                </a:cubicBezTo>
                <a:close/>
                <a:moveTo>
                  <a:pt x="1880291" y="2179832"/>
                </a:moveTo>
                <a:cubicBezTo>
                  <a:pt x="1849368" y="2179832"/>
                  <a:pt x="1824300" y="2204900"/>
                  <a:pt x="1824300" y="2235823"/>
                </a:cubicBezTo>
                <a:lnTo>
                  <a:pt x="1824300" y="2956101"/>
                </a:lnTo>
                <a:cubicBezTo>
                  <a:pt x="1824300" y="2987024"/>
                  <a:pt x="1849368" y="3012092"/>
                  <a:pt x="1880291" y="3012092"/>
                </a:cubicBezTo>
                <a:lnTo>
                  <a:pt x="2104249" y="3012092"/>
                </a:lnTo>
                <a:cubicBezTo>
                  <a:pt x="2135172" y="3012092"/>
                  <a:pt x="2160240" y="2987024"/>
                  <a:pt x="2160240" y="2956101"/>
                </a:cubicBezTo>
                <a:lnTo>
                  <a:pt x="2160240" y="2235823"/>
                </a:lnTo>
                <a:cubicBezTo>
                  <a:pt x="2160240" y="2204900"/>
                  <a:pt x="2135172" y="2179832"/>
                  <a:pt x="2104249" y="2179832"/>
                </a:cubicBezTo>
                <a:close/>
                <a:moveTo>
                  <a:pt x="1358676" y="2179832"/>
                </a:moveTo>
                <a:cubicBezTo>
                  <a:pt x="1327753" y="2179832"/>
                  <a:pt x="1302685" y="2204900"/>
                  <a:pt x="1302685" y="2235823"/>
                </a:cubicBezTo>
                <a:lnTo>
                  <a:pt x="1302685" y="2459781"/>
                </a:lnTo>
                <a:cubicBezTo>
                  <a:pt x="1302685" y="2490704"/>
                  <a:pt x="1327753" y="2515772"/>
                  <a:pt x="1358676" y="2515772"/>
                </a:cubicBezTo>
                <a:lnTo>
                  <a:pt x="1582634" y="2515772"/>
                </a:lnTo>
                <a:cubicBezTo>
                  <a:pt x="1613557" y="2515772"/>
                  <a:pt x="1638625" y="2490704"/>
                  <a:pt x="1638625" y="2459781"/>
                </a:cubicBezTo>
                <a:lnTo>
                  <a:pt x="1638625" y="2235823"/>
                </a:lnTo>
                <a:cubicBezTo>
                  <a:pt x="1638625" y="2204900"/>
                  <a:pt x="1613557" y="2179832"/>
                  <a:pt x="1582634" y="2179832"/>
                </a:cubicBezTo>
                <a:close/>
                <a:moveTo>
                  <a:pt x="837062" y="2179832"/>
                </a:moveTo>
                <a:cubicBezTo>
                  <a:pt x="806139" y="2179832"/>
                  <a:pt x="781071" y="2204900"/>
                  <a:pt x="781071" y="2235823"/>
                </a:cubicBezTo>
                <a:lnTo>
                  <a:pt x="781071" y="2459781"/>
                </a:lnTo>
                <a:cubicBezTo>
                  <a:pt x="781071" y="2490704"/>
                  <a:pt x="806139" y="2515772"/>
                  <a:pt x="837062" y="2515772"/>
                </a:cubicBezTo>
                <a:lnTo>
                  <a:pt x="1061020" y="2515772"/>
                </a:lnTo>
                <a:cubicBezTo>
                  <a:pt x="1091943" y="2515772"/>
                  <a:pt x="1117011" y="2490704"/>
                  <a:pt x="1117011" y="2459781"/>
                </a:cubicBezTo>
                <a:lnTo>
                  <a:pt x="1117011" y="2235823"/>
                </a:lnTo>
                <a:cubicBezTo>
                  <a:pt x="1117011" y="2204900"/>
                  <a:pt x="1091943" y="2179832"/>
                  <a:pt x="1061020" y="2179832"/>
                </a:cubicBezTo>
                <a:close/>
                <a:moveTo>
                  <a:pt x="315448" y="2179832"/>
                </a:moveTo>
                <a:cubicBezTo>
                  <a:pt x="284525" y="2179832"/>
                  <a:pt x="259457" y="2204900"/>
                  <a:pt x="259457" y="2235823"/>
                </a:cubicBezTo>
                <a:lnTo>
                  <a:pt x="259457" y="2459781"/>
                </a:lnTo>
                <a:cubicBezTo>
                  <a:pt x="259457" y="2490704"/>
                  <a:pt x="284525" y="2515772"/>
                  <a:pt x="315448" y="2515772"/>
                </a:cubicBezTo>
                <a:lnTo>
                  <a:pt x="539406" y="2515772"/>
                </a:lnTo>
                <a:cubicBezTo>
                  <a:pt x="570329" y="2515772"/>
                  <a:pt x="595397" y="2490704"/>
                  <a:pt x="595397" y="2459781"/>
                </a:cubicBezTo>
                <a:lnTo>
                  <a:pt x="595397" y="2235823"/>
                </a:lnTo>
                <a:cubicBezTo>
                  <a:pt x="595397" y="2204900"/>
                  <a:pt x="570329" y="2179832"/>
                  <a:pt x="539406" y="2179832"/>
                </a:cubicBezTo>
                <a:close/>
                <a:moveTo>
                  <a:pt x="1880291" y="1683512"/>
                </a:moveTo>
                <a:cubicBezTo>
                  <a:pt x="1849368" y="1683512"/>
                  <a:pt x="1824300" y="1708580"/>
                  <a:pt x="1824300" y="1739503"/>
                </a:cubicBezTo>
                <a:lnTo>
                  <a:pt x="1824300" y="1963461"/>
                </a:lnTo>
                <a:cubicBezTo>
                  <a:pt x="1824300" y="1994384"/>
                  <a:pt x="1849368" y="2019452"/>
                  <a:pt x="1880291" y="2019452"/>
                </a:cubicBezTo>
                <a:lnTo>
                  <a:pt x="2104249" y="2019452"/>
                </a:lnTo>
                <a:cubicBezTo>
                  <a:pt x="2135172" y="2019452"/>
                  <a:pt x="2160240" y="1994384"/>
                  <a:pt x="2160240" y="1963461"/>
                </a:cubicBezTo>
                <a:lnTo>
                  <a:pt x="2160240" y="1739503"/>
                </a:lnTo>
                <a:cubicBezTo>
                  <a:pt x="2160240" y="1708580"/>
                  <a:pt x="2135172" y="1683512"/>
                  <a:pt x="2104249" y="1683512"/>
                </a:cubicBezTo>
                <a:close/>
                <a:moveTo>
                  <a:pt x="1358676" y="1683512"/>
                </a:moveTo>
                <a:cubicBezTo>
                  <a:pt x="1327753" y="1683512"/>
                  <a:pt x="1302685" y="1708580"/>
                  <a:pt x="1302685" y="1739503"/>
                </a:cubicBezTo>
                <a:lnTo>
                  <a:pt x="1302685" y="1963461"/>
                </a:lnTo>
                <a:cubicBezTo>
                  <a:pt x="1302685" y="1994384"/>
                  <a:pt x="1327753" y="2019452"/>
                  <a:pt x="1358676" y="2019452"/>
                </a:cubicBezTo>
                <a:lnTo>
                  <a:pt x="1582634" y="2019452"/>
                </a:lnTo>
                <a:cubicBezTo>
                  <a:pt x="1613557" y="2019452"/>
                  <a:pt x="1638625" y="1994384"/>
                  <a:pt x="1638625" y="1963461"/>
                </a:cubicBezTo>
                <a:lnTo>
                  <a:pt x="1638625" y="1739503"/>
                </a:lnTo>
                <a:cubicBezTo>
                  <a:pt x="1638625" y="1708580"/>
                  <a:pt x="1613557" y="1683512"/>
                  <a:pt x="1582634" y="1683512"/>
                </a:cubicBezTo>
                <a:close/>
                <a:moveTo>
                  <a:pt x="837062" y="1683512"/>
                </a:moveTo>
                <a:cubicBezTo>
                  <a:pt x="806139" y="1683512"/>
                  <a:pt x="781071" y="1708580"/>
                  <a:pt x="781071" y="1739503"/>
                </a:cubicBezTo>
                <a:lnTo>
                  <a:pt x="781071" y="1963461"/>
                </a:lnTo>
                <a:cubicBezTo>
                  <a:pt x="781071" y="1994384"/>
                  <a:pt x="806139" y="2019452"/>
                  <a:pt x="837062" y="2019452"/>
                </a:cubicBezTo>
                <a:lnTo>
                  <a:pt x="1061020" y="2019452"/>
                </a:lnTo>
                <a:cubicBezTo>
                  <a:pt x="1091943" y="2019452"/>
                  <a:pt x="1117011" y="1994384"/>
                  <a:pt x="1117011" y="1963461"/>
                </a:cubicBezTo>
                <a:lnTo>
                  <a:pt x="1117011" y="1739503"/>
                </a:lnTo>
                <a:cubicBezTo>
                  <a:pt x="1117011" y="1708580"/>
                  <a:pt x="1091943" y="1683512"/>
                  <a:pt x="1061020" y="1683512"/>
                </a:cubicBezTo>
                <a:close/>
                <a:moveTo>
                  <a:pt x="315448" y="1683512"/>
                </a:moveTo>
                <a:cubicBezTo>
                  <a:pt x="284525" y="1683512"/>
                  <a:pt x="259457" y="1708580"/>
                  <a:pt x="259457" y="1739503"/>
                </a:cubicBezTo>
                <a:lnTo>
                  <a:pt x="259457" y="1963461"/>
                </a:lnTo>
                <a:cubicBezTo>
                  <a:pt x="259457" y="1994384"/>
                  <a:pt x="284525" y="2019452"/>
                  <a:pt x="315448" y="2019452"/>
                </a:cubicBezTo>
                <a:lnTo>
                  <a:pt x="539406" y="2019452"/>
                </a:lnTo>
                <a:cubicBezTo>
                  <a:pt x="570329" y="2019452"/>
                  <a:pt x="595397" y="1994384"/>
                  <a:pt x="595397" y="1963461"/>
                </a:cubicBezTo>
                <a:lnTo>
                  <a:pt x="595397" y="1739503"/>
                </a:lnTo>
                <a:cubicBezTo>
                  <a:pt x="595397" y="1708580"/>
                  <a:pt x="570329" y="1683512"/>
                  <a:pt x="539406" y="1683512"/>
                </a:cubicBezTo>
                <a:close/>
                <a:moveTo>
                  <a:pt x="1880291" y="1187192"/>
                </a:moveTo>
                <a:cubicBezTo>
                  <a:pt x="1849368" y="1187192"/>
                  <a:pt x="1824300" y="1212260"/>
                  <a:pt x="1824300" y="1243183"/>
                </a:cubicBezTo>
                <a:lnTo>
                  <a:pt x="1824300" y="1467141"/>
                </a:lnTo>
                <a:cubicBezTo>
                  <a:pt x="1824300" y="1498064"/>
                  <a:pt x="1849368" y="1523132"/>
                  <a:pt x="1880291" y="1523132"/>
                </a:cubicBezTo>
                <a:lnTo>
                  <a:pt x="2104249" y="1523132"/>
                </a:lnTo>
                <a:cubicBezTo>
                  <a:pt x="2135172" y="1523132"/>
                  <a:pt x="2160240" y="1498064"/>
                  <a:pt x="2160240" y="1467141"/>
                </a:cubicBezTo>
                <a:lnTo>
                  <a:pt x="2160240" y="1243183"/>
                </a:lnTo>
                <a:cubicBezTo>
                  <a:pt x="2160240" y="1212260"/>
                  <a:pt x="2135172" y="1187192"/>
                  <a:pt x="2104249" y="1187192"/>
                </a:cubicBezTo>
                <a:close/>
                <a:moveTo>
                  <a:pt x="1358676" y="1187192"/>
                </a:moveTo>
                <a:cubicBezTo>
                  <a:pt x="1327753" y="1187192"/>
                  <a:pt x="1302685" y="1212260"/>
                  <a:pt x="1302685" y="1243183"/>
                </a:cubicBezTo>
                <a:lnTo>
                  <a:pt x="1302685" y="1467141"/>
                </a:lnTo>
                <a:cubicBezTo>
                  <a:pt x="1302685" y="1498064"/>
                  <a:pt x="1327753" y="1523132"/>
                  <a:pt x="1358676" y="1523132"/>
                </a:cubicBezTo>
                <a:lnTo>
                  <a:pt x="1582634" y="1523132"/>
                </a:lnTo>
                <a:cubicBezTo>
                  <a:pt x="1613557" y="1523132"/>
                  <a:pt x="1638625" y="1498064"/>
                  <a:pt x="1638625" y="1467141"/>
                </a:cubicBezTo>
                <a:lnTo>
                  <a:pt x="1638625" y="1243183"/>
                </a:lnTo>
                <a:cubicBezTo>
                  <a:pt x="1638625" y="1212260"/>
                  <a:pt x="1613557" y="1187192"/>
                  <a:pt x="1582634" y="1187192"/>
                </a:cubicBezTo>
                <a:close/>
                <a:moveTo>
                  <a:pt x="837062" y="1187192"/>
                </a:moveTo>
                <a:cubicBezTo>
                  <a:pt x="806139" y="1187192"/>
                  <a:pt x="781071" y="1212260"/>
                  <a:pt x="781071" y="1243183"/>
                </a:cubicBezTo>
                <a:lnTo>
                  <a:pt x="781071" y="1467141"/>
                </a:lnTo>
                <a:cubicBezTo>
                  <a:pt x="781071" y="1498064"/>
                  <a:pt x="806139" y="1523132"/>
                  <a:pt x="837062" y="1523132"/>
                </a:cubicBezTo>
                <a:lnTo>
                  <a:pt x="1061020" y="1523132"/>
                </a:lnTo>
                <a:cubicBezTo>
                  <a:pt x="1091943" y="1523132"/>
                  <a:pt x="1117011" y="1498064"/>
                  <a:pt x="1117011" y="1467141"/>
                </a:cubicBezTo>
                <a:lnTo>
                  <a:pt x="1117011" y="1243183"/>
                </a:lnTo>
                <a:cubicBezTo>
                  <a:pt x="1117011" y="1212260"/>
                  <a:pt x="1091943" y="1187192"/>
                  <a:pt x="1061020" y="1187192"/>
                </a:cubicBezTo>
                <a:close/>
                <a:moveTo>
                  <a:pt x="315448" y="1187192"/>
                </a:moveTo>
                <a:cubicBezTo>
                  <a:pt x="284525" y="1187192"/>
                  <a:pt x="259457" y="1212260"/>
                  <a:pt x="259457" y="1243183"/>
                </a:cubicBezTo>
                <a:lnTo>
                  <a:pt x="259457" y="1467141"/>
                </a:lnTo>
                <a:cubicBezTo>
                  <a:pt x="259457" y="1498064"/>
                  <a:pt x="284525" y="1523132"/>
                  <a:pt x="315448" y="1523132"/>
                </a:cubicBezTo>
                <a:lnTo>
                  <a:pt x="539406" y="1523132"/>
                </a:lnTo>
                <a:cubicBezTo>
                  <a:pt x="570329" y="1523132"/>
                  <a:pt x="595397" y="1498064"/>
                  <a:pt x="595397" y="1467141"/>
                </a:cubicBezTo>
                <a:lnTo>
                  <a:pt x="595397" y="1243183"/>
                </a:lnTo>
                <a:cubicBezTo>
                  <a:pt x="595397" y="1212260"/>
                  <a:pt x="570329" y="1187192"/>
                  <a:pt x="539406" y="1187192"/>
                </a:cubicBezTo>
                <a:close/>
                <a:moveTo>
                  <a:pt x="348041" y="163575"/>
                </a:moveTo>
                <a:cubicBezTo>
                  <a:pt x="275130" y="163575"/>
                  <a:pt x="216024" y="222681"/>
                  <a:pt x="216024" y="295592"/>
                </a:cubicBezTo>
                <a:lnTo>
                  <a:pt x="216024" y="823646"/>
                </a:lnTo>
                <a:cubicBezTo>
                  <a:pt x="216024" y="896557"/>
                  <a:pt x="275130" y="955663"/>
                  <a:pt x="348041" y="955663"/>
                </a:cubicBezTo>
                <a:lnTo>
                  <a:pt x="2100231" y="955663"/>
                </a:lnTo>
                <a:cubicBezTo>
                  <a:pt x="2173142" y="955663"/>
                  <a:pt x="2232248" y="896557"/>
                  <a:pt x="2232248" y="823646"/>
                </a:cubicBezTo>
                <a:lnTo>
                  <a:pt x="2232248" y="295592"/>
                </a:lnTo>
                <a:cubicBezTo>
                  <a:pt x="2232248" y="222681"/>
                  <a:pt x="2173142" y="163575"/>
                  <a:pt x="2100231" y="163575"/>
                </a:cubicBezTo>
                <a:close/>
                <a:moveTo>
                  <a:pt x="265172" y="0"/>
                </a:moveTo>
                <a:lnTo>
                  <a:pt x="2183100" y="0"/>
                </a:lnTo>
                <a:cubicBezTo>
                  <a:pt x="2329550" y="0"/>
                  <a:pt x="2448272" y="118722"/>
                  <a:pt x="2448272" y="265172"/>
                </a:cubicBezTo>
                <a:lnTo>
                  <a:pt x="2448272" y="2974828"/>
                </a:lnTo>
                <a:cubicBezTo>
                  <a:pt x="2448272" y="3121278"/>
                  <a:pt x="2329550" y="3240000"/>
                  <a:pt x="2183100" y="3240000"/>
                </a:cubicBezTo>
                <a:lnTo>
                  <a:pt x="265172" y="3240000"/>
                </a:lnTo>
                <a:cubicBezTo>
                  <a:pt x="118722" y="3240000"/>
                  <a:pt x="0" y="3121278"/>
                  <a:pt x="0" y="2974828"/>
                </a:cubicBezTo>
                <a:lnTo>
                  <a:pt x="0" y="265172"/>
                </a:lnTo>
                <a:cubicBezTo>
                  <a:pt x="0" y="118722"/>
                  <a:pt x="118722" y="0"/>
                  <a:pt x="265172"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6" name="Rounded Rectangle 5">
            <a:extLst>
              <a:ext uri="{FF2B5EF4-FFF2-40B4-BE49-F238E27FC236}">
                <a16:creationId xmlns:a16="http://schemas.microsoft.com/office/drawing/2014/main" id="{3C0F62AE-FB27-4D2D-A62F-B038579218F1}"/>
              </a:ext>
            </a:extLst>
          </p:cNvPr>
          <p:cNvSpPr/>
          <p:nvPr/>
        </p:nvSpPr>
        <p:spPr>
          <a:xfrm flipH="1">
            <a:off x="6805046" y="3549018"/>
            <a:ext cx="391682" cy="323114"/>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7" name="Round Same Side Corner Rectangle 11">
            <a:extLst>
              <a:ext uri="{FF2B5EF4-FFF2-40B4-BE49-F238E27FC236}">
                <a16:creationId xmlns:a16="http://schemas.microsoft.com/office/drawing/2014/main" id="{6EA54DAB-3928-47C6-8991-D8C949691F13}"/>
              </a:ext>
            </a:extLst>
          </p:cNvPr>
          <p:cNvSpPr>
            <a:spLocks noChangeAspect="1"/>
          </p:cNvSpPr>
          <p:nvPr/>
        </p:nvSpPr>
        <p:spPr>
          <a:xfrm rot="9900000">
            <a:off x="9626890" y="3494468"/>
            <a:ext cx="657581" cy="558489"/>
          </a:xfrm>
          <a:custGeom>
            <a:avLst/>
            <a:gdLst/>
            <a:ahLst/>
            <a:cxnLst/>
            <a:rect l="l" t="t" r="r" b="b"/>
            <a:pathLst>
              <a:path w="2911009" h="2472345">
                <a:moveTo>
                  <a:pt x="2219598" y="1335309"/>
                </a:moveTo>
                <a:lnTo>
                  <a:pt x="2219598" y="1222573"/>
                </a:lnTo>
                <a:cubicBezTo>
                  <a:pt x="2219598" y="1176944"/>
                  <a:pt x="2241926" y="1136530"/>
                  <a:pt x="2277694" y="1113650"/>
                </a:cubicBezTo>
                <a:lnTo>
                  <a:pt x="2277694" y="137786"/>
                </a:lnTo>
                <a:cubicBezTo>
                  <a:pt x="2277694" y="61689"/>
                  <a:pt x="2339383" y="0"/>
                  <a:pt x="2415480" y="0"/>
                </a:cubicBezTo>
                <a:lnTo>
                  <a:pt x="2545196" y="0"/>
                </a:lnTo>
                <a:cubicBezTo>
                  <a:pt x="2621293" y="0"/>
                  <a:pt x="2682982" y="61689"/>
                  <a:pt x="2682982" y="137786"/>
                </a:cubicBezTo>
                <a:lnTo>
                  <a:pt x="2682982" y="1099067"/>
                </a:lnTo>
                <a:cubicBezTo>
                  <a:pt x="2730197" y="1120049"/>
                  <a:pt x="2762708" y="1167515"/>
                  <a:pt x="2762708" y="1222573"/>
                </a:cubicBezTo>
                <a:lnTo>
                  <a:pt x="2762708" y="1480834"/>
                </a:lnTo>
                <a:close/>
                <a:moveTo>
                  <a:pt x="241900" y="1676361"/>
                </a:moveTo>
                <a:cubicBezTo>
                  <a:pt x="69371" y="1631107"/>
                  <a:pt x="-34146" y="1454930"/>
                  <a:pt x="10296" y="1282189"/>
                </a:cubicBezTo>
                <a:cubicBezTo>
                  <a:pt x="54739" y="1109449"/>
                  <a:pt x="230428" y="1005105"/>
                  <a:pt x="403375" y="1048736"/>
                </a:cubicBezTo>
                <a:cubicBezTo>
                  <a:pt x="349550" y="1257945"/>
                  <a:pt x="295726" y="1467153"/>
                  <a:pt x="241900" y="1676361"/>
                </a:cubicBezTo>
                <a:close/>
                <a:moveTo>
                  <a:pt x="2578947" y="2467929"/>
                </a:moveTo>
                <a:lnTo>
                  <a:pt x="1957545" y="2301425"/>
                </a:lnTo>
                <a:lnTo>
                  <a:pt x="2194209" y="1418183"/>
                </a:lnTo>
                <a:lnTo>
                  <a:pt x="2815611" y="1584687"/>
                </a:lnTo>
                <a:cubicBezTo>
                  <a:pt x="2884250" y="1603079"/>
                  <a:pt x="2924985" y="1673632"/>
                  <a:pt x="2906593" y="1742272"/>
                </a:cubicBezTo>
                <a:lnTo>
                  <a:pt x="2736532" y="2376947"/>
                </a:lnTo>
                <a:cubicBezTo>
                  <a:pt x="2718140" y="2445587"/>
                  <a:pt x="2647586" y="2486321"/>
                  <a:pt x="2578947" y="2467929"/>
                </a:cubicBezTo>
                <a:close/>
                <a:moveTo>
                  <a:pt x="610249" y="2287120"/>
                </a:moveTo>
                <a:lnTo>
                  <a:pt x="1020264" y="756923"/>
                </a:lnTo>
                <a:lnTo>
                  <a:pt x="2107356" y="1398691"/>
                </a:lnTo>
                <a:lnTo>
                  <a:pt x="1872582" y="2274879"/>
                </a:lnTo>
                <a:close/>
                <a:moveTo>
                  <a:pt x="426016" y="2349577"/>
                </a:moveTo>
                <a:lnTo>
                  <a:pt x="243978" y="2300800"/>
                </a:lnTo>
                <a:cubicBezTo>
                  <a:pt x="205115" y="2290387"/>
                  <a:pt x="182051" y="2250439"/>
                  <a:pt x="192464" y="2211576"/>
                </a:cubicBezTo>
                <a:lnTo>
                  <a:pt x="620679" y="613455"/>
                </a:lnTo>
                <a:cubicBezTo>
                  <a:pt x="631093" y="574592"/>
                  <a:pt x="671040" y="551528"/>
                  <a:pt x="709903" y="561941"/>
                </a:cubicBezTo>
                <a:lnTo>
                  <a:pt x="891942" y="610718"/>
                </a:lnTo>
                <a:cubicBezTo>
                  <a:pt x="930805" y="621132"/>
                  <a:pt x="953869" y="661079"/>
                  <a:pt x="943455" y="699942"/>
                </a:cubicBezTo>
                <a:lnTo>
                  <a:pt x="515240" y="2298064"/>
                </a:lnTo>
                <a:cubicBezTo>
                  <a:pt x="504827" y="2336927"/>
                  <a:pt x="464879" y="2359990"/>
                  <a:pt x="426016" y="234957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8" name="Block Arc 10">
            <a:extLst>
              <a:ext uri="{FF2B5EF4-FFF2-40B4-BE49-F238E27FC236}">
                <a16:creationId xmlns:a16="http://schemas.microsoft.com/office/drawing/2014/main" id="{AEFA7108-1074-4D7F-9BDC-ABCD03247AA3}"/>
              </a:ext>
            </a:extLst>
          </p:cNvPr>
          <p:cNvSpPr/>
          <p:nvPr/>
        </p:nvSpPr>
        <p:spPr>
          <a:xfrm>
            <a:off x="8005099" y="4771461"/>
            <a:ext cx="431509" cy="292281"/>
          </a:xfrm>
          <a:custGeom>
            <a:avLst/>
            <a:gdLst/>
            <a:ahLst/>
            <a:cxnLst/>
            <a:rect l="l" t="t" r="r" b="b"/>
            <a:pathLst>
              <a:path w="3219104" h="2180445">
                <a:moveTo>
                  <a:pt x="631935" y="660566"/>
                </a:moveTo>
                <a:cubicBezTo>
                  <a:pt x="582229" y="660566"/>
                  <a:pt x="541935" y="700860"/>
                  <a:pt x="541935" y="750566"/>
                </a:cubicBezTo>
                <a:cubicBezTo>
                  <a:pt x="541935" y="800272"/>
                  <a:pt x="582229" y="840566"/>
                  <a:pt x="631935" y="840566"/>
                </a:cubicBezTo>
                <a:cubicBezTo>
                  <a:pt x="681641" y="840566"/>
                  <a:pt x="721935" y="800272"/>
                  <a:pt x="721935" y="750566"/>
                </a:cubicBezTo>
                <a:cubicBezTo>
                  <a:pt x="721935" y="700860"/>
                  <a:pt x="681641" y="660566"/>
                  <a:pt x="631935" y="660566"/>
                </a:cubicBezTo>
                <a:close/>
                <a:moveTo>
                  <a:pt x="2920524" y="132986"/>
                </a:moveTo>
                <a:cubicBezTo>
                  <a:pt x="2884582" y="132986"/>
                  <a:pt x="2855445" y="171564"/>
                  <a:pt x="2855445" y="219152"/>
                </a:cubicBezTo>
                <a:cubicBezTo>
                  <a:pt x="2855445" y="266740"/>
                  <a:pt x="2884582" y="305318"/>
                  <a:pt x="2920524" y="305318"/>
                </a:cubicBezTo>
                <a:cubicBezTo>
                  <a:pt x="2956466" y="305318"/>
                  <a:pt x="2985603" y="266740"/>
                  <a:pt x="2985603" y="219152"/>
                </a:cubicBezTo>
                <a:cubicBezTo>
                  <a:pt x="2985603" y="171564"/>
                  <a:pt x="2956466" y="132986"/>
                  <a:pt x="2920524" y="132986"/>
                </a:cubicBezTo>
                <a:close/>
                <a:moveTo>
                  <a:pt x="1840097" y="123357"/>
                </a:moveTo>
                <a:cubicBezTo>
                  <a:pt x="1690593" y="125267"/>
                  <a:pt x="1541569" y="163386"/>
                  <a:pt x="1407089" y="237534"/>
                </a:cubicBezTo>
                <a:lnTo>
                  <a:pt x="1442443" y="299445"/>
                </a:lnTo>
                <a:cubicBezTo>
                  <a:pt x="1690026" y="162934"/>
                  <a:pt x="1991162" y="159087"/>
                  <a:pt x="2242273" y="289227"/>
                </a:cubicBezTo>
                <a:lnTo>
                  <a:pt x="2275978" y="226435"/>
                </a:lnTo>
                <a:cubicBezTo>
                  <a:pt x="2139582" y="155746"/>
                  <a:pt x="1989600" y="121447"/>
                  <a:pt x="1840097" y="123357"/>
                </a:cubicBezTo>
                <a:close/>
                <a:moveTo>
                  <a:pt x="1808744" y="1233"/>
                </a:moveTo>
                <a:cubicBezTo>
                  <a:pt x="2156106" y="-14520"/>
                  <a:pt x="2554236" y="122009"/>
                  <a:pt x="2727916" y="332053"/>
                </a:cubicBezTo>
                <a:lnTo>
                  <a:pt x="2797407" y="426906"/>
                </a:lnTo>
                <a:cubicBezTo>
                  <a:pt x="2816730" y="407744"/>
                  <a:pt x="2822914" y="396798"/>
                  <a:pt x="2848347" y="374270"/>
                </a:cubicBezTo>
                <a:cubicBezTo>
                  <a:pt x="2789714" y="335227"/>
                  <a:pt x="2770554" y="301522"/>
                  <a:pt x="2770554" y="211287"/>
                </a:cubicBezTo>
                <a:cubicBezTo>
                  <a:pt x="2770554" y="109060"/>
                  <a:pt x="2826850" y="34523"/>
                  <a:pt x="2918697" y="33333"/>
                </a:cubicBezTo>
                <a:cubicBezTo>
                  <a:pt x="3010544" y="32143"/>
                  <a:pt x="3068737" y="122977"/>
                  <a:pt x="3064459" y="218431"/>
                </a:cubicBezTo>
                <a:cubicBezTo>
                  <a:pt x="3062319" y="266188"/>
                  <a:pt x="3063213" y="242475"/>
                  <a:pt x="3054577" y="285936"/>
                </a:cubicBezTo>
                <a:cubicBezTo>
                  <a:pt x="3088600" y="260795"/>
                  <a:pt x="3146396" y="297212"/>
                  <a:pt x="3198377" y="27802"/>
                </a:cubicBezTo>
                <a:cubicBezTo>
                  <a:pt x="3270974" y="270322"/>
                  <a:pt x="3142267" y="378871"/>
                  <a:pt x="2977023" y="405424"/>
                </a:cubicBezTo>
                <a:cubicBezTo>
                  <a:pt x="2937650" y="455263"/>
                  <a:pt x="2906651" y="507366"/>
                  <a:pt x="2854455" y="531728"/>
                </a:cubicBezTo>
                <a:cubicBezTo>
                  <a:pt x="2854593" y="531917"/>
                  <a:pt x="2854687" y="532126"/>
                  <a:pt x="2854781" y="532336"/>
                </a:cubicBezTo>
                <a:lnTo>
                  <a:pt x="2914835" y="719911"/>
                </a:lnTo>
                <a:cubicBezTo>
                  <a:pt x="2982387" y="1030651"/>
                  <a:pt x="2875068" y="1334999"/>
                  <a:pt x="2751965" y="1458417"/>
                </a:cubicBezTo>
                <a:cubicBezTo>
                  <a:pt x="2718119" y="1752479"/>
                  <a:pt x="2636178" y="1904762"/>
                  <a:pt x="2564924" y="2133185"/>
                </a:cubicBezTo>
                <a:cubicBezTo>
                  <a:pt x="2548001" y="2174319"/>
                  <a:pt x="2290597" y="2162941"/>
                  <a:pt x="2284362" y="2130560"/>
                </a:cubicBezTo>
                <a:cubicBezTo>
                  <a:pt x="2253189" y="1989654"/>
                  <a:pt x="2205984" y="1832997"/>
                  <a:pt x="2190842" y="1681589"/>
                </a:cubicBezTo>
                <a:cubicBezTo>
                  <a:pt x="1937891" y="1727975"/>
                  <a:pt x="1628829" y="1727099"/>
                  <a:pt x="1429318" y="1710471"/>
                </a:cubicBezTo>
                <a:cubicBezTo>
                  <a:pt x="1387456" y="1891634"/>
                  <a:pt x="1268107" y="2057044"/>
                  <a:pt x="1143413" y="2180445"/>
                </a:cubicBezTo>
                <a:lnTo>
                  <a:pt x="943012" y="2180445"/>
                </a:lnTo>
                <a:cubicBezTo>
                  <a:pt x="894916" y="2170818"/>
                  <a:pt x="902932" y="1825120"/>
                  <a:pt x="910948" y="1650083"/>
                </a:cubicBezTo>
                <a:cubicBezTo>
                  <a:pt x="600994" y="1508303"/>
                  <a:pt x="-80369" y="1319263"/>
                  <a:pt x="7807" y="838786"/>
                </a:cubicBezTo>
                <a:cubicBezTo>
                  <a:pt x="13151" y="796777"/>
                  <a:pt x="184160" y="802028"/>
                  <a:pt x="275009" y="799402"/>
                </a:cubicBezTo>
                <a:cubicBezTo>
                  <a:pt x="369419" y="659373"/>
                  <a:pt x="418407" y="582356"/>
                  <a:pt x="555570" y="465957"/>
                </a:cubicBezTo>
                <a:cubicBezTo>
                  <a:pt x="547554" y="374062"/>
                  <a:pt x="496786" y="206026"/>
                  <a:pt x="531522" y="190273"/>
                </a:cubicBezTo>
                <a:cubicBezTo>
                  <a:pt x="764877" y="64246"/>
                  <a:pt x="803177" y="250661"/>
                  <a:pt x="924308" y="355683"/>
                </a:cubicBezTo>
                <a:cubicBezTo>
                  <a:pt x="1130053" y="143013"/>
                  <a:pt x="1554903" y="11735"/>
                  <a:pt x="1808744" y="123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solidFill>
                <a:schemeClr val="tx1"/>
              </a:solidFill>
              <a:cs typeface="B Nazanin" panose="00000700000000000000" pitchFamily="2" charset="-78"/>
            </a:endParaRPr>
          </a:p>
        </p:txBody>
      </p:sp>
    </p:spTree>
    <p:extLst>
      <p:ext uri="{BB962C8B-B14F-4D97-AF65-F5344CB8AC3E}">
        <p14:creationId xmlns:p14="http://schemas.microsoft.com/office/powerpoint/2010/main" val="268227107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B5A470F1-7B67-409E-9F24-2650DDE7DFD0}"/>
              </a:ext>
            </a:extLst>
          </p:cNvPr>
          <p:cNvSpPr/>
          <p:nvPr/>
        </p:nvSpPr>
        <p:spPr>
          <a:xfrm>
            <a:off x="4486275" y="0"/>
            <a:ext cx="7705725" cy="6858000"/>
          </a:xfrm>
          <a:custGeom>
            <a:avLst/>
            <a:gdLst>
              <a:gd name="connsiteX0" fmla="*/ 0 w 6829425"/>
              <a:gd name="connsiteY0" fmla="*/ 0 h 6858000"/>
              <a:gd name="connsiteX1" fmla="*/ 6829425 w 6829425"/>
              <a:gd name="connsiteY1" fmla="*/ 0 h 6858000"/>
              <a:gd name="connsiteX2" fmla="*/ 6829425 w 6829425"/>
              <a:gd name="connsiteY2" fmla="*/ 6858000 h 6858000"/>
              <a:gd name="connsiteX3" fmla="*/ 0 w 6829425"/>
              <a:gd name="connsiteY3" fmla="*/ 6858000 h 6858000"/>
              <a:gd name="connsiteX4" fmla="*/ 0 w 6829425"/>
              <a:gd name="connsiteY4" fmla="*/ 0 h 6858000"/>
              <a:gd name="connsiteX0" fmla="*/ 0 w 6829425"/>
              <a:gd name="connsiteY0" fmla="*/ 0 h 6858000"/>
              <a:gd name="connsiteX1" fmla="*/ 6829425 w 6829425"/>
              <a:gd name="connsiteY1" fmla="*/ 0 h 6858000"/>
              <a:gd name="connsiteX2" fmla="*/ 6829425 w 6829425"/>
              <a:gd name="connsiteY2" fmla="*/ 6858000 h 6858000"/>
              <a:gd name="connsiteX3" fmla="*/ 1704975 w 6829425"/>
              <a:gd name="connsiteY3" fmla="*/ 6848475 h 6858000"/>
              <a:gd name="connsiteX4" fmla="*/ 0 w 6829425"/>
              <a:gd name="connsiteY4" fmla="*/ 0 h 6858000"/>
              <a:gd name="connsiteX0" fmla="*/ 0 w 6829425"/>
              <a:gd name="connsiteY0" fmla="*/ 0 h 6858000"/>
              <a:gd name="connsiteX1" fmla="*/ 6829425 w 6829425"/>
              <a:gd name="connsiteY1" fmla="*/ 0 h 6858000"/>
              <a:gd name="connsiteX2" fmla="*/ 6829425 w 6829425"/>
              <a:gd name="connsiteY2" fmla="*/ 6858000 h 6858000"/>
              <a:gd name="connsiteX3" fmla="*/ 2515389 w 6829425"/>
              <a:gd name="connsiteY3" fmla="*/ 6858000 h 6858000"/>
              <a:gd name="connsiteX4" fmla="*/ 0 w 6829425"/>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29425" h="6858000">
                <a:moveTo>
                  <a:pt x="0" y="0"/>
                </a:moveTo>
                <a:lnTo>
                  <a:pt x="6829425" y="0"/>
                </a:lnTo>
                <a:lnTo>
                  <a:pt x="6829425" y="6858000"/>
                </a:lnTo>
                <a:lnTo>
                  <a:pt x="2515389" y="6858000"/>
                </a:lnTo>
                <a:lnTo>
                  <a:pt x="0" y="0"/>
                </a:lnTo>
                <a:close/>
              </a:path>
            </a:pathLst>
          </a:custGeom>
          <a:solidFill>
            <a:schemeClr val="accent2">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16" name="TextBox 15">
            <a:extLst>
              <a:ext uri="{FF2B5EF4-FFF2-40B4-BE49-F238E27FC236}">
                <a16:creationId xmlns:a16="http://schemas.microsoft.com/office/drawing/2014/main" id="{BF5F6442-44BC-4D3D-8C05-5138B48CC709}"/>
              </a:ext>
            </a:extLst>
          </p:cNvPr>
          <p:cNvSpPr txBox="1"/>
          <p:nvPr/>
        </p:nvSpPr>
        <p:spPr>
          <a:xfrm>
            <a:off x="4994031" y="4561423"/>
            <a:ext cx="6765409" cy="923330"/>
          </a:xfrm>
          <a:prstGeom prst="rect">
            <a:avLst/>
          </a:prstGeom>
          <a:noFill/>
        </p:spPr>
        <p:txBody>
          <a:bodyPr wrap="square" rtlCol="0" anchor="ctr">
            <a:spAutoFit/>
          </a:bodyPr>
          <a:lstStyle/>
          <a:p>
            <a:pPr algn="r"/>
            <a:r>
              <a:rPr lang="fa-IR" altLang="ko-KR" sz="5400" dirty="0">
                <a:solidFill>
                  <a:schemeClr val="bg1"/>
                </a:solidFill>
                <a:cs typeface="B Nazanin" panose="00000700000000000000" pitchFamily="2" charset="-78"/>
              </a:rPr>
              <a:t>اینفوگرافیک سبک</a:t>
            </a:r>
          </a:p>
        </p:txBody>
      </p:sp>
      <p:sp>
        <p:nvSpPr>
          <p:cNvPr id="17" name="TextBox 16">
            <a:extLst>
              <a:ext uri="{FF2B5EF4-FFF2-40B4-BE49-F238E27FC236}">
                <a16:creationId xmlns:a16="http://schemas.microsoft.com/office/drawing/2014/main" id="{55E40FEF-7CC0-4B29-8DDB-8757BE204DC4}"/>
              </a:ext>
            </a:extLst>
          </p:cNvPr>
          <p:cNvSpPr txBox="1"/>
          <p:nvPr/>
        </p:nvSpPr>
        <p:spPr>
          <a:xfrm>
            <a:off x="7505700" y="5900251"/>
            <a:ext cx="4231765" cy="461665"/>
          </a:xfrm>
          <a:prstGeom prst="rect">
            <a:avLst/>
          </a:prstGeom>
          <a:noFill/>
        </p:spPr>
        <p:txBody>
          <a:bodyPr wrap="square" rtlCol="0">
            <a:spAutoFit/>
          </a:bodyPr>
          <a:lstStyle/>
          <a:p>
            <a:pPr algn="r"/>
            <a:r>
              <a:rPr lang="fa-IR" altLang="ko-KR" sz="1200" dirty="0">
                <a:solidFill>
                  <a:schemeClr val="bg1"/>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en-US" altLang="ko-KR" sz="1200" dirty="0">
              <a:solidFill>
                <a:schemeClr val="bg1"/>
              </a:solidFill>
              <a:cs typeface="B Nazanin" panose="00000700000000000000" pitchFamily="2" charset="-78"/>
            </a:endParaRPr>
          </a:p>
        </p:txBody>
      </p:sp>
      <p:sp>
        <p:nvSpPr>
          <p:cNvPr id="18" name="TextBox 17">
            <a:extLst>
              <a:ext uri="{FF2B5EF4-FFF2-40B4-BE49-F238E27FC236}">
                <a16:creationId xmlns:a16="http://schemas.microsoft.com/office/drawing/2014/main" id="{1B297713-3BC8-4A62-B9F9-E833859A6192}"/>
              </a:ext>
            </a:extLst>
          </p:cNvPr>
          <p:cNvSpPr txBox="1"/>
          <p:nvPr/>
        </p:nvSpPr>
        <p:spPr>
          <a:xfrm>
            <a:off x="6076668" y="1339130"/>
            <a:ext cx="2115133" cy="498598"/>
          </a:xfrm>
          <a:prstGeom prst="rect">
            <a:avLst/>
          </a:prstGeom>
          <a:noFill/>
        </p:spPr>
        <p:txBody>
          <a:bodyPr wrap="square" rtlCol="0">
            <a:spAutoFit/>
          </a:bodyPr>
          <a:lstStyle/>
          <a:p>
            <a:pPr algn="ctr">
              <a:lnSpc>
                <a:spcPct val="110000"/>
              </a:lnSpc>
            </a:pPr>
            <a:r>
              <a:rPr lang="fa-IR" altLang="ko-KR" sz="1200" dirty="0">
                <a:solidFill>
                  <a:schemeClr val="bg1"/>
                </a:solidFill>
                <a:latin typeface="Arial" pitchFamily="34" charset="0"/>
                <a:cs typeface="B Nazanin" panose="00000700000000000000" pitchFamily="2" charset="-78"/>
              </a:rPr>
              <a:t>ارائه پاورپوینت مدرنی را دریافت کنید که به زیبایی طراحی شده است.</a:t>
            </a:r>
            <a:endParaRPr lang="ko-KR" altLang="en-US" sz="1200" dirty="0">
              <a:solidFill>
                <a:schemeClr val="bg1"/>
              </a:solidFill>
              <a:cs typeface="B Nazanin" panose="00000700000000000000" pitchFamily="2" charset="-78"/>
            </a:endParaRPr>
          </a:p>
        </p:txBody>
      </p:sp>
      <p:sp>
        <p:nvSpPr>
          <p:cNvPr id="19" name="TextBox 18">
            <a:extLst>
              <a:ext uri="{FF2B5EF4-FFF2-40B4-BE49-F238E27FC236}">
                <a16:creationId xmlns:a16="http://schemas.microsoft.com/office/drawing/2014/main" id="{A862673D-2D3E-4633-B158-ACD97E568B72}"/>
              </a:ext>
            </a:extLst>
          </p:cNvPr>
          <p:cNvSpPr txBox="1"/>
          <p:nvPr/>
        </p:nvSpPr>
        <p:spPr>
          <a:xfrm>
            <a:off x="9482382" y="1339130"/>
            <a:ext cx="2115133" cy="498598"/>
          </a:xfrm>
          <a:prstGeom prst="rect">
            <a:avLst/>
          </a:prstGeom>
          <a:noFill/>
        </p:spPr>
        <p:txBody>
          <a:bodyPr wrap="square" rtlCol="0">
            <a:spAutoFit/>
          </a:bodyPr>
          <a:lstStyle/>
          <a:p>
            <a:pPr algn="ctr">
              <a:lnSpc>
                <a:spcPct val="110000"/>
              </a:lnSpc>
            </a:pPr>
            <a:r>
              <a:rPr lang="fa-IR" altLang="ko-KR" sz="1200" dirty="0">
                <a:solidFill>
                  <a:schemeClr val="bg1"/>
                </a:solidFill>
                <a:latin typeface="Arial" pitchFamily="34" charset="0"/>
                <a:cs typeface="B Nazanin" panose="00000700000000000000" pitchFamily="2" charset="-78"/>
              </a:rPr>
              <a:t>ارائه پاورپوینت مدرنی را دریافت کنید که به زیبایی طراحی شده است.</a:t>
            </a:r>
            <a:endParaRPr lang="ko-KR" altLang="en-US" sz="1200" dirty="0">
              <a:solidFill>
                <a:schemeClr val="bg1"/>
              </a:solidFill>
              <a:cs typeface="B Nazanin" panose="00000700000000000000" pitchFamily="2" charset="-78"/>
            </a:endParaRPr>
          </a:p>
        </p:txBody>
      </p:sp>
      <p:sp>
        <p:nvSpPr>
          <p:cNvPr id="20" name="TextBox 19">
            <a:extLst>
              <a:ext uri="{FF2B5EF4-FFF2-40B4-BE49-F238E27FC236}">
                <a16:creationId xmlns:a16="http://schemas.microsoft.com/office/drawing/2014/main" id="{A0C9690B-8EC9-46E5-B3E7-1E413D43437D}"/>
              </a:ext>
            </a:extLst>
          </p:cNvPr>
          <p:cNvSpPr txBox="1"/>
          <p:nvPr/>
        </p:nvSpPr>
        <p:spPr>
          <a:xfrm>
            <a:off x="6076668" y="2837310"/>
            <a:ext cx="2115133" cy="498598"/>
          </a:xfrm>
          <a:prstGeom prst="rect">
            <a:avLst/>
          </a:prstGeom>
          <a:noFill/>
        </p:spPr>
        <p:txBody>
          <a:bodyPr wrap="square" rtlCol="0">
            <a:spAutoFit/>
          </a:bodyPr>
          <a:lstStyle/>
          <a:p>
            <a:pPr algn="ctr">
              <a:lnSpc>
                <a:spcPct val="110000"/>
              </a:lnSpc>
            </a:pPr>
            <a:r>
              <a:rPr lang="fa-IR" altLang="ko-KR" sz="1200" dirty="0">
                <a:solidFill>
                  <a:schemeClr val="bg1"/>
                </a:solidFill>
                <a:latin typeface="Arial" pitchFamily="34" charset="0"/>
                <a:cs typeface="B Nazanin" panose="00000700000000000000" pitchFamily="2" charset="-78"/>
              </a:rPr>
              <a:t>ارائه پاورپوینت مدرنی را دریافت کنید که به زیبایی طراحی شده است.</a:t>
            </a:r>
            <a:endParaRPr lang="ko-KR" altLang="en-US" sz="1200" dirty="0">
              <a:solidFill>
                <a:schemeClr val="bg1"/>
              </a:solidFill>
              <a:cs typeface="B Nazanin" panose="00000700000000000000" pitchFamily="2" charset="-78"/>
            </a:endParaRPr>
          </a:p>
        </p:txBody>
      </p:sp>
      <p:sp>
        <p:nvSpPr>
          <p:cNvPr id="21" name="TextBox 20">
            <a:extLst>
              <a:ext uri="{FF2B5EF4-FFF2-40B4-BE49-F238E27FC236}">
                <a16:creationId xmlns:a16="http://schemas.microsoft.com/office/drawing/2014/main" id="{91FAE720-0132-48AE-AD54-F0B426A55764}"/>
              </a:ext>
            </a:extLst>
          </p:cNvPr>
          <p:cNvSpPr txBox="1"/>
          <p:nvPr/>
        </p:nvSpPr>
        <p:spPr>
          <a:xfrm>
            <a:off x="9482382" y="2837310"/>
            <a:ext cx="2115133" cy="498598"/>
          </a:xfrm>
          <a:prstGeom prst="rect">
            <a:avLst/>
          </a:prstGeom>
          <a:noFill/>
        </p:spPr>
        <p:txBody>
          <a:bodyPr wrap="square" rtlCol="0">
            <a:spAutoFit/>
          </a:bodyPr>
          <a:lstStyle/>
          <a:p>
            <a:pPr algn="ctr">
              <a:lnSpc>
                <a:spcPct val="110000"/>
              </a:lnSpc>
            </a:pPr>
            <a:r>
              <a:rPr lang="fa-IR" altLang="ko-KR" sz="1200" dirty="0">
                <a:solidFill>
                  <a:schemeClr val="bg1"/>
                </a:solidFill>
                <a:latin typeface="Arial" pitchFamily="34" charset="0"/>
                <a:cs typeface="B Nazanin" panose="00000700000000000000" pitchFamily="2" charset="-78"/>
              </a:rPr>
              <a:t>ارائه پاورپوینت مدرنی را دریافت کنید که به زیبایی طراحی شده است.</a:t>
            </a:r>
            <a:endParaRPr lang="ko-KR" altLang="en-US" sz="1200" dirty="0">
              <a:solidFill>
                <a:schemeClr val="bg1"/>
              </a:solidFill>
              <a:cs typeface="B Nazanin" panose="00000700000000000000" pitchFamily="2" charset="-78"/>
            </a:endParaRPr>
          </a:p>
        </p:txBody>
      </p:sp>
      <p:sp>
        <p:nvSpPr>
          <p:cNvPr id="23" name="Rectangle 36">
            <a:extLst>
              <a:ext uri="{FF2B5EF4-FFF2-40B4-BE49-F238E27FC236}">
                <a16:creationId xmlns:a16="http://schemas.microsoft.com/office/drawing/2014/main" id="{9A84066A-B3AE-411F-A9A6-B860D2269484}"/>
              </a:ext>
            </a:extLst>
          </p:cNvPr>
          <p:cNvSpPr/>
          <p:nvPr/>
        </p:nvSpPr>
        <p:spPr>
          <a:xfrm>
            <a:off x="10334160" y="2329623"/>
            <a:ext cx="411575" cy="344044"/>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dirty="0">
              <a:cs typeface="B Nazanin" panose="00000700000000000000" pitchFamily="2" charset="-78"/>
            </a:endParaRPr>
          </a:p>
        </p:txBody>
      </p:sp>
      <p:sp>
        <p:nvSpPr>
          <p:cNvPr id="24" name="Rounded Rectangle 27">
            <a:extLst>
              <a:ext uri="{FF2B5EF4-FFF2-40B4-BE49-F238E27FC236}">
                <a16:creationId xmlns:a16="http://schemas.microsoft.com/office/drawing/2014/main" id="{71FAE430-65D4-4F38-BDA5-66E7368C6973}"/>
              </a:ext>
            </a:extLst>
          </p:cNvPr>
          <p:cNvSpPr/>
          <p:nvPr/>
        </p:nvSpPr>
        <p:spPr>
          <a:xfrm>
            <a:off x="6921713" y="835550"/>
            <a:ext cx="425042" cy="326490"/>
          </a:xfrm>
          <a:custGeom>
            <a:avLst/>
            <a:gdLst/>
            <a:ahLst/>
            <a:cxnLst/>
            <a:rect l="l" t="t" r="r" b="b"/>
            <a:pathLst>
              <a:path w="3186824" h="2447912">
                <a:moveTo>
                  <a:pt x="1917737" y="1021643"/>
                </a:moveTo>
                <a:cubicBezTo>
                  <a:pt x="2188548" y="1021643"/>
                  <a:pt x="2408083" y="1241178"/>
                  <a:pt x="2408083" y="1511989"/>
                </a:cubicBezTo>
                <a:cubicBezTo>
                  <a:pt x="2408083" y="1782800"/>
                  <a:pt x="2188548" y="2002335"/>
                  <a:pt x="1917737" y="2002335"/>
                </a:cubicBezTo>
                <a:cubicBezTo>
                  <a:pt x="1646926" y="2002335"/>
                  <a:pt x="1427391" y="1782800"/>
                  <a:pt x="1427391" y="1511989"/>
                </a:cubicBezTo>
                <a:cubicBezTo>
                  <a:pt x="1427391" y="1241178"/>
                  <a:pt x="1646926" y="1021643"/>
                  <a:pt x="1917737" y="1021643"/>
                </a:cubicBezTo>
                <a:close/>
                <a:moveTo>
                  <a:pt x="1917737" y="827913"/>
                </a:moveTo>
                <a:cubicBezTo>
                  <a:pt x="1539932" y="827913"/>
                  <a:pt x="1233661" y="1134184"/>
                  <a:pt x="1233661" y="1511989"/>
                </a:cubicBezTo>
                <a:cubicBezTo>
                  <a:pt x="1233661" y="1889794"/>
                  <a:pt x="1539932" y="2196065"/>
                  <a:pt x="1917737" y="2196065"/>
                </a:cubicBezTo>
                <a:cubicBezTo>
                  <a:pt x="2295542" y="2196065"/>
                  <a:pt x="2601813" y="1889794"/>
                  <a:pt x="2601813" y="1511989"/>
                </a:cubicBezTo>
                <a:cubicBezTo>
                  <a:pt x="2601813" y="1134184"/>
                  <a:pt x="2295542" y="827913"/>
                  <a:pt x="1917737" y="827913"/>
                </a:cubicBezTo>
                <a:close/>
                <a:moveTo>
                  <a:pt x="1112286" y="675885"/>
                </a:moveTo>
                <a:lnTo>
                  <a:pt x="1112286" y="830188"/>
                </a:lnTo>
                <a:lnTo>
                  <a:pt x="1328310" y="830188"/>
                </a:lnTo>
                <a:lnTo>
                  <a:pt x="1328310" y="675885"/>
                </a:lnTo>
                <a:close/>
                <a:moveTo>
                  <a:pt x="2586084" y="626422"/>
                </a:moveTo>
                <a:lnTo>
                  <a:pt x="2586084" y="830188"/>
                </a:lnTo>
                <a:lnTo>
                  <a:pt x="3001340" y="830188"/>
                </a:lnTo>
                <a:lnTo>
                  <a:pt x="3001340" y="626422"/>
                </a:lnTo>
                <a:close/>
                <a:moveTo>
                  <a:pt x="1593701" y="108218"/>
                </a:moveTo>
                <a:lnTo>
                  <a:pt x="1593701" y="432905"/>
                </a:lnTo>
                <a:lnTo>
                  <a:pt x="2241773" y="432905"/>
                </a:lnTo>
                <a:lnTo>
                  <a:pt x="2241773" y="108218"/>
                </a:lnTo>
                <a:close/>
                <a:moveTo>
                  <a:pt x="1452512" y="0"/>
                </a:moveTo>
                <a:lnTo>
                  <a:pt x="2382963" y="0"/>
                </a:lnTo>
                <a:cubicBezTo>
                  <a:pt x="2433311" y="0"/>
                  <a:pt x="2474127" y="40816"/>
                  <a:pt x="2474127" y="91164"/>
                </a:cubicBezTo>
                <a:lnTo>
                  <a:pt x="2474127" y="432905"/>
                </a:lnTo>
                <a:lnTo>
                  <a:pt x="2933014" y="432905"/>
                </a:lnTo>
                <a:cubicBezTo>
                  <a:pt x="3073189" y="432905"/>
                  <a:pt x="3186824" y="546540"/>
                  <a:pt x="3186824" y="686715"/>
                </a:cubicBezTo>
                <a:lnTo>
                  <a:pt x="3186824" y="2194102"/>
                </a:lnTo>
                <a:cubicBezTo>
                  <a:pt x="3186824" y="2334277"/>
                  <a:pt x="3073189" y="2447912"/>
                  <a:pt x="2933014" y="2447912"/>
                </a:cubicBezTo>
                <a:lnTo>
                  <a:pt x="253810" y="2447912"/>
                </a:lnTo>
                <a:cubicBezTo>
                  <a:pt x="113635" y="2447912"/>
                  <a:pt x="0" y="2334277"/>
                  <a:pt x="0" y="2194102"/>
                </a:cubicBezTo>
                <a:lnTo>
                  <a:pt x="0" y="686715"/>
                </a:lnTo>
                <a:cubicBezTo>
                  <a:pt x="0" y="546540"/>
                  <a:pt x="113635" y="432905"/>
                  <a:pt x="253810" y="432905"/>
                </a:cubicBezTo>
                <a:lnTo>
                  <a:pt x="307082" y="432905"/>
                </a:lnTo>
                <a:lnTo>
                  <a:pt x="307082" y="313169"/>
                </a:lnTo>
                <a:cubicBezTo>
                  <a:pt x="307082" y="287995"/>
                  <a:pt x="327490" y="267587"/>
                  <a:pt x="352664" y="267587"/>
                </a:cubicBezTo>
                <a:lnTo>
                  <a:pt x="817888" y="267587"/>
                </a:lnTo>
                <a:cubicBezTo>
                  <a:pt x="843062" y="267587"/>
                  <a:pt x="863470" y="287995"/>
                  <a:pt x="863470" y="313169"/>
                </a:cubicBezTo>
                <a:lnTo>
                  <a:pt x="863470" y="432905"/>
                </a:lnTo>
                <a:lnTo>
                  <a:pt x="1361348" y="432905"/>
                </a:lnTo>
                <a:lnTo>
                  <a:pt x="1361348" y="91164"/>
                </a:lnTo>
                <a:cubicBezTo>
                  <a:pt x="1361348" y="40816"/>
                  <a:pt x="1402164" y="0"/>
                  <a:pt x="1452512"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a:cs typeface="B Nazanin" panose="00000700000000000000" pitchFamily="2" charset="-78"/>
            </a:endParaRPr>
          </a:p>
        </p:txBody>
      </p:sp>
      <p:sp>
        <p:nvSpPr>
          <p:cNvPr id="25" name="Rounded Rectangle 7">
            <a:extLst>
              <a:ext uri="{FF2B5EF4-FFF2-40B4-BE49-F238E27FC236}">
                <a16:creationId xmlns:a16="http://schemas.microsoft.com/office/drawing/2014/main" id="{6EEFDEEB-8836-430E-A12B-BB1CB7CAD6E6}"/>
              </a:ext>
            </a:extLst>
          </p:cNvPr>
          <p:cNvSpPr/>
          <p:nvPr/>
        </p:nvSpPr>
        <p:spPr>
          <a:xfrm>
            <a:off x="10313600" y="762907"/>
            <a:ext cx="432135" cy="372928"/>
          </a:xfrm>
          <a:custGeom>
            <a:avLst/>
            <a:gdLst/>
            <a:ahLst/>
            <a:cxnLst/>
            <a:rect l="l" t="t" r="r" b="b"/>
            <a:pathLst>
              <a:path w="3240006" h="2796091">
                <a:moveTo>
                  <a:pt x="686867" y="612319"/>
                </a:moveTo>
                <a:cubicBezTo>
                  <a:pt x="611281" y="612319"/>
                  <a:pt x="550007" y="673593"/>
                  <a:pt x="550007" y="749179"/>
                </a:cubicBezTo>
                <a:cubicBezTo>
                  <a:pt x="550007" y="824765"/>
                  <a:pt x="611281" y="886039"/>
                  <a:pt x="686867" y="886039"/>
                </a:cubicBezTo>
                <a:cubicBezTo>
                  <a:pt x="762453" y="886039"/>
                  <a:pt x="823727" y="824765"/>
                  <a:pt x="823727" y="749179"/>
                </a:cubicBezTo>
                <a:cubicBezTo>
                  <a:pt x="823727" y="673593"/>
                  <a:pt x="762453" y="612319"/>
                  <a:pt x="686867" y="612319"/>
                </a:cubicBezTo>
                <a:close/>
                <a:moveTo>
                  <a:pt x="1587500" y="281447"/>
                </a:moveTo>
                <a:cubicBezTo>
                  <a:pt x="1432061" y="281447"/>
                  <a:pt x="1306053" y="407455"/>
                  <a:pt x="1306053" y="562894"/>
                </a:cubicBezTo>
                <a:cubicBezTo>
                  <a:pt x="1306053" y="718333"/>
                  <a:pt x="1432061" y="844341"/>
                  <a:pt x="1587500" y="844341"/>
                </a:cubicBezTo>
                <a:cubicBezTo>
                  <a:pt x="1742939" y="844341"/>
                  <a:pt x="1868947" y="718333"/>
                  <a:pt x="1868947" y="562894"/>
                </a:cubicBezTo>
                <a:cubicBezTo>
                  <a:pt x="1868947" y="407455"/>
                  <a:pt x="1742939" y="281447"/>
                  <a:pt x="1587500" y="281447"/>
                </a:cubicBezTo>
                <a:close/>
                <a:moveTo>
                  <a:pt x="1587500" y="0"/>
                </a:moveTo>
                <a:cubicBezTo>
                  <a:pt x="1898378" y="0"/>
                  <a:pt x="2150394" y="252016"/>
                  <a:pt x="2150394" y="562894"/>
                </a:cubicBezTo>
                <a:cubicBezTo>
                  <a:pt x="2150394" y="786167"/>
                  <a:pt x="2020401" y="979078"/>
                  <a:pt x="1831095" y="1068260"/>
                </a:cubicBezTo>
                <a:lnTo>
                  <a:pt x="2215710" y="1068260"/>
                </a:lnTo>
                <a:cubicBezTo>
                  <a:pt x="2374756" y="1068260"/>
                  <a:pt x="2503688" y="1197192"/>
                  <a:pt x="2503688" y="1356238"/>
                </a:cubicBezTo>
                <a:lnTo>
                  <a:pt x="2503688" y="1474975"/>
                </a:lnTo>
                <a:lnTo>
                  <a:pt x="2656086" y="1474975"/>
                </a:lnTo>
                <a:cubicBezTo>
                  <a:pt x="2692420" y="1474975"/>
                  <a:pt x="2722815" y="1500405"/>
                  <a:pt x="2728975" y="1534767"/>
                </a:cubicBezTo>
                <a:lnTo>
                  <a:pt x="3240006" y="1109804"/>
                </a:lnTo>
                <a:lnTo>
                  <a:pt x="3240006" y="2754548"/>
                </a:lnTo>
                <a:lnTo>
                  <a:pt x="2728975" y="2329585"/>
                </a:lnTo>
                <a:cubicBezTo>
                  <a:pt x="2722815" y="2363946"/>
                  <a:pt x="2692420" y="2389375"/>
                  <a:pt x="2656086" y="2389375"/>
                </a:cubicBezTo>
                <a:lnTo>
                  <a:pt x="2503688" y="2389375"/>
                </a:lnTo>
                <a:lnTo>
                  <a:pt x="2503688" y="2508113"/>
                </a:lnTo>
                <a:cubicBezTo>
                  <a:pt x="2503688" y="2667159"/>
                  <a:pt x="2374756" y="2796091"/>
                  <a:pt x="2215710" y="2796091"/>
                </a:cubicBezTo>
                <a:lnTo>
                  <a:pt x="287978" y="2796091"/>
                </a:lnTo>
                <a:cubicBezTo>
                  <a:pt x="128932" y="2796091"/>
                  <a:pt x="0" y="2667159"/>
                  <a:pt x="0" y="2508113"/>
                </a:cubicBezTo>
                <a:lnTo>
                  <a:pt x="0" y="1356238"/>
                </a:lnTo>
                <a:cubicBezTo>
                  <a:pt x="0" y="1197192"/>
                  <a:pt x="128932" y="1068260"/>
                  <a:pt x="287978" y="1068260"/>
                </a:cubicBezTo>
                <a:lnTo>
                  <a:pt x="544513" y="1068260"/>
                </a:lnTo>
                <a:cubicBezTo>
                  <a:pt x="422089" y="1014226"/>
                  <a:pt x="336949" y="891645"/>
                  <a:pt x="336949" y="749179"/>
                </a:cubicBezTo>
                <a:cubicBezTo>
                  <a:pt x="336949" y="555925"/>
                  <a:pt x="493613" y="399261"/>
                  <a:pt x="686867" y="399261"/>
                </a:cubicBezTo>
                <a:cubicBezTo>
                  <a:pt x="880121" y="399261"/>
                  <a:pt x="1036785" y="555925"/>
                  <a:pt x="1036785" y="749179"/>
                </a:cubicBezTo>
                <a:cubicBezTo>
                  <a:pt x="1036785" y="891645"/>
                  <a:pt x="951645" y="1014226"/>
                  <a:pt x="829222" y="1068260"/>
                </a:cubicBezTo>
                <a:lnTo>
                  <a:pt x="1343906" y="1068260"/>
                </a:lnTo>
                <a:cubicBezTo>
                  <a:pt x="1154600" y="979078"/>
                  <a:pt x="1024606" y="786167"/>
                  <a:pt x="1024606" y="562894"/>
                </a:cubicBezTo>
                <a:cubicBezTo>
                  <a:pt x="1024606" y="252016"/>
                  <a:pt x="1276622" y="0"/>
                  <a:pt x="15875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a:cs typeface="B Nazanin" panose="00000700000000000000" pitchFamily="2" charset="-78"/>
            </a:endParaRPr>
          </a:p>
        </p:txBody>
      </p:sp>
      <p:sp>
        <p:nvSpPr>
          <p:cNvPr id="26" name="Rectangle 16">
            <a:extLst>
              <a:ext uri="{FF2B5EF4-FFF2-40B4-BE49-F238E27FC236}">
                <a16:creationId xmlns:a16="http://schemas.microsoft.com/office/drawing/2014/main" id="{0B752007-68B6-413C-B261-D48E39F942A0}"/>
              </a:ext>
            </a:extLst>
          </p:cNvPr>
          <p:cNvSpPr/>
          <p:nvPr/>
        </p:nvSpPr>
        <p:spPr>
          <a:xfrm>
            <a:off x="6964682" y="2362616"/>
            <a:ext cx="432135" cy="284005"/>
          </a:xfrm>
          <a:custGeom>
            <a:avLst/>
            <a:gdLst/>
            <a:ahLst/>
            <a:cxnLst/>
            <a:rect l="l" t="t" r="r" b="b"/>
            <a:pathLst>
              <a:path w="3240006" h="2129375">
                <a:moveTo>
                  <a:pt x="1916836" y="454558"/>
                </a:moveTo>
                <a:cubicBezTo>
                  <a:pt x="2018418" y="454558"/>
                  <a:pt x="2100766" y="536906"/>
                  <a:pt x="2100766" y="638488"/>
                </a:cubicBezTo>
                <a:cubicBezTo>
                  <a:pt x="2100766" y="740070"/>
                  <a:pt x="2018418" y="822418"/>
                  <a:pt x="1916836" y="822418"/>
                </a:cubicBezTo>
                <a:cubicBezTo>
                  <a:pt x="1815254" y="822418"/>
                  <a:pt x="1732906" y="740070"/>
                  <a:pt x="1732906" y="638488"/>
                </a:cubicBezTo>
                <a:cubicBezTo>
                  <a:pt x="1732906" y="536906"/>
                  <a:pt x="1815254" y="454558"/>
                  <a:pt x="1916836" y="454558"/>
                </a:cubicBezTo>
                <a:close/>
                <a:moveTo>
                  <a:pt x="1197545" y="272737"/>
                </a:moveTo>
                <a:lnTo>
                  <a:pt x="1861974" y="1458536"/>
                </a:lnTo>
                <a:lnTo>
                  <a:pt x="2263096" y="848801"/>
                </a:lnTo>
                <a:lnTo>
                  <a:pt x="2919562" y="1846679"/>
                </a:lnTo>
                <a:lnTo>
                  <a:pt x="2079459" y="1846679"/>
                </a:lnTo>
                <a:lnTo>
                  <a:pt x="1606629" y="1846679"/>
                </a:lnTo>
                <a:lnTo>
                  <a:pt x="315630" y="1846679"/>
                </a:lnTo>
                <a:close/>
                <a:moveTo>
                  <a:pt x="180003" y="164687"/>
                </a:moveTo>
                <a:lnTo>
                  <a:pt x="180003" y="1964687"/>
                </a:lnTo>
                <a:lnTo>
                  <a:pt x="3060003" y="1964687"/>
                </a:lnTo>
                <a:lnTo>
                  <a:pt x="3060003" y="164687"/>
                </a:lnTo>
                <a:close/>
                <a:moveTo>
                  <a:pt x="0" y="0"/>
                </a:moveTo>
                <a:lnTo>
                  <a:pt x="3240006" y="0"/>
                </a:lnTo>
                <a:lnTo>
                  <a:pt x="3240006" y="2129375"/>
                </a:lnTo>
                <a:lnTo>
                  <a:pt x="0" y="212937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a:cs typeface="B Nazanin" panose="00000700000000000000" pitchFamily="2" charset="-78"/>
            </a:endParaRPr>
          </a:p>
        </p:txBody>
      </p:sp>
    </p:spTree>
    <p:extLst>
      <p:ext uri="{BB962C8B-B14F-4D97-AF65-F5344CB8AC3E}">
        <p14:creationId xmlns:p14="http://schemas.microsoft.com/office/powerpoint/2010/main" val="38833692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aphicFrame>
        <p:nvGraphicFramePr>
          <p:cNvPr id="3" name="Chart 2">
            <a:extLst>
              <a:ext uri="{FF2B5EF4-FFF2-40B4-BE49-F238E27FC236}">
                <a16:creationId xmlns:a16="http://schemas.microsoft.com/office/drawing/2014/main" id="{1CFD836F-0E74-4E90-A32E-D4F506C06F61}"/>
              </a:ext>
            </a:extLst>
          </p:cNvPr>
          <p:cNvGraphicFramePr/>
          <p:nvPr>
            <p:extLst>
              <p:ext uri="{D42A27DB-BD31-4B8C-83A1-F6EECF244321}">
                <p14:modId xmlns:p14="http://schemas.microsoft.com/office/powerpoint/2010/main" val="3571940115"/>
              </p:ext>
            </p:extLst>
          </p:nvPr>
        </p:nvGraphicFramePr>
        <p:xfrm>
          <a:off x="1019011" y="2376604"/>
          <a:ext cx="1792673" cy="1686253"/>
        </p:xfrm>
        <a:graphic>
          <a:graphicData uri="http://schemas.openxmlformats.org/drawingml/2006/chart">
            <c:chart xmlns:c="http://schemas.openxmlformats.org/drawingml/2006/chart" xmlns:r="http://schemas.openxmlformats.org/officeDocument/2006/relationships" r:id="rId2"/>
          </a:graphicData>
        </a:graphic>
      </p:graphicFrame>
      <p:sp>
        <p:nvSpPr>
          <p:cNvPr id="4" name="TextBox 3">
            <a:extLst>
              <a:ext uri="{FF2B5EF4-FFF2-40B4-BE49-F238E27FC236}">
                <a16:creationId xmlns:a16="http://schemas.microsoft.com/office/drawing/2014/main" id="{6608C345-0B4C-45BA-A407-EDA4DE8FCB62}"/>
              </a:ext>
            </a:extLst>
          </p:cNvPr>
          <p:cNvSpPr txBox="1"/>
          <p:nvPr/>
        </p:nvSpPr>
        <p:spPr>
          <a:xfrm>
            <a:off x="1309712" y="2938796"/>
            <a:ext cx="1211268" cy="584775"/>
          </a:xfrm>
          <a:prstGeom prst="rect">
            <a:avLst/>
          </a:prstGeom>
          <a:noFill/>
        </p:spPr>
        <p:txBody>
          <a:bodyPr wrap="square" rtlCol="0" anchor="ctr">
            <a:spAutoFit/>
          </a:bodyPr>
          <a:lstStyle/>
          <a:p>
            <a:pPr algn="ctr"/>
            <a:r>
              <a:rPr lang="en-US" altLang="ko-KR" sz="3200" b="1" dirty="0">
                <a:solidFill>
                  <a:schemeClr val="accent1"/>
                </a:solidFill>
                <a:cs typeface="B Nazanin" panose="00000700000000000000" pitchFamily="2" charset="-78"/>
              </a:rPr>
              <a:t>43%</a:t>
            </a:r>
            <a:endParaRPr lang="ko-KR" altLang="en-US" sz="3200" b="1" dirty="0">
              <a:solidFill>
                <a:schemeClr val="accent1"/>
              </a:solidFill>
              <a:cs typeface="B Nazanin" panose="00000700000000000000" pitchFamily="2" charset="-78"/>
            </a:endParaRPr>
          </a:p>
        </p:txBody>
      </p:sp>
      <p:grpSp>
        <p:nvGrpSpPr>
          <p:cNvPr id="5" name="Group 4">
            <a:extLst>
              <a:ext uri="{FF2B5EF4-FFF2-40B4-BE49-F238E27FC236}">
                <a16:creationId xmlns:a16="http://schemas.microsoft.com/office/drawing/2014/main" id="{1D239818-766F-4F97-AE15-F2B9666B89EC}"/>
              </a:ext>
            </a:extLst>
          </p:cNvPr>
          <p:cNvGrpSpPr/>
          <p:nvPr/>
        </p:nvGrpSpPr>
        <p:grpSpPr>
          <a:xfrm>
            <a:off x="942266" y="4721679"/>
            <a:ext cx="1946160" cy="1692034"/>
            <a:chOff x="270024" y="1671303"/>
            <a:chExt cx="1773337" cy="1708954"/>
          </a:xfrm>
        </p:grpSpPr>
        <p:sp>
          <p:nvSpPr>
            <p:cNvPr id="6" name="TextBox 5">
              <a:extLst>
                <a:ext uri="{FF2B5EF4-FFF2-40B4-BE49-F238E27FC236}">
                  <a16:creationId xmlns:a16="http://schemas.microsoft.com/office/drawing/2014/main" id="{EF379B00-C939-4E03-BF93-A5BB924A9C6D}"/>
                </a:ext>
              </a:extLst>
            </p:cNvPr>
            <p:cNvSpPr txBox="1"/>
            <p:nvPr/>
          </p:nvSpPr>
          <p:spPr>
            <a:xfrm>
              <a:off x="270025" y="1911471"/>
              <a:ext cx="1773336" cy="1468786"/>
            </a:xfrm>
            <a:prstGeom prst="rect">
              <a:avLst/>
            </a:prstGeom>
            <a:noFill/>
          </p:spPr>
          <p:txBody>
            <a:bodyPr wrap="square" rtlCol="0">
              <a:spAutoFit/>
            </a:bodyPr>
            <a:lstStyle/>
            <a:p>
              <a:pPr algn="ctr">
                <a:lnSpc>
                  <a:spcPct val="150000"/>
                </a:lnSpc>
              </a:pP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sp>
          <p:nvSpPr>
            <p:cNvPr id="7" name="TextBox 6">
              <a:extLst>
                <a:ext uri="{FF2B5EF4-FFF2-40B4-BE49-F238E27FC236}">
                  <a16:creationId xmlns:a16="http://schemas.microsoft.com/office/drawing/2014/main" id="{3248A76D-158D-4B5D-81AC-A7C7081A7663}"/>
                </a:ext>
              </a:extLst>
            </p:cNvPr>
            <p:cNvSpPr txBox="1"/>
            <p:nvPr/>
          </p:nvSpPr>
          <p:spPr>
            <a:xfrm>
              <a:off x="270024" y="1671303"/>
              <a:ext cx="1773336" cy="310855"/>
            </a:xfrm>
            <a:prstGeom prst="rect">
              <a:avLst/>
            </a:prstGeom>
            <a:noFill/>
          </p:spPr>
          <p:txBody>
            <a:bodyPr wrap="square" rtlCol="0">
              <a:spAutoFit/>
            </a:bodyPr>
            <a:lstStyle/>
            <a:p>
              <a:pPr algn="ctr"/>
              <a:r>
                <a:rPr lang="fa-IR" altLang="ko-KR" sz="1400" b="1" dirty="0">
                  <a:solidFill>
                    <a:schemeClr val="tx1">
                      <a:lumMod val="75000"/>
                      <a:lumOff val="25000"/>
                    </a:schemeClr>
                  </a:solidFill>
                  <a:cs typeface="B Nazanin" panose="00000700000000000000" pitchFamily="2" charset="-78"/>
                </a:rPr>
                <a:t>مطالب در اینجا</a:t>
              </a:r>
              <a:endParaRPr lang="ko-KR" altLang="en-US" sz="1400" b="1" dirty="0">
                <a:solidFill>
                  <a:schemeClr val="tx1">
                    <a:lumMod val="75000"/>
                    <a:lumOff val="25000"/>
                  </a:schemeClr>
                </a:solidFill>
                <a:cs typeface="B Nazanin" panose="00000700000000000000" pitchFamily="2" charset="-78"/>
              </a:endParaRPr>
            </a:p>
          </p:txBody>
        </p:sp>
      </p:grpSp>
      <p:sp>
        <p:nvSpPr>
          <p:cNvPr id="8" name="TextBox 7">
            <a:extLst>
              <a:ext uri="{FF2B5EF4-FFF2-40B4-BE49-F238E27FC236}">
                <a16:creationId xmlns:a16="http://schemas.microsoft.com/office/drawing/2014/main" id="{688231AD-D899-4D62-9C82-168D644BDC5A}"/>
              </a:ext>
            </a:extLst>
          </p:cNvPr>
          <p:cNvSpPr txBox="1"/>
          <p:nvPr/>
        </p:nvSpPr>
        <p:spPr>
          <a:xfrm>
            <a:off x="1131116" y="4203103"/>
            <a:ext cx="1568462" cy="461665"/>
          </a:xfrm>
          <a:prstGeom prst="rect">
            <a:avLst/>
          </a:prstGeom>
          <a:noFill/>
        </p:spPr>
        <p:txBody>
          <a:bodyPr wrap="square" rtlCol="0">
            <a:spAutoFit/>
          </a:bodyPr>
          <a:lstStyle/>
          <a:p>
            <a:pPr algn="ctr"/>
            <a:r>
              <a:rPr lang="en-US" altLang="ko-KR" sz="2400" b="1" dirty="0">
                <a:solidFill>
                  <a:schemeClr val="accent1"/>
                </a:solidFill>
                <a:cs typeface="B Nazanin" panose="00000700000000000000" pitchFamily="2" charset="-78"/>
              </a:rPr>
              <a:t>$234,000</a:t>
            </a:r>
            <a:endParaRPr lang="ko-KR" altLang="en-US" sz="2400" b="1" dirty="0">
              <a:solidFill>
                <a:schemeClr val="accent1"/>
              </a:solidFill>
              <a:cs typeface="B Nazanin" panose="00000700000000000000" pitchFamily="2" charset="-78"/>
            </a:endParaRPr>
          </a:p>
        </p:txBody>
      </p:sp>
      <p:sp>
        <p:nvSpPr>
          <p:cNvPr id="9" name="Rounded Rectangle 3">
            <a:extLst>
              <a:ext uri="{FF2B5EF4-FFF2-40B4-BE49-F238E27FC236}">
                <a16:creationId xmlns:a16="http://schemas.microsoft.com/office/drawing/2014/main" id="{D3246278-95D3-4712-8419-86F32C141EA7}"/>
              </a:ext>
            </a:extLst>
          </p:cNvPr>
          <p:cNvSpPr/>
          <p:nvPr/>
        </p:nvSpPr>
        <p:spPr>
          <a:xfrm>
            <a:off x="889346" y="1776601"/>
            <a:ext cx="2052000" cy="3600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10" name="TextBox 9">
            <a:extLst>
              <a:ext uri="{FF2B5EF4-FFF2-40B4-BE49-F238E27FC236}">
                <a16:creationId xmlns:a16="http://schemas.microsoft.com/office/drawing/2014/main" id="{E4B248E7-BBE3-499E-9949-66C0C551BE35}"/>
              </a:ext>
            </a:extLst>
          </p:cNvPr>
          <p:cNvSpPr txBox="1"/>
          <p:nvPr/>
        </p:nvSpPr>
        <p:spPr>
          <a:xfrm>
            <a:off x="1131116" y="1798374"/>
            <a:ext cx="1568462" cy="307777"/>
          </a:xfrm>
          <a:prstGeom prst="rect">
            <a:avLst/>
          </a:prstGeom>
          <a:noFill/>
        </p:spPr>
        <p:txBody>
          <a:bodyPr wrap="square" rtlCol="0">
            <a:spAutoFit/>
          </a:bodyPr>
          <a:lstStyle/>
          <a:p>
            <a:pPr algn="ctr"/>
            <a:r>
              <a:rPr lang="fa-IR" altLang="ko-KR" sz="1400" b="1" dirty="0">
                <a:solidFill>
                  <a:schemeClr val="bg1"/>
                </a:solidFill>
                <a:cs typeface="B Nazanin" panose="00000700000000000000" pitchFamily="2" charset="-78"/>
              </a:rPr>
              <a:t>عنوان اضافه کن</a:t>
            </a:r>
            <a:endParaRPr lang="ko-KR" altLang="en-US" sz="1400" b="1" dirty="0">
              <a:solidFill>
                <a:schemeClr val="bg1"/>
              </a:solidFill>
              <a:cs typeface="B Nazanin" panose="00000700000000000000" pitchFamily="2" charset="-78"/>
            </a:endParaRPr>
          </a:p>
        </p:txBody>
      </p:sp>
      <p:sp>
        <p:nvSpPr>
          <p:cNvPr id="11" name="TextBox 10">
            <a:extLst>
              <a:ext uri="{FF2B5EF4-FFF2-40B4-BE49-F238E27FC236}">
                <a16:creationId xmlns:a16="http://schemas.microsoft.com/office/drawing/2014/main" id="{6377411E-6278-4DEA-97E1-059B5F14E991}"/>
              </a:ext>
            </a:extLst>
          </p:cNvPr>
          <p:cNvSpPr txBox="1"/>
          <p:nvPr/>
        </p:nvSpPr>
        <p:spPr>
          <a:xfrm>
            <a:off x="9728597" y="2938796"/>
            <a:ext cx="1211268" cy="584775"/>
          </a:xfrm>
          <a:prstGeom prst="rect">
            <a:avLst/>
          </a:prstGeom>
          <a:noFill/>
        </p:spPr>
        <p:txBody>
          <a:bodyPr wrap="square" rtlCol="0" anchor="ctr">
            <a:spAutoFit/>
          </a:bodyPr>
          <a:lstStyle/>
          <a:p>
            <a:pPr algn="ctr"/>
            <a:r>
              <a:rPr lang="en-US" altLang="ko-KR" sz="3200" b="1" dirty="0">
                <a:solidFill>
                  <a:schemeClr val="accent4"/>
                </a:solidFill>
                <a:cs typeface="B Nazanin" panose="00000700000000000000" pitchFamily="2" charset="-78"/>
              </a:rPr>
              <a:t>92%</a:t>
            </a:r>
            <a:endParaRPr lang="ko-KR" altLang="en-US" sz="3200" b="1" dirty="0">
              <a:solidFill>
                <a:schemeClr val="accent4"/>
              </a:solidFill>
              <a:cs typeface="B Nazanin" panose="00000700000000000000" pitchFamily="2" charset="-78"/>
            </a:endParaRPr>
          </a:p>
        </p:txBody>
      </p:sp>
      <p:grpSp>
        <p:nvGrpSpPr>
          <p:cNvPr id="12" name="Group 11">
            <a:extLst>
              <a:ext uri="{FF2B5EF4-FFF2-40B4-BE49-F238E27FC236}">
                <a16:creationId xmlns:a16="http://schemas.microsoft.com/office/drawing/2014/main" id="{8DCE677D-1EF0-4BF4-90A5-DDC20837F5BB}"/>
              </a:ext>
            </a:extLst>
          </p:cNvPr>
          <p:cNvGrpSpPr/>
          <p:nvPr/>
        </p:nvGrpSpPr>
        <p:grpSpPr>
          <a:xfrm>
            <a:off x="9361151" y="4721679"/>
            <a:ext cx="1946160" cy="1692034"/>
            <a:chOff x="270024" y="1671303"/>
            <a:chExt cx="1773337" cy="1708954"/>
          </a:xfrm>
        </p:grpSpPr>
        <p:sp>
          <p:nvSpPr>
            <p:cNvPr id="13" name="TextBox 12">
              <a:extLst>
                <a:ext uri="{FF2B5EF4-FFF2-40B4-BE49-F238E27FC236}">
                  <a16:creationId xmlns:a16="http://schemas.microsoft.com/office/drawing/2014/main" id="{1E2B598B-10D6-4497-96BB-2ABEA031685E}"/>
                </a:ext>
              </a:extLst>
            </p:cNvPr>
            <p:cNvSpPr txBox="1"/>
            <p:nvPr/>
          </p:nvSpPr>
          <p:spPr>
            <a:xfrm>
              <a:off x="270025" y="1911471"/>
              <a:ext cx="1773336" cy="1468786"/>
            </a:xfrm>
            <a:prstGeom prst="rect">
              <a:avLst/>
            </a:prstGeom>
            <a:noFill/>
          </p:spPr>
          <p:txBody>
            <a:bodyPr wrap="square" rtlCol="0">
              <a:spAutoFit/>
            </a:bodyPr>
            <a:lstStyle/>
            <a:p>
              <a:pPr algn="r" rtl="1">
                <a:lnSpc>
                  <a:spcPct val="150000"/>
                </a:lnSpc>
              </a:pP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sp>
          <p:nvSpPr>
            <p:cNvPr id="14" name="TextBox 13">
              <a:extLst>
                <a:ext uri="{FF2B5EF4-FFF2-40B4-BE49-F238E27FC236}">
                  <a16:creationId xmlns:a16="http://schemas.microsoft.com/office/drawing/2014/main" id="{A3EE13F1-1121-473D-BDA4-BA35E5DD6476}"/>
                </a:ext>
              </a:extLst>
            </p:cNvPr>
            <p:cNvSpPr txBox="1"/>
            <p:nvPr/>
          </p:nvSpPr>
          <p:spPr>
            <a:xfrm>
              <a:off x="270024" y="1671303"/>
              <a:ext cx="1773336" cy="310855"/>
            </a:xfrm>
            <a:prstGeom prst="rect">
              <a:avLst/>
            </a:prstGeom>
            <a:noFill/>
          </p:spPr>
          <p:txBody>
            <a:bodyPr wrap="square" rtlCol="0">
              <a:spAutoFit/>
            </a:bodyPr>
            <a:lstStyle/>
            <a:p>
              <a:pPr algn="ctr"/>
              <a:r>
                <a:rPr lang="fa-IR" altLang="ko-KR" sz="1400" b="1" dirty="0">
                  <a:solidFill>
                    <a:schemeClr val="tx1">
                      <a:lumMod val="75000"/>
                      <a:lumOff val="25000"/>
                    </a:schemeClr>
                  </a:solidFill>
                  <a:cs typeface="B Nazanin" panose="00000700000000000000" pitchFamily="2" charset="-78"/>
                </a:rPr>
                <a:t>مطالب در اینجا</a:t>
              </a:r>
              <a:endParaRPr lang="ko-KR" altLang="en-US" sz="1400" b="1" dirty="0">
                <a:solidFill>
                  <a:schemeClr val="tx1">
                    <a:lumMod val="75000"/>
                    <a:lumOff val="25000"/>
                  </a:schemeClr>
                </a:solidFill>
                <a:cs typeface="B Nazanin" panose="00000700000000000000" pitchFamily="2" charset="-78"/>
              </a:endParaRPr>
            </a:p>
          </p:txBody>
        </p:sp>
      </p:grpSp>
      <p:sp>
        <p:nvSpPr>
          <p:cNvPr id="15" name="TextBox 14">
            <a:extLst>
              <a:ext uri="{FF2B5EF4-FFF2-40B4-BE49-F238E27FC236}">
                <a16:creationId xmlns:a16="http://schemas.microsoft.com/office/drawing/2014/main" id="{41068CF5-EC55-4085-BEE4-088A93130FB0}"/>
              </a:ext>
            </a:extLst>
          </p:cNvPr>
          <p:cNvSpPr txBox="1"/>
          <p:nvPr/>
        </p:nvSpPr>
        <p:spPr>
          <a:xfrm>
            <a:off x="9550000" y="4203103"/>
            <a:ext cx="1568462" cy="461665"/>
          </a:xfrm>
          <a:prstGeom prst="rect">
            <a:avLst/>
          </a:prstGeom>
          <a:noFill/>
        </p:spPr>
        <p:txBody>
          <a:bodyPr wrap="square" rtlCol="0">
            <a:spAutoFit/>
          </a:bodyPr>
          <a:lstStyle/>
          <a:p>
            <a:pPr algn="ctr"/>
            <a:r>
              <a:rPr lang="en-US" altLang="ko-KR" sz="2400" b="1" dirty="0">
                <a:solidFill>
                  <a:schemeClr val="accent4"/>
                </a:solidFill>
                <a:cs typeface="B Nazanin" panose="00000700000000000000" pitchFamily="2" charset="-78"/>
              </a:rPr>
              <a:t>$654,000</a:t>
            </a:r>
            <a:endParaRPr lang="ko-KR" altLang="en-US" sz="2400" b="1" dirty="0">
              <a:solidFill>
                <a:schemeClr val="accent4"/>
              </a:solidFill>
              <a:cs typeface="B Nazanin" panose="00000700000000000000" pitchFamily="2" charset="-78"/>
            </a:endParaRPr>
          </a:p>
        </p:txBody>
      </p:sp>
      <p:sp>
        <p:nvSpPr>
          <p:cNvPr id="16" name="Rounded Rectangle 140">
            <a:extLst>
              <a:ext uri="{FF2B5EF4-FFF2-40B4-BE49-F238E27FC236}">
                <a16:creationId xmlns:a16="http://schemas.microsoft.com/office/drawing/2014/main" id="{27F0E94D-D980-405A-884F-4104E3361E4F}"/>
              </a:ext>
            </a:extLst>
          </p:cNvPr>
          <p:cNvSpPr/>
          <p:nvPr/>
        </p:nvSpPr>
        <p:spPr>
          <a:xfrm>
            <a:off x="9308231" y="1776601"/>
            <a:ext cx="2052000" cy="36004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17" name="TextBox 16">
            <a:extLst>
              <a:ext uri="{FF2B5EF4-FFF2-40B4-BE49-F238E27FC236}">
                <a16:creationId xmlns:a16="http://schemas.microsoft.com/office/drawing/2014/main" id="{60F1B108-60C9-4396-AD4B-9CBC8B7D45D2}"/>
              </a:ext>
            </a:extLst>
          </p:cNvPr>
          <p:cNvSpPr txBox="1"/>
          <p:nvPr/>
        </p:nvSpPr>
        <p:spPr>
          <a:xfrm>
            <a:off x="9550000" y="1798374"/>
            <a:ext cx="1568462" cy="307777"/>
          </a:xfrm>
          <a:prstGeom prst="rect">
            <a:avLst/>
          </a:prstGeom>
          <a:noFill/>
        </p:spPr>
        <p:txBody>
          <a:bodyPr wrap="square" rtlCol="0">
            <a:spAutoFit/>
          </a:bodyPr>
          <a:lstStyle/>
          <a:p>
            <a:pPr algn="ctr"/>
            <a:r>
              <a:rPr lang="fa-IR" altLang="ko-KR" sz="1400" b="1" dirty="0">
                <a:solidFill>
                  <a:schemeClr val="bg1"/>
                </a:solidFill>
                <a:cs typeface="B Nazanin" panose="00000700000000000000" pitchFamily="2" charset="-78"/>
              </a:rPr>
              <a:t>عنوان اضافه کن</a:t>
            </a:r>
            <a:endParaRPr lang="ko-KR" altLang="en-US" sz="1400" b="1" dirty="0">
              <a:solidFill>
                <a:schemeClr val="bg1"/>
              </a:solidFill>
              <a:cs typeface="B Nazanin" panose="00000700000000000000" pitchFamily="2" charset="-78"/>
            </a:endParaRPr>
          </a:p>
        </p:txBody>
      </p:sp>
      <p:graphicFrame>
        <p:nvGraphicFramePr>
          <p:cNvPr id="18" name="Chart 17">
            <a:extLst>
              <a:ext uri="{FF2B5EF4-FFF2-40B4-BE49-F238E27FC236}">
                <a16:creationId xmlns:a16="http://schemas.microsoft.com/office/drawing/2014/main" id="{D75FEF41-239D-4552-82FD-5CEF84F5F79F}"/>
              </a:ext>
            </a:extLst>
          </p:cNvPr>
          <p:cNvGraphicFramePr/>
          <p:nvPr>
            <p:extLst>
              <p:ext uri="{D42A27DB-BD31-4B8C-83A1-F6EECF244321}">
                <p14:modId xmlns:p14="http://schemas.microsoft.com/office/powerpoint/2010/main" val="3875790127"/>
              </p:ext>
            </p:extLst>
          </p:nvPr>
        </p:nvGraphicFramePr>
        <p:xfrm>
          <a:off x="9437896" y="2376604"/>
          <a:ext cx="1792673" cy="1686253"/>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Box 18">
            <a:extLst>
              <a:ext uri="{FF2B5EF4-FFF2-40B4-BE49-F238E27FC236}">
                <a16:creationId xmlns:a16="http://schemas.microsoft.com/office/drawing/2014/main" id="{ED9E9B19-6630-4E69-B9C3-20CA47B3B732}"/>
              </a:ext>
            </a:extLst>
          </p:cNvPr>
          <p:cNvSpPr txBox="1"/>
          <p:nvPr/>
        </p:nvSpPr>
        <p:spPr>
          <a:xfrm>
            <a:off x="4116007" y="2938796"/>
            <a:ext cx="1211268" cy="584775"/>
          </a:xfrm>
          <a:prstGeom prst="rect">
            <a:avLst/>
          </a:prstGeom>
          <a:noFill/>
        </p:spPr>
        <p:txBody>
          <a:bodyPr wrap="square" rtlCol="0" anchor="ctr">
            <a:spAutoFit/>
          </a:bodyPr>
          <a:lstStyle/>
          <a:p>
            <a:pPr algn="ctr"/>
            <a:r>
              <a:rPr lang="en-US" altLang="ko-KR" sz="3200" b="1" dirty="0">
                <a:solidFill>
                  <a:schemeClr val="accent2"/>
                </a:solidFill>
                <a:cs typeface="B Nazanin" panose="00000700000000000000" pitchFamily="2" charset="-78"/>
              </a:rPr>
              <a:t>65%</a:t>
            </a:r>
            <a:endParaRPr lang="ko-KR" altLang="en-US" sz="3200" b="1" dirty="0">
              <a:solidFill>
                <a:schemeClr val="accent2"/>
              </a:solidFill>
              <a:cs typeface="B Nazanin" panose="00000700000000000000" pitchFamily="2" charset="-78"/>
            </a:endParaRPr>
          </a:p>
        </p:txBody>
      </p:sp>
      <p:grpSp>
        <p:nvGrpSpPr>
          <p:cNvPr id="20" name="Group 19">
            <a:extLst>
              <a:ext uri="{FF2B5EF4-FFF2-40B4-BE49-F238E27FC236}">
                <a16:creationId xmlns:a16="http://schemas.microsoft.com/office/drawing/2014/main" id="{3D601C54-1A71-40C5-A59A-B0DDD2E26DF4}"/>
              </a:ext>
            </a:extLst>
          </p:cNvPr>
          <p:cNvGrpSpPr/>
          <p:nvPr/>
        </p:nvGrpSpPr>
        <p:grpSpPr>
          <a:xfrm>
            <a:off x="3748561" y="4721679"/>
            <a:ext cx="1946160" cy="1692034"/>
            <a:chOff x="270024" y="1671303"/>
            <a:chExt cx="1773337" cy="1708954"/>
          </a:xfrm>
        </p:grpSpPr>
        <p:sp>
          <p:nvSpPr>
            <p:cNvPr id="21" name="TextBox 20">
              <a:extLst>
                <a:ext uri="{FF2B5EF4-FFF2-40B4-BE49-F238E27FC236}">
                  <a16:creationId xmlns:a16="http://schemas.microsoft.com/office/drawing/2014/main" id="{5D84E273-87CE-4B1B-B472-67FCBC73ACA8}"/>
                </a:ext>
              </a:extLst>
            </p:cNvPr>
            <p:cNvSpPr txBox="1"/>
            <p:nvPr/>
          </p:nvSpPr>
          <p:spPr>
            <a:xfrm>
              <a:off x="270025" y="1911471"/>
              <a:ext cx="1773336" cy="1468786"/>
            </a:xfrm>
            <a:prstGeom prst="rect">
              <a:avLst/>
            </a:prstGeom>
            <a:noFill/>
          </p:spPr>
          <p:txBody>
            <a:bodyPr wrap="square" rtlCol="0">
              <a:spAutoFit/>
            </a:bodyPr>
            <a:lstStyle/>
            <a:p>
              <a:pPr algn="ctr">
                <a:lnSpc>
                  <a:spcPct val="150000"/>
                </a:lnSpc>
              </a:pP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sp>
          <p:nvSpPr>
            <p:cNvPr id="22" name="TextBox 21">
              <a:extLst>
                <a:ext uri="{FF2B5EF4-FFF2-40B4-BE49-F238E27FC236}">
                  <a16:creationId xmlns:a16="http://schemas.microsoft.com/office/drawing/2014/main" id="{D32EED9B-D4E6-44F2-A422-C06B0CCA4676}"/>
                </a:ext>
              </a:extLst>
            </p:cNvPr>
            <p:cNvSpPr txBox="1"/>
            <p:nvPr/>
          </p:nvSpPr>
          <p:spPr>
            <a:xfrm>
              <a:off x="270024" y="1671303"/>
              <a:ext cx="1773336" cy="310855"/>
            </a:xfrm>
            <a:prstGeom prst="rect">
              <a:avLst/>
            </a:prstGeom>
            <a:noFill/>
          </p:spPr>
          <p:txBody>
            <a:bodyPr wrap="square" rtlCol="0">
              <a:spAutoFit/>
            </a:bodyPr>
            <a:lstStyle/>
            <a:p>
              <a:pPr algn="ctr"/>
              <a:r>
                <a:rPr lang="fa-IR" altLang="ko-KR" sz="1400" b="1" dirty="0">
                  <a:solidFill>
                    <a:schemeClr val="tx1">
                      <a:lumMod val="75000"/>
                      <a:lumOff val="25000"/>
                    </a:schemeClr>
                  </a:solidFill>
                  <a:cs typeface="B Nazanin" panose="00000700000000000000" pitchFamily="2" charset="-78"/>
                </a:rPr>
                <a:t>مطالب در اینجا</a:t>
              </a:r>
              <a:endParaRPr lang="ko-KR" altLang="en-US" sz="1400" b="1" dirty="0">
                <a:solidFill>
                  <a:schemeClr val="tx1">
                    <a:lumMod val="75000"/>
                    <a:lumOff val="25000"/>
                  </a:schemeClr>
                </a:solidFill>
                <a:cs typeface="B Nazanin" panose="00000700000000000000" pitchFamily="2" charset="-78"/>
              </a:endParaRPr>
            </a:p>
          </p:txBody>
        </p:sp>
      </p:grpSp>
      <p:sp>
        <p:nvSpPr>
          <p:cNvPr id="23" name="TextBox 22">
            <a:extLst>
              <a:ext uri="{FF2B5EF4-FFF2-40B4-BE49-F238E27FC236}">
                <a16:creationId xmlns:a16="http://schemas.microsoft.com/office/drawing/2014/main" id="{019744C9-1714-456D-B4B2-BFD6C4232423}"/>
              </a:ext>
            </a:extLst>
          </p:cNvPr>
          <p:cNvSpPr txBox="1"/>
          <p:nvPr/>
        </p:nvSpPr>
        <p:spPr>
          <a:xfrm>
            <a:off x="3937410" y="4203103"/>
            <a:ext cx="1568462" cy="461665"/>
          </a:xfrm>
          <a:prstGeom prst="rect">
            <a:avLst/>
          </a:prstGeom>
          <a:noFill/>
        </p:spPr>
        <p:txBody>
          <a:bodyPr wrap="square" rtlCol="0">
            <a:spAutoFit/>
          </a:bodyPr>
          <a:lstStyle/>
          <a:p>
            <a:pPr algn="ctr"/>
            <a:r>
              <a:rPr lang="en-US" altLang="ko-KR" sz="2400" b="1" dirty="0">
                <a:solidFill>
                  <a:schemeClr val="accent2"/>
                </a:solidFill>
                <a:cs typeface="B Nazanin" panose="00000700000000000000" pitchFamily="2" charset="-78"/>
              </a:rPr>
              <a:t>$354,000</a:t>
            </a:r>
            <a:endParaRPr lang="ko-KR" altLang="en-US" sz="2400" b="1" dirty="0">
              <a:solidFill>
                <a:schemeClr val="accent2"/>
              </a:solidFill>
              <a:cs typeface="B Nazanin" panose="00000700000000000000" pitchFamily="2" charset="-78"/>
            </a:endParaRPr>
          </a:p>
        </p:txBody>
      </p:sp>
      <p:sp>
        <p:nvSpPr>
          <p:cNvPr id="24" name="Rounded Rectangle 126">
            <a:extLst>
              <a:ext uri="{FF2B5EF4-FFF2-40B4-BE49-F238E27FC236}">
                <a16:creationId xmlns:a16="http://schemas.microsoft.com/office/drawing/2014/main" id="{AA5A1ADE-3F1E-4A11-936C-11250DCB7CEC}"/>
              </a:ext>
            </a:extLst>
          </p:cNvPr>
          <p:cNvSpPr/>
          <p:nvPr/>
        </p:nvSpPr>
        <p:spPr>
          <a:xfrm>
            <a:off x="3695641" y="1776601"/>
            <a:ext cx="2052000" cy="36004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25" name="TextBox 24">
            <a:extLst>
              <a:ext uri="{FF2B5EF4-FFF2-40B4-BE49-F238E27FC236}">
                <a16:creationId xmlns:a16="http://schemas.microsoft.com/office/drawing/2014/main" id="{A009AA24-1172-446C-BEF4-65FD49795E15}"/>
              </a:ext>
            </a:extLst>
          </p:cNvPr>
          <p:cNvSpPr txBox="1"/>
          <p:nvPr/>
        </p:nvSpPr>
        <p:spPr>
          <a:xfrm>
            <a:off x="3937410" y="1798374"/>
            <a:ext cx="1568462" cy="307777"/>
          </a:xfrm>
          <a:prstGeom prst="rect">
            <a:avLst/>
          </a:prstGeom>
          <a:noFill/>
        </p:spPr>
        <p:txBody>
          <a:bodyPr wrap="square" rtlCol="0">
            <a:spAutoFit/>
          </a:bodyPr>
          <a:lstStyle/>
          <a:p>
            <a:pPr algn="ctr"/>
            <a:r>
              <a:rPr lang="fa-IR" altLang="ko-KR" sz="1400" b="1" dirty="0">
                <a:solidFill>
                  <a:schemeClr val="bg1"/>
                </a:solidFill>
                <a:cs typeface="B Nazanin" panose="00000700000000000000" pitchFamily="2" charset="-78"/>
              </a:rPr>
              <a:t>عنوان اضافه کن</a:t>
            </a:r>
            <a:endParaRPr lang="ko-KR" altLang="en-US" sz="1400" b="1" dirty="0">
              <a:solidFill>
                <a:schemeClr val="bg1"/>
              </a:solidFill>
              <a:cs typeface="B Nazanin" panose="00000700000000000000" pitchFamily="2" charset="-78"/>
            </a:endParaRPr>
          </a:p>
        </p:txBody>
      </p:sp>
      <p:graphicFrame>
        <p:nvGraphicFramePr>
          <p:cNvPr id="26" name="Chart 25">
            <a:extLst>
              <a:ext uri="{FF2B5EF4-FFF2-40B4-BE49-F238E27FC236}">
                <a16:creationId xmlns:a16="http://schemas.microsoft.com/office/drawing/2014/main" id="{0D09D0D9-F564-43F0-AF14-571BF51ABBDD}"/>
              </a:ext>
            </a:extLst>
          </p:cNvPr>
          <p:cNvGraphicFramePr/>
          <p:nvPr>
            <p:extLst>
              <p:ext uri="{D42A27DB-BD31-4B8C-83A1-F6EECF244321}">
                <p14:modId xmlns:p14="http://schemas.microsoft.com/office/powerpoint/2010/main" val="2335184812"/>
              </p:ext>
            </p:extLst>
          </p:nvPr>
        </p:nvGraphicFramePr>
        <p:xfrm>
          <a:off x="3825306" y="2376604"/>
          <a:ext cx="1792673" cy="1686253"/>
        </p:xfrm>
        <a:graphic>
          <a:graphicData uri="http://schemas.openxmlformats.org/drawingml/2006/chart">
            <c:chart xmlns:c="http://schemas.openxmlformats.org/drawingml/2006/chart" xmlns:r="http://schemas.openxmlformats.org/officeDocument/2006/relationships" r:id="rId4"/>
          </a:graphicData>
        </a:graphic>
      </p:graphicFrame>
      <p:sp>
        <p:nvSpPr>
          <p:cNvPr id="27" name="TextBox 26">
            <a:extLst>
              <a:ext uri="{FF2B5EF4-FFF2-40B4-BE49-F238E27FC236}">
                <a16:creationId xmlns:a16="http://schemas.microsoft.com/office/drawing/2014/main" id="{9129700C-27ED-44D4-932F-F860DEFF77C7}"/>
              </a:ext>
            </a:extLst>
          </p:cNvPr>
          <p:cNvSpPr txBox="1"/>
          <p:nvPr/>
        </p:nvSpPr>
        <p:spPr>
          <a:xfrm>
            <a:off x="6922302" y="2938796"/>
            <a:ext cx="1211268" cy="584775"/>
          </a:xfrm>
          <a:prstGeom prst="rect">
            <a:avLst/>
          </a:prstGeom>
          <a:noFill/>
        </p:spPr>
        <p:txBody>
          <a:bodyPr wrap="square" rtlCol="0" anchor="ctr">
            <a:spAutoFit/>
          </a:bodyPr>
          <a:lstStyle/>
          <a:p>
            <a:pPr algn="ctr"/>
            <a:r>
              <a:rPr lang="en-US" altLang="ko-KR" sz="3200" b="1" dirty="0">
                <a:solidFill>
                  <a:schemeClr val="accent3"/>
                </a:solidFill>
                <a:cs typeface="B Nazanin" panose="00000700000000000000" pitchFamily="2" charset="-78"/>
              </a:rPr>
              <a:t>76%</a:t>
            </a:r>
            <a:endParaRPr lang="ko-KR" altLang="en-US" sz="3200" b="1" dirty="0">
              <a:solidFill>
                <a:schemeClr val="accent3"/>
              </a:solidFill>
              <a:cs typeface="B Nazanin" panose="00000700000000000000" pitchFamily="2" charset="-78"/>
            </a:endParaRPr>
          </a:p>
        </p:txBody>
      </p:sp>
      <p:grpSp>
        <p:nvGrpSpPr>
          <p:cNvPr id="28" name="Group 27">
            <a:extLst>
              <a:ext uri="{FF2B5EF4-FFF2-40B4-BE49-F238E27FC236}">
                <a16:creationId xmlns:a16="http://schemas.microsoft.com/office/drawing/2014/main" id="{5BDD1C16-C96F-4039-AC7E-31A5BA655E15}"/>
              </a:ext>
            </a:extLst>
          </p:cNvPr>
          <p:cNvGrpSpPr/>
          <p:nvPr/>
        </p:nvGrpSpPr>
        <p:grpSpPr>
          <a:xfrm>
            <a:off x="6554856" y="4721679"/>
            <a:ext cx="1946160" cy="1692034"/>
            <a:chOff x="270024" y="1671303"/>
            <a:chExt cx="1773337" cy="1708954"/>
          </a:xfrm>
        </p:grpSpPr>
        <p:sp>
          <p:nvSpPr>
            <p:cNvPr id="29" name="TextBox 28">
              <a:extLst>
                <a:ext uri="{FF2B5EF4-FFF2-40B4-BE49-F238E27FC236}">
                  <a16:creationId xmlns:a16="http://schemas.microsoft.com/office/drawing/2014/main" id="{90889379-F79B-4388-89DB-D8F639D76088}"/>
                </a:ext>
              </a:extLst>
            </p:cNvPr>
            <p:cNvSpPr txBox="1"/>
            <p:nvPr/>
          </p:nvSpPr>
          <p:spPr>
            <a:xfrm>
              <a:off x="270025" y="1911471"/>
              <a:ext cx="1773336" cy="1468786"/>
            </a:xfrm>
            <a:prstGeom prst="rect">
              <a:avLst/>
            </a:prstGeom>
            <a:noFill/>
          </p:spPr>
          <p:txBody>
            <a:bodyPr wrap="square" rtlCol="0">
              <a:spAutoFit/>
            </a:bodyPr>
            <a:lstStyle/>
            <a:p>
              <a:pPr algn="r" rtl="1">
                <a:lnSpc>
                  <a:spcPct val="150000"/>
                </a:lnSpc>
              </a:pP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sp>
          <p:nvSpPr>
            <p:cNvPr id="30" name="TextBox 29">
              <a:extLst>
                <a:ext uri="{FF2B5EF4-FFF2-40B4-BE49-F238E27FC236}">
                  <a16:creationId xmlns:a16="http://schemas.microsoft.com/office/drawing/2014/main" id="{4D96E9CE-7C8F-49CD-B16B-0568E90CDA96}"/>
                </a:ext>
              </a:extLst>
            </p:cNvPr>
            <p:cNvSpPr txBox="1"/>
            <p:nvPr/>
          </p:nvSpPr>
          <p:spPr>
            <a:xfrm>
              <a:off x="270024" y="1671303"/>
              <a:ext cx="1773336" cy="310855"/>
            </a:xfrm>
            <a:prstGeom prst="rect">
              <a:avLst/>
            </a:prstGeom>
            <a:noFill/>
          </p:spPr>
          <p:txBody>
            <a:bodyPr wrap="square" rtlCol="0">
              <a:spAutoFit/>
            </a:bodyPr>
            <a:lstStyle/>
            <a:p>
              <a:pPr algn="ctr"/>
              <a:r>
                <a:rPr lang="fa-IR" altLang="ko-KR" sz="1400" b="1" dirty="0">
                  <a:solidFill>
                    <a:schemeClr val="tx1">
                      <a:lumMod val="75000"/>
                      <a:lumOff val="25000"/>
                    </a:schemeClr>
                  </a:solidFill>
                  <a:cs typeface="B Nazanin" panose="00000700000000000000" pitchFamily="2" charset="-78"/>
                </a:rPr>
                <a:t>مطالب در اینجا</a:t>
              </a:r>
              <a:endParaRPr lang="ko-KR" altLang="en-US" sz="1400" b="1" dirty="0">
                <a:solidFill>
                  <a:schemeClr val="tx1">
                    <a:lumMod val="75000"/>
                    <a:lumOff val="25000"/>
                  </a:schemeClr>
                </a:solidFill>
                <a:cs typeface="B Nazanin" panose="00000700000000000000" pitchFamily="2" charset="-78"/>
              </a:endParaRPr>
            </a:p>
          </p:txBody>
        </p:sp>
      </p:grpSp>
      <p:sp>
        <p:nvSpPr>
          <p:cNvPr id="31" name="TextBox 30">
            <a:extLst>
              <a:ext uri="{FF2B5EF4-FFF2-40B4-BE49-F238E27FC236}">
                <a16:creationId xmlns:a16="http://schemas.microsoft.com/office/drawing/2014/main" id="{7EC7A997-9CD3-4471-B670-DC1E3A99AF91}"/>
              </a:ext>
            </a:extLst>
          </p:cNvPr>
          <p:cNvSpPr txBox="1"/>
          <p:nvPr/>
        </p:nvSpPr>
        <p:spPr>
          <a:xfrm>
            <a:off x="6743706" y="4203103"/>
            <a:ext cx="1568462" cy="461665"/>
          </a:xfrm>
          <a:prstGeom prst="rect">
            <a:avLst/>
          </a:prstGeom>
          <a:noFill/>
        </p:spPr>
        <p:txBody>
          <a:bodyPr wrap="square" rtlCol="0">
            <a:spAutoFit/>
          </a:bodyPr>
          <a:lstStyle/>
          <a:p>
            <a:pPr algn="ctr"/>
            <a:r>
              <a:rPr lang="en-US" altLang="ko-KR" sz="2400" b="1" dirty="0">
                <a:solidFill>
                  <a:schemeClr val="accent3"/>
                </a:solidFill>
                <a:cs typeface="B Nazanin" panose="00000700000000000000" pitchFamily="2" charset="-78"/>
              </a:rPr>
              <a:t>$494,000</a:t>
            </a:r>
            <a:endParaRPr lang="ko-KR" altLang="en-US" sz="2400" b="1" dirty="0">
              <a:solidFill>
                <a:schemeClr val="accent3"/>
              </a:solidFill>
              <a:cs typeface="B Nazanin" panose="00000700000000000000" pitchFamily="2" charset="-78"/>
            </a:endParaRPr>
          </a:p>
        </p:txBody>
      </p:sp>
      <p:sp>
        <p:nvSpPr>
          <p:cNvPr id="32" name="Rounded Rectangle 133">
            <a:extLst>
              <a:ext uri="{FF2B5EF4-FFF2-40B4-BE49-F238E27FC236}">
                <a16:creationId xmlns:a16="http://schemas.microsoft.com/office/drawing/2014/main" id="{19E35D30-9310-4E8D-860C-E5713C1C7DF3}"/>
              </a:ext>
            </a:extLst>
          </p:cNvPr>
          <p:cNvSpPr/>
          <p:nvPr/>
        </p:nvSpPr>
        <p:spPr>
          <a:xfrm>
            <a:off x="6501936" y="1776601"/>
            <a:ext cx="2052000" cy="36004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33" name="TextBox 32">
            <a:extLst>
              <a:ext uri="{FF2B5EF4-FFF2-40B4-BE49-F238E27FC236}">
                <a16:creationId xmlns:a16="http://schemas.microsoft.com/office/drawing/2014/main" id="{96A9C62D-9CE1-4DEA-A61E-33690A8D9733}"/>
              </a:ext>
            </a:extLst>
          </p:cNvPr>
          <p:cNvSpPr txBox="1"/>
          <p:nvPr/>
        </p:nvSpPr>
        <p:spPr>
          <a:xfrm>
            <a:off x="6743706" y="1798374"/>
            <a:ext cx="1568462" cy="307777"/>
          </a:xfrm>
          <a:prstGeom prst="rect">
            <a:avLst/>
          </a:prstGeom>
          <a:noFill/>
        </p:spPr>
        <p:txBody>
          <a:bodyPr wrap="square" rtlCol="0">
            <a:spAutoFit/>
          </a:bodyPr>
          <a:lstStyle/>
          <a:p>
            <a:pPr algn="ctr"/>
            <a:r>
              <a:rPr lang="fa-IR" altLang="ko-KR" sz="1400" b="1" dirty="0">
                <a:solidFill>
                  <a:schemeClr val="bg1"/>
                </a:solidFill>
                <a:cs typeface="B Nazanin" panose="00000700000000000000" pitchFamily="2" charset="-78"/>
              </a:rPr>
              <a:t>عنوان اضافه کن</a:t>
            </a:r>
            <a:endParaRPr lang="ko-KR" altLang="en-US" sz="1400" b="1" dirty="0">
              <a:solidFill>
                <a:schemeClr val="bg1"/>
              </a:solidFill>
              <a:cs typeface="B Nazanin" panose="00000700000000000000" pitchFamily="2" charset="-78"/>
            </a:endParaRPr>
          </a:p>
        </p:txBody>
      </p:sp>
      <p:graphicFrame>
        <p:nvGraphicFramePr>
          <p:cNvPr id="34" name="Chart 33">
            <a:extLst>
              <a:ext uri="{FF2B5EF4-FFF2-40B4-BE49-F238E27FC236}">
                <a16:creationId xmlns:a16="http://schemas.microsoft.com/office/drawing/2014/main" id="{79D12ED0-E3C0-4154-A49E-1307188C259C}"/>
              </a:ext>
            </a:extLst>
          </p:cNvPr>
          <p:cNvGraphicFramePr/>
          <p:nvPr>
            <p:extLst>
              <p:ext uri="{D42A27DB-BD31-4B8C-83A1-F6EECF244321}">
                <p14:modId xmlns:p14="http://schemas.microsoft.com/office/powerpoint/2010/main" val="3861923813"/>
              </p:ext>
            </p:extLst>
          </p:nvPr>
        </p:nvGraphicFramePr>
        <p:xfrm>
          <a:off x="6631601" y="2376604"/>
          <a:ext cx="1792673" cy="1686253"/>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400527168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algn="r" rtl="1"/>
            <a:r>
              <a:rPr lang="fa-IR" dirty="0">
                <a:cs typeface="B Nazanin" panose="00000700000000000000" pitchFamily="2" charset="-78"/>
              </a:rPr>
              <a:t>سبک اینفوگرافیک</a:t>
            </a:r>
            <a:endParaRPr lang="en-US" dirty="0">
              <a:cs typeface="B Nazanin" panose="00000700000000000000" pitchFamily="2" charset="-78"/>
            </a:endParaRPr>
          </a:p>
        </p:txBody>
      </p:sp>
      <p:graphicFrame>
        <p:nvGraphicFramePr>
          <p:cNvPr id="3" name="Table 2">
            <a:extLst>
              <a:ext uri="{FF2B5EF4-FFF2-40B4-BE49-F238E27FC236}">
                <a16:creationId xmlns:a16="http://schemas.microsoft.com/office/drawing/2014/main" id="{D82993B1-B5B9-432C-80B5-CE9EDF9A820D}"/>
              </a:ext>
            </a:extLst>
          </p:cNvPr>
          <p:cNvGraphicFramePr>
            <a:graphicFrameLocks noGrp="1"/>
          </p:cNvGraphicFramePr>
          <p:nvPr>
            <p:extLst>
              <p:ext uri="{D42A27DB-BD31-4B8C-83A1-F6EECF244321}">
                <p14:modId xmlns:p14="http://schemas.microsoft.com/office/powerpoint/2010/main" val="109683833"/>
              </p:ext>
            </p:extLst>
          </p:nvPr>
        </p:nvGraphicFramePr>
        <p:xfrm>
          <a:off x="9087988" y="2014475"/>
          <a:ext cx="2160000" cy="3832845"/>
        </p:xfrm>
        <a:graphic>
          <a:graphicData uri="http://schemas.openxmlformats.org/drawingml/2006/table">
            <a:tbl>
              <a:tblPr firstRow="1" bandRow="1">
                <a:tableStyleId>{5940675A-B579-460E-94D1-54222C63F5DA}</a:tableStyleId>
              </a:tblPr>
              <a:tblGrid>
                <a:gridCol w="319800">
                  <a:extLst>
                    <a:ext uri="{9D8B030D-6E8A-4147-A177-3AD203B41FA5}">
                      <a16:colId xmlns:a16="http://schemas.microsoft.com/office/drawing/2014/main" val="20000"/>
                    </a:ext>
                  </a:extLst>
                </a:gridCol>
                <a:gridCol w="1500485">
                  <a:extLst>
                    <a:ext uri="{9D8B030D-6E8A-4147-A177-3AD203B41FA5}">
                      <a16:colId xmlns:a16="http://schemas.microsoft.com/office/drawing/2014/main" val="20001"/>
                    </a:ext>
                  </a:extLst>
                </a:gridCol>
                <a:gridCol w="339715">
                  <a:extLst>
                    <a:ext uri="{9D8B030D-6E8A-4147-A177-3AD203B41FA5}">
                      <a16:colId xmlns:a16="http://schemas.microsoft.com/office/drawing/2014/main" val="20002"/>
                    </a:ext>
                  </a:extLst>
                </a:gridCol>
              </a:tblGrid>
              <a:tr h="915923">
                <a:tc>
                  <a:txBody>
                    <a:bodyPr/>
                    <a:lstStyle/>
                    <a:p>
                      <a:pPr algn="ctr" latinLnBrk="1"/>
                      <a:endParaRPr lang="ko-KR" altLang="en-US" sz="1000" dirty="0">
                        <a:solidFill>
                          <a:schemeClr val="bg1"/>
                        </a:solidFill>
                        <a:latin typeface="+mn-lt"/>
                        <a:cs typeface="Arial" pitchFamily="34" charset="0"/>
                      </a:endParaRPr>
                    </a:p>
                  </a:txBody>
                  <a:tcPr marL="76666" marR="76666" marT="38333" marB="38333" anchor="ctr">
                    <a:lnL w="28575" cap="flat" cmpd="sng" algn="ctr">
                      <a:solidFill>
                        <a:schemeClr val="accent3"/>
                      </a:solidFill>
                      <a:prstDash val="solid"/>
                      <a:round/>
                      <a:headEnd type="none" w="med" len="med"/>
                      <a:tailEnd type="none" w="med" len="med"/>
                    </a:lnL>
                    <a:lnR w="12700" cmpd="sng">
                      <a:noFill/>
                    </a:lnR>
                    <a:lnT w="28575" cap="flat" cmpd="sng" algn="ctr">
                      <a:solidFill>
                        <a:schemeClr val="accent3"/>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latinLnBrk="1"/>
                      <a:endParaRPr lang="ko-KR" altLang="en-US" sz="1000" dirty="0">
                        <a:solidFill>
                          <a:schemeClr val="bg1"/>
                        </a:solidFill>
                        <a:latin typeface="+mn-lt"/>
                        <a:cs typeface="Arial" pitchFamily="34" charset="0"/>
                      </a:endParaRPr>
                    </a:p>
                  </a:txBody>
                  <a:tcPr marL="76666" marR="76666" marT="38333" marB="38333" anchor="ctr">
                    <a:lnL w="12700" cmpd="sng">
                      <a:noFill/>
                    </a:lnL>
                    <a:lnR w="12700" cmpd="sng">
                      <a:noFill/>
                    </a:lnR>
                    <a:lnT w="28575" cap="flat" cmpd="sng" algn="ctr">
                      <a:solidFill>
                        <a:schemeClr val="accent3"/>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latinLnBrk="1"/>
                      <a:endParaRPr lang="ko-KR" altLang="en-US" sz="1000" dirty="0">
                        <a:solidFill>
                          <a:schemeClr val="bg1"/>
                        </a:solidFill>
                        <a:latin typeface="+mn-lt"/>
                        <a:cs typeface="Arial" pitchFamily="34" charset="0"/>
                      </a:endParaRPr>
                    </a:p>
                  </a:txBody>
                  <a:tcPr marL="76666" marR="76666" marT="38333" marB="38333" anchor="ctr">
                    <a:lnL w="12700" cmpd="sng">
                      <a:noFill/>
                    </a:lnL>
                    <a:lnR w="28575" cap="flat" cmpd="sng" algn="ctr">
                      <a:solidFill>
                        <a:schemeClr val="accent3"/>
                      </a:solidFill>
                      <a:prstDash val="solid"/>
                      <a:round/>
                      <a:headEnd type="none" w="med" len="med"/>
                      <a:tailEnd type="none" w="med" len="med"/>
                    </a:lnR>
                    <a:lnT w="28575" cap="flat" cmpd="sng" algn="ctr">
                      <a:solidFill>
                        <a:schemeClr val="accent3"/>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301835">
                <a:tc>
                  <a:txBody>
                    <a:bodyPr/>
                    <a:lstStyle/>
                    <a:p>
                      <a:pPr algn="ctr" latinLnBrk="1"/>
                      <a:endParaRPr lang="ko-KR" altLang="en-US" sz="1000" dirty="0">
                        <a:solidFill>
                          <a:srgbClr val="90C221"/>
                        </a:solidFill>
                        <a:latin typeface="+mn-lt"/>
                        <a:cs typeface="Arial" pitchFamily="34" charset="0"/>
                      </a:endParaRPr>
                    </a:p>
                  </a:txBody>
                  <a:tcPr marL="76666" marR="76666" marT="38333" marB="38333" anchor="ctr">
                    <a:lnL w="28575" cap="flat" cmpd="sng" algn="ctr">
                      <a:solidFill>
                        <a:schemeClr val="accent3"/>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fa-IR" altLang="ko-KR" sz="1000" b="1" dirty="0">
                          <a:solidFill>
                            <a:schemeClr val="accent3"/>
                          </a:solidFill>
                          <a:latin typeface="+mn-lt"/>
                          <a:cs typeface="Arial" pitchFamily="34" charset="0"/>
                        </a:rPr>
                        <a:t>متن شما در اینجا</a:t>
                      </a:r>
                      <a:endParaRPr lang="ko-KR" altLang="en-US" sz="1000" b="1" dirty="0">
                        <a:solidFill>
                          <a:schemeClr val="accent3"/>
                        </a:solidFill>
                        <a:latin typeface="+mn-lt"/>
                        <a:cs typeface="Arial" pitchFamily="34" charset="0"/>
                      </a:endParaRPr>
                    </a:p>
                  </a:txBody>
                  <a:tcPr marL="76666" marR="76666" marT="38333" marB="38333"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latinLnBrk="1"/>
                      <a:endParaRPr lang="ko-KR" altLang="en-US" sz="1000" dirty="0">
                        <a:solidFill>
                          <a:schemeClr val="accent3"/>
                        </a:solidFill>
                        <a:latin typeface="+mn-lt"/>
                        <a:cs typeface="Arial" pitchFamily="34" charset="0"/>
                      </a:endParaRPr>
                    </a:p>
                  </a:txBody>
                  <a:tcPr marL="76666" marR="76666" marT="38333" marB="38333" anchor="ctr">
                    <a:lnL w="12700" cmpd="sng">
                      <a:noFill/>
                    </a:lnL>
                    <a:lnR w="28575" cap="flat" cmpd="sng" algn="ctr">
                      <a:solidFill>
                        <a:schemeClr val="accent3"/>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664037">
                <a:tc>
                  <a:txBody>
                    <a:bodyPr/>
                    <a:lstStyle/>
                    <a:p>
                      <a:pPr algn="ctr" latinLnBrk="1"/>
                      <a:endParaRPr lang="ko-KR" altLang="en-US" sz="1000" dirty="0">
                        <a:solidFill>
                          <a:srgbClr val="90C221"/>
                        </a:solidFill>
                        <a:latin typeface="+mn-lt"/>
                        <a:cs typeface="Arial" pitchFamily="34" charset="0"/>
                      </a:endParaRPr>
                    </a:p>
                  </a:txBody>
                  <a:tcPr marL="76666" marR="76666" marT="38333" marB="38333" anchor="ctr">
                    <a:lnL w="28575" cap="flat" cmpd="sng" algn="ctr">
                      <a:solidFill>
                        <a:schemeClr val="accent3"/>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fa-IR" altLang="ko-KR" sz="1000" b="1" dirty="0">
                          <a:solidFill>
                            <a:schemeClr val="accent3"/>
                          </a:solidFill>
                          <a:latin typeface="+mn-lt"/>
                          <a:cs typeface="Arial" pitchFamily="34" charset="0"/>
                        </a:rPr>
                        <a:t>ساده</a:t>
                      </a:r>
                      <a:r>
                        <a:rPr lang="en-US" altLang="ko-KR" sz="1000" b="1" dirty="0">
                          <a:solidFill>
                            <a:schemeClr val="accent3"/>
                          </a:solidFill>
                          <a:latin typeface="+mn-lt"/>
                          <a:cs typeface="Arial" pitchFamily="34" charset="0"/>
                        </a:rPr>
                        <a:t>  </a:t>
                      </a:r>
                    </a:p>
                    <a:p>
                      <a:pPr marL="0" marR="0" indent="0" algn="ctr" defTabSz="914400" rtl="0" eaLnBrk="1" fontAlgn="auto" latinLnBrk="1" hangingPunct="1">
                        <a:lnSpc>
                          <a:spcPct val="100000"/>
                        </a:lnSpc>
                        <a:spcBef>
                          <a:spcPts val="0"/>
                        </a:spcBef>
                        <a:spcAft>
                          <a:spcPts val="0"/>
                        </a:spcAft>
                        <a:buClrTx/>
                        <a:buSzTx/>
                        <a:buFontTx/>
                        <a:buNone/>
                        <a:tabLst/>
                        <a:defRPr/>
                      </a:pPr>
                      <a:r>
                        <a:rPr lang="fa-IR" altLang="ko-KR" sz="1000" b="1" dirty="0">
                          <a:solidFill>
                            <a:schemeClr val="accent3"/>
                          </a:solidFill>
                          <a:latin typeface="+mn-lt"/>
                          <a:cs typeface="Arial" pitchFamily="34" charset="0"/>
                        </a:rPr>
                        <a:t>ارائه پاورپوینت</a:t>
                      </a:r>
                      <a:endParaRPr lang="ko-KR" altLang="en-US" sz="1000" dirty="0">
                        <a:solidFill>
                          <a:schemeClr val="accent3"/>
                        </a:solidFill>
                        <a:latin typeface="+mn-lt"/>
                        <a:cs typeface="Arial" pitchFamily="34" charset="0"/>
                      </a:endParaRPr>
                    </a:p>
                  </a:txBody>
                  <a:tcPr marL="76666" marR="76666" marT="38333" marB="38333"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latinLnBrk="1"/>
                      <a:endParaRPr lang="ko-KR" altLang="en-US" sz="1000" dirty="0">
                        <a:solidFill>
                          <a:schemeClr val="accent3"/>
                        </a:solidFill>
                        <a:latin typeface="+mn-lt"/>
                        <a:cs typeface="Arial" pitchFamily="34" charset="0"/>
                      </a:endParaRPr>
                    </a:p>
                  </a:txBody>
                  <a:tcPr marL="76666" marR="76666" marT="38333" marB="38333" anchor="ctr">
                    <a:lnL w="12700" cmpd="sng">
                      <a:noFill/>
                    </a:lnL>
                    <a:lnR w="28575" cap="flat" cmpd="sng" algn="ctr">
                      <a:solidFill>
                        <a:schemeClr val="accent3"/>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1146972">
                <a:tc>
                  <a:txBody>
                    <a:bodyPr/>
                    <a:lstStyle/>
                    <a:p>
                      <a:pPr algn="ctr" latinLnBrk="1"/>
                      <a:endParaRPr lang="ko-KR" altLang="en-US" sz="1000" dirty="0">
                        <a:solidFill>
                          <a:srgbClr val="90C221"/>
                        </a:solidFill>
                        <a:latin typeface="+mn-lt"/>
                        <a:cs typeface="Arial" pitchFamily="34" charset="0"/>
                      </a:endParaRPr>
                    </a:p>
                  </a:txBody>
                  <a:tcPr marL="76666" marR="76666" marT="38333" marB="38333" anchor="ctr">
                    <a:lnL w="28575" cap="flat" cmpd="sng" algn="ctr">
                      <a:solidFill>
                        <a:schemeClr val="accent3"/>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latinLnBrk="1"/>
                      <a:r>
                        <a:rPr lang="fa-IR" altLang="ko-KR" sz="1000" dirty="0">
                          <a:solidFill>
                            <a:schemeClr val="accent3"/>
                          </a:solidFill>
                          <a:latin typeface="+mn-lt"/>
                          <a:cs typeface="Arial" pitchFamily="34" charset="0"/>
                        </a:rPr>
                        <a:t>شما به سادگی می توانید مخاطبان خود را تحت تاثیر قرار دهید و به ارائه های خود جذابیت و زیبایی بی نظیری اضافه کنید</a:t>
                      </a:r>
                      <a:endParaRPr lang="ko-KR" altLang="en-US" sz="1000" dirty="0">
                        <a:solidFill>
                          <a:schemeClr val="accent3"/>
                        </a:solidFill>
                        <a:latin typeface="+mn-lt"/>
                        <a:cs typeface="Arial" pitchFamily="34" charset="0"/>
                      </a:endParaRPr>
                    </a:p>
                  </a:txBody>
                  <a:tcPr marL="76666" marR="76666" marT="38333" marB="38333"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latinLnBrk="1"/>
                      <a:endParaRPr lang="ko-KR" altLang="en-US" sz="1000" dirty="0">
                        <a:solidFill>
                          <a:schemeClr val="accent3"/>
                        </a:solidFill>
                        <a:latin typeface="+mn-lt"/>
                        <a:cs typeface="Arial" pitchFamily="34" charset="0"/>
                      </a:endParaRPr>
                    </a:p>
                  </a:txBody>
                  <a:tcPr marL="76666" marR="76666" marT="38333" marB="38333" anchor="ctr">
                    <a:lnL w="12700" cmpd="sng">
                      <a:noFill/>
                    </a:lnL>
                    <a:lnR w="28575" cap="flat" cmpd="sng" algn="ctr">
                      <a:solidFill>
                        <a:schemeClr val="accent3"/>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229998">
                <a:tc>
                  <a:txBody>
                    <a:bodyPr/>
                    <a:lstStyle/>
                    <a:p>
                      <a:pPr algn="ctr" latinLnBrk="1"/>
                      <a:endParaRPr lang="ko-KR" altLang="en-US" sz="1000" dirty="0">
                        <a:solidFill>
                          <a:srgbClr val="90C221"/>
                        </a:solidFill>
                        <a:latin typeface="+mn-lt"/>
                        <a:cs typeface="Arial" pitchFamily="34" charset="0"/>
                      </a:endParaRPr>
                    </a:p>
                  </a:txBody>
                  <a:tcPr marL="76666" marR="76666" marT="38333" marB="38333" anchor="ctr">
                    <a:lnL w="28575" cap="flat" cmpd="sng" algn="ctr">
                      <a:solidFill>
                        <a:schemeClr val="accent3"/>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latinLnBrk="1"/>
                      <a:endParaRPr lang="ko-KR" altLang="en-US" sz="1000" dirty="0">
                        <a:solidFill>
                          <a:schemeClr val="accent3"/>
                        </a:solidFill>
                        <a:latin typeface="+mn-lt"/>
                        <a:cs typeface="Arial" pitchFamily="34" charset="0"/>
                      </a:endParaRPr>
                    </a:p>
                  </a:txBody>
                  <a:tcPr marL="76666" marR="76666" marT="38333" marB="38333" anchor="ctr">
                    <a:lnL w="12700" cmpd="sng">
                      <a:noFill/>
                    </a:lnL>
                    <a:lnR w="12700" cmpd="sng">
                      <a:noFill/>
                    </a:lnR>
                    <a:lnT w="12700" cmpd="sng">
                      <a:noFill/>
                    </a:lnT>
                    <a:lnB w="285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latinLnBrk="1"/>
                      <a:endParaRPr lang="ko-KR" altLang="en-US" sz="1000" dirty="0">
                        <a:solidFill>
                          <a:schemeClr val="accent3"/>
                        </a:solidFill>
                        <a:latin typeface="+mn-lt"/>
                        <a:cs typeface="Arial" pitchFamily="34" charset="0"/>
                      </a:endParaRPr>
                    </a:p>
                  </a:txBody>
                  <a:tcPr marL="76666" marR="76666" marT="38333" marB="38333" anchor="ctr">
                    <a:lnL w="12700" cmpd="sng">
                      <a:noFill/>
                    </a:lnL>
                    <a:lnR w="28575" cap="flat" cmpd="sng" algn="ctr">
                      <a:solidFill>
                        <a:schemeClr val="accent3"/>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344082">
                <a:tc>
                  <a:txBody>
                    <a:bodyPr/>
                    <a:lstStyle/>
                    <a:p>
                      <a:pPr algn="ctr" latinLnBrk="1"/>
                      <a:endParaRPr lang="ko-KR" altLang="en-US" sz="1300" b="1" dirty="0">
                        <a:solidFill>
                          <a:srgbClr val="90C221"/>
                        </a:solidFill>
                        <a:latin typeface="+mn-lt"/>
                        <a:cs typeface="Arial" pitchFamily="34" charset="0"/>
                      </a:endParaRPr>
                    </a:p>
                  </a:txBody>
                  <a:tcPr marL="76666" marR="76666" marT="38333" marB="38333" anchor="ctr">
                    <a:lnL w="28575" cap="flat" cmpd="sng" algn="ctr">
                      <a:solidFill>
                        <a:schemeClr val="accent3"/>
                      </a:solidFill>
                      <a:prstDash val="solid"/>
                      <a:round/>
                      <a:headEnd type="none" w="med" len="med"/>
                      <a:tailEnd type="none" w="med" len="med"/>
                    </a:lnL>
                    <a:lnR w="28575" cap="flat" cmpd="sng" algn="ctr">
                      <a:solidFill>
                        <a:schemeClr val="accent3"/>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latinLnBrk="1"/>
                      <a:r>
                        <a:rPr lang="en-US" altLang="ko-KR" sz="1300" b="1" dirty="0">
                          <a:solidFill>
                            <a:schemeClr val="accent3"/>
                          </a:solidFill>
                          <a:latin typeface="+mn-lt"/>
                          <a:cs typeface="Arial" pitchFamily="34" charset="0"/>
                        </a:rPr>
                        <a:t>$5,000</a:t>
                      </a:r>
                      <a:endParaRPr lang="ko-KR" altLang="en-US" sz="1300" b="1" dirty="0">
                        <a:solidFill>
                          <a:schemeClr val="accent3"/>
                        </a:solidFill>
                        <a:latin typeface="+mn-lt"/>
                        <a:cs typeface="Arial" pitchFamily="34" charset="0"/>
                      </a:endParaRPr>
                    </a:p>
                  </a:txBody>
                  <a:tcPr marL="76666" marR="76666" marT="38333" marB="38333" anchor="ctr">
                    <a:lnL w="28575" cap="flat" cmpd="sng" algn="ctr">
                      <a:solidFill>
                        <a:schemeClr val="accent3"/>
                      </a:solidFill>
                      <a:prstDash val="solid"/>
                      <a:round/>
                      <a:headEnd type="none" w="med" len="med"/>
                      <a:tailEnd type="none" w="med" len="med"/>
                    </a:lnL>
                    <a:lnR w="28575" cap="flat" cmpd="sng" algn="ctr">
                      <a:solidFill>
                        <a:schemeClr val="accent3"/>
                      </a:solidFill>
                      <a:prstDash val="solid"/>
                      <a:round/>
                      <a:headEnd type="none" w="med" len="med"/>
                      <a:tailEnd type="none" w="med" len="med"/>
                    </a:lnR>
                    <a:lnT w="28575" cap="flat" cmpd="sng" algn="ctr">
                      <a:solidFill>
                        <a:schemeClr val="accent3"/>
                      </a:solidFill>
                      <a:prstDash val="solid"/>
                      <a:round/>
                      <a:headEnd type="none" w="med" len="med"/>
                      <a:tailEnd type="none" w="med" len="med"/>
                    </a:lnT>
                    <a:lnB w="285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latinLnBrk="1"/>
                      <a:endParaRPr lang="ko-KR" altLang="en-US" sz="1300" b="1" dirty="0">
                        <a:solidFill>
                          <a:schemeClr val="accent3"/>
                        </a:solidFill>
                        <a:latin typeface="+mn-lt"/>
                        <a:cs typeface="Arial" pitchFamily="34" charset="0"/>
                      </a:endParaRPr>
                    </a:p>
                  </a:txBody>
                  <a:tcPr marL="76666" marR="76666" marT="38333" marB="38333" anchor="ctr">
                    <a:lnL w="28575" cap="flat" cmpd="sng" algn="ctr">
                      <a:solidFill>
                        <a:schemeClr val="accent3"/>
                      </a:solidFill>
                      <a:prstDash val="solid"/>
                      <a:round/>
                      <a:headEnd type="none" w="med" len="med"/>
                      <a:tailEnd type="none" w="med" len="med"/>
                    </a:lnL>
                    <a:lnR w="28575" cap="flat" cmpd="sng" algn="ctr">
                      <a:solidFill>
                        <a:schemeClr val="accent3"/>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r h="229998">
                <a:tc>
                  <a:txBody>
                    <a:bodyPr/>
                    <a:lstStyle/>
                    <a:p>
                      <a:pPr algn="ctr" latinLnBrk="1"/>
                      <a:endParaRPr lang="ko-KR" altLang="en-US" sz="1000" dirty="0">
                        <a:solidFill>
                          <a:srgbClr val="90C221"/>
                        </a:solidFill>
                        <a:latin typeface="+mn-lt"/>
                        <a:cs typeface="Arial" pitchFamily="34" charset="0"/>
                      </a:endParaRPr>
                    </a:p>
                  </a:txBody>
                  <a:tcPr marL="76666" marR="76666" marT="38333" marB="38333" anchor="ctr">
                    <a:lnL w="28575" cap="flat" cmpd="sng" algn="ctr">
                      <a:solidFill>
                        <a:schemeClr val="accent3"/>
                      </a:solidFill>
                      <a:prstDash val="solid"/>
                      <a:round/>
                      <a:headEnd type="none" w="med" len="med"/>
                      <a:tailEnd type="none" w="med" len="med"/>
                    </a:lnL>
                    <a:lnR w="12700" cmpd="sng">
                      <a:noFill/>
                    </a:lnR>
                    <a:lnT w="12700" cmpd="sng">
                      <a:noFill/>
                    </a:lnT>
                    <a:lnB w="285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latinLnBrk="1"/>
                      <a:endParaRPr lang="ko-KR" altLang="en-US" sz="1000" dirty="0">
                        <a:solidFill>
                          <a:schemeClr val="accent3"/>
                        </a:solidFill>
                        <a:latin typeface="+mn-lt"/>
                        <a:cs typeface="Arial" pitchFamily="34" charset="0"/>
                      </a:endParaRPr>
                    </a:p>
                  </a:txBody>
                  <a:tcPr marL="76666" marR="76666" marT="38333" marB="38333" anchor="ctr">
                    <a:lnL w="12700" cmpd="sng">
                      <a:noFill/>
                    </a:lnL>
                    <a:lnR w="12700" cmpd="sng">
                      <a:noFill/>
                    </a:lnR>
                    <a:lnT w="28575" cap="flat" cmpd="sng" algn="ctr">
                      <a:solidFill>
                        <a:schemeClr val="accent3"/>
                      </a:solidFill>
                      <a:prstDash val="solid"/>
                      <a:round/>
                      <a:headEnd type="none" w="med" len="med"/>
                      <a:tailEnd type="none" w="med" len="med"/>
                    </a:lnT>
                    <a:lnB w="285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latinLnBrk="1"/>
                      <a:endParaRPr lang="ko-KR" altLang="en-US" sz="1000" dirty="0">
                        <a:solidFill>
                          <a:schemeClr val="accent3"/>
                        </a:solidFill>
                        <a:latin typeface="+mn-lt"/>
                        <a:cs typeface="Arial" pitchFamily="34" charset="0"/>
                      </a:endParaRPr>
                    </a:p>
                  </a:txBody>
                  <a:tcPr marL="76666" marR="76666" marT="38333" marB="38333" anchor="ctr">
                    <a:lnL w="12700" cmpd="sng">
                      <a:noFill/>
                    </a:lnL>
                    <a:lnR w="28575" cap="flat" cmpd="sng" algn="ctr">
                      <a:solidFill>
                        <a:schemeClr val="accent3"/>
                      </a:solidFill>
                      <a:prstDash val="solid"/>
                      <a:round/>
                      <a:headEnd type="none" w="med" len="med"/>
                      <a:tailEnd type="none" w="med" len="med"/>
                    </a:lnR>
                    <a:lnT w="12700" cmpd="sng">
                      <a:noFill/>
                    </a:lnT>
                    <a:lnB w="285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6"/>
                  </a:ext>
                </a:extLst>
              </a:tr>
            </a:tbl>
          </a:graphicData>
        </a:graphic>
      </p:graphicFrame>
      <p:graphicFrame>
        <p:nvGraphicFramePr>
          <p:cNvPr id="4" name="Table 3">
            <a:extLst>
              <a:ext uri="{FF2B5EF4-FFF2-40B4-BE49-F238E27FC236}">
                <a16:creationId xmlns:a16="http://schemas.microsoft.com/office/drawing/2014/main" id="{3AA759E2-52DC-444E-B9A6-D9B0BB7A262E}"/>
              </a:ext>
            </a:extLst>
          </p:cNvPr>
          <p:cNvGraphicFramePr>
            <a:graphicFrameLocks noGrp="1"/>
          </p:cNvGraphicFramePr>
          <p:nvPr>
            <p:extLst>
              <p:ext uri="{D42A27DB-BD31-4B8C-83A1-F6EECF244321}">
                <p14:modId xmlns:p14="http://schemas.microsoft.com/office/powerpoint/2010/main" val="651539363"/>
              </p:ext>
            </p:extLst>
          </p:nvPr>
        </p:nvGraphicFramePr>
        <p:xfrm>
          <a:off x="4784023" y="2014475"/>
          <a:ext cx="2160000" cy="3832845"/>
        </p:xfrm>
        <a:graphic>
          <a:graphicData uri="http://schemas.openxmlformats.org/drawingml/2006/table">
            <a:tbl>
              <a:tblPr firstRow="1" bandRow="1">
                <a:tableStyleId>{5940675A-B579-460E-94D1-54222C63F5DA}</a:tableStyleId>
              </a:tblPr>
              <a:tblGrid>
                <a:gridCol w="319800">
                  <a:extLst>
                    <a:ext uri="{9D8B030D-6E8A-4147-A177-3AD203B41FA5}">
                      <a16:colId xmlns:a16="http://schemas.microsoft.com/office/drawing/2014/main" val="20000"/>
                    </a:ext>
                  </a:extLst>
                </a:gridCol>
                <a:gridCol w="1500485">
                  <a:extLst>
                    <a:ext uri="{9D8B030D-6E8A-4147-A177-3AD203B41FA5}">
                      <a16:colId xmlns:a16="http://schemas.microsoft.com/office/drawing/2014/main" val="20001"/>
                    </a:ext>
                  </a:extLst>
                </a:gridCol>
                <a:gridCol w="339715">
                  <a:extLst>
                    <a:ext uri="{9D8B030D-6E8A-4147-A177-3AD203B41FA5}">
                      <a16:colId xmlns:a16="http://schemas.microsoft.com/office/drawing/2014/main" val="20002"/>
                    </a:ext>
                  </a:extLst>
                </a:gridCol>
              </a:tblGrid>
              <a:tr h="915923">
                <a:tc>
                  <a:txBody>
                    <a:bodyPr/>
                    <a:lstStyle/>
                    <a:p>
                      <a:pPr algn="ctr" latinLnBrk="1"/>
                      <a:endParaRPr lang="ko-KR" altLang="en-US" sz="1000" dirty="0">
                        <a:solidFill>
                          <a:schemeClr val="bg1"/>
                        </a:solidFill>
                        <a:latin typeface="+mn-lt"/>
                        <a:cs typeface="Arial" pitchFamily="34" charset="0"/>
                      </a:endParaRPr>
                    </a:p>
                  </a:txBody>
                  <a:tcPr marL="76666" marR="76666" marT="38333" marB="38333" anchor="ctr">
                    <a:lnL w="28575" cap="flat" cmpd="sng" algn="ctr">
                      <a:solidFill>
                        <a:schemeClr val="accent1"/>
                      </a:solidFill>
                      <a:prstDash val="solid"/>
                      <a:round/>
                      <a:headEnd type="none" w="med" len="med"/>
                      <a:tailEnd type="none" w="med" len="med"/>
                    </a:lnL>
                    <a:lnR w="12700" cmpd="sng">
                      <a:noFill/>
                    </a:lnR>
                    <a:lnT w="28575" cap="flat" cmpd="sng" algn="ctr">
                      <a:solidFill>
                        <a:schemeClr val="accent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latinLnBrk="1"/>
                      <a:endParaRPr lang="ko-KR" altLang="en-US" sz="1000" dirty="0">
                        <a:solidFill>
                          <a:schemeClr val="bg1"/>
                        </a:solidFill>
                        <a:latin typeface="+mn-lt"/>
                        <a:cs typeface="Arial" pitchFamily="34" charset="0"/>
                      </a:endParaRPr>
                    </a:p>
                  </a:txBody>
                  <a:tcPr marL="76666" marR="76666" marT="38333" marB="38333" anchor="ctr">
                    <a:lnL w="12700" cmpd="sng">
                      <a:noFill/>
                    </a:lnL>
                    <a:lnR w="12700" cmpd="sng">
                      <a:noFill/>
                    </a:lnR>
                    <a:lnT w="28575" cap="flat" cmpd="sng" algn="ctr">
                      <a:solidFill>
                        <a:schemeClr val="accent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latinLnBrk="1"/>
                      <a:endParaRPr lang="ko-KR" altLang="en-US" sz="1000" dirty="0">
                        <a:solidFill>
                          <a:schemeClr val="bg1"/>
                        </a:solidFill>
                        <a:latin typeface="+mn-lt"/>
                        <a:cs typeface="Arial" pitchFamily="34" charset="0"/>
                      </a:endParaRPr>
                    </a:p>
                  </a:txBody>
                  <a:tcPr marL="76666" marR="76666" marT="38333" marB="38333" anchor="ctr">
                    <a:lnL w="12700" cmpd="sng">
                      <a:noFill/>
                    </a:lnL>
                    <a:lnR w="28575" cap="flat" cmpd="sng" algn="ctr">
                      <a:solidFill>
                        <a:schemeClr val="accent1"/>
                      </a:solidFill>
                      <a:prstDash val="solid"/>
                      <a:round/>
                      <a:headEnd type="none" w="med" len="med"/>
                      <a:tailEnd type="none" w="med" len="med"/>
                    </a:lnR>
                    <a:lnT w="28575" cap="flat" cmpd="sng" algn="ctr">
                      <a:solidFill>
                        <a:schemeClr val="accent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301835">
                <a:tc>
                  <a:txBody>
                    <a:bodyPr/>
                    <a:lstStyle/>
                    <a:p>
                      <a:pPr algn="ctr" latinLnBrk="1"/>
                      <a:endParaRPr lang="ko-KR" altLang="en-US" sz="1000" dirty="0">
                        <a:solidFill>
                          <a:srgbClr val="0680C3"/>
                        </a:solidFill>
                        <a:latin typeface="+mn-lt"/>
                        <a:cs typeface="Arial" pitchFamily="34" charset="0"/>
                      </a:endParaRPr>
                    </a:p>
                  </a:txBody>
                  <a:tcPr marL="76666" marR="76666" marT="38333" marB="38333" anchor="ctr">
                    <a:lnL w="28575" cap="flat" cmpd="sng" algn="ctr">
                      <a:solidFill>
                        <a:schemeClr val="accent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fa-IR" altLang="ko-KR" sz="1000" b="1" dirty="0">
                          <a:solidFill>
                            <a:schemeClr val="accent1"/>
                          </a:solidFill>
                          <a:latin typeface="+mn-lt"/>
                          <a:cs typeface="Arial" pitchFamily="34" charset="0"/>
                        </a:rPr>
                        <a:t>متن شما در اینجا</a:t>
                      </a:r>
                      <a:endParaRPr lang="ko-KR" altLang="en-US" sz="1000" b="1" dirty="0">
                        <a:solidFill>
                          <a:schemeClr val="accent1"/>
                        </a:solidFill>
                        <a:latin typeface="+mn-lt"/>
                        <a:cs typeface="Arial" pitchFamily="34" charset="0"/>
                      </a:endParaRPr>
                    </a:p>
                  </a:txBody>
                  <a:tcPr marL="76666" marR="76666" marT="38333" marB="38333"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latinLnBrk="1"/>
                      <a:endParaRPr lang="ko-KR" altLang="en-US" sz="1000" dirty="0">
                        <a:solidFill>
                          <a:srgbClr val="0680C3"/>
                        </a:solidFill>
                        <a:latin typeface="+mn-lt"/>
                        <a:cs typeface="Arial" pitchFamily="34" charset="0"/>
                      </a:endParaRPr>
                    </a:p>
                  </a:txBody>
                  <a:tcPr marL="76666" marR="76666" marT="38333" marB="38333" anchor="ctr">
                    <a:lnL w="12700" cmpd="sng">
                      <a:noFill/>
                    </a:lnL>
                    <a:lnR w="28575" cap="flat" cmpd="sng" algn="ctr">
                      <a:solidFill>
                        <a:schemeClr val="accent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664037">
                <a:tc>
                  <a:txBody>
                    <a:bodyPr/>
                    <a:lstStyle/>
                    <a:p>
                      <a:pPr algn="ctr" latinLnBrk="1"/>
                      <a:endParaRPr lang="ko-KR" altLang="en-US" sz="1000" dirty="0">
                        <a:solidFill>
                          <a:srgbClr val="0680C3"/>
                        </a:solidFill>
                        <a:latin typeface="+mn-lt"/>
                        <a:cs typeface="Arial" pitchFamily="34" charset="0"/>
                      </a:endParaRPr>
                    </a:p>
                  </a:txBody>
                  <a:tcPr marL="76666" marR="76666" marT="38333" marB="38333" anchor="ctr">
                    <a:lnL w="28575" cap="flat" cmpd="sng" algn="ctr">
                      <a:solidFill>
                        <a:schemeClr val="accent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fa-IR" altLang="ko-KR" sz="1000" b="1" dirty="0">
                          <a:solidFill>
                            <a:schemeClr val="accent1"/>
                          </a:solidFill>
                          <a:latin typeface="+mn-lt"/>
                          <a:cs typeface="Arial" pitchFamily="34" charset="0"/>
                        </a:rPr>
                        <a:t>ساده</a:t>
                      </a:r>
                    </a:p>
                    <a:p>
                      <a:pPr marL="0" marR="0" indent="0" algn="ctr" defTabSz="914400" rtl="0" eaLnBrk="1" fontAlgn="auto" latinLnBrk="1" hangingPunct="1">
                        <a:lnSpc>
                          <a:spcPct val="100000"/>
                        </a:lnSpc>
                        <a:spcBef>
                          <a:spcPts val="0"/>
                        </a:spcBef>
                        <a:spcAft>
                          <a:spcPts val="0"/>
                        </a:spcAft>
                        <a:buClrTx/>
                        <a:buSzTx/>
                        <a:buFontTx/>
                        <a:buNone/>
                        <a:tabLst/>
                        <a:defRPr/>
                      </a:pPr>
                      <a:r>
                        <a:rPr lang="fa-IR" altLang="ko-KR" sz="1000" b="1" dirty="0">
                          <a:solidFill>
                            <a:schemeClr val="accent1"/>
                          </a:solidFill>
                          <a:latin typeface="+mn-lt"/>
                          <a:cs typeface="Arial" pitchFamily="34" charset="0"/>
                        </a:rPr>
                        <a:t>ارائه پاورپوینت</a:t>
                      </a:r>
                      <a:endParaRPr lang="ko-KR" altLang="en-US" sz="1000" dirty="0">
                        <a:solidFill>
                          <a:schemeClr val="accent1"/>
                        </a:solidFill>
                        <a:latin typeface="+mn-lt"/>
                        <a:cs typeface="Arial" pitchFamily="34" charset="0"/>
                      </a:endParaRPr>
                    </a:p>
                  </a:txBody>
                  <a:tcPr marL="76666" marR="76666" marT="38333" marB="38333"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latinLnBrk="1"/>
                      <a:endParaRPr lang="ko-KR" altLang="en-US" sz="1000" dirty="0">
                        <a:solidFill>
                          <a:srgbClr val="0680C3"/>
                        </a:solidFill>
                        <a:latin typeface="+mn-lt"/>
                        <a:cs typeface="Arial" pitchFamily="34" charset="0"/>
                      </a:endParaRPr>
                    </a:p>
                  </a:txBody>
                  <a:tcPr marL="76666" marR="76666" marT="38333" marB="38333" anchor="ctr">
                    <a:lnL w="12700" cmpd="sng">
                      <a:noFill/>
                    </a:lnL>
                    <a:lnR w="28575" cap="flat" cmpd="sng" algn="ctr">
                      <a:solidFill>
                        <a:schemeClr val="accent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1146972">
                <a:tc>
                  <a:txBody>
                    <a:bodyPr/>
                    <a:lstStyle/>
                    <a:p>
                      <a:pPr algn="ctr" latinLnBrk="1"/>
                      <a:endParaRPr lang="ko-KR" altLang="en-US" sz="1000" dirty="0">
                        <a:solidFill>
                          <a:srgbClr val="0680C3"/>
                        </a:solidFill>
                        <a:latin typeface="+mn-lt"/>
                        <a:cs typeface="Arial" pitchFamily="34" charset="0"/>
                      </a:endParaRPr>
                    </a:p>
                  </a:txBody>
                  <a:tcPr marL="76666" marR="76666" marT="38333" marB="38333" anchor="ctr">
                    <a:lnL w="28575" cap="flat" cmpd="sng" algn="ctr">
                      <a:solidFill>
                        <a:schemeClr val="accent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latinLnBrk="1"/>
                      <a:r>
                        <a:rPr lang="fa-IR" altLang="ko-KR" sz="1000" dirty="0">
                          <a:solidFill>
                            <a:schemeClr val="accent1"/>
                          </a:solidFill>
                          <a:latin typeface="+mn-lt"/>
                          <a:cs typeface="Arial" pitchFamily="34" charset="0"/>
                        </a:rPr>
                        <a:t>شما به سادگی می توانید مخاطبان خود را تحت تاثیر قرار دهید و به ارائه های خود جذابیت و زیبایی بی نظیری اضافه کنید</a:t>
                      </a:r>
                      <a:endParaRPr lang="ko-KR" altLang="en-US" sz="1000" dirty="0">
                        <a:solidFill>
                          <a:schemeClr val="accent1"/>
                        </a:solidFill>
                        <a:latin typeface="+mn-lt"/>
                        <a:cs typeface="Arial" pitchFamily="34" charset="0"/>
                      </a:endParaRPr>
                    </a:p>
                  </a:txBody>
                  <a:tcPr marL="76666" marR="76666" marT="38333" marB="38333"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latinLnBrk="1"/>
                      <a:endParaRPr lang="ko-KR" altLang="en-US" sz="1000" dirty="0">
                        <a:solidFill>
                          <a:srgbClr val="0680C3"/>
                        </a:solidFill>
                        <a:latin typeface="+mn-lt"/>
                        <a:cs typeface="Arial" pitchFamily="34" charset="0"/>
                      </a:endParaRPr>
                    </a:p>
                  </a:txBody>
                  <a:tcPr marL="76666" marR="76666" marT="38333" marB="38333" anchor="ctr">
                    <a:lnL w="12700" cmpd="sng">
                      <a:noFill/>
                    </a:lnL>
                    <a:lnR w="28575" cap="flat" cmpd="sng" algn="ctr">
                      <a:solidFill>
                        <a:schemeClr val="accent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229998">
                <a:tc>
                  <a:txBody>
                    <a:bodyPr/>
                    <a:lstStyle/>
                    <a:p>
                      <a:pPr algn="ctr" latinLnBrk="1"/>
                      <a:endParaRPr lang="ko-KR" altLang="en-US" sz="1000">
                        <a:solidFill>
                          <a:srgbClr val="0680C3"/>
                        </a:solidFill>
                        <a:latin typeface="+mn-lt"/>
                        <a:cs typeface="Arial" pitchFamily="34" charset="0"/>
                      </a:endParaRPr>
                    </a:p>
                  </a:txBody>
                  <a:tcPr marL="76666" marR="76666" marT="38333" marB="38333" anchor="ctr">
                    <a:lnL w="28575" cap="flat" cmpd="sng" algn="ctr">
                      <a:solidFill>
                        <a:schemeClr val="accent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latinLnBrk="1"/>
                      <a:endParaRPr lang="ko-KR" altLang="en-US" sz="1000" dirty="0">
                        <a:solidFill>
                          <a:schemeClr val="accent1"/>
                        </a:solidFill>
                        <a:latin typeface="+mn-lt"/>
                        <a:cs typeface="Arial" pitchFamily="34" charset="0"/>
                      </a:endParaRPr>
                    </a:p>
                  </a:txBody>
                  <a:tcPr marL="76666" marR="76666" marT="38333" marB="38333" anchor="ctr">
                    <a:lnL w="12700" cmpd="sng">
                      <a:noFill/>
                    </a:lnL>
                    <a:lnR w="12700" cmpd="sng">
                      <a:noFill/>
                    </a:lnR>
                    <a:lnT w="12700" cmpd="sng">
                      <a:noFill/>
                    </a:lnT>
                    <a:lnB w="285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latinLnBrk="1"/>
                      <a:endParaRPr lang="ko-KR" altLang="en-US" sz="1000" dirty="0">
                        <a:solidFill>
                          <a:srgbClr val="0680C3"/>
                        </a:solidFill>
                        <a:latin typeface="+mn-lt"/>
                        <a:cs typeface="Arial" pitchFamily="34" charset="0"/>
                      </a:endParaRPr>
                    </a:p>
                  </a:txBody>
                  <a:tcPr marL="76666" marR="76666" marT="38333" marB="38333" anchor="ctr">
                    <a:lnL w="12700" cmpd="sng">
                      <a:noFill/>
                    </a:lnL>
                    <a:lnR w="28575" cap="flat" cmpd="sng" algn="ctr">
                      <a:solidFill>
                        <a:schemeClr val="accent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344082">
                <a:tc>
                  <a:txBody>
                    <a:bodyPr/>
                    <a:lstStyle/>
                    <a:p>
                      <a:pPr algn="ctr" latinLnBrk="1"/>
                      <a:endParaRPr lang="ko-KR" altLang="en-US" sz="1300" b="1" dirty="0">
                        <a:solidFill>
                          <a:srgbClr val="0680C3"/>
                        </a:solidFill>
                        <a:latin typeface="+mn-lt"/>
                        <a:cs typeface="Arial" pitchFamily="34" charset="0"/>
                      </a:endParaRPr>
                    </a:p>
                  </a:txBody>
                  <a:tcPr marL="76666" marR="76666" marT="38333" marB="38333" anchor="ctr">
                    <a:lnL w="28575" cap="flat" cmpd="sng" algn="ctr">
                      <a:solidFill>
                        <a:schemeClr val="accent1"/>
                      </a:solidFill>
                      <a:prstDash val="solid"/>
                      <a:round/>
                      <a:headEnd type="none" w="med" len="med"/>
                      <a:tailEnd type="none" w="med" len="med"/>
                    </a:lnL>
                    <a:lnR w="28575" cap="flat" cmpd="sng" algn="ctr">
                      <a:solidFill>
                        <a:schemeClr val="accent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latinLnBrk="1"/>
                      <a:r>
                        <a:rPr lang="en-US" altLang="ko-KR" sz="1300" b="1" dirty="0">
                          <a:solidFill>
                            <a:schemeClr val="accent1"/>
                          </a:solidFill>
                          <a:latin typeface="+mn-lt"/>
                          <a:cs typeface="Arial" pitchFamily="34" charset="0"/>
                        </a:rPr>
                        <a:t>$3,000</a:t>
                      </a:r>
                      <a:endParaRPr lang="ko-KR" altLang="en-US" sz="1300" b="1" dirty="0">
                        <a:solidFill>
                          <a:schemeClr val="accent1"/>
                        </a:solidFill>
                        <a:latin typeface="+mn-lt"/>
                        <a:cs typeface="Arial" pitchFamily="34" charset="0"/>
                      </a:endParaRPr>
                    </a:p>
                  </a:txBody>
                  <a:tcPr marL="76666" marR="76666" marT="38333" marB="38333" anchor="ctr">
                    <a:lnL w="28575" cap="flat" cmpd="sng" algn="ctr">
                      <a:solidFill>
                        <a:schemeClr val="accent1"/>
                      </a:solidFill>
                      <a:prstDash val="solid"/>
                      <a:round/>
                      <a:headEnd type="none" w="med" len="med"/>
                      <a:tailEnd type="none" w="med" len="med"/>
                    </a:lnL>
                    <a:lnR w="28575" cap="flat" cmpd="sng" algn="ctr">
                      <a:solidFill>
                        <a:schemeClr val="accent1"/>
                      </a:solidFill>
                      <a:prstDash val="solid"/>
                      <a:round/>
                      <a:headEnd type="none" w="med" len="med"/>
                      <a:tailEnd type="none" w="med" len="med"/>
                    </a:lnR>
                    <a:lnT w="28575" cap="flat" cmpd="sng" algn="ctr">
                      <a:solidFill>
                        <a:schemeClr val="accent1"/>
                      </a:solidFill>
                      <a:prstDash val="solid"/>
                      <a:round/>
                      <a:headEnd type="none" w="med" len="med"/>
                      <a:tailEnd type="none" w="med" len="med"/>
                    </a:lnT>
                    <a:lnB w="285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latinLnBrk="1"/>
                      <a:endParaRPr lang="ko-KR" altLang="en-US" sz="1300" b="1" dirty="0">
                        <a:solidFill>
                          <a:srgbClr val="0680C3"/>
                        </a:solidFill>
                        <a:latin typeface="+mn-lt"/>
                        <a:cs typeface="Arial" pitchFamily="34" charset="0"/>
                      </a:endParaRPr>
                    </a:p>
                  </a:txBody>
                  <a:tcPr marL="76666" marR="76666" marT="38333" marB="38333" anchor="ctr">
                    <a:lnL w="28575" cap="flat" cmpd="sng" algn="ctr">
                      <a:solidFill>
                        <a:schemeClr val="accent1"/>
                      </a:solidFill>
                      <a:prstDash val="solid"/>
                      <a:round/>
                      <a:headEnd type="none" w="med" len="med"/>
                      <a:tailEnd type="none" w="med" len="med"/>
                    </a:lnL>
                    <a:lnR w="28575" cap="flat" cmpd="sng" algn="ctr">
                      <a:solidFill>
                        <a:schemeClr val="accent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r h="229998">
                <a:tc>
                  <a:txBody>
                    <a:bodyPr/>
                    <a:lstStyle/>
                    <a:p>
                      <a:pPr algn="ctr" latinLnBrk="1"/>
                      <a:endParaRPr lang="ko-KR" altLang="en-US" sz="1000" dirty="0">
                        <a:solidFill>
                          <a:srgbClr val="0680C3"/>
                        </a:solidFill>
                        <a:latin typeface="+mn-lt"/>
                        <a:cs typeface="Arial" pitchFamily="34" charset="0"/>
                      </a:endParaRPr>
                    </a:p>
                  </a:txBody>
                  <a:tcPr marL="76666" marR="76666" marT="38333" marB="38333" anchor="ctr">
                    <a:lnL w="28575" cap="flat" cmpd="sng" algn="ctr">
                      <a:solidFill>
                        <a:schemeClr val="accent1"/>
                      </a:solidFill>
                      <a:prstDash val="solid"/>
                      <a:round/>
                      <a:headEnd type="none" w="med" len="med"/>
                      <a:tailEnd type="none" w="med" len="med"/>
                    </a:lnL>
                    <a:lnR w="12700" cmpd="sng">
                      <a:noFill/>
                    </a:lnR>
                    <a:lnT w="12700" cmpd="sng">
                      <a:noFill/>
                    </a:lnT>
                    <a:lnB w="285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latinLnBrk="1"/>
                      <a:endParaRPr lang="ko-KR" altLang="en-US" sz="1000" dirty="0">
                        <a:solidFill>
                          <a:schemeClr val="accent1"/>
                        </a:solidFill>
                        <a:latin typeface="+mn-lt"/>
                        <a:cs typeface="Arial" pitchFamily="34" charset="0"/>
                      </a:endParaRPr>
                    </a:p>
                  </a:txBody>
                  <a:tcPr marL="76666" marR="76666" marT="38333" marB="38333" anchor="ctr">
                    <a:lnL w="12700" cmpd="sng">
                      <a:noFill/>
                    </a:lnL>
                    <a:lnR w="12700" cmpd="sng">
                      <a:noFill/>
                    </a:lnR>
                    <a:lnT w="28575" cap="flat" cmpd="sng" algn="ctr">
                      <a:solidFill>
                        <a:schemeClr val="accent1"/>
                      </a:solidFill>
                      <a:prstDash val="solid"/>
                      <a:round/>
                      <a:headEnd type="none" w="med" len="med"/>
                      <a:tailEnd type="none" w="med" len="med"/>
                    </a:lnT>
                    <a:lnB w="285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latinLnBrk="1"/>
                      <a:endParaRPr lang="ko-KR" altLang="en-US" sz="1000" dirty="0">
                        <a:solidFill>
                          <a:srgbClr val="0680C3"/>
                        </a:solidFill>
                        <a:latin typeface="+mn-lt"/>
                        <a:cs typeface="Arial" pitchFamily="34" charset="0"/>
                      </a:endParaRPr>
                    </a:p>
                  </a:txBody>
                  <a:tcPr marL="76666" marR="76666" marT="38333" marB="38333" anchor="ctr">
                    <a:lnL w="12700" cmpd="sng">
                      <a:noFill/>
                    </a:lnL>
                    <a:lnR w="28575" cap="flat" cmpd="sng" algn="ctr">
                      <a:solidFill>
                        <a:schemeClr val="accent1"/>
                      </a:solidFill>
                      <a:prstDash val="solid"/>
                      <a:round/>
                      <a:headEnd type="none" w="med" len="med"/>
                      <a:tailEnd type="none" w="med" len="med"/>
                    </a:lnR>
                    <a:lnT w="12700" cmpd="sng">
                      <a:noFill/>
                    </a:lnT>
                    <a:lnB w="285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6"/>
                  </a:ext>
                </a:extLst>
              </a:tr>
            </a:tbl>
          </a:graphicData>
        </a:graphic>
      </p:graphicFrame>
      <p:graphicFrame>
        <p:nvGraphicFramePr>
          <p:cNvPr id="5" name="Table 4">
            <a:extLst>
              <a:ext uri="{FF2B5EF4-FFF2-40B4-BE49-F238E27FC236}">
                <a16:creationId xmlns:a16="http://schemas.microsoft.com/office/drawing/2014/main" id="{277C1191-76B8-4988-B091-1ADE6DD616A7}"/>
              </a:ext>
            </a:extLst>
          </p:cNvPr>
          <p:cNvGraphicFramePr>
            <a:graphicFrameLocks noGrp="1"/>
          </p:cNvGraphicFramePr>
          <p:nvPr>
            <p:extLst>
              <p:ext uri="{D42A27DB-BD31-4B8C-83A1-F6EECF244321}">
                <p14:modId xmlns:p14="http://schemas.microsoft.com/office/powerpoint/2010/main" val="2670264823"/>
              </p:ext>
            </p:extLst>
          </p:nvPr>
        </p:nvGraphicFramePr>
        <p:xfrm>
          <a:off x="6781811" y="1788897"/>
          <a:ext cx="2520000" cy="4284001"/>
        </p:xfrm>
        <a:graphic>
          <a:graphicData uri="http://schemas.openxmlformats.org/drawingml/2006/table">
            <a:tbl>
              <a:tblPr firstRow="1" bandRow="1">
                <a:tableStyleId>{5940675A-B579-460E-94D1-54222C63F5DA}</a:tableStyleId>
              </a:tblPr>
              <a:tblGrid>
                <a:gridCol w="373100">
                  <a:extLst>
                    <a:ext uri="{9D8B030D-6E8A-4147-A177-3AD203B41FA5}">
                      <a16:colId xmlns:a16="http://schemas.microsoft.com/office/drawing/2014/main" val="20000"/>
                    </a:ext>
                  </a:extLst>
                </a:gridCol>
                <a:gridCol w="1750566">
                  <a:extLst>
                    <a:ext uri="{9D8B030D-6E8A-4147-A177-3AD203B41FA5}">
                      <a16:colId xmlns:a16="http://schemas.microsoft.com/office/drawing/2014/main" val="20001"/>
                    </a:ext>
                  </a:extLst>
                </a:gridCol>
                <a:gridCol w="396334">
                  <a:extLst>
                    <a:ext uri="{9D8B030D-6E8A-4147-A177-3AD203B41FA5}">
                      <a16:colId xmlns:a16="http://schemas.microsoft.com/office/drawing/2014/main" val="20002"/>
                    </a:ext>
                  </a:extLst>
                </a:gridCol>
              </a:tblGrid>
              <a:tr h="1011988">
                <a:tc>
                  <a:txBody>
                    <a:bodyPr/>
                    <a:lstStyle/>
                    <a:p>
                      <a:pPr algn="ctr" latinLnBrk="1"/>
                      <a:endParaRPr lang="ko-KR" altLang="en-US" sz="1200" dirty="0">
                        <a:solidFill>
                          <a:schemeClr val="bg1"/>
                        </a:solidFill>
                        <a:latin typeface="+mn-lt"/>
                        <a:cs typeface="Arial" pitchFamily="34" charset="0"/>
                      </a:endParaRPr>
                    </a:p>
                  </a:txBody>
                  <a:tcPr anchor="ctr">
                    <a:lnL w="19050" cap="flat" cmpd="sng" algn="ctr">
                      <a:solidFill>
                        <a:schemeClr val="bg1"/>
                      </a:solidFill>
                      <a:prstDash val="solid"/>
                      <a:round/>
                      <a:headEnd type="none" w="med" len="med"/>
                      <a:tailEnd type="none" w="med" len="med"/>
                    </a:lnL>
                    <a:lnR w="12700" cmpd="sng">
                      <a:noFill/>
                    </a:lnR>
                    <a:lnT w="1905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accent4"/>
                    </a:solidFill>
                  </a:tcPr>
                </a:tc>
                <a:tc>
                  <a:txBody>
                    <a:bodyPr/>
                    <a:lstStyle/>
                    <a:p>
                      <a:pPr algn="ctr" latinLnBrk="1"/>
                      <a:endParaRPr lang="ko-KR" altLang="en-US" sz="1200" dirty="0">
                        <a:solidFill>
                          <a:schemeClr val="bg1"/>
                        </a:solidFill>
                        <a:latin typeface="+mn-lt"/>
                        <a:cs typeface="Arial" pitchFamily="34" charset="0"/>
                      </a:endParaRPr>
                    </a:p>
                  </a:txBody>
                  <a:tcPr anchor="ctr">
                    <a:lnL w="12700" cmpd="sng">
                      <a:noFill/>
                    </a:lnL>
                    <a:lnR w="12700" cmpd="sng">
                      <a:noFill/>
                    </a:lnR>
                    <a:lnT w="1905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accent4"/>
                    </a:solidFill>
                  </a:tcPr>
                </a:tc>
                <a:tc>
                  <a:txBody>
                    <a:bodyPr/>
                    <a:lstStyle/>
                    <a:p>
                      <a:pPr algn="ctr" latinLnBrk="1"/>
                      <a:endParaRPr lang="ko-KR" altLang="en-US" sz="1200" dirty="0">
                        <a:solidFill>
                          <a:schemeClr val="bg1"/>
                        </a:solidFill>
                        <a:latin typeface="+mn-lt"/>
                        <a:cs typeface="Arial" pitchFamily="34" charset="0"/>
                      </a:endParaRPr>
                    </a:p>
                  </a:txBody>
                  <a:tcPr anchor="ctr">
                    <a:lnL w="12700" cmpd="sng">
                      <a:noFill/>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10000"/>
                  </a:ext>
                </a:extLst>
              </a:tr>
              <a:tr h="333493">
                <a:tc>
                  <a:txBody>
                    <a:bodyPr/>
                    <a:lstStyle/>
                    <a:p>
                      <a:pPr algn="ctr" latinLnBrk="1"/>
                      <a:endParaRPr lang="ko-KR" altLang="en-US" sz="1200" dirty="0">
                        <a:solidFill>
                          <a:schemeClr val="bg1"/>
                        </a:solidFill>
                        <a:latin typeface="+mn-lt"/>
                        <a:cs typeface="Arial" pitchFamily="34" charset="0"/>
                      </a:endParaRPr>
                    </a:p>
                  </a:txBody>
                  <a:tcPr anchor="ctr">
                    <a:lnL w="19050" cap="flat" cmpd="sng" algn="ctr">
                      <a:solidFill>
                        <a:schemeClr val="bg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accent4"/>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fa-IR" altLang="ko-KR" sz="1200" b="1" dirty="0">
                          <a:solidFill>
                            <a:schemeClr val="bg1"/>
                          </a:solidFill>
                          <a:latin typeface="+mn-lt"/>
                          <a:cs typeface="Arial" pitchFamily="34" charset="0"/>
                        </a:rPr>
                        <a:t>متن شما در اینجا</a:t>
                      </a:r>
                      <a:endParaRPr lang="ko-KR" altLang="en-US" sz="1200" b="1" dirty="0">
                        <a:solidFill>
                          <a:schemeClr val="bg1"/>
                        </a:solidFill>
                        <a:latin typeface="+mn-lt"/>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solidFill>
                  </a:tcPr>
                </a:tc>
                <a:tc>
                  <a:txBody>
                    <a:bodyPr/>
                    <a:lstStyle/>
                    <a:p>
                      <a:pPr algn="ctr" latinLnBrk="1"/>
                      <a:endParaRPr lang="ko-KR" altLang="en-US" sz="1200" dirty="0">
                        <a:solidFill>
                          <a:schemeClr val="bg1"/>
                        </a:solidFill>
                        <a:latin typeface="+mn-lt"/>
                        <a:cs typeface="Arial" pitchFamily="34" charset="0"/>
                      </a:endParaRPr>
                    </a:p>
                  </a:txBody>
                  <a:tcPr anchor="ctr">
                    <a:lnL w="12700" cmpd="sng">
                      <a:noFill/>
                    </a:lnL>
                    <a:lnR w="1905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10001"/>
                  </a:ext>
                </a:extLst>
              </a:tr>
              <a:tr h="733683">
                <a:tc>
                  <a:txBody>
                    <a:bodyPr/>
                    <a:lstStyle/>
                    <a:p>
                      <a:pPr algn="ctr" latinLnBrk="1"/>
                      <a:endParaRPr lang="ko-KR" altLang="en-US" sz="1200" dirty="0">
                        <a:solidFill>
                          <a:schemeClr val="bg1"/>
                        </a:solidFill>
                        <a:latin typeface="+mn-lt"/>
                        <a:cs typeface="Arial" pitchFamily="34" charset="0"/>
                      </a:endParaRPr>
                    </a:p>
                  </a:txBody>
                  <a:tcPr anchor="ctr">
                    <a:lnL w="19050" cap="flat" cmpd="sng" algn="ctr">
                      <a:solidFill>
                        <a:schemeClr val="bg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accent4"/>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fa-IR" altLang="ko-KR" sz="1200" b="1" dirty="0">
                          <a:solidFill>
                            <a:schemeClr val="bg1"/>
                          </a:solidFill>
                          <a:latin typeface="+mn-lt"/>
                          <a:cs typeface="Arial" pitchFamily="34" charset="0"/>
                        </a:rPr>
                        <a:t>ساده</a:t>
                      </a:r>
                      <a:r>
                        <a:rPr lang="en-US" altLang="ko-KR" sz="1200" b="1" dirty="0">
                          <a:solidFill>
                            <a:schemeClr val="bg1"/>
                          </a:solidFill>
                          <a:latin typeface="+mn-lt"/>
                          <a:cs typeface="Arial" pitchFamily="34" charset="0"/>
                        </a:rPr>
                        <a:t>  </a:t>
                      </a:r>
                    </a:p>
                    <a:p>
                      <a:pPr marL="0" marR="0" indent="0" algn="ctr" defTabSz="914400" rtl="0" eaLnBrk="1" fontAlgn="auto" latinLnBrk="1" hangingPunct="1">
                        <a:lnSpc>
                          <a:spcPct val="100000"/>
                        </a:lnSpc>
                        <a:spcBef>
                          <a:spcPts val="0"/>
                        </a:spcBef>
                        <a:spcAft>
                          <a:spcPts val="0"/>
                        </a:spcAft>
                        <a:buClrTx/>
                        <a:buSzTx/>
                        <a:buFontTx/>
                        <a:buNone/>
                        <a:tabLst/>
                        <a:defRPr/>
                      </a:pPr>
                      <a:r>
                        <a:rPr lang="fa-IR" altLang="ko-KR" sz="1200" b="1" dirty="0">
                          <a:solidFill>
                            <a:schemeClr val="bg1"/>
                          </a:solidFill>
                          <a:latin typeface="+mn-lt"/>
                          <a:cs typeface="Arial" pitchFamily="34" charset="0"/>
                        </a:rPr>
                        <a:t>ارائه پاورپوینت</a:t>
                      </a:r>
                      <a:endParaRPr lang="ko-KR" altLang="en-US" sz="1200" dirty="0">
                        <a:solidFill>
                          <a:schemeClr val="bg1"/>
                        </a:solidFill>
                        <a:latin typeface="+mn-lt"/>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solidFill>
                  </a:tcPr>
                </a:tc>
                <a:tc>
                  <a:txBody>
                    <a:bodyPr/>
                    <a:lstStyle/>
                    <a:p>
                      <a:pPr algn="ctr" latinLnBrk="1"/>
                      <a:endParaRPr lang="ko-KR" altLang="en-US" sz="1200" dirty="0">
                        <a:solidFill>
                          <a:schemeClr val="bg1"/>
                        </a:solidFill>
                        <a:latin typeface="+mn-lt"/>
                        <a:cs typeface="Arial" pitchFamily="34" charset="0"/>
                      </a:endParaRPr>
                    </a:p>
                  </a:txBody>
                  <a:tcPr anchor="ctr">
                    <a:lnL w="12700" cmpd="sng">
                      <a:noFill/>
                    </a:lnL>
                    <a:lnR w="1905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10002"/>
                  </a:ext>
                </a:extLst>
              </a:tr>
              <a:tr h="1267272">
                <a:tc>
                  <a:txBody>
                    <a:bodyPr/>
                    <a:lstStyle/>
                    <a:p>
                      <a:pPr algn="ctr" latinLnBrk="1"/>
                      <a:endParaRPr lang="ko-KR" altLang="en-US" sz="1200" dirty="0">
                        <a:solidFill>
                          <a:schemeClr val="bg1"/>
                        </a:solidFill>
                        <a:latin typeface="+mn-lt"/>
                        <a:cs typeface="Arial" pitchFamily="34" charset="0"/>
                      </a:endParaRPr>
                    </a:p>
                  </a:txBody>
                  <a:tcPr anchor="ctr">
                    <a:lnL w="19050" cap="flat" cmpd="sng" algn="ctr">
                      <a:solidFill>
                        <a:schemeClr val="bg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accent4"/>
                    </a:solidFill>
                  </a:tcPr>
                </a:tc>
                <a:tc>
                  <a:txBody>
                    <a:bodyPr/>
                    <a:lstStyle/>
                    <a:p>
                      <a:pPr algn="ctr" latinLnBrk="1"/>
                      <a:r>
                        <a:rPr lang="fa-IR" altLang="ko-KR" sz="1200" dirty="0">
                          <a:solidFill>
                            <a:schemeClr val="bg1"/>
                          </a:solidFill>
                          <a:latin typeface="+mn-lt"/>
                          <a:cs typeface="Arial" pitchFamily="34" charset="0"/>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latin typeface="+mn-lt"/>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solidFill>
                  </a:tcPr>
                </a:tc>
                <a:tc>
                  <a:txBody>
                    <a:bodyPr/>
                    <a:lstStyle/>
                    <a:p>
                      <a:pPr algn="ctr" latinLnBrk="1"/>
                      <a:endParaRPr lang="ko-KR" altLang="en-US" sz="1200" dirty="0">
                        <a:solidFill>
                          <a:schemeClr val="bg1"/>
                        </a:solidFill>
                        <a:latin typeface="+mn-lt"/>
                        <a:cs typeface="Arial" pitchFamily="34" charset="0"/>
                      </a:endParaRPr>
                    </a:p>
                  </a:txBody>
                  <a:tcPr anchor="ctr">
                    <a:lnL w="12700" cmpd="sng">
                      <a:noFill/>
                    </a:lnL>
                    <a:lnR w="1905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10003"/>
                  </a:ext>
                </a:extLst>
              </a:tr>
              <a:tr h="278696">
                <a:tc>
                  <a:txBody>
                    <a:bodyPr/>
                    <a:lstStyle/>
                    <a:p>
                      <a:pPr algn="ctr" latinLnBrk="1"/>
                      <a:endParaRPr lang="ko-KR" altLang="en-US" sz="1200">
                        <a:solidFill>
                          <a:schemeClr val="bg1"/>
                        </a:solidFill>
                        <a:latin typeface="+mn-lt"/>
                        <a:cs typeface="Arial" pitchFamily="34" charset="0"/>
                      </a:endParaRPr>
                    </a:p>
                  </a:txBody>
                  <a:tcPr anchor="ctr">
                    <a:lnL w="19050" cap="flat" cmpd="sng" algn="ctr">
                      <a:solidFill>
                        <a:schemeClr val="bg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accent4"/>
                    </a:solidFill>
                  </a:tcPr>
                </a:tc>
                <a:tc>
                  <a:txBody>
                    <a:bodyPr/>
                    <a:lstStyle/>
                    <a:p>
                      <a:pPr algn="ctr" latinLnBrk="1"/>
                      <a:endParaRPr lang="ko-KR" altLang="en-US" sz="1200" dirty="0">
                        <a:solidFill>
                          <a:schemeClr val="bg1"/>
                        </a:solidFill>
                        <a:latin typeface="+mn-lt"/>
                        <a:cs typeface="Arial" pitchFamily="34" charset="0"/>
                      </a:endParaRPr>
                    </a:p>
                  </a:txBody>
                  <a:tcPr anchor="ctr">
                    <a:lnL w="12700" cmpd="sng">
                      <a:noFill/>
                    </a:lnL>
                    <a:lnR w="12700" cmpd="sng">
                      <a:noFill/>
                    </a:lnR>
                    <a:lnT w="12700" cmpd="sng">
                      <a:noFill/>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latinLnBrk="1"/>
                      <a:endParaRPr lang="ko-KR" altLang="en-US" sz="1200" dirty="0">
                        <a:solidFill>
                          <a:schemeClr val="bg1"/>
                        </a:solidFill>
                        <a:latin typeface="+mn-lt"/>
                        <a:cs typeface="Arial" pitchFamily="34" charset="0"/>
                      </a:endParaRPr>
                    </a:p>
                  </a:txBody>
                  <a:tcPr anchor="ctr">
                    <a:lnL w="12700" cmpd="sng">
                      <a:noFill/>
                    </a:lnL>
                    <a:lnR w="1905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10004"/>
                  </a:ext>
                </a:extLst>
              </a:tr>
              <a:tr h="380173">
                <a:tc>
                  <a:txBody>
                    <a:bodyPr/>
                    <a:lstStyle/>
                    <a:p>
                      <a:pPr algn="ctr" latinLnBrk="1"/>
                      <a:endParaRPr lang="ko-KR" altLang="en-US" sz="1600" b="1" dirty="0">
                        <a:solidFill>
                          <a:schemeClr val="bg1"/>
                        </a:solidFill>
                        <a:latin typeface="+mn-lt"/>
                        <a:cs typeface="Arial" pitchFamily="34" charset="0"/>
                      </a:endParaRPr>
                    </a:p>
                  </a:txBody>
                  <a:tcPr anchor="ctr">
                    <a:lnL w="190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4"/>
                    </a:solidFill>
                  </a:tcPr>
                </a:tc>
                <a:tc>
                  <a:txBody>
                    <a:bodyPr/>
                    <a:lstStyle/>
                    <a:p>
                      <a:pPr algn="ctr" latinLnBrk="1"/>
                      <a:r>
                        <a:rPr lang="en-US" altLang="ko-KR" sz="1600" b="1" dirty="0">
                          <a:solidFill>
                            <a:schemeClr val="bg1"/>
                          </a:solidFill>
                          <a:latin typeface="+mn-lt"/>
                          <a:cs typeface="Arial" pitchFamily="34" charset="0"/>
                        </a:rPr>
                        <a:t>$7,000</a:t>
                      </a:r>
                      <a:endParaRPr lang="ko-KR" altLang="en-US" sz="1600" b="1" dirty="0">
                        <a:solidFill>
                          <a:schemeClr val="bg1"/>
                        </a:solidFill>
                        <a:latin typeface="+mn-lt"/>
                        <a:cs typeface="Arial" pitchFamily="34" charset="0"/>
                      </a:endParaRP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latinLnBrk="1"/>
                      <a:endParaRPr lang="ko-KR" altLang="en-US" sz="1600" b="1" dirty="0">
                        <a:solidFill>
                          <a:schemeClr val="bg1"/>
                        </a:solidFill>
                        <a:latin typeface="+mn-lt"/>
                        <a:cs typeface="Arial" pitchFamily="34" charset="0"/>
                      </a:endParaRPr>
                    </a:p>
                  </a:txBody>
                  <a:tcPr anchor="ctr">
                    <a:lnL w="28575"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10005"/>
                  </a:ext>
                </a:extLst>
              </a:tr>
              <a:tr h="278696">
                <a:tc>
                  <a:txBody>
                    <a:bodyPr/>
                    <a:lstStyle/>
                    <a:p>
                      <a:pPr algn="ctr" latinLnBrk="1"/>
                      <a:endParaRPr lang="ko-KR" altLang="en-US" sz="1200" dirty="0">
                        <a:solidFill>
                          <a:schemeClr val="bg1"/>
                        </a:solidFill>
                        <a:latin typeface="+mn-lt"/>
                        <a:cs typeface="Arial" pitchFamily="34" charset="0"/>
                      </a:endParaRPr>
                    </a:p>
                  </a:txBody>
                  <a:tcPr anchor="ctr">
                    <a:lnL w="19050" cap="flat" cmpd="sng" algn="ctr">
                      <a:solidFill>
                        <a:schemeClr val="bg1"/>
                      </a:solidFill>
                      <a:prstDash val="solid"/>
                      <a:round/>
                      <a:headEnd type="none" w="med" len="med"/>
                      <a:tailEnd type="none" w="med" len="med"/>
                    </a:lnL>
                    <a:lnR w="12700" cmpd="sng">
                      <a:noFill/>
                    </a:lnR>
                    <a:lnT w="12700" cmpd="sng">
                      <a:noFill/>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latinLnBrk="1"/>
                      <a:endParaRPr lang="ko-KR" altLang="en-US" sz="1200" dirty="0">
                        <a:solidFill>
                          <a:schemeClr val="bg1"/>
                        </a:solidFill>
                        <a:latin typeface="+mn-lt"/>
                        <a:cs typeface="Arial" pitchFamily="34" charset="0"/>
                      </a:endParaRPr>
                    </a:p>
                  </a:txBody>
                  <a:tcPr anchor="ctr">
                    <a:lnL w="12700" cmpd="sng">
                      <a:noFill/>
                    </a:lnL>
                    <a:lnR w="12700" cmpd="sng">
                      <a:noFill/>
                    </a:lnR>
                    <a:lnT w="28575"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latinLnBrk="1"/>
                      <a:endParaRPr lang="ko-KR" altLang="en-US" sz="1200" dirty="0">
                        <a:solidFill>
                          <a:schemeClr val="bg1"/>
                        </a:solidFill>
                        <a:latin typeface="+mn-lt"/>
                        <a:cs typeface="Arial" pitchFamily="34" charset="0"/>
                      </a:endParaRPr>
                    </a:p>
                  </a:txBody>
                  <a:tcPr anchor="ctr">
                    <a:lnL w="12700" cmpd="sng">
                      <a:noFill/>
                    </a:lnL>
                    <a:lnR w="19050" cap="flat" cmpd="sng" algn="ctr">
                      <a:solidFill>
                        <a:schemeClr val="bg1"/>
                      </a:solidFill>
                      <a:prstDash val="solid"/>
                      <a:round/>
                      <a:headEnd type="none" w="med" len="med"/>
                      <a:tailEnd type="none" w="med" len="med"/>
                    </a:lnR>
                    <a:lnT w="12700" cmpd="sng">
                      <a:noFill/>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10006"/>
                  </a:ext>
                </a:extLst>
              </a:tr>
            </a:tbl>
          </a:graphicData>
        </a:graphic>
      </p:graphicFrame>
      <p:grpSp>
        <p:nvGrpSpPr>
          <p:cNvPr id="6" name="Group 5">
            <a:extLst>
              <a:ext uri="{FF2B5EF4-FFF2-40B4-BE49-F238E27FC236}">
                <a16:creationId xmlns:a16="http://schemas.microsoft.com/office/drawing/2014/main" id="{D85D2F42-BD3A-440A-8CD9-CC0033DB227D}"/>
              </a:ext>
            </a:extLst>
          </p:cNvPr>
          <p:cNvGrpSpPr/>
          <p:nvPr/>
        </p:nvGrpSpPr>
        <p:grpSpPr>
          <a:xfrm>
            <a:off x="870857" y="2056262"/>
            <a:ext cx="3119056" cy="3385542"/>
            <a:chOff x="5375474" y="2822446"/>
            <a:chExt cx="3312368" cy="3385542"/>
          </a:xfrm>
        </p:grpSpPr>
        <p:sp>
          <p:nvSpPr>
            <p:cNvPr id="7" name="TextBox 6">
              <a:extLst>
                <a:ext uri="{FF2B5EF4-FFF2-40B4-BE49-F238E27FC236}">
                  <a16:creationId xmlns:a16="http://schemas.microsoft.com/office/drawing/2014/main" id="{343906A9-1C27-4335-8CA6-ABC4E9A507E3}"/>
                </a:ext>
              </a:extLst>
            </p:cNvPr>
            <p:cNvSpPr txBox="1"/>
            <p:nvPr/>
          </p:nvSpPr>
          <p:spPr>
            <a:xfrm>
              <a:off x="5375474" y="3099445"/>
              <a:ext cx="3312368" cy="3108543"/>
            </a:xfrm>
            <a:prstGeom prst="rect">
              <a:avLst/>
            </a:prstGeom>
            <a:noFill/>
          </p:spPr>
          <p:txBody>
            <a:bodyPr wrap="square" rtlCol="0">
              <a:spAutoFit/>
            </a:bodyPr>
            <a:lstStyle/>
            <a:p>
              <a:pPr algn="r" rtl="1"/>
              <a:r>
                <a:rPr lang="fa-IR" altLang="ko-KR" sz="14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 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a:t>
              </a:r>
            </a:p>
            <a:p>
              <a:pPr algn="r" rtl="1"/>
              <a:endParaRPr lang="fa-IR" altLang="ko-KR" sz="1400" dirty="0">
                <a:solidFill>
                  <a:schemeClr val="tx1">
                    <a:lumMod val="75000"/>
                    <a:lumOff val="25000"/>
                  </a:schemeClr>
                </a:solidFill>
                <a:cs typeface="B Nazanin" panose="00000700000000000000" pitchFamily="2" charset="-78"/>
              </a:endParaRPr>
            </a:p>
            <a:p>
              <a:pPr algn="r" rtl="1"/>
              <a:endParaRPr lang="en-US" altLang="ko-KR" sz="1400" dirty="0">
                <a:solidFill>
                  <a:schemeClr val="tx1">
                    <a:lumMod val="75000"/>
                    <a:lumOff val="25000"/>
                  </a:schemeClr>
                </a:solidFill>
                <a:cs typeface="B Nazanin" panose="00000700000000000000" pitchFamily="2" charset="-78"/>
              </a:endParaRPr>
            </a:p>
            <a:p>
              <a:pPr algn="r" rtl="1"/>
              <a:r>
                <a:rPr lang="fa-IR" altLang="ko-KR" sz="14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a:t>
              </a:r>
              <a:endParaRPr lang="ko-KR" altLang="en-US" sz="1400" dirty="0">
                <a:solidFill>
                  <a:schemeClr val="tx1">
                    <a:lumMod val="75000"/>
                    <a:lumOff val="25000"/>
                  </a:schemeClr>
                </a:solidFill>
                <a:cs typeface="B Nazanin" panose="00000700000000000000" pitchFamily="2" charset="-78"/>
              </a:endParaRPr>
            </a:p>
          </p:txBody>
        </p:sp>
        <p:sp>
          <p:nvSpPr>
            <p:cNvPr id="8" name="TextBox 7">
              <a:extLst>
                <a:ext uri="{FF2B5EF4-FFF2-40B4-BE49-F238E27FC236}">
                  <a16:creationId xmlns:a16="http://schemas.microsoft.com/office/drawing/2014/main" id="{195392B9-5F74-4F9F-A7AE-3422FD73F1B0}"/>
                </a:ext>
              </a:extLst>
            </p:cNvPr>
            <p:cNvSpPr txBox="1"/>
            <p:nvPr/>
          </p:nvSpPr>
          <p:spPr>
            <a:xfrm>
              <a:off x="5375474" y="2822446"/>
              <a:ext cx="3312368" cy="307777"/>
            </a:xfrm>
            <a:prstGeom prst="rect">
              <a:avLst/>
            </a:prstGeom>
            <a:noFill/>
          </p:spPr>
          <p:txBody>
            <a:bodyPr wrap="square" rtlCol="0">
              <a:spAutoFit/>
            </a:bodyPr>
            <a:lstStyle/>
            <a:p>
              <a:pPr algn="r" rtl="1"/>
              <a:r>
                <a:rPr lang="fa-IR" altLang="ko-KR" sz="1400" b="1" dirty="0">
                  <a:solidFill>
                    <a:schemeClr val="tx1">
                      <a:lumMod val="75000"/>
                      <a:lumOff val="25000"/>
                    </a:schemeClr>
                  </a:solidFill>
                  <a:cs typeface="B Nazanin" panose="00000700000000000000" pitchFamily="2" charset="-78"/>
                </a:rPr>
                <a:t>محتوا در اینجا</a:t>
              </a:r>
              <a:endParaRPr lang="ko-KR" altLang="en-US" sz="1400" b="1" dirty="0">
                <a:solidFill>
                  <a:schemeClr val="tx1">
                    <a:lumMod val="75000"/>
                    <a:lumOff val="25000"/>
                  </a:schemeClr>
                </a:solidFill>
                <a:cs typeface="B Nazanin" panose="00000700000000000000" pitchFamily="2" charset="-78"/>
              </a:endParaRPr>
            </a:p>
          </p:txBody>
        </p:sp>
      </p:grpSp>
      <p:sp>
        <p:nvSpPr>
          <p:cNvPr id="9" name="Rectangle 36">
            <a:extLst>
              <a:ext uri="{FF2B5EF4-FFF2-40B4-BE49-F238E27FC236}">
                <a16:creationId xmlns:a16="http://schemas.microsoft.com/office/drawing/2014/main" id="{6DFCC82E-57EB-4620-9C09-B21B2DF30680}"/>
              </a:ext>
            </a:extLst>
          </p:cNvPr>
          <p:cNvSpPr/>
          <p:nvPr/>
        </p:nvSpPr>
        <p:spPr>
          <a:xfrm>
            <a:off x="9963416" y="2364040"/>
            <a:ext cx="365319" cy="305377"/>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r" rtl="1"/>
            <a:endParaRPr lang="ko-KR" altLang="en-US" dirty="0">
              <a:cs typeface="B Nazanin" panose="00000700000000000000" pitchFamily="2" charset="-78"/>
            </a:endParaRPr>
          </a:p>
        </p:txBody>
      </p:sp>
      <p:sp>
        <p:nvSpPr>
          <p:cNvPr id="10" name="자유형 151">
            <a:extLst>
              <a:ext uri="{FF2B5EF4-FFF2-40B4-BE49-F238E27FC236}">
                <a16:creationId xmlns:a16="http://schemas.microsoft.com/office/drawing/2014/main" id="{17DCCD1E-51A8-436A-8240-6C5007DD77A2}"/>
              </a:ext>
            </a:extLst>
          </p:cNvPr>
          <p:cNvSpPr/>
          <p:nvPr/>
        </p:nvSpPr>
        <p:spPr>
          <a:xfrm>
            <a:off x="5678011" y="2282028"/>
            <a:ext cx="369092" cy="387388"/>
          </a:xfrm>
          <a:custGeom>
            <a:avLst/>
            <a:gdLst>
              <a:gd name="connsiteX0" fmla="*/ 1460984 w 2921968"/>
              <a:gd name="connsiteY0" fmla="*/ 233294 h 3066808"/>
              <a:gd name="connsiteX1" fmla="*/ 1320049 w 2921968"/>
              <a:gd name="connsiteY1" fmla="*/ 374229 h 3066808"/>
              <a:gd name="connsiteX2" fmla="*/ 1460984 w 2921968"/>
              <a:gd name="connsiteY2" fmla="*/ 515164 h 3066808"/>
              <a:gd name="connsiteX3" fmla="*/ 1601919 w 2921968"/>
              <a:gd name="connsiteY3" fmla="*/ 374229 h 3066808"/>
              <a:gd name="connsiteX4" fmla="*/ 1460984 w 2921968"/>
              <a:gd name="connsiteY4" fmla="*/ 233294 h 3066808"/>
              <a:gd name="connsiteX5" fmla="*/ 1460984 w 2921968"/>
              <a:gd name="connsiteY5" fmla="*/ 0 h 3066808"/>
              <a:gd name="connsiteX6" fmla="*/ 1835213 w 2921968"/>
              <a:gd name="connsiteY6" fmla="*/ 374229 h 3066808"/>
              <a:gd name="connsiteX7" fmla="*/ 1670219 w 2921968"/>
              <a:gd name="connsiteY7" fmla="*/ 684545 h 3066808"/>
              <a:gd name="connsiteX8" fmla="*/ 1626866 w 2921968"/>
              <a:gd name="connsiteY8" fmla="*/ 708077 h 3066808"/>
              <a:gd name="connsiteX9" fmla="*/ 1646248 w 2921968"/>
              <a:gd name="connsiteY9" fmla="*/ 873151 h 3066808"/>
              <a:gd name="connsiteX10" fmla="*/ 2235203 w 2921968"/>
              <a:gd name="connsiteY10" fmla="*/ 873151 h 3066808"/>
              <a:gd name="connsiteX11" fmla="*/ 2241832 w 2921968"/>
              <a:gd name="connsiteY11" fmla="*/ 851796 h 3066808"/>
              <a:gd name="connsiteX12" fmla="*/ 2430803 w 2921968"/>
              <a:gd name="connsiteY12" fmla="*/ 726537 h 3066808"/>
              <a:gd name="connsiteX13" fmla="*/ 2635891 w 2921968"/>
              <a:gd name="connsiteY13" fmla="*/ 931625 h 3066808"/>
              <a:gd name="connsiteX14" fmla="*/ 2430803 w 2921968"/>
              <a:gd name="connsiteY14" fmla="*/ 1136713 h 3066808"/>
              <a:gd name="connsiteX15" fmla="*/ 2241832 w 2921968"/>
              <a:gd name="connsiteY15" fmla="*/ 1011455 h 3066808"/>
              <a:gd name="connsiteX16" fmla="*/ 2233652 w 2921968"/>
              <a:gd name="connsiteY16" fmla="*/ 985105 h 3066808"/>
              <a:gd name="connsiteX17" fmla="*/ 1659393 w 2921968"/>
              <a:gd name="connsiteY17" fmla="*/ 985105 h 3066808"/>
              <a:gd name="connsiteX18" fmla="*/ 1835639 w 2921968"/>
              <a:gd name="connsiteY18" fmla="*/ 2486125 h 3066808"/>
              <a:gd name="connsiteX19" fmla="*/ 2605322 w 2921968"/>
              <a:gd name="connsiteY19" fmla="*/ 1804902 h 3066808"/>
              <a:gd name="connsiteX20" fmla="*/ 2437231 w 2921968"/>
              <a:gd name="connsiteY20" fmla="*/ 1828663 h 3066808"/>
              <a:gd name="connsiteX21" fmla="*/ 2679599 w 2921968"/>
              <a:gd name="connsiteY21" fmla="*/ 1472350 h 3066808"/>
              <a:gd name="connsiteX22" fmla="*/ 2921968 w 2921968"/>
              <a:gd name="connsiteY22" fmla="*/ 1828663 h 3066808"/>
              <a:gd name="connsiteX23" fmla="*/ 2749252 w 2921968"/>
              <a:gd name="connsiteY23" fmla="*/ 1804848 h 3066808"/>
              <a:gd name="connsiteX24" fmla="*/ 1665272 w 2921968"/>
              <a:gd name="connsiteY24" fmla="*/ 2905483 h 3066808"/>
              <a:gd name="connsiteX25" fmla="*/ 1462434 w 2921968"/>
              <a:gd name="connsiteY25" fmla="*/ 3066808 h 3066808"/>
              <a:gd name="connsiteX26" fmla="*/ 1265857 w 2921968"/>
              <a:gd name="connsiteY26" fmla="*/ 2910631 h 3066808"/>
              <a:gd name="connsiteX27" fmla="*/ 175466 w 2921968"/>
              <a:gd name="connsiteY27" fmla="*/ 1804523 h 3066808"/>
              <a:gd name="connsiteX28" fmla="*/ 0 w 2921968"/>
              <a:gd name="connsiteY28" fmla="*/ 1828663 h 3066808"/>
              <a:gd name="connsiteX29" fmla="*/ 242369 w 2921968"/>
              <a:gd name="connsiteY29" fmla="*/ 1472350 h 3066808"/>
              <a:gd name="connsiteX30" fmla="*/ 484739 w 2921968"/>
              <a:gd name="connsiteY30" fmla="*/ 1828663 h 3066808"/>
              <a:gd name="connsiteX31" fmla="*/ 319066 w 2921968"/>
              <a:gd name="connsiteY31" fmla="*/ 1805271 h 3066808"/>
              <a:gd name="connsiteX32" fmla="*/ 1095798 w 2921968"/>
              <a:gd name="connsiteY32" fmla="*/ 2488933 h 3066808"/>
              <a:gd name="connsiteX33" fmla="*/ 1266566 w 2921968"/>
              <a:gd name="connsiteY33" fmla="*/ 985105 h 3066808"/>
              <a:gd name="connsiteX34" fmla="*/ 728631 w 2921968"/>
              <a:gd name="connsiteY34" fmla="*/ 985105 h 3066808"/>
              <a:gd name="connsiteX35" fmla="*/ 727109 w 2921968"/>
              <a:gd name="connsiteY35" fmla="*/ 987221 h 3066808"/>
              <a:gd name="connsiteX36" fmla="*/ 719586 w 2921968"/>
              <a:gd name="connsiteY36" fmla="*/ 1011455 h 3066808"/>
              <a:gd name="connsiteX37" fmla="*/ 530615 w 2921968"/>
              <a:gd name="connsiteY37" fmla="*/ 1136713 h 3066808"/>
              <a:gd name="connsiteX38" fmla="*/ 325527 w 2921968"/>
              <a:gd name="connsiteY38" fmla="*/ 931625 h 3066808"/>
              <a:gd name="connsiteX39" fmla="*/ 530615 w 2921968"/>
              <a:gd name="connsiteY39" fmla="*/ 726537 h 3066808"/>
              <a:gd name="connsiteX40" fmla="*/ 719586 w 2921968"/>
              <a:gd name="connsiteY40" fmla="*/ 851796 h 3066808"/>
              <a:gd name="connsiteX41" fmla="*/ 724380 w 2921968"/>
              <a:gd name="connsiteY41" fmla="*/ 867240 h 3066808"/>
              <a:gd name="connsiteX42" fmla="*/ 728634 w 2921968"/>
              <a:gd name="connsiteY42" fmla="*/ 873151 h 3066808"/>
              <a:gd name="connsiteX43" fmla="*/ 1279279 w 2921968"/>
              <a:gd name="connsiteY43" fmla="*/ 873151 h 3066808"/>
              <a:gd name="connsiteX44" fmla="*/ 1297855 w 2921968"/>
              <a:gd name="connsiteY44" fmla="*/ 709571 h 3066808"/>
              <a:gd name="connsiteX45" fmla="*/ 1251749 w 2921968"/>
              <a:gd name="connsiteY45" fmla="*/ 684545 h 3066808"/>
              <a:gd name="connsiteX46" fmla="*/ 1086755 w 2921968"/>
              <a:gd name="connsiteY46" fmla="*/ 374229 h 3066808"/>
              <a:gd name="connsiteX47" fmla="*/ 1460984 w 2921968"/>
              <a:gd name="connsiteY47" fmla="*/ 0 h 3066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921968" h="3066808">
                <a:moveTo>
                  <a:pt x="1460984" y="233294"/>
                </a:moveTo>
                <a:cubicBezTo>
                  <a:pt x="1383148" y="233294"/>
                  <a:pt x="1320049" y="296393"/>
                  <a:pt x="1320049" y="374229"/>
                </a:cubicBezTo>
                <a:cubicBezTo>
                  <a:pt x="1320049" y="452065"/>
                  <a:pt x="1383148" y="515164"/>
                  <a:pt x="1460984" y="515164"/>
                </a:cubicBezTo>
                <a:cubicBezTo>
                  <a:pt x="1538820" y="515164"/>
                  <a:pt x="1601919" y="452065"/>
                  <a:pt x="1601919" y="374229"/>
                </a:cubicBezTo>
                <a:cubicBezTo>
                  <a:pt x="1601919" y="296393"/>
                  <a:pt x="1538820" y="233294"/>
                  <a:pt x="1460984" y="233294"/>
                </a:cubicBezTo>
                <a:close/>
                <a:moveTo>
                  <a:pt x="1460984" y="0"/>
                </a:moveTo>
                <a:cubicBezTo>
                  <a:pt x="1667665" y="0"/>
                  <a:pt x="1835213" y="167548"/>
                  <a:pt x="1835213" y="374229"/>
                </a:cubicBezTo>
                <a:cubicBezTo>
                  <a:pt x="1835213" y="503404"/>
                  <a:pt x="1769765" y="617294"/>
                  <a:pt x="1670219" y="684545"/>
                </a:cubicBezTo>
                <a:lnTo>
                  <a:pt x="1626866" y="708077"/>
                </a:lnTo>
                <a:lnTo>
                  <a:pt x="1646248" y="873151"/>
                </a:lnTo>
                <a:lnTo>
                  <a:pt x="2235203" y="873151"/>
                </a:lnTo>
                <a:lnTo>
                  <a:pt x="2241832" y="851796"/>
                </a:lnTo>
                <a:cubicBezTo>
                  <a:pt x="2272966" y="778187"/>
                  <a:pt x="2345853" y="726537"/>
                  <a:pt x="2430803" y="726537"/>
                </a:cubicBezTo>
                <a:cubicBezTo>
                  <a:pt x="2544070" y="726537"/>
                  <a:pt x="2635891" y="818358"/>
                  <a:pt x="2635891" y="931625"/>
                </a:cubicBezTo>
                <a:cubicBezTo>
                  <a:pt x="2635891" y="1044892"/>
                  <a:pt x="2544070" y="1136713"/>
                  <a:pt x="2430803" y="1136713"/>
                </a:cubicBezTo>
                <a:cubicBezTo>
                  <a:pt x="2345853" y="1136713"/>
                  <a:pt x="2272966" y="1085064"/>
                  <a:pt x="2241832" y="1011455"/>
                </a:cubicBezTo>
                <a:lnTo>
                  <a:pt x="2233652" y="985105"/>
                </a:lnTo>
                <a:lnTo>
                  <a:pt x="1659393" y="985105"/>
                </a:lnTo>
                <a:lnTo>
                  <a:pt x="1835639" y="2486125"/>
                </a:lnTo>
                <a:cubicBezTo>
                  <a:pt x="2257126" y="2356235"/>
                  <a:pt x="2582425" y="2203368"/>
                  <a:pt x="2605322" y="1804902"/>
                </a:cubicBezTo>
                <a:cubicBezTo>
                  <a:pt x="2547615" y="1806965"/>
                  <a:pt x="2490707" y="1815307"/>
                  <a:pt x="2437231" y="1828663"/>
                </a:cubicBezTo>
                <a:cubicBezTo>
                  <a:pt x="2542844" y="1722240"/>
                  <a:pt x="2642253" y="1622871"/>
                  <a:pt x="2679599" y="1472350"/>
                </a:cubicBezTo>
                <a:cubicBezTo>
                  <a:pt x="2719016" y="1621107"/>
                  <a:pt x="2816355" y="1715183"/>
                  <a:pt x="2921968" y="1828663"/>
                </a:cubicBezTo>
                <a:cubicBezTo>
                  <a:pt x="2868630" y="1815688"/>
                  <a:pt x="2809977" y="1807008"/>
                  <a:pt x="2749252" y="1804848"/>
                </a:cubicBezTo>
                <a:cubicBezTo>
                  <a:pt x="2719427" y="2342499"/>
                  <a:pt x="2353693" y="2860207"/>
                  <a:pt x="1665272" y="2905483"/>
                </a:cubicBezTo>
                <a:cubicBezTo>
                  <a:pt x="1561523" y="2978866"/>
                  <a:pt x="1523475" y="3013033"/>
                  <a:pt x="1462434" y="3066808"/>
                </a:cubicBezTo>
                <a:cubicBezTo>
                  <a:pt x="1404574" y="3011016"/>
                  <a:pt x="1369708" y="2980430"/>
                  <a:pt x="1265857" y="2910631"/>
                </a:cubicBezTo>
                <a:cubicBezTo>
                  <a:pt x="648092" y="2849018"/>
                  <a:pt x="205460" y="2343748"/>
                  <a:pt x="175466" y="1804523"/>
                </a:cubicBezTo>
                <a:cubicBezTo>
                  <a:pt x="115256" y="1806261"/>
                  <a:pt x="55763" y="1814736"/>
                  <a:pt x="0" y="1828663"/>
                </a:cubicBezTo>
                <a:cubicBezTo>
                  <a:pt x="105615" y="1722240"/>
                  <a:pt x="205022" y="1622871"/>
                  <a:pt x="242369" y="1472350"/>
                </a:cubicBezTo>
                <a:cubicBezTo>
                  <a:pt x="281785" y="1621107"/>
                  <a:pt x="379124" y="1715183"/>
                  <a:pt x="484739" y="1828663"/>
                </a:cubicBezTo>
                <a:cubicBezTo>
                  <a:pt x="433473" y="1816193"/>
                  <a:pt x="377298" y="1807690"/>
                  <a:pt x="319066" y="1805271"/>
                </a:cubicBezTo>
                <a:cubicBezTo>
                  <a:pt x="342774" y="2204526"/>
                  <a:pt x="675270" y="2359301"/>
                  <a:pt x="1095798" y="2488933"/>
                </a:cubicBezTo>
                <a:lnTo>
                  <a:pt x="1266566" y="985105"/>
                </a:lnTo>
                <a:lnTo>
                  <a:pt x="728631" y="985105"/>
                </a:lnTo>
                <a:lnTo>
                  <a:pt x="727109" y="987221"/>
                </a:lnTo>
                <a:lnTo>
                  <a:pt x="719586" y="1011455"/>
                </a:lnTo>
                <a:cubicBezTo>
                  <a:pt x="688452" y="1085064"/>
                  <a:pt x="615566" y="1136713"/>
                  <a:pt x="530615" y="1136713"/>
                </a:cubicBezTo>
                <a:cubicBezTo>
                  <a:pt x="417348" y="1136713"/>
                  <a:pt x="325527" y="1044892"/>
                  <a:pt x="325527" y="931625"/>
                </a:cubicBezTo>
                <a:cubicBezTo>
                  <a:pt x="325527" y="818358"/>
                  <a:pt x="417348" y="726537"/>
                  <a:pt x="530615" y="726537"/>
                </a:cubicBezTo>
                <a:cubicBezTo>
                  <a:pt x="615566" y="726537"/>
                  <a:pt x="688452" y="778187"/>
                  <a:pt x="719586" y="851796"/>
                </a:cubicBezTo>
                <a:lnTo>
                  <a:pt x="724380" y="867240"/>
                </a:lnTo>
                <a:lnTo>
                  <a:pt x="728634" y="873151"/>
                </a:lnTo>
                <a:lnTo>
                  <a:pt x="1279279" y="873151"/>
                </a:lnTo>
                <a:lnTo>
                  <a:pt x="1297855" y="709571"/>
                </a:lnTo>
                <a:lnTo>
                  <a:pt x="1251749" y="684545"/>
                </a:lnTo>
                <a:cubicBezTo>
                  <a:pt x="1152204" y="617294"/>
                  <a:pt x="1086755" y="503404"/>
                  <a:pt x="1086755" y="374229"/>
                </a:cubicBezTo>
                <a:cubicBezTo>
                  <a:pt x="1086755" y="167548"/>
                  <a:pt x="1254303" y="0"/>
                  <a:pt x="146098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r" rtl="1"/>
            <a:endParaRPr lang="ko-KR" altLang="en-US" dirty="0">
              <a:cs typeface="B Nazanin" panose="00000700000000000000" pitchFamily="2" charset="-78"/>
            </a:endParaRPr>
          </a:p>
        </p:txBody>
      </p:sp>
      <p:sp>
        <p:nvSpPr>
          <p:cNvPr id="11" name="Rounded Rectangle 6">
            <a:extLst>
              <a:ext uri="{FF2B5EF4-FFF2-40B4-BE49-F238E27FC236}">
                <a16:creationId xmlns:a16="http://schemas.microsoft.com/office/drawing/2014/main" id="{605C5BD2-7E3F-426C-AD61-2C5081EF7EA8}"/>
              </a:ext>
            </a:extLst>
          </p:cNvPr>
          <p:cNvSpPr/>
          <p:nvPr/>
        </p:nvSpPr>
        <p:spPr>
          <a:xfrm>
            <a:off x="7838604" y="2154309"/>
            <a:ext cx="412575" cy="419460"/>
          </a:xfrm>
          <a:custGeom>
            <a:avLst/>
            <a:gdLst/>
            <a:ahLst/>
            <a:cxnLst/>
            <a:rect l="l" t="t" r="r" b="b"/>
            <a:pathLst>
              <a:path w="3186824" h="3060919">
                <a:moveTo>
                  <a:pt x="1045874" y="2696689"/>
                </a:moveTo>
                <a:lnTo>
                  <a:pt x="2125874" y="2696689"/>
                </a:lnTo>
                <a:lnTo>
                  <a:pt x="2125874" y="2804689"/>
                </a:lnTo>
                <a:lnTo>
                  <a:pt x="1045874" y="2804689"/>
                </a:lnTo>
                <a:close/>
                <a:moveTo>
                  <a:pt x="1045874" y="2410468"/>
                </a:moveTo>
                <a:lnTo>
                  <a:pt x="2125874" y="2410468"/>
                </a:lnTo>
                <a:lnTo>
                  <a:pt x="2125874" y="2518468"/>
                </a:lnTo>
                <a:lnTo>
                  <a:pt x="1045874" y="2518468"/>
                </a:lnTo>
                <a:close/>
                <a:moveTo>
                  <a:pt x="1045874" y="2124247"/>
                </a:moveTo>
                <a:lnTo>
                  <a:pt x="2125874" y="2124247"/>
                </a:lnTo>
                <a:lnTo>
                  <a:pt x="2125874" y="2232247"/>
                </a:lnTo>
                <a:lnTo>
                  <a:pt x="1045874" y="2232247"/>
                </a:lnTo>
                <a:close/>
                <a:moveTo>
                  <a:pt x="902547" y="1956791"/>
                </a:moveTo>
                <a:lnTo>
                  <a:pt x="902547" y="2109191"/>
                </a:lnTo>
                <a:lnTo>
                  <a:pt x="902547" y="2185391"/>
                </a:lnTo>
                <a:lnTo>
                  <a:pt x="902547" y="2376263"/>
                </a:lnTo>
                <a:lnTo>
                  <a:pt x="902547" y="2973921"/>
                </a:lnTo>
                <a:lnTo>
                  <a:pt x="2284277" y="2973921"/>
                </a:lnTo>
                <a:lnTo>
                  <a:pt x="2284277" y="2376263"/>
                </a:lnTo>
                <a:lnTo>
                  <a:pt x="2284277" y="2185391"/>
                </a:lnTo>
                <a:lnTo>
                  <a:pt x="2284277" y="2109191"/>
                </a:lnTo>
                <a:lnTo>
                  <a:pt x="2284277" y="1956791"/>
                </a:lnTo>
                <a:close/>
                <a:moveTo>
                  <a:pt x="469172" y="1728191"/>
                </a:moveTo>
                <a:lnTo>
                  <a:pt x="469172" y="2185391"/>
                </a:lnTo>
                <a:lnTo>
                  <a:pt x="767127" y="2185391"/>
                </a:lnTo>
                <a:lnTo>
                  <a:pt x="767127" y="2109191"/>
                </a:lnTo>
                <a:lnTo>
                  <a:pt x="545372" y="2109191"/>
                </a:lnTo>
                <a:lnTo>
                  <a:pt x="545372" y="1804391"/>
                </a:lnTo>
                <a:lnTo>
                  <a:pt x="2641452" y="1804391"/>
                </a:lnTo>
                <a:lnTo>
                  <a:pt x="2641452" y="2109191"/>
                </a:lnTo>
                <a:lnTo>
                  <a:pt x="2419697" y="2109191"/>
                </a:lnTo>
                <a:lnTo>
                  <a:pt x="2419697" y="2185391"/>
                </a:lnTo>
                <a:lnTo>
                  <a:pt x="2717652" y="2185391"/>
                </a:lnTo>
                <a:lnTo>
                  <a:pt x="2717652" y="1728191"/>
                </a:lnTo>
                <a:close/>
                <a:moveTo>
                  <a:pt x="2819005" y="1350909"/>
                </a:moveTo>
                <a:cubicBezTo>
                  <a:pt x="2769294" y="1350909"/>
                  <a:pt x="2728995" y="1391208"/>
                  <a:pt x="2728995" y="1440919"/>
                </a:cubicBezTo>
                <a:cubicBezTo>
                  <a:pt x="2728995" y="1490630"/>
                  <a:pt x="2769294" y="1530929"/>
                  <a:pt x="2819005" y="1530929"/>
                </a:cubicBezTo>
                <a:cubicBezTo>
                  <a:pt x="2868716" y="1530929"/>
                  <a:pt x="2909015" y="1490630"/>
                  <a:pt x="2909015" y="1440919"/>
                </a:cubicBezTo>
                <a:cubicBezTo>
                  <a:pt x="2909015" y="1391208"/>
                  <a:pt x="2868716" y="1350909"/>
                  <a:pt x="2819005" y="1350909"/>
                </a:cubicBezTo>
                <a:close/>
                <a:moveTo>
                  <a:pt x="2509707" y="1350909"/>
                </a:moveTo>
                <a:cubicBezTo>
                  <a:pt x="2459996" y="1350909"/>
                  <a:pt x="2419697" y="1391208"/>
                  <a:pt x="2419697" y="1440919"/>
                </a:cubicBezTo>
                <a:cubicBezTo>
                  <a:pt x="2419697" y="1490630"/>
                  <a:pt x="2459996" y="1530929"/>
                  <a:pt x="2509707" y="1530929"/>
                </a:cubicBezTo>
                <a:cubicBezTo>
                  <a:pt x="2559418" y="1530929"/>
                  <a:pt x="2599717" y="1490630"/>
                  <a:pt x="2599717" y="1440919"/>
                </a:cubicBezTo>
                <a:cubicBezTo>
                  <a:pt x="2599717" y="1391208"/>
                  <a:pt x="2559418" y="1350909"/>
                  <a:pt x="2509707" y="1350909"/>
                </a:cubicBezTo>
                <a:close/>
                <a:moveTo>
                  <a:pt x="195993" y="1200328"/>
                </a:moveTo>
                <a:lnTo>
                  <a:pt x="2990831" y="1200328"/>
                </a:lnTo>
                <a:cubicBezTo>
                  <a:pt x="3099075" y="1200328"/>
                  <a:pt x="3186824" y="1288077"/>
                  <a:pt x="3186824" y="1396321"/>
                </a:cubicBezTo>
                <a:lnTo>
                  <a:pt x="3186824" y="2180270"/>
                </a:lnTo>
                <a:cubicBezTo>
                  <a:pt x="3186824" y="2288514"/>
                  <a:pt x="3099075" y="2376263"/>
                  <a:pt x="2990831" y="2376263"/>
                </a:cubicBezTo>
                <a:lnTo>
                  <a:pt x="2419697" y="2376263"/>
                </a:lnTo>
                <a:lnTo>
                  <a:pt x="2419697" y="3060919"/>
                </a:lnTo>
                <a:lnTo>
                  <a:pt x="767127" y="3060919"/>
                </a:lnTo>
                <a:lnTo>
                  <a:pt x="767127" y="2376263"/>
                </a:lnTo>
                <a:lnTo>
                  <a:pt x="195993" y="2376263"/>
                </a:lnTo>
                <a:cubicBezTo>
                  <a:pt x="87749" y="2376263"/>
                  <a:pt x="0" y="2288514"/>
                  <a:pt x="0" y="2180270"/>
                </a:cubicBezTo>
                <a:lnTo>
                  <a:pt x="0" y="1396321"/>
                </a:lnTo>
                <a:cubicBezTo>
                  <a:pt x="0" y="1288077"/>
                  <a:pt x="87749" y="1200328"/>
                  <a:pt x="195993" y="1200328"/>
                </a:cubicBezTo>
                <a:close/>
                <a:moveTo>
                  <a:pt x="767127" y="0"/>
                </a:moveTo>
                <a:lnTo>
                  <a:pt x="2419697" y="0"/>
                </a:lnTo>
                <a:lnTo>
                  <a:pt x="2419697" y="190589"/>
                </a:lnTo>
                <a:lnTo>
                  <a:pt x="2565249" y="190589"/>
                </a:lnTo>
                <a:cubicBezTo>
                  <a:pt x="2649419" y="190589"/>
                  <a:pt x="2717652" y="258822"/>
                  <a:pt x="2717652" y="342992"/>
                </a:cubicBezTo>
                <a:lnTo>
                  <a:pt x="2717652" y="1104989"/>
                </a:lnTo>
                <a:lnTo>
                  <a:pt x="2284277" y="1104989"/>
                </a:lnTo>
                <a:lnTo>
                  <a:pt x="2284277" y="1104128"/>
                </a:lnTo>
                <a:lnTo>
                  <a:pt x="2284277" y="190589"/>
                </a:lnTo>
                <a:lnTo>
                  <a:pt x="2284277" y="96523"/>
                </a:lnTo>
                <a:lnTo>
                  <a:pt x="902547" y="96523"/>
                </a:lnTo>
                <a:lnTo>
                  <a:pt x="902547" y="190589"/>
                </a:lnTo>
                <a:lnTo>
                  <a:pt x="902547" y="1104128"/>
                </a:lnTo>
                <a:lnTo>
                  <a:pt x="902547" y="1104989"/>
                </a:lnTo>
                <a:lnTo>
                  <a:pt x="469172" y="1104989"/>
                </a:lnTo>
                <a:lnTo>
                  <a:pt x="469172" y="342992"/>
                </a:lnTo>
                <a:cubicBezTo>
                  <a:pt x="469172" y="258822"/>
                  <a:pt x="537405" y="190589"/>
                  <a:pt x="621575" y="190589"/>
                </a:cubicBezTo>
                <a:lnTo>
                  <a:pt x="767127" y="19058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r" rtl="1"/>
            <a:endParaRPr lang="ko-KR" altLang="en-US" dirty="0">
              <a:cs typeface="B Nazanin" panose="00000700000000000000" pitchFamily="2" charset="-78"/>
            </a:endParaRPr>
          </a:p>
        </p:txBody>
      </p:sp>
    </p:spTree>
    <p:extLst>
      <p:ext uri="{BB962C8B-B14F-4D97-AF65-F5344CB8AC3E}">
        <p14:creationId xmlns:p14="http://schemas.microsoft.com/office/powerpoint/2010/main" val="342802825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EE3A55A-E099-4AFB-88C3-994BC3C08FB2}"/>
              </a:ext>
            </a:extLst>
          </p:cNvPr>
          <p:cNvSpPr/>
          <p:nvPr/>
        </p:nvSpPr>
        <p:spPr>
          <a:xfrm>
            <a:off x="3215682" y="1792101"/>
            <a:ext cx="5826721" cy="57606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3200" dirty="0">
              <a:cs typeface="B Nazanin" panose="00000700000000000000" pitchFamily="2" charset="-78"/>
            </a:endParaRPr>
          </a:p>
        </p:txBody>
      </p:sp>
      <p:sp>
        <p:nvSpPr>
          <p:cNvPr id="5" name="Text Placeholder 4">
            <a:extLst>
              <a:ext uri="{FF2B5EF4-FFF2-40B4-BE49-F238E27FC236}">
                <a16:creationId xmlns:a16="http://schemas.microsoft.com/office/drawing/2014/main" id="{FB833CE3-1423-431E-A2C6-07A06F18F31A}"/>
              </a:ext>
            </a:extLst>
          </p:cNvPr>
          <p:cNvSpPr>
            <a:spLocks noGrp="1"/>
          </p:cNvSpPr>
          <p:nvPr>
            <p:ph type="body" sz="quarter" idx="10"/>
          </p:nvPr>
        </p:nvSpPr>
        <p:spPr>
          <a:xfrm>
            <a:off x="323529" y="274321"/>
            <a:ext cx="11573197" cy="715540"/>
          </a:xfrm>
        </p:spPr>
        <p:txBody>
          <a:bodyPr/>
          <a:lstStyle/>
          <a:p>
            <a:r>
              <a:rPr lang="fa-IR" dirty="0">
                <a:cs typeface="B Nazanin" panose="00000700000000000000" pitchFamily="2" charset="-78"/>
              </a:rPr>
              <a:t>چیدمان </a:t>
            </a:r>
            <a:r>
              <a:rPr lang="en-US" dirty="0" err="1">
                <a:cs typeface="B Nazanin" panose="00000700000000000000" pitchFamily="2" charset="-78"/>
              </a:rPr>
              <a:t>baslc</a:t>
            </a:r>
            <a:endParaRPr lang="en-US" dirty="0">
              <a:cs typeface="B Nazanin" panose="00000700000000000000" pitchFamily="2" charset="-78"/>
            </a:endParaRPr>
          </a:p>
        </p:txBody>
      </p:sp>
      <p:sp>
        <p:nvSpPr>
          <p:cNvPr id="7" name="Diamond 6">
            <a:extLst>
              <a:ext uri="{FF2B5EF4-FFF2-40B4-BE49-F238E27FC236}">
                <a16:creationId xmlns:a16="http://schemas.microsoft.com/office/drawing/2014/main" id="{280AD4BD-52E4-4DFE-A600-206BFB873138}"/>
              </a:ext>
            </a:extLst>
          </p:cNvPr>
          <p:cNvSpPr/>
          <p:nvPr/>
        </p:nvSpPr>
        <p:spPr>
          <a:xfrm>
            <a:off x="571040" y="3269904"/>
            <a:ext cx="874974" cy="874974"/>
          </a:xfrm>
          <a:prstGeom prst="diamond">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 name="Diamond 7">
            <a:extLst>
              <a:ext uri="{FF2B5EF4-FFF2-40B4-BE49-F238E27FC236}">
                <a16:creationId xmlns:a16="http://schemas.microsoft.com/office/drawing/2014/main" id="{AE634F97-828B-4E8B-A03D-4FFCD13A0CEC}"/>
              </a:ext>
            </a:extLst>
          </p:cNvPr>
          <p:cNvSpPr/>
          <p:nvPr/>
        </p:nvSpPr>
        <p:spPr>
          <a:xfrm>
            <a:off x="571040" y="4779159"/>
            <a:ext cx="874974" cy="874974"/>
          </a:xfrm>
          <a:prstGeom prst="diamond">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9" name="Diamond 8">
            <a:extLst>
              <a:ext uri="{FF2B5EF4-FFF2-40B4-BE49-F238E27FC236}">
                <a16:creationId xmlns:a16="http://schemas.microsoft.com/office/drawing/2014/main" id="{463B0A4B-1C36-4327-BA7D-0B4FA1D2ADD2}"/>
              </a:ext>
            </a:extLst>
          </p:cNvPr>
          <p:cNvSpPr/>
          <p:nvPr/>
        </p:nvSpPr>
        <p:spPr>
          <a:xfrm>
            <a:off x="8464426" y="3269904"/>
            <a:ext cx="874974" cy="874974"/>
          </a:xfrm>
          <a:prstGeom prst="diamond">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0" name="Diamond 9">
            <a:extLst>
              <a:ext uri="{FF2B5EF4-FFF2-40B4-BE49-F238E27FC236}">
                <a16:creationId xmlns:a16="http://schemas.microsoft.com/office/drawing/2014/main" id="{30EC39D1-AC15-4B28-A31B-3CCF38FF4052}"/>
              </a:ext>
            </a:extLst>
          </p:cNvPr>
          <p:cNvSpPr/>
          <p:nvPr/>
        </p:nvSpPr>
        <p:spPr>
          <a:xfrm>
            <a:off x="8464426" y="4779159"/>
            <a:ext cx="874974" cy="874974"/>
          </a:xfrm>
          <a:prstGeom prst="diamond">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1" name="Content Placeholder 5">
            <a:extLst>
              <a:ext uri="{FF2B5EF4-FFF2-40B4-BE49-F238E27FC236}">
                <a16:creationId xmlns:a16="http://schemas.microsoft.com/office/drawing/2014/main" id="{D8B6A00C-9DBE-4EAD-8CCE-AB5537BFA437}"/>
              </a:ext>
            </a:extLst>
          </p:cNvPr>
          <p:cNvSpPr txBox="1">
            <a:spLocks/>
          </p:cNvSpPr>
          <p:nvPr/>
        </p:nvSpPr>
        <p:spPr>
          <a:xfrm>
            <a:off x="3961240" y="1787809"/>
            <a:ext cx="4370041" cy="576063"/>
          </a:xfrm>
          <a:prstGeom prst="rect">
            <a:avLst/>
          </a:prstGeom>
          <a:noFill/>
        </p:spPr>
        <p:txBody>
          <a:bodyPr anchor="ctr"/>
          <a:lstStyle>
            <a:lvl1pPr marL="0" indent="0" algn="ctr" defTabSz="914400" rtl="0" eaLnBrk="1" latinLnBrk="1" hangingPunct="1">
              <a:spcBef>
                <a:spcPct val="20000"/>
              </a:spcBef>
              <a:buFont typeface="Arial" pitchFamily="34" charset="0"/>
              <a:buNone/>
              <a:defRPr sz="3200" b="1" kern="1200">
                <a:solidFill>
                  <a:schemeClr val="bg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r>
              <a:rPr lang="fa-IR" altLang="ko-KR" dirty="0">
                <a:cs typeface="B Nazanin" panose="00000700000000000000" pitchFamily="2" charset="-78"/>
              </a:rPr>
              <a:t>عنوان مطالب اینجاست</a:t>
            </a:r>
            <a:endParaRPr lang="ko-KR" altLang="en-US" dirty="0">
              <a:cs typeface="B Nazanin" panose="00000700000000000000" pitchFamily="2" charset="-78"/>
            </a:endParaRPr>
          </a:p>
        </p:txBody>
      </p:sp>
      <p:sp>
        <p:nvSpPr>
          <p:cNvPr id="12" name="Content Placeholder 8">
            <a:extLst>
              <a:ext uri="{FF2B5EF4-FFF2-40B4-BE49-F238E27FC236}">
                <a16:creationId xmlns:a16="http://schemas.microsoft.com/office/drawing/2014/main" id="{A4416E8D-7A98-43B5-B913-64E71CC15C88}"/>
              </a:ext>
            </a:extLst>
          </p:cNvPr>
          <p:cNvSpPr txBox="1">
            <a:spLocks/>
          </p:cNvSpPr>
          <p:nvPr/>
        </p:nvSpPr>
        <p:spPr>
          <a:xfrm>
            <a:off x="2161038" y="2450889"/>
            <a:ext cx="8064896" cy="576064"/>
          </a:xfrm>
          <a:prstGeom prst="rect">
            <a:avLst/>
          </a:prstGeom>
          <a:noFill/>
        </p:spPr>
        <p:txBody>
          <a:bodyPr anchor="ctr"/>
          <a:lstStyle>
            <a:lvl1pPr marL="0" indent="0" algn="ctr" defTabSz="914400" rtl="0" eaLnBrk="1" latinLnBrk="1" hangingPunct="1">
              <a:spcBef>
                <a:spcPct val="20000"/>
              </a:spcBef>
              <a:buFont typeface="Arial" pitchFamily="34" charset="0"/>
              <a:buNone/>
              <a:defRPr sz="1200" b="0" kern="1200">
                <a:solidFill>
                  <a:schemeClr val="tx1">
                    <a:lumMod val="75000"/>
                    <a:lumOff val="25000"/>
                  </a:schemeClr>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r>
              <a:rPr lang="en-US" altLang="ko-KR" dirty="0">
                <a:cs typeface="B Nazanin" panose="00000700000000000000" pitchFamily="2" charset="-78"/>
              </a:rPr>
              <a:t>I hope and I believe that this Template will your Time, Money and Reputation. Get a modern PowerPoint  Presentation that is beautifully designed. </a:t>
            </a:r>
          </a:p>
        </p:txBody>
      </p:sp>
      <p:sp>
        <p:nvSpPr>
          <p:cNvPr id="13" name="Rectangle 1">
            <a:extLst>
              <a:ext uri="{FF2B5EF4-FFF2-40B4-BE49-F238E27FC236}">
                <a16:creationId xmlns:a16="http://schemas.microsoft.com/office/drawing/2014/main" id="{C2300B91-7124-462F-99EC-B9CD74085DAA}"/>
              </a:ext>
            </a:extLst>
          </p:cNvPr>
          <p:cNvSpPr>
            <a:spLocks noChangeAspect="1"/>
          </p:cNvSpPr>
          <p:nvPr/>
        </p:nvSpPr>
        <p:spPr>
          <a:xfrm>
            <a:off x="869950" y="3554413"/>
            <a:ext cx="306543" cy="305956"/>
          </a:xfrm>
          <a:custGeom>
            <a:avLst/>
            <a:gdLst/>
            <a:ahLst/>
            <a:cxnLst/>
            <a:rect l="l" t="t" r="r" b="b"/>
            <a:pathLst>
              <a:path w="4020621" h="4012920">
                <a:moveTo>
                  <a:pt x="780213" y="3724888"/>
                </a:moveTo>
                <a:lnTo>
                  <a:pt x="2868445" y="3724888"/>
                </a:lnTo>
                <a:lnTo>
                  <a:pt x="2868445" y="4012920"/>
                </a:lnTo>
                <a:lnTo>
                  <a:pt x="780213" y="4012920"/>
                </a:lnTo>
                <a:close/>
                <a:moveTo>
                  <a:pt x="4020621" y="2152587"/>
                </a:moveTo>
                <a:lnTo>
                  <a:pt x="4020621" y="3448731"/>
                </a:lnTo>
                <a:lnTo>
                  <a:pt x="3903908" y="3386593"/>
                </a:lnTo>
                <a:lnTo>
                  <a:pt x="3903908" y="2214725"/>
                </a:lnTo>
                <a:close/>
                <a:moveTo>
                  <a:pt x="1582587" y="1544569"/>
                </a:moveTo>
                <a:cubicBezTo>
                  <a:pt x="1525677" y="1652847"/>
                  <a:pt x="1434945" y="1739939"/>
                  <a:pt x="1324158" y="1792547"/>
                </a:cubicBezTo>
                <a:lnTo>
                  <a:pt x="1790243" y="1792547"/>
                </a:lnTo>
                <a:cubicBezTo>
                  <a:pt x="1708293" y="1721838"/>
                  <a:pt x="1638004" y="1638154"/>
                  <a:pt x="1582587" y="1544569"/>
                </a:cubicBezTo>
                <a:close/>
                <a:moveTo>
                  <a:pt x="1238323" y="1312673"/>
                </a:moveTo>
                <a:cubicBezTo>
                  <a:pt x="1173622" y="1312673"/>
                  <a:pt x="1121172" y="1365123"/>
                  <a:pt x="1121172" y="1429824"/>
                </a:cubicBezTo>
                <a:cubicBezTo>
                  <a:pt x="1121172" y="1494525"/>
                  <a:pt x="1173622" y="1546975"/>
                  <a:pt x="1238323" y="1546975"/>
                </a:cubicBezTo>
                <a:cubicBezTo>
                  <a:pt x="1303024" y="1546975"/>
                  <a:pt x="1355474" y="1494525"/>
                  <a:pt x="1355474" y="1429824"/>
                </a:cubicBezTo>
                <a:cubicBezTo>
                  <a:pt x="1355474" y="1365123"/>
                  <a:pt x="1303024" y="1312673"/>
                  <a:pt x="1238323" y="1312673"/>
                </a:cubicBezTo>
                <a:close/>
                <a:moveTo>
                  <a:pt x="870057" y="1312673"/>
                </a:moveTo>
                <a:cubicBezTo>
                  <a:pt x="805356" y="1312673"/>
                  <a:pt x="752906" y="1365123"/>
                  <a:pt x="752906" y="1429824"/>
                </a:cubicBezTo>
                <a:cubicBezTo>
                  <a:pt x="752906" y="1494525"/>
                  <a:pt x="805356" y="1546975"/>
                  <a:pt x="870057" y="1546975"/>
                </a:cubicBezTo>
                <a:cubicBezTo>
                  <a:pt x="934758" y="1546975"/>
                  <a:pt x="987208" y="1494525"/>
                  <a:pt x="987208" y="1429824"/>
                </a:cubicBezTo>
                <a:cubicBezTo>
                  <a:pt x="987208" y="1365123"/>
                  <a:pt x="934758" y="1312673"/>
                  <a:pt x="870057" y="1312673"/>
                </a:cubicBezTo>
                <a:close/>
                <a:moveTo>
                  <a:pt x="2775838" y="1127627"/>
                </a:moveTo>
                <a:cubicBezTo>
                  <a:pt x="2666578" y="1127627"/>
                  <a:pt x="2578006" y="1216199"/>
                  <a:pt x="2578006" y="1325459"/>
                </a:cubicBezTo>
                <a:cubicBezTo>
                  <a:pt x="2578006" y="1434719"/>
                  <a:pt x="2666578" y="1523291"/>
                  <a:pt x="2775838" y="1523291"/>
                </a:cubicBezTo>
                <a:cubicBezTo>
                  <a:pt x="2885098" y="1523291"/>
                  <a:pt x="2973670" y="1434719"/>
                  <a:pt x="2973670" y="1325459"/>
                </a:cubicBezTo>
                <a:cubicBezTo>
                  <a:pt x="2973670" y="1216199"/>
                  <a:pt x="2885098" y="1127627"/>
                  <a:pt x="2775838" y="1127627"/>
                </a:cubicBezTo>
                <a:close/>
                <a:moveTo>
                  <a:pt x="2153949" y="1127627"/>
                </a:moveTo>
                <a:cubicBezTo>
                  <a:pt x="2044689" y="1127627"/>
                  <a:pt x="1956117" y="1216199"/>
                  <a:pt x="1956117" y="1325459"/>
                </a:cubicBezTo>
                <a:cubicBezTo>
                  <a:pt x="1956117" y="1434719"/>
                  <a:pt x="2044689" y="1523291"/>
                  <a:pt x="2153949" y="1523291"/>
                </a:cubicBezTo>
                <a:cubicBezTo>
                  <a:pt x="2263209" y="1523291"/>
                  <a:pt x="2351781" y="1434719"/>
                  <a:pt x="2351781" y="1325459"/>
                </a:cubicBezTo>
                <a:cubicBezTo>
                  <a:pt x="2351781" y="1216199"/>
                  <a:pt x="2263209" y="1127627"/>
                  <a:pt x="2153949" y="1127627"/>
                </a:cubicBezTo>
                <a:close/>
                <a:moveTo>
                  <a:pt x="1238323" y="956510"/>
                </a:moveTo>
                <a:cubicBezTo>
                  <a:pt x="1173622" y="956510"/>
                  <a:pt x="1121172" y="1008960"/>
                  <a:pt x="1121172" y="1073661"/>
                </a:cubicBezTo>
                <a:cubicBezTo>
                  <a:pt x="1121172" y="1138362"/>
                  <a:pt x="1173622" y="1190812"/>
                  <a:pt x="1238323" y="1190812"/>
                </a:cubicBezTo>
                <a:cubicBezTo>
                  <a:pt x="1303024" y="1190812"/>
                  <a:pt x="1355474" y="1138362"/>
                  <a:pt x="1355474" y="1073661"/>
                </a:cubicBezTo>
                <a:cubicBezTo>
                  <a:pt x="1355474" y="1008960"/>
                  <a:pt x="1303024" y="956510"/>
                  <a:pt x="1238323" y="956510"/>
                </a:cubicBezTo>
                <a:close/>
                <a:moveTo>
                  <a:pt x="870057" y="956510"/>
                </a:moveTo>
                <a:cubicBezTo>
                  <a:pt x="805356" y="956510"/>
                  <a:pt x="752906" y="1008960"/>
                  <a:pt x="752906" y="1073661"/>
                </a:cubicBezTo>
                <a:cubicBezTo>
                  <a:pt x="752906" y="1138362"/>
                  <a:pt x="805356" y="1190812"/>
                  <a:pt x="870057" y="1190812"/>
                </a:cubicBezTo>
                <a:cubicBezTo>
                  <a:pt x="934758" y="1190812"/>
                  <a:pt x="987208" y="1138362"/>
                  <a:pt x="987208" y="1073661"/>
                </a:cubicBezTo>
                <a:cubicBezTo>
                  <a:pt x="987208" y="1008960"/>
                  <a:pt x="934758" y="956510"/>
                  <a:pt x="870057" y="956510"/>
                </a:cubicBezTo>
                <a:close/>
                <a:moveTo>
                  <a:pt x="2775838" y="526176"/>
                </a:moveTo>
                <a:cubicBezTo>
                  <a:pt x="2666578" y="526176"/>
                  <a:pt x="2578006" y="614748"/>
                  <a:pt x="2578006" y="724008"/>
                </a:cubicBezTo>
                <a:cubicBezTo>
                  <a:pt x="2578006" y="833268"/>
                  <a:pt x="2666578" y="921840"/>
                  <a:pt x="2775838" y="921840"/>
                </a:cubicBezTo>
                <a:cubicBezTo>
                  <a:pt x="2885098" y="921840"/>
                  <a:pt x="2973670" y="833268"/>
                  <a:pt x="2973670" y="724008"/>
                </a:cubicBezTo>
                <a:cubicBezTo>
                  <a:pt x="2973670" y="614748"/>
                  <a:pt x="2885098" y="526176"/>
                  <a:pt x="2775838" y="526176"/>
                </a:cubicBezTo>
                <a:close/>
                <a:moveTo>
                  <a:pt x="2153949" y="526176"/>
                </a:moveTo>
                <a:cubicBezTo>
                  <a:pt x="2044689" y="526176"/>
                  <a:pt x="1956117" y="614748"/>
                  <a:pt x="1956117" y="724008"/>
                </a:cubicBezTo>
                <a:cubicBezTo>
                  <a:pt x="1956117" y="833268"/>
                  <a:pt x="2044689" y="921840"/>
                  <a:pt x="2153949" y="921840"/>
                </a:cubicBezTo>
                <a:cubicBezTo>
                  <a:pt x="2263209" y="921840"/>
                  <a:pt x="2351781" y="833268"/>
                  <a:pt x="2351781" y="724008"/>
                </a:cubicBezTo>
                <a:cubicBezTo>
                  <a:pt x="2351781" y="614748"/>
                  <a:pt x="2263209" y="526176"/>
                  <a:pt x="2153949" y="526176"/>
                </a:cubicBezTo>
                <a:close/>
                <a:moveTo>
                  <a:pt x="2464893" y="0"/>
                </a:moveTo>
                <a:cubicBezTo>
                  <a:pt x="3030837" y="0"/>
                  <a:pt x="3489626" y="458789"/>
                  <a:pt x="3489626" y="1024733"/>
                </a:cubicBezTo>
                <a:cubicBezTo>
                  <a:pt x="3489626" y="1442455"/>
                  <a:pt x="3239684" y="1801800"/>
                  <a:pt x="2880320" y="1959209"/>
                </a:cubicBezTo>
                <a:lnTo>
                  <a:pt x="2880320" y="2008571"/>
                </a:lnTo>
                <a:lnTo>
                  <a:pt x="3250857" y="2008571"/>
                </a:lnTo>
                <a:lnTo>
                  <a:pt x="3250857" y="2359970"/>
                </a:lnTo>
                <a:lnTo>
                  <a:pt x="3437294" y="2359970"/>
                </a:lnTo>
                <a:lnTo>
                  <a:pt x="3437294" y="2360694"/>
                </a:lnTo>
                <a:lnTo>
                  <a:pt x="3852060" y="2233461"/>
                </a:lnTo>
                <a:lnTo>
                  <a:pt x="3852060" y="3367858"/>
                </a:lnTo>
                <a:lnTo>
                  <a:pt x="3437294" y="3240624"/>
                </a:lnTo>
                <a:lnTo>
                  <a:pt x="3437294" y="3241349"/>
                </a:lnTo>
                <a:lnTo>
                  <a:pt x="3250857" y="3241349"/>
                </a:lnTo>
                <a:lnTo>
                  <a:pt x="3250857" y="3633063"/>
                </a:lnTo>
                <a:lnTo>
                  <a:pt x="298529" y="3633063"/>
                </a:lnTo>
                <a:lnTo>
                  <a:pt x="298529" y="2431730"/>
                </a:lnTo>
                <a:lnTo>
                  <a:pt x="0" y="2008571"/>
                </a:lnTo>
                <a:lnTo>
                  <a:pt x="298529" y="2008571"/>
                </a:lnTo>
                <a:lnTo>
                  <a:pt x="792088" y="2008571"/>
                </a:lnTo>
                <a:lnTo>
                  <a:pt x="792088" y="1796817"/>
                </a:lnTo>
                <a:cubicBezTo>
                  <a:pt x="587745" y="1700755"/>
                  <a:pt x="447370" y="1492642"/>
                  <a:pt x="447370" y="1251742"/>
                </a:cubicBezTo>
                <a:cubicBezTo>
                  <a:pt x="447370" y="916605"/>
                  <a:pt x="719053" y="644923"/>
                  <a:pt x="1054190" y="644923"/>
                </a:cubicBezTo>
                <a:cubicBezTo>
                  <a:pt x="1212753" y="644923"/>
                  <a:pt x="1357112" y="705740"/>
                  <a:pt x="1463939" y="806702"/>
                </a:cubicBezTo>
                <a:cubicBezTo>
                  <a:pt x="1563407" y="345444"/>
                  <a:pt x="1973809" y="0"/>
                  <a:pt x="246489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14" name="Round Same Side Corner Rectangle 11">
            <a:extLst>
              <a:ext uri="{FF2B5EF4-FFF2-40B4-BE49-F238E27FC236}">
                <a16:creationId xmlns:a16="http://schemas.microsoft.com/office/drawing/2014/main" id="{91B80A29-807F-493F-8A02-2887F62D674F}"/>
              </a:ext>
            </a:extLst>
          </p:cNvPr>
          <p:cNvSpPr>
            <a:spLocks noChangeAspect="1"/>
          </p:cNvSpPr>
          <p:nvPr/>
        </p:nvSpPr>
        <p:spPr>
          <a:xfrm>
            <a:off x="874576" y="5063668"/>
            <a:ext cx="301357" cy="305956"/>
          </a:xfrm>
          <a:custGeom>
            <a:avLst/>
            <a:gdLst/>
            <a:ahLst/>
            <a:cxnLst/>
            <a:rect l="l" t="t" r="r" b="b"/>
            <a:pathLst>
              <a:path w="3746212" h="3803392">
                <a:moveTo>
                  <a:pt x="1805718" y="1770898"/>
                </a:moveTo>
                <a:lnTo>
                  <a:pt x="1881311" y="1770898"/>
                </a:lnTo>
                <a:cubicBezTo>
                  <a:pt x="1923060" y="1770898"/>
                  <a:pt x="1956904" y="1804742"/>
                  <a:pt x="1956904" y="1846490"/>
                </a:cubicBezTo>
                <a:cubicBezTo>
                  <a:pt x="1956904" y="1888239"/>
                  <a:pt x="1923060" y="1922083"/>
                  <a:pt x="1881311" y="1922083"/>
                </a:cubicBezTo>
                <a:lnTo>
                  <a:pt x="1805718" y="1922083"/>
                </a:lnTo>
                <a:close/>
                <a:moveTo>
                  <a:pt x="1343303" y="1695515"/>
                </a:moveTo>
                <a:cubicBezTo>
                  <a:pt x="1329134" y="1694905"/>
                  <a:pt x="1314741" y="1695561"/>
                  <a:pt x="1300261" y="1697572"/>
                </a:cubicBezTo>
                <a:cubicBezTo>
                  <a:pt x="1184424" y="1713656"/>
                  <a:pt x="1097520" y="1811650"/>
                  <a:pt x="1095397" y="1928579"/>
                </a:cubicBezTo>
                <a:cubicBezTo>
                  <a:pt x="1093274" y="2045508"/>
                  <a:pt x="1176562" y="2146592"/>
                  <a:pt x="1291739" y="2166871"/>
                </a:cubicBezTo>
                <a:cubicBezTo>
                  <a:pt x="1406916" y="2187150"/>
                  <a:pt x="1519721" y="2120593"/>
                  <a:pt x="1557663" y="2009970"/>
                </a:cubicBezTo>
                <a:lnTo>
                  <a:pt x="1424986" y="1964463"/>
                </a:lnTo>
                <a:cubicBezTo>
                  <a:pt x="1409445" y="2009774"/>
                  <a:pt x="1363239" y="2037036"/>
                  <a:pt x="1316063" y="2028730"/>
                </a:cubicBezTo>
                <a:cubicBezTo>
                  <a:pt x="1268886" y="2020423"/>
                  <a:pt x="1234771" y="1979019"/>
                  <a:pt x="1235641" y="1931125"/>
                </a:cubicBezTo>
                <a:cubicBezTo>
                  <a:pt x="1236510" y="1883231"/>
                  <a:pt x="1272106" y="1843093"/>
                  <a:pt x="1319553" y="1836505"/>
                </a:cubicBezTo>
                <a:cubicBezTo>
                  <a:pt x="1367000" y="1829917"/>
                  <a:pt x="1412184" y="1858839"/>
                  <a:pt x="1426070" y="1904684"/>
                </a:cubicBezTo>
                <a:lnTo>
                  <a:pt x="1560313" y="1864024"/>
                </a:lnTo>
                <a:cubicBezTo>
                  <a:pt x="1530651" y="1766088"/>
                  <a:pt x="1442483" y="1699786"/>
                  <a:pt x="1343303" y="1695515"/>
                </a:cubicBezTo>
                <a:close/>
                <a:moveTo>
                  <a:pt x="2185615" y="1695314"/>
                </a:moveTo>
                <a:lnTo>
                  <a:pt x="2185615" y="1932918"/>
                </a:lnTo>
                <a:lnTo>
                  <a:pt x="2185783" y="1932918"/>
                </a:lnTo>
                <a:cubicBezTo>
                  <a:pt x="2187160" y="2017080"/>
                  <a:pt x="2231558" y="2094609"/>
                  <a:pt x="2303144" y="2137304"/>
                </a:cubicBezTo>
                <a:cubicBezTo>
                  <a:pt x="2376613" y="2181122"/>
                  <a:pt x="2467487" y="2181548"/>
                  <a:pt x="2541350" y="2138420"/>
                </a:cubicBezTo>
                <a:cubicBezTo>
                  <a:pt x="2613953" y="2096028"/>
                  <a:pt x="2659209" y="2017927"/>
                  <a:pt x="2660625" y="1932918"/>
                </a:cubicBezTo>
                <a:lnTo>
                  <a:pt x="2660770" y="1932918"/>
                </a:lnTo>
                <a:lnTo>
                  <a:pt x="2660770" y="1928491"/>
                </a:lnTo>
                <a:lnTo>
                  <a:pt x="2660770" y="1695314"/>
                </a:lnTo>
                <a:lnTo>
                  <a:pt x="2531183" y="1695314"/>
                </a:lnTo>
                <a:lnTo>
                  <a:pt x="2531183" y="1928491"/>
                </a:lnTo>
                <a:lnTo>
                  <a:pt x="2531063" y="1928491"/>
                </a:lnTo>
                <a:cubicBezTo>
                  <a:pt x="2531063" y="1967864"/>
                  <a:pt x="2510377" y="2004226"/>
                  <a:pt x="2476841" y="2023808"/>
                </a:cubicBezTo>
                <a:cubicBezTo>
                  <a:pt x="2443304" y="2043389"/>
                  <a:pt x="2402044" y="2043196"/>
                  <a:pt x="2368686" y="2023301"/>
                </a:cubicBezTo>
                <a:cubicBezTo>
                  <a:pt x="2335327" y="2003405"/>
                  <a:pt x="2314972" y="1966851"/>
                  <a:pt x="2315328" y="1927480"/>
                </a:cubicBezTo>
                <a:lnTo>
                  <a:pt x="2315203" y="1927479"/>
                </a:lnTo>
                <a:lnTo>
                  <a:pt x="2315203" y="1695314"/>
                </a:lnTo>
                <a:close/>
                <a:moveTo>
                  <a:pt x="1805719" y="1695314"/>
                </a:moveTo>
                <a:lnTo>
                  <a:pt x="1805719" y="1695315"/>
                </a:lnTo>
                <a:lnTo>
                  <a:pt x="1676117" y="1695315"/>
                </a:lnTo>
                <a:lnTo>
                  <a:pt x="1676117" y="2170470"/>
                </a:lnTo>
                <a:lnTo>
                  <a:pt x="1805719" y="2170470"/>
                </a:lnTo>
                <a:lnTo>
                  <a:pt x="1805719" y="1997667"/>
                </a:lnTo>
                <a:lnTo>
                  <a:pt x="1942866" y="1997667"/>
                </a:lnTo>
                <a:cubicBezTo>
                  <a:pt x="2018609" y="1997667"/>
                  <a:pt x="2080012" y="1936264"/>
                  <a:pt x="2080012" y="1860520"/>
                </a:cubicBezTo>
                <a:lnTo>
                  <a:pt x="2080012" y="1832461"/>
                </a:lnTo>
                <a:cubicBezTo>
                  <a:pt x="2080012" y="1756717"/>
                  <a:pt x="2018609" y="1695314"/>
                  <a:pt x="1942866" y="1695314"/>
                </a:cubicBezTo>
                <a:close/>
                <a:moveTo>
                  <a:pt x="936104" y="965696"/>
                </a:moveTo>
                <a:lnTo>
                  <a:pt x="2808312" y="965696"/>
                </a:lnTo>
                <a:lnTo>
                  <a:pt x="2808312" y="2837696"/>
                </a:lnTo>
                <a:lnTo>
                  <a:pt x="936104" y="2837696"/>
                </a:lnTo>
                <a:close/>
                <a:moveTo>
                  <a:pt x="753031" y="782519"/>
                </a:moveTo>
                <a:lnTo>
                  <a:pt x="753031" y="3020873"/>
                </a:lnTo>
                <a:lnTo>
                  <a:pt x="2991385" y="3020873"/>
                </a:lnTo>
                <a:lnTo>
                  <a:pt x="2991385" y="782519"/>
                </a:lnTo>
                <a:close/>
                <a:moveTo>
                  <a:pt x="856388" y="0"/>
                </a:moveTo>
                <a:cubicBezTo>
                  <a:pt x="916041" y="0"/>
                  <a:pt x="964400" y="48359"/>
                  <a:pt x="964400" y="108012"/>
                </a:cubicBezTo>
                <a:lnTo>
                  <a:pt x="964400" y="551696"/>
                </a:lnTo>
                <a:lnTo>
                  <a:pt x="1256286" y="551696"/>
                </a:lnTo>
                <a:lnTo>
                  <a:pt x="1256286" y="108012"/>
                </a:lnTo>
                <a:cubicBezTo>
                  <a:pt x="1256286" y="48359"/>
                  <a:pt x="1304645" y="0"/>
                  <a:pt x="1364298" y="0"/>
                </a:cubicBezTo>
                <a:cubicBezTo>
                  <a:pt x="1423951" y="0"/>
                  <a:pt x="1472310" y="48359"/>
                  <a:pt x="1472310" y="108012"/>
                </a:cubicBezTo>
                <a:lnTo>
                  <a:pt x="1472310" y="551696"/>
                </a:lnTo>
                <a:lnTo>
                  <a:pt x="1764196" y="551696"/>
                </a:lnTo>
                <a:lnTo>
                  <a:pt x="1764196" y="108012"/>
                </a:lnTo>
                <a:cubicBezTo>
                  <a:pt x="1764196" y="48359"/>
                  <a:pt x="1812555" y="0"/>
                  <a:pt x="1872208" y="0"/>
                </a:cubicBezTo>
                <a:cubicBezTo>
                  <a:pt x="1931861" y="0"/>
                  <a:pt x="1980220" y="48359"/>
                  <a:pt x="1980220" y="108012"/>
                </a:cubicBezTo>
                <a:lnTo>
                  <a:pt x="1980220" y="551696"/>
                </a:lnTo>
                <a:lnTo>
                  <a:pt x="2272106" y="551696"/>
                </a:lnTo>
                <a:lnTo>
                  <a:pt x="2272106" y="108012"/>
                </a:lnTo>
                <a:cubicBezTo>
                  <a:pt x="2272106" y="48359"/>
                  <a:pt x="2320465" y="0"/>
                  <a:pt x="2380118" y="0"/>
                </a:cubicBezTo>
                <a:cubicBezTo>
                  <a:pt x="2439771" y="0"/>
                  <a:pt x="2488130" y="48359"/>
                  <a:pt x="2488130" y="108012"/>
                </a:cubicBezTo>
                <a:lnTo>
                  <a:pt x="2488130" y="551696"/>
                </a:lnTo>
                <a:lnTo>
                  <a:pt x="2780016" y="551696"/>
                </a:lnTo>
                <a:lnTo>
                  <a:pt x="2780016" y="108012"/>
                </a:lnTo>
                <a:cubicBezTo>
                  <a:pt x="2780016" y="48359"/>
                  <a:pt x="2828375" y="0"/>
                  <a:pt x="2888028" y="0"/>
                </a:cubicBezTo>
                <a:cubicBezTo>
                  <a:pt x="2947681" y="0"/>
                  <a:pt x="2996040" y="48359"/>
                  <a:pt x="2996040" y="108012"/>
                </a:cubicBezTo>
                <a:lnTo>
                  <a:pt x="2996040" y="551696"/>
                </a:lnTo>
                <a:lnTo>
                  <a:pt x="3222208" y="551696"/>
                </a:lnTo>
                <a:lnTo>
                  <a:pt x="3222208" y="819836"/>
                </a:lnTo>
                <a:lnTo>
                  <a:pt x="3638200" y="819836"/>
                </a:lnTo>
                <a:cubicBezTo>
                  <a:pt x="3697853" y="819836"/>
                  <a:pt x="3746212" y="868195"/>
                  <a:pt x="3746212" y="927848"/>
                </a:cubicBezTo>
                <a:cubicBezTo>
                  <a:pt x="3746212" y="987501"/>
                  <a:pt x="3697853" y="1035860"/>
                  <a:pt x="3638200" y="1035860"/>
                </a:cubicBezTo>
                <a:lnTo>
                  <a:pt x="3222208" y="1035860"/>
                </a:lnTo>
                <a:lnTo>
                  <a:pt x="3222208" y="1327746"/>
                </a:lnTo>
                <a:lnTo>
                  <a:pt x="3638200" y="1327746"/>
                </a:lnTo>
                <a:cubicBezTo>
                  <a:pt x="3697853" y="1327746"/>
                  <a:pt x="3746212" y="1376105"/>
                  <a:pt x="3746212" y="1435758"/>
                </a:cubicBezTo>
                <a:cubicBezTo>
                  <a:pt x="3746212" y="1495411"/>
                  <a:pt x="3697853" y="1543770"/>
                  <a:pt x="3638200" y="1543770"/>
                </a:cubicBezTo>
                <a:lnTo>
                  <a:pt x="3222208" y="1543770"/>
                </a:lnTo>
                <a:lnTo>
                  <a:pt x="3222208" y="1835656"/>
                </a:lnTo>
                <a:lnTo>
                  <a:pt x="3638200" y="1835656"/>
                </a:lnTo>
                <a:cubicBezTo>
                  <a:pt x="3697853" y="1835656"/>
                  <a:pt x="3746212" y="1884015"/>
                  <a:pt x="3746212" y="1943668"/>
                </a:cubicBezTo>
                <a:cubicBezTo>
                  <a:pt x="3746212" y="2003321"/>
                  <a:pt x="3697853" y="2051680"/>
                  <a:pt x="3638200" y="2051680"/>
                </a:cubicBezTo>
                <a:lnTo>
                  <a:pt x="3222208" y="2051680"/>
                </a:lnTo>
                <a:lnTo>
                  <a:pt x="3222208" y="2343566"/>
                </a:lnTo>
                <a:lnTo>
                  <a:pt x="3638200" y="2343566"/>
                </a:lnTo>
                <a:cubicBezTo>
                  <a:pt x="3697853" y="2343566"/>
                  <a:pt x="3746212" y="2391925"/>
                  <a:pt x="3746212" y="2451578"/>
                </a:cubicBezTo>
                <a:cubicBezTo>
                  <a:pt x="3746212" y="2511231"/>
                  <a:pt x="3697853" y="2559590"/>
                  <a:pt x="3638200" y="2559590"/>
                </a:cubicBezTo>
                <a:lnTo>
                  <a:pt x="3222208" y="2559590"/>
                </a:lnTo>
                <a:lnTo>
                  <a:pt x="3222208" y="2851476"/>
                </a:lnTo>
                <a:lnTo>
                  <a:pt x="3638200" y="2851476"/>
                </a:lnTo>
                <a:cubicBezTo>
                  <a:pt x="3697853" y="2851476"/>
                  <a:pt x="3746212" y="2899835"/>
                  <a:pt x="3746212" y="2959488"/>
                </a:cubicBezTo>
                <a:cubicBezTo>
                  <a:pt x="3746212" y="3019141"/>
                  <a:pt x="3697853" y="3067500"/>
                  <a:pt x="3638200" y="3067500"/>
                </a:cubicBezTo>
                <a:lnTo>
                  <a:pt x="3222208" y="3067500"/>
                </a:lnTo>
                <a:lnTo>
                  <a:pt x="3222208" y="3251696"/>
                </a:lnTo>
                <a:lnTo>
                  <a:pt x="2996040" y="3251696"/>
                </a:lnTo>
                <a:lnTo>
                  <a:pt x="2996040" y="3695380"/>
                </a:lnTo>
                <a:cubicBezTo>
                  <a:pt x="2996040" y="3755033"/>
                  <a:pt x="2947681" y="3803392"/>
                  <a:pt x="2888028" y="3803392"/>
                </a:cubicBezTo>
                <a:cubicBezTo>
                  <a:pt x="2828375" y="3803392"/>
                  <a:pt x="2780016" y="3755033"/>
                  <a:pt x="2780016" y="3695380"/>
                </a:cubicBezTo>
                <a:lnTo>
                  <a:pt x="2780016" y="3251696"/>
                </a:lnTo>
                <a:lnTo>
                  <a:pt x="2488130" y="3251696"/>
                </a:lnTo>
                <a:lnTo>
                  <a:pt x="2488130" y="3695380"/>
                </a:lnTo>
                <a:cubicBezTo>
                  <a:pt x="2488130" y="3755033"/>
                  <a:pt x="2439771" y="3803392"/>
                  <a:pt x="2380118" y="3803392"/>
                </a:cubicBezTo>
                <a:cubicBezTo>
                  <a:pt x="2320465" y="3803392"/>
                  <a:pt x="2272106" y="3755033"/>
                  <a:pt x="2272106" y="3695380"/>
                </a:cubicBezTo>
                <a:lnTo>
                  <a:pt x="2272106" y="3251696"/>
                </a:lnTo>
                <a:lnTo>
                  <a:pt x="1980220" y="3251696"/>
                </a:lnTo>
                <a:lnTo>
                  <a:pt x="1980220" y="3695380"/>
                </a:lnTo>
                <a:cubicBezTo>
                  <a:pt x="1980220" y="3755033"/>
                  <a:pt x="1931861" y="3803392"/>
                  <a:pt x="1872208" y="3803392"/>
                </a:cubicBezTo>
                <a:cubicBezTo>
                  <a:pt x="1812555" y="3803392"/>
                  <a:pt x="1764196" y="3755033"/>
                  <a:pt x="1764196" y="3695380"/>
                </a:cubicBezTo>
                <a:lnTo>
                  <a:pt x="1764196" y="3251696"/>
                </a:lnTo>
                <a:lnTo>
                  <a:pt x="1472310" y="3251696"/>
                </a:lnTo>
                <a:lnTo>
                  <a:pt x="1472310" y="3695380"/>
                </a:lnTo>
                <a:cubicBezTo>
                  <a:pt x="1472310" y="3755033"/>
                  <a:pt x="1423951" y="3803392"/>
                  <a:pt x="1364298" y="3803392"/>
                </a:cubicBezTo>
                <a:cubicBezTo>
                  <a:pt x="1304645" y="3803392"/>
                  <a:pt x="1256286" y="3755033"/>
                  <a:pt x="1256286" y="3695380"/>
                </a:cubicBezTo>
                <a:lnTo>
                  <a:pt x="1256286" y="3251696"/>
                </a:lnTo>
                <a:lnTo>
                  <a:pt x="964400" y="3251696"/>
                </a:lnTo>
                <a:lnTo>
                  <a:pt x="964400" y="3695380"/>
                </a:lnTo>
                <a:cubicBezTo>
                  <a:pt x="964400" y="3755033"/>
                  <a:pt x="916041" y="3803392"/>
                  <a:pt x="856388" y="3803392"/>
                </a:cubicBezTo>
                <a:cubicBezTo>
                  <a:pt x="796735" y="3803392"/>
                  <a:pt x="748376" y="3755033"/>
                  <a:pt x="748376" y="3695380"/>
                </a:cubicBezTo>
                <a:lnTo>
                  <a:pt x="748376" y="3251696"/>
                </a:lnTo>
                <a:lnTo>
                  <a:pt x="522208" y="3251696"/>
                </a:lnTo>
                <a:lnTo>
                  <a:pt x="522208" y="3067500"/>
                </a:lnTo>
                <a:lnTo>
                  <a:pt x="108012" y="3067500"/>
                </a:lnTo>
                <a:cubicBezTo>
                  <a:pt x="48359" y="3067500"/>
                  <a:pt x="0" y="3019141"/>
                  <a:pt x="0" y="2959488"/>
                </a:cubicBezTo>
                <a:cubicBezTo>
                  <a:pt x="0" y="2899835"/>
                  <a:pt x="48359" y="2851476"/>
                  <a:pt x="108012" y="2851476"/>
                </a:cubicBezTo>
                <a:lnTo>
                  <a:pt x="522208" y="2851476"/>
                </a:lnTo>
                <a:lnTo>
                  <a:pt x="522208" y="2559590"/>
                </a:lnTo>
                <a:lnTo>
                  <a:pt x="108012" y="2559590"/>
                </a:lnTo>
                <a:cubicBezTo>
                  <a:pt x="48359" y="2559590"/>
                  <a:pt x="0" y="2511231"/>
                  <a:pt x="0" y="2451578"/>
                </a:cubicBezTo>
                <a:cubicBezTo>
                  <a:pt x="0" y="2391925"/>
                  <a:pt x="48359" y="2343566"/>
                  <a:pt x="108012" y="2343566"/>
                </a:cubicBezTo>
                <a:lnTo>
                  <a:pt x="522208" y="2343566"/>
                </a:lnTo>
                <a:lnTo>
                  <a:pt x="522208" y="2051680"/>
                </a:lnTo>
                <a:lnTo>
                  <a:pt x="108012" y="2051680"/>
                </a:lnTo>
                <a:cubicBezTo>
                  <a:pt x="48359" y="2051680"/>
                  <a:pt x="0" y="2003321"/>
                  <a:pt x="0" y="1943668"/>
                </a:cubicBezTo>
                <a:cubicBezTo>
                  <a:pt x="0" y="1884015"/>
                  <a:pt x="48359" y="1835656"/>
                  <a:pt x="108012" y="1835656"/>
                </a:cubicBezTo>
                <a:lnTo>
                  <a:pt x="522208" y="1835656"/>
                </a:lnTo>
                <a:lnTo>
                  <a:pt x="522208" y="1543770"/>
                </a:lnTo>
                <a:lnTo>
                  <a:pt x="108012" y="1543770"/>
                </a:lnTo>
                <a:cubicBezTo>
                  <a:pt x="48359" y="1543770"/>
                  <a:pt x="0" y="1495411"/>
                  <a:pt x="0" y="1435758"/>
                </a:cubicBezTo>
                <a:cubicBezTo>
                  <a:pt x="0" y="1376105"/>
                  <a:pt x="48359" y="1327746"/>
                  <a:pt x="108012" y="1327746"/>
                </a:cubicBezTo>
                <a:lnTo>
                  <a:pt x="522208" y="1327746"/>
                </a:lnTo>
                <a:lnTo>
                  <a:pt x="522208" y="1035860"/>
                </a:lnTo>
                <a:lnTo>
                  <a:pt x="108012" y="1035860"/>
                </a:lnTo>
                <a:cubicBezTo>
                  <a:pt x="48359" y="1035860"/>
                  <a:pt x="0" y="987501"/>
                  <a:pt x="0" y="927848"/>
                </a:cubicBezTo>
                <a:cubicBezTo>
                  <a:pt x="0" y="868195"/>
                  <a:pt x="48359" y="819836"/>
                  <a:pt x="108012" y="819836"/>
                </a:cubicBezTo>
                <a:lnTo>
                  <a:pt x="522208" y="819836"/>
                </a:lnTo>
                <a:lnTo>
                  <a:pt x="522208" y="551696"/>
                </a:lnTo>
                <a:lnTo>
                  <a:pt x="748376" y="551696"/>
                </a:lnTo>
                <a:lnTo>
                  <a:pt x="748376" y="108012"/>
                </a:lnTo>
                <a:cubicBezTo>
                  <a:pt x="748376" y="48359"/>
                  <a:pt x="796735" y="0"/>
                  <a:pt x="85638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dirty="0">
              <a:solidFill>
                <a:schemeClr val="tx1"/>
              </a:solidFill>
              <a:cs typeface="B Nazanin" panose="00000700000000000000" pitchFamily="2" charset="-78"/>
            </a:endParaRPr>
          </a:p>
        </p:txBody>
      </p:sp>
      <p:sp>
        <p:nvSpPr>
          <p:cNvPr id="15" name="Freeform 20">
            <a:extLst>
              <a:ext uri="{FF2B5EF4-FFF2-40B4-BE49-F238E27FC236}">
                <a16:creationId xmlns:a16="http://schemas.microsoft.com/office/drawing/2014/main" id="{E1097799-91D0-4484-989F-5B73C7EB2BFA}"/>
              </a:ext>
            </a:extLst>
          </p:cNvPr>
          <p:cNvSpPr/>
          <p:nvPr/>
        </p:nvSpPr>
        <p:spPr>
          <a:xfrm>
            <a:off x="8765238" y="3559933"/>
            <a:ext cx="294916" cy="294916"/>
          </a:xfrm>
          <a:custGeom>
            <a:avLst/>
            <a:gdLst/>
            <a:ahLst/>
            <a:cxnLst/>
            <a:rect l="l" t="t" r="r" b="b"/>
            <a:pathLst>
              <a:path w="3932351" h="3904070">
                <a:moveTo>
                  <a:pt x="1962736" y="1035959"/>
                </a:moveTo>
                <a:cubicBezTo>
                  <a:pt x="2004708" y="1038952"/>
                  <a:pt x="2055225" y="1053240"/>
                  <a:pt x="2117873" y="1073874"/>
                </a:cubicBezTo>
                <a:cubicBezTo>
                  <a:pt x="2628667" y="1279092"/>
                  <a:pt x="2763527" y="1565973"/>
                  <a:pt x="2891918" y="1864540"/>
                </a:cubicBezTo>
                <a:cubicBezTo>
                  <a:pt x="2936787" y="2006414"/>
                  <a:pt x="2899854" y="2057597"/>
                  <a:pt x="2842166" y="2086794"/>
                </a:cubicBezTo>
                <a:cubicBezTo>
                  <a:pt x="2777935" y="2116522"/>
                  <a:pt x="2699732" y="2113507"/>
                  <a:pt x="2652802" y="1998243"/>
                </a:cubicBezTo>
                <a:cubicBezTo>
                  <a:pt x="2628179" y="1807699"/>
                  <a:pt x="2350119" y="1409751"/>
                  <a:pt x="2017953" y="1334132"/>
                </a:cubicBezTo>
                <a:cubicBezTo>
                  <a:pt x="1918946" y="1322008"/>
                  <a:pt x="1767473" y="1243112"/>
                  <a:pt x="1807467" y="1138019"/>
                </a:cubicBezTo>
                <a:cubicBezTo>
                  <a:pt x="1823105" y="1105752"/>
                  <a:pt x="1839883" y="1082171"/>
                  <a:pt x="1858864" y="1065809"/>
                </a:cubicBezTo>
                <a:cubicBezTo>
                  <a:pt x="1887336" y="1041266"/>
                  <a:pt x="1920764" y="1032965"/>
                  <a:pt x="1962736" y="1035959"/>
                </a:cubicBezTo>
                <a:close/>
                <a:moveTo>
                  <a:pt x="1898187" y="499626"/>
                </a:moveTo>
                <a:cubicBezTo>
                  <a:pt x="1932173" y="497325"/>
                  <a:pt x="1971528" y="502186"/>
                  <a:pt x="2014341" y="512175"/>
                </a:cubicBezTo>
                <a:cubicBezTo>
                  <a:pt x="3018771" y="706506"/>
                  <a:pt x="3359202" y="1582318"/>
                  <a:pt x="3415453" y="1830769"/>
                </a:cubicBezTo>
                <a:cubicBezTo>
                  <a:pt x="3447966" y="1932463"/>
                  <a:pt x="3461824" y="2047188"/>
                  <a:pt x="3335491" y="2085124"/>
                </a:cubicBezTo>
                <a:cubicBezTo>
                  <a:pt x="3203892" y="2085034"/>
                  <a:pt x="3182998" y="2020277"/>
                  <a:pt x="3162465" y="1906984"/>
                </a:cubicBezTo>
                <a:cubicBezTo>
                  <a:pt x="3058900" y="1689547"/>
                  <a:pt x="3002218" y="1027448"/>
                  <a:pt x="1925694" y="765269"/>
                </a:cubicBezTo>
                <a:cubicBezTo>
                  <a:pt x="1792458" y="746526"/>
                  <a:pt x="1756612" y="659983"/>
                  <a:pt x="1781835" y="580214"/>
                </a:cubicBezTo>
                <a:cubicBezTo>
                  <a:pt x="1789025" y="559003"/>
                  <a:pt x="1800015" y="542480"/>
                  <a:pt x="1814242" y="530043"/>
                </a:cubicBezTo>
                <a:cubicBezTo>
                  <a:pt x="1835581" y="511388"/>
                  <a:pt x="1864200" y="501926"/>
                  <a:pt x="1898187" y="499626"/>
                </a:cubicBezTo>
                <a:close/>
                <a:moveTo>
                  <a:pt x="690066" y="375832"/>
                </a:moveTo>
                <a:cubicBezTo>
                  <a:pt x="755297" y="377271"/>
                  <a:pt x="825998" y="388634"/>
                  <a:pt x="915248" y="405190"/>
                </a:cubicBezTo>
                <a:cubicBezTo>
                  <a:pt x="1069676" y="720055"/>
                  <a:pt x="1166073" y="992713"/>
                  <a:pt x="1299398" y="1344511"/>
                </a:cubicBezTo>
                <a:cubicBezTo>
                  <a:pt x="1185124" y="1539572"/>
                  <a:pt x="1097229" y="1666046"/>
                  <a:pt x="951300" y="1776692"/>
                </a:cubicBezTo>
                <a:cubicBezTo>
                  <a:pt x="1193733" y="2360225"/>
                  <a:pt x="1831855" y="2875170"/>
                  <a:pt x="2406665" y="3052459"/>
                </a:cubicBezTo>
                <a:cubicBezTo>
                  <a:pt x="2527497" y="2849999"/>
                  <a:pt x="2637778" y="2700297"/>
                  <a:pt x="2848299" y="2524215"/>
                </a:cubicBezTo>
                <a:cubicBezTo>
                  <a:pt x="3201854" y="2649957"/>
                  <a:pt x="3502650" y="2780972"/>
                  <a:pt x="3782344" y="2954197"/>
                </a:cubicBezTo>
                <a:cubicBezTo>
                  <a:pt x="3815206" y="3206998"/>
                  <a:pt x="3768933" y="3364834"/>
                  <a:pt x="3622417" y="3559600"/>
                </a:cubicBezTo>
                <a:cubicBezTo>
                  <a:pt x="3301431" y="3880181"/>
                  <a:pt x="3133450" y="3889486"/>
                  <a:pt x="2865225" y="3904070"/>
                </a:cubicBezTo>
                <a:cubicBezTo>
                  <a:pt x="1238208" y="3717032"/>
                  <a:pt x="86024" y="2184659"/>
                  <a:pt x="10109" y="1390897"/>
                </a:cubicBezTo>
                <a:cubicBezTo>
                  <a:pt x="-38728" y="949593"/>
                  <a:pt x="91813" y="677117"/>
                  <a:pt x="348972" y="473227"/>
                </a:cubicBezTo>
                <a:cubicBezTo>
                  <a:pt x="487831" y="398600"/>
                  <a:pt x="581349" y="373434"/>
                  <a:pt x="690066" y="375832"/>
                </a:cubicBezTo>
                <a:close/>
                <a:moveTo>
                  <a:pt x="1946081" y="1482"/>
                </a:moveTo>
                <a:cubicBezTo>
                  <a:pt x="1965830" y="3488"/>
                  <a:pt x="1985996" y="7506"/>
                  <a:pt x="2005993" y="13396"/>
                </a:cubicBezTo>
                <a:cubicBezTo>
                  <a:pt x="3144824" y="169801"/>
                  <a:pt x="3721306" y="1005600"/>
                  <a:pt x="3914999" y="1809970"/>
                </a:cubicBezTo>
                <a:cubicBezTo>
                  <a:pt x="3951576" y="1897714"/>
                  <a:pt x="3934760" y="2054662"/>
                  <a:pt x="3821732" y="2078460"/>
                </a:cubicBezTo>
                <a:cubicBezTo>
                  <a:pt x="3702332" y="2075038"/>
                  <a:pt x="3661465" y="1954462"/>
                  <a:pt x="3654431" y="1870164"/>
                </a:cubicBezTo>
                <a:cubicBezTo>
                  <a:pt x="3614059" y="1716638"/>
                  <a:pt x="3406072" y="498908"/>
                  <a:pt x="1908662" y="280534"/>
                </a:cubicBezTo>
                <a:cubicBezTo>
                  <a:pt x="1778201" y="273287"/>
                  <a:pt x="1748634" y="170439"/>
                  <a:pt x="1760367" y="100192"/>
                </a:cubicBezTo>
                <a:cubicBezTo>
                  <a:pt x="1767248" y="76098"/>
                  <a:pt x="1779374" y="56663"/>
                  <a:pt x="1795360" y="41555"/>
                </a:cubicBezTo>
                <a:cubicBezTo>
                  <a:pt x="1831327" y="7560"/>
                  <a:pt x="1886831" y="-4535"/>
                  <a:pt x="1946081" y="148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16" name="Oval 17">
            <a:extLst>
              <a:ext uri="{FF2B5EF4-FFF2-40B4-BE49-F238E27FC236}">
                <a16:creationId xmlns:a16="http://schemas.microsoft.com/office/drawing/2014/main" id="{EEA22E78-7729-4A22-A560-43B03199E2B0}"/>
              </a:ext>
            </a:extLst>
          </p:cNvPr>
          <p:cNvSpPr/>
          <p:nvPr/>
        </p:nvSpPr>
        <p:spPr>
          <a:xfrm rot="2700000">
            <a:off x="8783493" y="5021714"/>
            <a:ext cx="236840" cy="389864"/>
          </a:xfrm>
          <a:custGeom>
            <a:avLst/>
            <a:gdLst>
              <a:gd name="connsiteX0" fmla="*/ 1355591 w 2487611"/>
              <a:gd name="connsiteY0" fmla="*/ 3081285 h 4007282"/>
              <a:gd name="connsiteX1" fmla="*/ 1668701 w 2487611"/>
              <a:gd name="connsiteY1" fmla="*/ 3381869 h 4007282"/>
              <a:gd name="connsiteX2" fmla="*/ 1698103 w 2487611"/>
              <a:gd name="connsiteY2" fmla="*/ 3725512 h 4007282"/>
              <a:gd name="connsiteX3" fmla="*/ 1503571 w 2487611"/>
              <a:gd name="connsiteY3" fmla="*/ 3508020 h 4007282"/>
              <a:gd name="connsiteX4" fmla="*/ 1461585 w 2487611"/>
              <a:gd name="connsiteY4" fmla="*/ 3721761 h 4007282"/>
              <a:gd name="connsiteX5" fmla="*/ 1244671 w 2487611"/>
              <a:gd name="connsiteY5" fmla="*/ 4007282 h 4007282"/>
              <a:gd name="connsiteX6" fmla="*/ 1079392 w 2487611"/>
              <a:gd name="connsiteY6" fmla="*/ 3701523 h 4007282"/>
              <a:gd name="connsiteX7" fmla="*/ 987763 w 2487611"/>
              <a:gd name="connsiteY7" fmla="*/ 3569325 h 4007282"/>
              <a:gd name="connsiteX8" fmla="*/ 854400 w 2487611"/>
              <a:gd name="connsiteY8" fmla="*/ 3636047 h 4007282"/>
              <a:gd name="connsiteX9" fmla="*/ 869102 w 2487611"/>
              <a:gd name="connsiteY9" fmla="*/ 3312632 h 4007282"/>
              <a:gd name="connsiteX10" fmla="*/ 1052587 w 2487611"/>
              <a:gd name="connsiteY10" fmla="*/ 3115087 h 4007282"/>
              <a:gd name="connsiteX11" fmla="*/ 1019981 w 2487611"/>
              <a:gd name="connsiteY11" fmla="*/ 3159110 h 4007282"/>
              <a:gd name="connsiteX12" fmla="*/ 1012121 w 2487611"/>
              <a:gd name="connsiteY12" fmla="*/ 3332027 h 4007282"/>
              <a:gd name="connsiteX13" fmla="*/ 1083424 w 2487611"/>
              <a:gd name="connsiteY13" fmla="*/ 3296354 h 4007282"/>
              <a:gd name="connsiteX14" fmla="*/ 1132416 w 2487611"/>
              <a:gd name="connsiteY14" fmla="*/ 3367034 h 4007282"/>
              <a:gd name="connsiteX15" fmla="*/ 1220783 w 2487611"/>
              <a:gd name="connsiteY15" fmla="*/ 3530511 h 4007282"/>
              <a:gd name="connsiteX16" fmla="*/ 1336759 w 2487611"/>
              <a:gd name="connsiteY16" fmla="*/ 3377854 h 4007282"/>
              <a:gd name="connsiteX17" fmla="*/ 1359207 w 2487611"/>
              <a:gd name="connsiteY17" fmla="*/ 3263575 h 4007282"/>
              <a:gd name="connsiteX18" fmla="*/ 1463216 w 2487611"/>
              <a:gd name="connsiteY18" fmla="*/ 3379859 h 4007282"/>
              <a:gd name="connsiteX19" fmla="*/ 1447496 w 2487611"/>
              <a:gd name="connsiteY19" fmla="*/ 3196127 h 4007282"/>
              <a:gd name="connsiteX20" fmla="*/ 1355591 w 2487611"/>
              <a:gd name="connsiteY20" fmla="*/ 3081285 h 4007282"/>
              <a:gd name="connsiteX21" fmla="*/ 803026 w 2487611"/>
              <a:gd name="connsiteY21" fmla="*/ 2773720 h 4007282"/>
              <a:gd name="connsiteX22" fmla="*/ 1689473 w 2487611"/>
              <a:gd name="connsiteY22" fmla="*/ 2773720 h 4007282"/>
              <a:gd name="connsiteX23" fmla="*/ 1482985 w 2487611"/>
              <a:gd name="connsiteY23" fmla="*/ 3053768 h 4007282"/>
              <a:gd name="connsiteX24" fmla="*/ 1009514 w 2487611"/>
              <a:gd name="connsiteY24" fmla="*/ 3053768 h 4007282"/>
              <a:gd name="connsiteX25" fmla="*/ 803026 w 2487611"/>
              <a:gd name="connsiteY25" fmla="*/ 2773720 h 4007282"/>
              <a:gd name="connsiteX26" fmla="*/ 1246249 w 2487611"/>
              <a:gd name="connsiteY26" fmla="*/ 1473655 h 4007282"/>
              <a:gd name="connsiteX27" fmla="*/ 1346518 w 2487611"/>
              <a:gd name="connsiteY27" fmla="*/ 1573924 h 4007282"/>
              <a:gd name="connsiteX28" fmla="*/ 1246249 w 2487611"/>
              <a:gd name="connsiteY28" fmla="*/ 1674193 h 4007282"/>
              <a:gd name="connsiteX29" fmla="*/ 1145980 w 2487611"/>
              <a:gd name="connsiteY29" fmla="*/ 1573924 h 4007282"/>
              <a:gd name="connsiteX30" fmla="*/ 1246249 w 2487611"/>
              <a:gd name="connsiteY30" fmla="*/ 1473655 h 4007282"/>
              <a:gd name="connsiteX31" fmla="*/ 1246249 w 2487611"/>
              <a:gd name="connsiteY31" fmla="*/ 1404149 h 4007282"/>
              <a:gd name="connsiteX32" fmla="*/ 1076474 w 2487611"/>
              <a:gd name="connsiteY32" fmla="*/ 1573924 h 4007282"/>
              <a:gd name="connsiteX33" fmla="*/ 1246249 w 2487611"/>
              <a:gd name="connsiteY33" fmla="*/ 1743699 h 4007282"/>
              <a:gd name="connsiteX34" fmla="*/ 1416024 w 2487611"/>
              <a:gd name="connsiteY34" fmla="*/ 1573924 h 4007282"/>
              <a:gd name="connsiteX35" fmla="*/ 1246249 w 2487611"/>
              <a:gd name="connsiteY35" fmla="*/ 1404149 h 4007282"/>
              <a:gd name="connsiteX36" fmla="*/ 1246249 w 2487611"/>
              <a:gd name="connsiteY36" fmla="*/ 650779 h 4007282"/>
              <a:gd name="connsiteX37" fmla="*/ 1446787 w 2487611"/>
              <a:gd name="connsiteY37" fmla="*/ 851317 h 4007282"/>
              <a:gd name="connsiteX38" fmla="*/ 1246249 w 2487611"/>
              <a:gd name="connsiteY38" fmla="*/ 1051855 h 4007282"/>
              <a:gd name="connsiteX39" fmla="*/ 1045711 w 2487611"/>
              <a:gd name="connsiteY39" fmla="*/ 851317 h 4007282"/>
              <a:gd name="connsiteX40" fmla="*/ 1246249 w 2487611"/>
              <a:gd name="connsiteY40" fmla="*/ 650779 h 4007282"/>
              <a:gd name="connsiteX41" fmla="*/ 1246249 w 2487611"/>
              <a:gd name="connsiteY41" fmla="*/ 511767 h 4007282"/>
              <a:gd name="connsiteX42" fmla="*/ 906699 w 2487611"/>
              <a:gd name="connsiteY42" fmla="*/ 851317 h 4007282"/>
              <a:gd name="connsiteX43" fmla="*/ 1246249 w 2487611"/>
              <a:gd name="connsiteY43" fmla="*/ 1190867 h 4007282"/>
              <a:gd name="connsiteX44" fmla="*/ 1585799 w 2487611"/>
              <a:gd name="connsiteY44" fmla="*/ 851317 h 4007282"/>
              <a:gd name="connsiteX45" fmla="*/ 1246249 w 2487611"/>
              <a:gd name="connsiteY45" fmla="*/ 511767 h 4007282"/>
              <a:gd name="connsiteX46" fmla="*/ 1236486 w 2487611"/>
              <a:gd name="connsiteY46" fmla="*/ 0 h 4007282"/>
              <a:gd name="connsiteX47" fmla="*/ 1243449 w 2487611"/>
              <a:gd name="connsiteY47" fmla="*/ 468 h 4007282"/>
              <a:gd name="connsiteX48" fmla="*/ 1250411 w 2487611"/>
              <a:gd name="connsiteY48" fmla="*/ 0 h 4007282"/>
              <a:gd name="connsiteX49" fmla="*/ 1891856 w 2487611"/>
              <a:gd name="connsiteY49" fmla="*/ 602756 h 4007282"/>
              <a:gd name="connsiteX50" fmla="*/ 2096831 w 2487611"/>
              <a:gd name="connsiteY50" fmla="*/ 1442023 h 4007282"/>
              <a:gd name="connsiteX51" fmla="*/ 2003408 w 2487611"/>
              <a:gd name="connsiteY51" fmla="*/ 1943608 h 4007282"/>
              <a:gd name="connsiteX52" fmla="*/ 2224895 w 2487611"/>
              <a:gd name="connsiteY52" fmla="*/ 2078968 h 4007282"/>
              <a:gd name="connsiteX53" fmla="*/ 2487611 w 2487611"/>
              <a:gd name="connsiteY53" fmla="*/ 2809123 h 4007282"/>
              <a:gd name="connsiteX54" fmla="*/ 1777602 w 2487611"/>
              <a:gd name="connsiteY54" fmla="*/ 2545137 h 4007282"/>
              <a:gd name="connsiteX55" fmla="*/ 1697050 w 2487611"/>
              <a:gd name="connsiteY55" fmla="*/ 2693117 h 4007282"/>
              <a:gd name="connsiteX56" fmla="*/ 789847 w 2487611"/>
              <a:gd name="connsiteY56" fmla="*/ 2693117 h 4007282"/>
              <a:gd name="connsiteX57" fmla="*/ 709405 w 2487611"/>
              <a:gd name="connsiteY57" fmla="*/ 2545362 h 4007282"/>
              <a:gd name="connsiteX58" fmla="*/ 0 w 2487611"/>
              <a:gd name="connsiteY58" fmla="*/ 2809123 h 4007282"/>
              <a:gd name="connsiteX59" fmla="*/ 262716 w 2487611"/>
              <a:gd name="connsiteY59" fmla="*/ 2078968 h 4007282"/>
              <a:gd name="connsiteX60" fmla="*/ 483603 w 2487611"/>
              <a:gd name="connsiteY60" fmla="*/ 1943974 h 4007282"/>
              <a:gd name="connsiteX61" fmla="*/ 390066 w 2487611"/>
              <a:gd name="connsiteY61" fmla="*/ 1442023 h 4007282"/>
              <a:gd name="connsiteX62" fmla="*/ 595041 w 2487611"/>
              <a:gd name="connsiteY62" fmla="*/ 602756 h 4007282"/>
              <a:gd name="connsiteX63" fmla="*/ 1236486 w 2487611"/>
              <a:gd name="connsiteY63" fmla="*/ 0 h 4007282"/>
              <a:gd name="connsiteX0" fmla="*/ 1355591 w 2487611"/>
              <a:gd name="connsiteY0" fmla="*/ 3081285 h 4007282"/>
              <a:gd name="connsiteX1" fmla="*/ 1668701 w 2487611"/>
              <a:gd name="connsiteY1" fmla="*/ 3381869 h 4007282"/>
              <a:gd name="connsiteX2" fmla="*/ 1698103 w 2487611"/>
              <a:gd name="connsiteY2" fmla="*/ 3725512 h 4007282"/>
              <a:gd name="connsiteX3" fmla="*/ 1503571 w 2487611"/>
              <a:gd name="connsiteY3" fmla="*/ 3508020 h 4007282"/>
              <a:gd name="connsiteX4" fmla="*/ 1461585 w 2487611"/>
              <a:gd name="connsiteY4" fmla="*/ 3721761 h 4007282"/>
              <a:gd name="connsiteX5" fmla="*/ 1244671 w 2487611"/>
              <a:gd name="connsiteY5" fmla="*/ 4007282 h 4007282"/>
              <a:gd name="connsiteX6" fmla="*/ 1079392 w 2487611"/>
              <a:gd name="connsiteY6" fmla="*/ 3701523 h 4007282"/>
              <a:gd name="connsiteX7" fmla="*/ 987763 w 2487611"/>
              <a:gd name="connsiteY7" fmla="*/ 3569325 h 4007282"/>
              <a:gd name="connsiteX8" fmla="*/ 854400 w 2487611"/>
              <a:gd name="connsiteY8" fmla="*/ 3636047 h 4007282"/>
              <a:gd name="connsiteX9" fmla="*/ 869102 w 2487611"/>
              <a:gd name="connsiteY9" fmla="*/ 3312632 h 4007282"/>
              <a:gd name="connsiteX10" fmla="*/ 1052587 w 2487611"/>
              <a:gd name="connsiteY10" fmla="*/ 3115087 h 4007282"/>
              <a:gd name="connsiteX11" fmla="*/ 1019981 w 2487611"/>
              <a:gd name="connsiteY11" fmla="*/ 3159110 h 4007282"/>
              <a:gd name="connsiteX12" fmla="*/ 1012121 w 2487611"/>
              <a:gd name="connsiteY12" fmla="*/ 3332027 h 4007282"/>
              <a:gd name="connsiteX13" fmla="*/ 1083424 w 2487611"/>
              <a:gd name="connsiteY13" fmla="*/ 3296354 h 4007282"/>
              <a:gd name="connsiteX14" fmla="*/ 1132416 w 2487611"/>
              <a:gd name="connsiteY14" fmla="*/ 3367034 h 4007282"/>
              <a:gd name="connsiteX15" fmla="*/ 1220783 w 2487611"/>
              <a:gd name="connsiteY15" fmla="*/ 3530511 h 4007282"/>
              <a:gd name="connsiteX16" fmla="*/ 1336759 w 2487611"/>
              <a:gd name="connsiteY16" fmla="*/ 3377854 h 4007282"/>
              <a:gd name="connsiteX17" fmla="*/ 1359207 w 2487611"/>
              <a:gd name="connsiteY17" fmla="*/ 3263575 h 4007282"/>
              <a:gd name="connsiteX18" fmla="*/ 1463216 w 2487611"/>
              <a:gd name="connsiteY18" fmla="*/ 3379859 h 4007282"/>
              <a:gd name="connsiteX19" fmla="*/ 1447496 w 2487611"/>
              <a:gd name="connsiteY19" fmla="*/ 3196127 h 4007282"/>
              <a:gd name="connsiteX20" fmla="*/ 1355591 w 2487611"/>
              <a:gd name="connsiteY20" fmla="*/ 3081285 h 4007282"/>
              <a:gd name="connsiteX21" fmla="*/ 803026 w 2487611"/>
              <a:gd name="connsiteY21" fmla="*/ 2773720 h 4007282"/>
              <a:gd name="connsiteX22" fmla="*/ 1689473 w 2487611"/>
              <a:gd name="connsiteY22" fmla="*/ 2773720 h 4007282"/>
              <a:gd name="connsiteX23" fmla="*/ 1482985 w 2487611"/>
              <a:gd name="connsiteY23" fmla="*/ 3053768 h 4007282"/>
              <a:gd name="connsiteX24" fmla="*/ 1009514 w 2487611"/>
              <a:gd name="connsiteY24" fmla="*/ 3053768 h 4007282"/>
              <a:gd name="connsiteX25" fmla="*/ 803026 w 2487611"/>
              <a:gd name="connsiteY25" fmla="*/ 2773720 h 4007282"/>
              <a:gd name="connsiteX26" fmla="*/ 1246249 w 2487611"/>
              <a:gd name="connsiteY26" fmla="*/ 1473655 h 4007282"/>
              <a:gd name="connsiteX27" fmla="*/ 1346518 w 2487611"/>
              <a:gd name="connsiteY27" fmla="*/ 1573924 h 4007282"/>
              <a:gd name="connsiteX28" fmla="*/ 1246249 w 2487611"/>
              <a:gd name="connsiteY28" fmla="*/ 1674193 h 4007282"/>
              <a:gd name="connsiteX29" fmla="*/ 1145980 w 2487611"/>
              <a:gd name="connsiteY29" fmla="*/ 1573924 h 4007282"/>
              <a:gd name="connsiteX30" fmla="*/ 1246249 w 2487611"/>
              <a:gd name="connsiteY30" fmla="*/ 1473655 h 4007282"/>
              <a:gd name="connsiteX31" fmla="*/ 1246249 w 2487611"/>
              <a:gd name="connsiteY31" fmla="*/ 1404149 h 4007282"/>
              <a:gd name="connsiteX32" fmla="*/ 1076474 w 2487611"/>
              <a:gd name="connsiteY32" fmla="*/ 1573924 h 4007282"/>
              <a:gd name="connsiteX33" fmla="*/ 1246249 w 2487611"/>
              <a:gd name="connsiteY33" fmla="*/ 1743699 h 4007282"/>
              <a:gd name="connsiteX34" fmla="*/ 1416024 w 2487611"/>
              <a:gd name="connsiteY34" fmla="*/ 1573924 h 4007282"/>
              <a:gd name="connsiteX35" fmla="*/ 1246249 w 2487611"/>
              <a:gd name="connsiteY35" fmla="*/ 1404149 h 4007282"/>
              <a:gd name="connsiteX36" fmla="*/ 1246249 w 2487611"/>
              <a:gd name="connsiteY36" fmla="*/ 650779 h 4007282"/>
              <a:gd name="connsiteX37" fmla="*/ 1446787 w 2487611"/>
              <a:gd name="connsiteY37" fmla="*/ 851317 h 4007282"/>
              <a:gd name="connsiteX38" fmla="*/ 1246249 w 2487611"/>
              <a:gd name="connsiteY38" fmla="*/ 1051855 h 4007282"/>
              <a:gd name="connsiteX39" fmla="*/ 1045711 w 2487611"/>
              <a:gd name="connsiteY39" fmla="*/ 851317 h 4007282"/>
              <a:gd name="connsiteX40" fmla="*/ 1246249 w 2487611"/>
              <a:gd name="connsiteY40" fmla="*/ 650779 h 4007282"/>
              <a:gd name="connsiteX41" fmla="*/ 1246249 w 2487611"/>
              <a:gd name="connsiteY41" fmla="*/ 511767 h 4007282"/>
              <a:gd name="connsiteX42" fmla="*/ 906699 w 2487611"/>
              <a:gd name="connsiteY42" fmla="*/ 851317 h 4007282"/>
              <a:gd name="connsiteX43" fmla="*/ 1246249 w 2487611"/>
              <a:gd name="connsiteY43" fmla="*/ 1190867 h 4007282"/>
              <a:gd name="connsiteX44" fmla="*/ 1585799 w 2487611"/>
              <a:gd name="connsiteY44" fmla="*/ 851317 h 4007282"/>
              <a:gd name="connsiteX45" fmla="*/ 1246249 w 2487611"/>
              <a:gd name="connsiteY45" fmla="*/ 511767 h 4007282"/>
              <a:gd name="connsiteX46" fmla="*/ 1236486 w 2487611"/>
              <a:gd name="connsiteY46" fmla="*/ 0 h 4007282"/>
              <a:gd name="connsiteX47" fmla="*/ 1243449 w 2487611"/>
              <a:gd name="connsiteY47" fmla="*/ 468 h 4007282"/>
              <a:gd name="connsiteX48" fmla="*/ 1250411 w 2487611"/>
              <a:gd name="connsiteY48" fmla="*/ 0 h 4007282"/>
              <a:gd name="connsiteX49" fmla="*/ 1891856 w 2487611"/>
              <a:gd name="connsiteY49" fmla="*/ 602756 h 4007282"/>
              <a:gd name="connsiteX50" fmla="*/ 2096831 w 2487611"/>
              <a:gd name="connsiteY50" fmla="*/ 1442023 h 4007282"/>
              <a:gd name="connsiteX51" fmla="*/ 2003408 w 2487611"/>
              <a:gd name="connsiteY51" fmla="*/ 1943608 h 4007282"/>
              <a:gd name="connsiteX52" fmla="*/ 2224895 w 2487611"/>
              <a:gd name="connsiteY52" fmla="*/ 2078968 h 4007282"/>
              <a:gd name="connsiteX53" fmla="*/ 2487611 w 2487611"/>
              <a:gd name="connsiteY53" fmla="*/ 2809123 h 4007282"/>
              <a:gd name="connsiteX54" fmla="*/ 1777602 w 2487611"/>
              <a:gd name="connsiteY54" fmla="*/ 2545137 h 4007282"/>
              <a:gd name="connsiteX55" fmla="*/ 1697050 w 2487611"/>
              <a:gd name="connsiteY55" fmla="*/ 2693117 h 4007282"/>
              <a:gd name="connsiteX56" fmla="*/ 789847 w 2487611"/>
              <a:gd name="connsiteY56" fmla="*/ 2693117 h 4007282"/>
              <a:gd name="connsiteX57" fmla="*/ 709405 w 2487611"/>
              <a:gd name="connsiteY57" fmla="*/ 2545362 h 4007282"/>
              <a:gd name="connsiteX58" fmla="*/ 0 w 2487611"/>
              <a:gd name="connsiteY58" fmla="*/ 2809123 h 4007282"/>
              <a:gd name="connsiteX59" fmla="*/ 262716 w 2487611"/>
              <a:gd name="connsiteY59" fmla="*/ 2078968 h 4007282"/>
              <a:gd name="connsiteX60" fmla="*/ 483603 w 2487611"/>
              <a:gd name="connsiteY60" fmla="*/ 1943974 h 4007282"/>
              <a:gd name="connsiteX61" fmla="*/ 390066 w 2487611"/>
              <a:gd name="connsiteY61" fmla="*/ 1442023 h 4007282"/>
              <a:gd name="connsiteX62" fmla="*/ 595041 w 2487611"/>
              <a:gd name="connsiteY62" fmla="*/ 602756 h 4007282"/>
              <a:gd name="connsiteX63" fmla="*/ 1236486 w 2487611"/>
              <a:gd name="connsiteY63" fmla="*/ 0 h 4007282"/>
              <a:gd name="connsiteX0" fmla="*/ 1355591 w 2487611"/>
              <a:gd name="connsiteY0" fmla="*/ 3182538 h 4108535"/>
              <a:gd name="connsiteX1" fmla="*/ 1668701 w 2487611"/>
              <a:gd name="connsiteY1" fmla="*/ 3483122 h 4108535"/>
              <a:gd name="connsiteX2" fmla="*/ 1698103 w 2487611"/>
              <a:gd name="connsiteY2" fmla="*/ 3826765 h 4108535"/>
              <a:gd name="connsiteX3" fmla="*/ 1503571 w 2487611"/>
              <a:gd name="connsiteY3" fmla="*/ 3609273 h 4108535"/>
              <a:gd name="connsiteX4" fmla="*/ 1461585 w 2487611"/>
              <a:gd name="connsiteY4" fmla="*/ 3823014 h 4108535"/>
              <a:gd name="connsiteX5" fmla="*/ 1244671 w 2487611"/>
              <a:gd name="connsiteY5" fmla="*/ 4108535 h 4108535"/>
              <a:gd name="connsiteX6" fmla="*/ 1079392 w 2487611"/>
              <a:gd name="connsiteY6" fmla="*/ 3802776 h 4108535"/>
              <a:gd name="connsiteX7" fmla="*/ 987763 w 2487611"/>
              <a:gd name="connsiteY7" fmla="*/ 3670578 h 4108535"/>
              <a:gd name="connsiteX8" fmla="*/ 854400 w 2487611"/>
              <a:gd name="connsiteY8" fmla="*/ 3737300 h 4108535"/>
              <a:gd name="connsiteX9" fmla="*/ 869102 w 2487611"/>
              <a:gd name="connsiteY9" fmla="*/ 3413885 h 4108535"/>
              <a:gd name="connsiteX10" fmla="*/ 1052587 w 2487611"/>
              <a:gd name="connsiteY10" fmla="*/ 3216340 h 4108535"/>
              <a:gd name="connsiteX11" fmla="*/ 1019981 w 2487611"/>
              <a:gd name="connsiteY11" fmla="*/ 3260363 h 4108535"/>
              <a:gd name="connsiteX12" fmla="*/ 1012121 w 2487611"/>
              <a:gd name="connsiteY12" fmla="*/ 3433280 h 4108535"/>
              <a:gd name="connsiteX13" fmla="*/ 1083424 w 2487611"/>
              <a:gd name="connsiteY13" fmla="*/ 3397607 h 4108535"/>
              <a:gd name="connsiteX14" fmla="*/ 1132416 w 2487611"/>
              <a:gd name="connsiteY14" fmla="*/ 3468287 h 4108535"/>
              <a:gd name="connsiteX15" fmla="*/ 1220783 w 2487611"/>
              <a:gd name="connsiteY15" fmla="*/ 3631764 h 4108535"/>
              <a:gd name="connsiteX16" fmla="*/ 1336759 w 2487611"/>
              <a:gd name="connsiteY16" fmla="*/ 3479107 h 4108535"/>
              <a:gd name="connsiteX17" fmla="*/ 1359207 w 2487611"/>
              <a:gd name="connsiteY17" fmla="*/ 3364828 h 4108535"/>
              <a:gd name="connsiteX18" fmla="*/ 1463216 w 2487611"/>
              <a:gd name="connsiteY18" fmla="*/ 3481112 h 4108535"/>
              <a:gd name="connsiteX19" fmla="*/ 1447496 w 2487611"/>
              <a:gd name="connsiteY19" fmla="*/ 3297380 h 4108535"/>
              <a:gd name="connsiteX20" fmla="*/ 1355591 w 2487611"/>
              <a:gd name="connsiteY20" fmla="*/ 3182538 h 4108535"/>
              <a:gd name="connsiteX21" fmla="*/ 803026 w 2487611"/>
              <a:gd name="connsiteY21" fmla="*/ 2874973 h 4108535"/>
              <a:gd name="connsiteX22" fmla="*/ 1689473 w 2487611"/>
              <a:gd name="connsiteY22" fmla="*/ 2874973 h 4108535"/>
              <a:gd name="connsiteX23" fmla="*/ 1482985 w 2487611"/>
              <a:gd name="connsiteY23" fmla="*/ 3155021 h 4108535"/>
              <a:gd name="connsiteX24" fmla="*/ 1009514 w 2487611"/>
              <a:gd name="connsiteY24" fmla="*/ 3155021 h 4108535"/>
              <a:gd name="connsiteX25" fmla="*/ 803026 w 2487611"/>
              <a:gd name="connsiteY25" fmla="*/ 2874973 h 4108535"/>
              <a:gd name="connsiteX26" fmla="*/ 1246249 w 2487611"/>
              <a:gd name="connsiteY26" fmla="*/ 1574908 h 4108535"/>
              <a:gd name="connsiteX27" fmla="*/ 1346518 w 2487611"/>
              <a:gd name="connsiteY27" fmla="*/ 1675177 h 4108535"/>
              <a:gd name="connsiteX28" fmla="*/ 1246249 w 2487611"/>
              <a:gd name="connsiteY28" fmla="*/ 1775446 h 4108535"/>
              <a:gd name="connsiteX29" fmla="*/ 1145980 w 2487611"/>
              <a:gd name="connsiteY29" fmla="*/ 1675177 h 4108535"/>
              <a:gd name="connsiteX30" fmla="*/ 1246249 w 2487611"/>
              <a:gd name="connsiteY30" fmla="*/ 1574908 h 4108535"/>
              <a:gd name="connsiteX31" fmla="*/ 1246249 w 2487611"/>
              <a:gd name="connsiteY31" fmla="*/ 1505402 h 4108535"/>
              <a:gd name="connsiteX32" fmla="*/ 1076474 w 2487611"/>
              <a:gd name="connsiteY32" fmla="*/ 1675177 h 4108535"/>
              <a:gd name="connsiteX33" fmla="*/ 1246249 w 2487611"/>
              <a:gd name="connsiteY33" fmla="*/ 1844952 h 4108535"/>
              <a:gd name="connsiteX34" fmla="*/ 1416024 w 2487611"/>
              <a:gd name="connsiteY34" fmla="*/ 1675177 h 4108535"/>
              <a:gd name="connsiteX35" fmla="*/ 1246249 w 2487611"/>
              <a:gd name="connsiteY35" fmla="*/ 1505402 h 4108535"/>
              <a:gd name="connsiteX36" fmla="*/ 1246249 w 2487611"/>
              <a:gd name="connsiteY36" fmla="*/ 752032 h 4108535"/>
              <a:gd name="connsiteX37" fmla="*/ 1446787 w 2487611"/>
              <a:gd name="connsiteY37" fmla="*/ 952570 h 4108535"/>
              <a:gd name="connsiteX38" fmla="*/ 1246249 w 2487611"/>
              <a:gd name="connsiteY38" fmla="*/ 1153108 h 4108535"/>
              <a:gd name="connsiteX39" fmla="*/ 1045711 w 2487611"/>
              <a:gd name="connsiteY39" fmla="*/ 952570 h 4108535"/>
              <a:gd name="connsiteX40" fmla="*/ 1246249 w 2487611"/>
              <a:gd name="connsiteY40" fmla="*/ 752032 h 4108535"/>
              <a:gd name="connsiteX41" fmla="*/ 1246249 w 2487611"/>
              <a:gd name="connsiteY41" fmla="*/ 613020 h 4108535"/>
              <a:gd name="connsiteX42" fmla="*/ 906699 w 2487611"/>
              <a:gd name="connsiteY42" fmla="*/ 952570 h 4108535"/>
              <a:gd name="connsiteX43" fmla="*/ 1246249 w 2487611"/>
              <a:gd name="connsiteY43" fmla="*/ 1292120 h 4108535"/>
              <a:gd name="connsiteX44" fmla="*/ 1585799 w 2487611"/>
              <a:gd name="connsiteY44" fmla="*/ 952570 h 4108535"/>
              <a:gd name="connsiteX45" fmla="*/ 1246249 w 2487611"/>
              <a:gd name="connsiteY45" fmla="*/ 613020 h 4108535"/>
              <a:gd name="connsiteX46" fmla="*/ 1247310 w 2487611"/>
              <a:gd name="connsiteY46" fmla="*/ 0 h 4108535"/>
              <a:gd name="connsiteX47" fmla="*/ 1243449 w 2487611"/>
              <a:gd name="connsiteY47" fmla="*/ 101721 h 4108535"/>
              <a:gd name="connsiteX48" fmla="*/ 1250411 w 2487611"/>
              <a:gd name="connsiteY48" fmla="*/ 101253 h 4108535"/>
              <a:gd name="connsiteX49" fmla="*/ 1891856 w 2487611"/>
              <a:gd name="connsiteY49" fmla="*/ 704009 h 4108535"/>
              <a:gd name="connsiteX50" fmla="*/ 2096831 w 2487611"/>
              <a:gd name="connsiteY50" fmla="*/ 1543276 h 4108535"/>
              <a:gd name="connsiteX51" fmla="*/ 2003408 w 2487611"/>
              <a:gd name="connsiteY51" fmla="*/ 2044861 h 4108535"/>
              <a:gd name="connsiteX52" fmla="*/ 2224895 w 2487611"/>
              <a:gd name="connsiteY52" fmla="*/ 2180221 h 4108535"/>
              <a:gd name="connsiteX53" fmla="*/ 2487611 w 2487611"/>
              <a:gd name="connsiteY53" fmla="*/ 2910376 h 4108535"/>
              <a:gd name="connsiteX54" fmla="*/ 1777602 w 2487611"/>
              <a:gd name="connsiteY54" fmla="*/ 2646390 h 4108535"/>
              <a:gd name="connsiteX55" fmla="*/ 1697050 w 2487611"/>
              <a:gd name="connsiteY55" fmla="*/ 2794370 h 4108535"/>
              <a:gd name="connsiteX56" fmla="*/ 789847 w 2487611"/>
              <a:gd name="connsiteY56" fmla="*/ 2794370 h 4108535"/>
              <a:gd name="connsiteX57" fmla="*/ 709405 w 2487611"/>
              <a:gd name="connsiteY57" fmla="*/ 2646615 h 4108535"/>
              <a:gd name="connsiteX58" fmla="*/ 0 w 2487611"/>
              <a:gd name="connsiteY58" fmla="*/ 2910376 h 4108535"/>
              <a:gd name="connsiteX59" fmla="*/ 262716 w 2487611"/>
              <a:gd name="connsiteY59" fmla="*/ 2180221 h 4108535"/>
              <a:gd name="connsiteX60" fmla="*/ 483603 w 2487611"/>
              <a:gd name="connsiteY60" fmla="*/ 2045227 h 4108535"/>
              <a:gd name="connsiteX61" fmla="*/ 390066 w 2487611"/>
              <a:gd name="connsiteY61" fmla="*/ 1543276 h 4108535"/>
              <a:gd name="connsiteX62" fmla="*/ 595041 w 2487611"/>
              <a:gd name="connsiteY62" fmla="*/ 704009 h 4108535"/>
              <a:gd name="connsiteX63" fmla="*/ 1247310 w 2487611"/>
              <a:gd name="connsiteY63" fmla="*/ 0 h 4108535"/>
              <a:gd name="connsiteX0" fmla="*/ 1355591 w 2487611"/>
              <a:gd name="connsiteY0" fmla="*/ 3182538 h 4108535"/>
              <a:gd name="connsiteX1" fmla="*/ 1668701 w 2487611"/>
              <a:gd name="connsiteY1" fmla="*/ 3483122 h 4108535"/>
              <a:gd name="connsiteX2" fmla="*/ 1698103 w 2487611"/>
              <a:gd name="connsiteY2" fmla="*/ 3826765 h 4108535"/>
              <a:gd name="connsiteX3" fmla="*/ 1503571 w 2487611"/>
              <a:gd name="connsiteY3" fmla="*/ 3609273 h 4108535"/>
              <a:gd name="connsiteX4" fmla="*/ 1461585 w 2487611"/>
              <a:gd name="connsiteY4" fmla="*/ 3823014 h 4108535"/>
              <a:gd name="connsiteX5" fmla="*/ 1244671 w 2487611"/>
              <a:gd name="connsiteY5" fmla="*/ 4108535 h 4108535"/>
              <a:gd name="connsiteX6" fmla="*/ 1079392 w 2487611"/>
              <a:gd name="connsiteY6" fmla="*/ 3802776 h 4108535"/>
              <a:gd name="connsiteX7" fmla="*/ 987763 w 2487611"/>
              <a:gd name="connsiteY7" fmla="*/ 3670578 h 4108535"/>
              <a:gd name="connsiteX8" fmla="*/ 854400 w 2487611"/>
              <a:gd name="connsiteY8" fmla="*/ 3737300 h 4108535"/>
              <a:gd name="connsiteX9" fmla="*/ 869102 w 2487611"/>
              <a:gd name="connsiteY9" fmla="*/ 3413885 h 4108535"/>
              <a:gd name="connsiteX10" fmla="*/ 1052587 w 2487611"/>
              <a:gd name="connsiteY10" fmla="*/ 3216340 h 4108535"/>
              <a:gd name="connsiteX11" fmla="*/ 1019981 w 2487611"/>
              <a:gd name="connsiteY11" fmla="*/ 3260363 h 4108535"/>
              <a:gd name="connsiteX12" fmla="*/ 1012121 w 2487611"/>
              <a:gd name="connsiteY12" fmla="*/ 3433280 h 4108535"/>
              <a:gd name="connsiteX13" fmla="*/ 1083424 w 2487611"/>
              <a:gd name="connsiteY13" fmla="*/ 3397607 h 4108535"/>
              <a:gd name="connsiteX14" fmla="*/ 1132416 w 2487611"/>
              <a:gd name="connsiteY14" fmla="*/ 3468287 h 4108535"/>
              <a:gd name="connsiteX15" fmla="*/ 1220783 w 2487611"/>
              <a:gd name="connsiteY15" fmla="*/ 3631764 h 4108535"/>
              <a:gd name="connsiteX16" fmla="*/ 1336759 w 2487611"/>
              <a:gd name="connsiteY16" fmla="*/ 3479107 h 4108535"/>
              <a:gd name="connsiteX17" fmla="*/ 1359207 w 2487611"/>
              <a:gd name="connsiteY17" fmla="*/ 3364828 h 4108535"/>
              <a:gd name="connsiteX18" fmla="*/ 1463216 w 2487611"/>
              <a:gd name="connsiteY18" fmla="*/ 3481112 h 4108535"/>
              <a:gd name="connsiteX19" fmla="*/ 1447496 w 2487611"/>
              <a:gd name="connsiteY19" fmla="*/ 3297380 h 4108535"/>
              <a:gd name="connsiteX20" fmla="*/ 1355591 w 2487611"/>
              <a:gd name="connsiteY20" fmla="*/ 3182538 h 4108535"/>
              <a:gd name="connsiteX21" fmla="*/ 803026 w 2487611"/>
              <a:gd name="connsiteY21" fmla="*/ 2874973 h 4108535"/>
              <a:gd name="connsiteX22" fmla="*/ 1689473 w 2487611"/>
              <a:gd name="connsiteY22" fmla="*/ 2874973 h 4108535"/>
              <a:gd name="connsiteX23" fmla="*/ 1482985 w 2487611"/>
              <a:gd name="connsiteY23" fmla="*/ 3155021 h 4108535"/>
              <a:gd name="connsiteX24" fmla="*/ 1009514 w 2487611"/>
              <a:gd name="connsiteY24" fmla="*/ 3155021 h 4108535"/>
              <a:gd name="connsiteX25" fmla="*/ 803026 w 2487611"/>
              <a:gd name="connsiteY25" fmla="*/ 2874973 h 4108535"/>
              <a:gd name="connsiteX26" fmla="*/ 1246249 w 2487611"/>
              <a:gd name="connsiteY26" fmla="*/ 1574908 h 4108535"/>
              <a:gd name="connsiteX27" fmla="*/ 1346518 w 2487611"/>
              <a:gd name="connsiteY27" fmla="*/ 1675177 h 4108535"/>
              <a:gd name="connsiteX28" fmla="*/ 1246249 w 2487611"/>
              <a:gd name="connsiteY28" fmla="*/ 1775446 h 4108535"/>
              <a:gd name="connsiteX29" fmla="*/ 1145980 w 2487611"/>
              <a:gd name="connsiteY29" fmla="*/ 1675177 h 4108535"/>
              <a:gd name="connsiteX30" fmla="*/ 1246249 w 2487611"/>
              <a:gd name="connsiteY30" fmla="*/ 1574908 h 4108535"/>
              <a:gd name="connsiteX31" fmla="*/ 1246249 w 2487611"/>
              <a:gd name="connsiteY31" fmla="*/ 1505402 h 4108535"/>
              <a:gd name="connsiteX32" fmla="*/ 1076474 w 2487611"/>
              <a:gd name="connsiteY32" fmla="*/ 1675177 h 4108535"/>
              <a:gd name="connsiteX33" fmla="*/ 1246249 w 2487611"/>
              <a:gd name="connsiteY33" fmla="*/ 1844952 h 4108535"/>
              <a:gd name="connsiteX34" fmla="*/ 1416024 w 2487611"/>
              <a:gd name="connsiteY34" fmla="*/ 1675177 h 4108535"/>
              <a:gd name="connsiteX35" fmla="*/ 1246249 w 2487611"/>
              <a:gd name="connsiteY35" fmla="*/ 1505402 h 4108535"/>
              <a:gd name="connsiteX36" fmla="*/ 1246249 w 2487611"/>
              <a:gd name="connsiteY36" fmla="*/ 752032 h 4108535"/>
              <a:gd name="connsiteX37" fmla="*/ 1446787 w 2487611"/>
              <a:gd name="connsiteY37" fmla="*/ 952570 h 4108535"/>
              <a:gd name="connsiteX38" fmla="*/ 1246249 w 2487611"/>
              <a:gd name="connsiteY38" fmla="*/ 1153108 h 4108535"/>
              <a:gd name="connsiteX39" fmla="*/ 1045711 w 2487611"/>
              <a:gd name="connsiteY39" fmla="*/ 952570 h 4108535"/>
              <a:gd name="connsiteX40" fmla="*/ 1246249 w 2487611"/>
              <a:gd name="connsiteY40" fmla="*/ 752032 h 4108535"/>
              <a:gd name="connsiteX41" fmla="*/ 1246249 w 2487611"/>
              <a:gd name="connsiteY41" fmla="*/ 613020 h 4108535"/>
              <a:gd name="connsiteX42" fmla="*/ 906699 w 2487611"/>
              <a:gd name="connsiteY42" fmla="*/ 952570 h 4108535"/>
              <a:gd name="connsiteX43" fmla="*/ 1246249 w 2487611"/>
              <a:gd name="connsiteY43" fmla="*/ 1292120 h 4108535"/>
              <a:gd name="connsiteX44" fmla="*/ 1585799 w 2487611"/>
              <a:gd name="connsiteY44" fmla="*/ 952570 h 4108535"/>
              <a:gd name="connsiteX45" fmla="*/ 1246249 w 2487611"/>
              <a:gd name="connsiteY45" fmla="*/ 613020 h 4108535"/>
              <a:gd name="connsiteX46" fmla="*/ 1247310 w 2487611"/>
              <a:gd name="connsiteY46" fmla="*/ 0 h 4108535"/>
              <a:gd name="connsiteX47" fmla="*/ 1243449 w 2487611"/>
              <a:gd name="connsiteY47" fmla="*/ 101721 h 4108535"/>
              <a:gd name="connsiteX48" fmla="*/ 1258169 w 2487611"/>
              <a:gd name="connsiteY48" fmla="*/ 3411 h 4108535"/>
              <a:gd name="connsiteX49" fmla="*/ 1891856 w 2487611"/>
              <a:gd name="connsiteY49" fmla="*/ 704009 h 4108535"/>
              <a:gd name="connsiteX50" fmla="*/ 2096831 w 2487611"/>
              <a:gd name="connsiteY50" fmla="*/ 1543276 h 4108535"/>
              <a:gd name="connsiteX51" fmla="*/ 2003408 w 2487611"/>
              <a:gd name="connsiteY51" fmla="*/ 2044861 h 4108535"/>
              <a:gd name="connsiteX52" fmla="*/ 2224895 w 2487611"/>
              <a:gd name="connsiteY52" fmla="*/ 2180221 h 4108535"/>
              <a:gd name="connsiteX53" fmla="*/ 2487611 w 2487611"/>
              <a:gd name="connsiteY53" fmla="*/ 2910376 h 4108535"/>
              <a:gd name="connsiteX54" fmla="*/ 1777602 w 2487611"/>
              <a:gd name="connsiteY54" fmla="*/ 2646390 h 4108535"/>
              <a:gd name="connsiteX55" fmla="*/ 1697050 w 2487611"/>
              <a:gd name="connsiteY55" fmla="*/ 2794370 h 4108535"/>
              <a:gd name="connsiteX56" fmla="*/ 789847 w 2487611"/>
              <a:gd name="connsiteY56" fmla="*/ 2794370 h 4108535"/>
              <a:gd name="connsiteX57" fmla="*/ 709405 w 2487611"/>
              <a:gd name="connsiteY57" fmla="*/ 2646615 h 4108535"/>
              <a:gd name="connsiteX58" fmla="*/ 0 w 2487611"/>
              <a:gd name="connsiteY58" fmla="*/ 2910376 h 4108535"/>
              <a:gd name="connsiteX59" fmla="*/ 262716 w 2487611"/>
              <a:gd name="connsiteY59" fmla="*/ 2180221 h 4108535"/>
              <a:gd name="connsiteX60" fmla="*/ 483603 w 2487611"/>
              <a:gd name="connsiteY60" fmla="*/ 2045227 h 4108535"/>
              <a:gd name="connsiteX61" fmla="*/ 390066 w 2487611"/>
              <a:gd name="connsiteY61" fmla="*/ 1543276 h 4108535"/>
              <a:gd name="connsiteX62" fmla="*/ 595041 w 2487611"/>
              <a:gd name="connsiteY62" fmla="*/ 704009 h 4108535"/>
              <a:gd name="connsiteX63" fmla="*/ 1247310 w 2487611"/>
              <a:gd name="connsiteY63" fmla="*/ 0 h 4108535"/>
              <a:gd name="connsiteX0" fmla="*/ 1355591 w 2487611"/>
              <a:gd name="connsiteY0" fmla="*/ 3182538 h 4108535"/>
              <a:gd name="connsiteX1" fmla="*/ 1668701 w 2487611"/>
              <a:gd name="connsiteY1" fmla="*/ 3483122 h 4108535"/>
              <a:gd name="connsiteX2" fmla="*/ 1698103 w 2487611"/>
              <a:gd name="connsiteY2" fmla="*/ 3826765 h 4108535"/>
              <a:gd name="connsiteX3" fmla="*/ 1503571 w 2487611"/>
              <a:gd name="connsiteY3" fmla="*/ 3609273 h 4108535"/>
              <a:gd name="connsiteX4" fmla="*/ 1461585 w 2487611"/>
              <a:gd name="connsiteY4" fmla="*/ 3823014 h 4108535"/>
              <a:gd name="connsiteX5" fmla="*/ 1244671 w 2487611"/>
              <a:gd name="connsiteY5" fmla="*/ 4108535 h 4108535"/>
              <a:gd name="connsiteX6" fmla="*/ 1079392 w 2487611"/>
              <a:gd name="connsiteY6" fmla="*/ 3802776 h 4108535"/>
              <a:gd name="connsiteX7" fmla="*/ 987763 w 2487611"/>
              <a:gd name="connsiteY7" fmla="*/ 3670578 h 4108535"/>
              <a:gd name="connsiteX8" fmla="*/ 854400 w 2487611"/>
              <a:gd name="connsiteY8" fmla="*/ 3737300 h 4108535"/>
              <a:gd name="connsiteX9" fmla="*/ 869102 w 2487611"/>
              <a:gd name="connsiteY9" fmla="*/ 3413885 h 4108535"/>
              <a:gd name="connsiteX10" fmla="*/ 1052587 w 2487611"/>
              <a:gd name="connsiteY10" fmla="*/ 3216340 h 4108535"/>
              <a:gd name="connsiteX11" fmla="*/ 1019981 w 2487611"/>
              <a:gd name="connsiteY11" fmla="*/ 3260363 h 4108535"/>
              <a:gd name="connsiteX12" fmla="*/ 1012121 w 2487611"/>
              <a:gd name="connsiteY12" fmla="*/ 3433280 h 4108535"/>
              <a:gd name="connsiteX13" fmla="*/ 1083424 w 2487611"/>
              <a:gd name="connsiteY13" fmla="*/ 3397607 h 4108535"/>
              <a:gd name="connsiteX14" fmla="*/ 1132416 w 2487611"/>
              <a:gd name="connsiteY14" fmla="*/ 3468287 h 4108535"/>
              <a:gd name="connsiteX15" fmla="*/ 1220783 w 2487611"/>
              <a:gd name="connsiteY15" fmla="*/ 3631764 h 4108535"/>
              <a:gd name="connsiteX16" fmla="*/ 1336759 w 2487611"/>
              <a:gd name="connsiteY16" fmla="*/ 3479107 h 4108535"/>
              <a:gd name="connsiteX17" fmla="*/ 1359207 w 2487611"/>
              <a:gd name="connsiteY17" fmla="*/ 3364828 h 4108535"/>
              <a:gd name="connsiteX18" fmla="*/ 1463216 w 2487611"/>
              <a:gd name="connsiteY18" fmla="*/ 3481112 h 4108535"/>
              <a:gd name="connsiteX19" fmla="*/ 1447496 w 2487611"/>
              <a:gd name="connsiteY19" fmla="*/ 3297380 h 4108535"/>
              <a:gd name="connsiteX20" fmla="*/ 1355591 w 2487611"/>
              <a:gd name="connsiteY20" fmla="*/ 3182538 h 4108535"/>
              <a:gd name="connsiteX21" fmla="*/ 803026 w 2487611"/>
              <a:gd name="connsiteY21" fmla="*/ 2874973 h 4108535"/>
              <a:gd name="connsiteX22" fmla="*/ 1689473 w 2487611"/>
              <a:gd name="connsiteY22" fmla="*/ 2874973 h 4108535"/>
              <a:gd name="connsiteX23" fmla="*/ 1482985 w 2487611"/>
              <a:gd name="connsiteY23" fmla="*/ 3155021 h 4108535"/>
              <a:gd name="connsiteX24" fmla="*/ 1009514 w 2487611"/>
              <a:gd name="connsiteY24" fmla="*/ 3155021 h 4108535"/>
              <a:gd name="connsiteX25" fmla="*/ 803026 w 2487611"/>
              <a:gd name="connsiteY25" fmla="*/ 2874973 h 4108535"/>
              <a:gd name="connsiteX26" fmla="*/ 1246249 w 2487611"/>
              <a:gd name="connsiteY26" fmla="*/ 1574908 h 4108535"/>
              <a:gd name="connsiteX27" fmla="*/ 1346518 w 2487611"/>
              <a:gd name="connsiteY27" fmla="*/ 1675177 h 4108535"/>
              <a:gd name="connsiteX28" fmla="*/ 1246249 w 2487611"/>
              <a:gd name="connsiteY28" fmla="*/ 1775446 h 4108535"/>
              <a:gd name="connsiteX29" fmla="*/ 1145980 w 2487611"/>
              <a:gd name="connsiteY29" fmla="*/ 1675177 h 4108535"/>
              <a:gd name="connsiteX30" fmla="*/ 1246249 w 2487611"/>
              <a:gd name="connsiteY30" fmla="*/ 1574908 h 4108535"/>
              <a:gd name="connsiteX31" fmla="*/ 1246249 w 2487611"/>
              <a:gd name="connsiteY31" fmla="*/ 1505402 h 4108535"/>
              <a:gd name="connsiteX32" fmla="*/ 1076474 w 2487611"/>
              <a:gd name="connsiteY32" fmla="*/ 1675177 h 4108535"/>
              <a:gd name="connsiteX33" fmla="*/ 1246249 w 2487611"/>
              <a:gd name="connsiteY33" fmla="*/ 1844952 h 4108535"/>
              <a:gd name="connsiteX34" fmla="*/ 1416024 w 2487611"/>
              <a:gd name="connsiteY34" fmla="*/ 1675177 h 4108535"/>
              <a:gd name="connsiteX35" fmla="*/ 1246249 w 2487611"/>
              <a:gd name="connsiteY35" fmla="*/ 1505402 h 4108535"/>
              <a:gd name="connsiteX36" fmla="*/ 1246249 w 2487611"/>
              <a:gd name="connsiteY36" fmla="*/ 752032 h 4108535"/>
              <a:gd name="connsiteX37" fmla="*/ 1446787 w 2487611"/>
              <a:gd name="connsiteY37" fmla="*/ 952570 h 4108535"/>
              <a:gd name="connsiteX38" fmla="*/ 1246249 w 2487611"/>
              <a:gd name="connsiteY38" fmla="*/ 1153108 h 4108535"/>
              <a:gd name="connsiteX39" fmla="*/ 1045711 w 2487611"/>
              <a:gd name="connsiteY39" fmla="*/ 952570 h 4108535"/>
              <a:gd name="connsiteX40" fmla="*/ 1246249 w 2487611"/>
              <a:gd name="connsiteY40" fmla="*/ 752032 h 4108535"/>
              <a:gd name="connsiteX41" fmla="*/ 1246249 w 2487611"/>
              <a:gd name="connsiteY41" fmla="*/ 613020 h 4108535"/>
              <a:gd name="connsiteX42" fmla="*/ 906699 w 2487611"/>
              <a:gd name="connsiteY42" fmla="*/ 952570 h 4108535"/>
              <a:gd name="connsiteX43" fmla="*/ 1246249 w 2487611"/>
              <a:gd name="connsiteY43" fmla="*/ 1292120 h 4108535"/>
              <a:gd name="connsiteX44" fmla="*/ 1585799 w 2487611"/>
              <a:gd name="connsiteY44" fmla="*/ 952570 h 4108535"/>
              <a:gd name="connsiteX45" fmla="*/ 1246249 w 2487611"/>
              <a:gd name="connsiteY45" fmla="*/ 613020 h 4108535"/>
              <a:gd name="connsiteX46" fmla="*/ 1247310 w 2487611"/>
              <a:gd name="connsiteY46" fmla="*/ 0 h 4108535"/>
              <a:gd name="connsiteX47" fmla="*/ 1243449 w 2487611"/>
              <a:gd name="connsiteY47" fmla="*/ 101721 h 4108535"/>
              <a:gd name="connsiteX48" fmla="*/ 1258169 w 2487611"/>
              <a:gd name="connsiteY48" fmla="*/ 3411 h 4108535"/>
              <a:gd name="connsiteX49" fmla="*/ 1891856 w 2487611"/>
              <a:gd name="connsiteY49" fmla="*/ 704009 h 4108535"/>
              <a:gd name="connsiteX50" fmla="*/ 2096831 w 2487611"/>
              <a:gd name="connsiteY50" fmla="*/ 1543276 h 4108535"/>
              <a:gd name="connsiteX51" fmla="*/ 2003408 w 2487611"/>
              <a:gd name="connsiteY51" fmla="*/ 2044861 h 4108535"/>
              <a:gd name="connsiteX52" fmla="*/ 2224895 w 2487611"/>
              <a:gd name="connsiteY52" fmla="*/ 2180221 h 4108535"/>
              <a:gd name="connsiteX53" fmla="*/ 2487611 w 2487611"/>
              <a:gd name="connsiteY53" fmla="*/ 2910376 h 4108535"/>
              <a:gd name="connsiteX54" fmla="*/ 1777602 w 2487611"/>
              <a:gd name="connsiteY54" fmla="*/ 2646390 h 4108535"/>
              <a:gd name="connsiteX55" fmla="*/ 1697050 w 2487611"/>
              <a:gd name="connsiteY55" fmla="*/ 2794370 h 4108535"/>
              <a:gd name="connsiteX56" fmla="*/ 789847 w 2487611"/>
              <a:gd name="connsiteY56" fmla="*/ 2794370 h 4108535"/>
              <a:gd name="connsiteX57" fmla="*/ 709405 w 2487611"/>
              <a:gd name="connsiteY57" fmla="*/ 2646615 h 4108535"/>
              <a:gd name="connsiteX58" fmla="*/ 0 w 2487611"/>
              <a:gd name="connsiteY58" fmla="*/ 2910376 h 4108535"/>
              <a:gd name="connsiteX59" fmla="*/ 262716 w 2487611"/>
              <a:gd name="connsiteY59" fmla="*/ 2180221 h 4108535"/>
              <a:gd name="connsiteX60" fmla="*/ 483603 w 2487611"/>
              <a:gd name="connsiteY60" fmla="*/ 2045227 h 4108535"/>
              <a:gd name="connsiteX61" fmla="*/ 390066 w 2487611"/>
              <a:gd name="connsiteY61" fmla="*/ 1543276 h 4108535"/>
              <a:gd name="connsiteX62" fmla="*/ 595041 w 2487611"/>
              <a:gd name="connsiteY62" fmla="*/ 704009 h 4108535"/>
              <a:gd name="connsiteX63" fmla="*/ 1247310 w 2487611"/>
              <a:gd name="connsiteY63" fmla="*/ 0 h 4108535"/>
              <a:gd name="connsiteX0" fmla="*/ 1355591 w 2487611"/>
              <a:gd name="connsiteY0" fmla="*/ 3182538 h 4108535"/>
              <a:gd name="connsiteX1" fmla="*/ 1668701 w 2487611"/>
              <a:gd name="connsiteY1" fmla="*/ 3483122 h 4108535"/>
              <a:gd name="connsiteX2" fmla="*/ 1698103 w 2487611"/>
              <a:gd name="connsiteY2" fmla="*/ 3826765 h 4108535"/>
              <a:gd name="connsiteX3" fmla="*/ 1503571 w 2487611"/>
              <a:gd name="connsiteY3" fmla="*/ 3609273 h 4108535"/>
              <a:gd name="connsiteX4" fmla="*/ 1461585 w 2487611"/>
              <a:gd name="connsiteY4" fmla="*/ 3823014 h 4108535"/>
              <a:gd name="connsiteX5" fmla="*/ 1244671 w 2487611"/>
              <a:gd name="connsiteY5" fmla="*/ 4108535 h 4108535"/>
              <a:gd name="connsiteX6" fmla="*/ 1079392 w 2487611"/>
              <a:gd name="connsiteY6" fmla="*/ 3802776 h 4108535"/>
              <a:gd name="connsiteX7" fmla="*/ 987763 w 2487611"/>
              <a:gd name="connsiteY7" fmla="*/ 3670578 h 4108535"/>
              <a:gd name="connsiteX8" fmla="*/ 854400 w 2487611"/>
              <a:gd name="connsiteY8" fmla="*/ 3737300 h 4108535"/>
              <a:gd name="connsiteX9" fmla="*/ 869102 w 2487611"/>
              <a:gd name="connsiteY9" fmla="*/ 3413885 h 4108535"/>
              <a:gd name="connsiteX10" fmla="*/ 1052587 w 2487611"/>
              <a:gd name="connsiteY10" fmla="*/ 3216340 h 4108535"/>
              <a:gd name="connsiteX11" fmla="*/ 1019981 w 2487611"/>
              <a:gd name="connsiteY11" fmla="*/ 3260363 h 4108535"/>
              <a:gd name="connsiteX12" fmla="*/ 1012121 w 2487611"/>
              <a:gd name="connsiteY12" fmla="*/ 3433280 h 4108535"/>
              <a:gd name="connsiteX13" fmla="*/ 1083424 w 2487611"/>
              <a:gd name="connsiteY13" fmla="*/ 3397607 h 4108535"/>
              <a:gd name="connsiteX14" fmla="*/ 1132416 w 2487611"/>
              <a:gd name="connsiteY14" fmla="*/ 3468287 h 4108535"/>
              <a:gd name="connsiteX15" fmla="*/ 1220783 w 2487611"/>
              <a:gd name="connsiteY15" fmla="*/ 3631764 h 4108535"/>
              <a:gd name="connsiteX16" fmla="*/ 1336759 w 2487611"/>
              <a:gd name="connsiteY16" fmla="*/ 3479107 h 4108535"/>
              <a:gd name="connsiteX17" fmla="*/ 1359207 w 2487611"/>
              <a:gd name="connsiteY17" fmla="*/ 3364828 h 4108535"/>
              <a:gd name="connsiteX18" fmla="*/ 1463216 w 2487611"/>
              <a:gd name="connsiteY18" fmla="*/ 3481112 h 4108535"/>
              <a:gd name="connsiteX19" fmla="*/ 1447496 w 2487611"/>
              <a:gd name="connsiteY19" fmla="*/ 3297380 h 4108535"/>
              <a:gd name="connsiteX20" fmla="*/ 1355591 w 2487611"/>
              <a:gd name="connsiteY20" fmla="*/ 3182538 h 4108535"/>
              <a:gd name="connsiteX21" fmla="*/ 803026 w 2487611"/>
              <a:gd name="connsiteY21" fmla="*/ 2874973 h 4108535"/>
              <a:gd name="connsiteX22" fmla="*/ 1689473 w 2487611"/>
              <a:gd name="connsiteY22" fmla="*/ 2874973 h 4108535"/>
              <a:gd name="connsiteX23" fmla="*/ 1482985 w 2487611"/>
              <a:gd name="connsiteY23" fmla="*/ 3155021 h 4108535"/>
              <a:gd name="connsiteX24" fmla="*/ 1009514 w 2487611"/>
              <a:gd name="connsiteY24" fmla="*/ 3155021 h 4108535"/>
              <a:gd name="connsiteX25" fmla="*/ 803026 w 2487611"/>
              <a:gd name="connsiteY25" fmla="*/ 2874973 h 4108535"/>
              <a:gd name="connsiteX26" fmla="*/ 1246249 w 2487611"/>
              <a:gd name="connsiteY26" fmla="*/ 1574908 h 4108535"/>
              <a:gd name="connsiteX27" fmla="*/ 1346518 w 2487611"/>
              <a:gd name="connsiteY27" fmla="*/ 1675177 h 4108535"/>
              <a:gd name="connsiteX28" fmla="*/ 1246249 w 2487611"/>
              <a:gd name="connsiteY28" fmla="*/ 1775446 h 4108535"/>
              <a:gd name="connsiteX29" fmla="*/ 1145980 w 2487611"/>
              <a:gd name="connsiteY29" fmla="*/ 1675177 h 4108535"/>
              <a:gd name="connsiteX30" fmla="*/ 1246249 w 2487611"/>
              <a:gd name="connsiteY30" fmla="*/ 1574908 h 4108535"/>
              <a:gd name="connsiteX31" fmla="*/ 1246249 w 2487611"/>
              <a:gd name="connsiteY31" fmla="*/ 1505402 h 4108535"/>
              <a:gd name="connsiteX32" fmla="*/ 1076474 w 2487611"/>
              <a:gd name="connsiteY32" fmla="*/ 1675177 h 4108535"/>
              <a:gd name="connsiteX33" fmla="*/ 1246249 w 2487611"/>
              <a:gd name="connsiteY33" fmla="*/ 1844952 h 4108535"/>
              <a:gd name="connsiteX34" fmla="*/ 1416024 w 2487611"/>
              <a:gd name="connsiteY34" fmla="*/ 1675177 h 4108535"/>
              <a:gd name="connsiteX35" fmla="*/ 1246249 w 2487611"/>
              <a:gd name="connsiteY35" fmla="*/ 1505402 h 4108535"/>
              <a:gd name="connsiteX36" fmla="*/ 1246249 w 2487611"/>
              <a:gd name="connsiteY36" fmla="*/ 752032 h 4108535"/>
              <a:gd name="connsiteX37" fmla="*/ 1446787 w 2487611"/>
              <a:gd name="connsiteY37" fmla="*/ 952570 h 4108535"/>
              <a:gd name="connsiteX38" fmla="*/ 1246249 w 2487611"/>
              <a:gd name="connsiteY38" fmla="*/ 1153108 h 4108535"/>
              <a:gd name="connsiteX39" fmla="*/ 1045711 w 2487611"/>
              <a:gd name="connsiteY39" fmla="*/ 952570 h 4108535"/>
              <a:gd name="connsiteX40" fmla="*/ 1246249 w 2487611"/>
              <a:gd name="connsiteY40" fmla="*/ 752032 h 4108535"/>
              <a:gd name="connsiteX41" fmla="*/ 1246249 w 2487611"/>
              <a:gd name="connsiteY41" fmla="*/ 613020 h 4108535"/>
              <a:gd name="connsiteX42" fmla="*/ 906699 w 2487611"/>
              <a:gd name="connsiteY42" fmla="*/ 952570 h 4108535"/>
              <a:gd name="connsiteX43" fmla="*/ 1246249 w 2487611"/>
              <a:gd name="connsiteY43" fmla="*/ 1292120 h 4108535"/>
              <a:gd name="connsiteX44" fmla="*/ 1585799 w 2487611"/>
              <a:gd name="connsiteY44" fmla="*/ 952570 h 4108535"/>
              <a:gd name="connsiteX45" fmla="*/ 1246249 w 2487611"/>
              <a:gd name="connsiteY45" fmla="*/ 613020 h 4108535"/>
              <a:gd name="connsiteX46" fmla="*/ 1247310 w 2487611"/>
              <a:gd name="connsiteY46" fmla="*/ 0 h 4108535"/>
              <a:gd name="connsiteX47" fmla="*/ 1243449 w 2487611"/>
              <a:gd name="connsiteY47" fmla="*/ 101721 h 4108535"/>
              <a:gd name="connsiteX48" fmla="*/ 1258169 w 2487611"/>
              <a:gd name="connsiteY48" fmla="*/ 3411 h 4108535"/>
              <a:gd name="connsiteX49" fmla="*/ 1891856 w 2487611"/>
              <a:gd name="connsiteY49" fmla="*/ 704009 h 4108535"/>
              <a:gd name="connsiteX50" fmla="*/ 2096831 w 2487611"/>
              <a:gd name="connsiteY50" fmla="*/ 1543276 h 4108535"/>
              <a:gd name="connsiteX51" fmla="*/ 2003408 w 2487611"/>
              <a:gd name="connsiteY51" fmla="*/ 2044861 h 4108535"/>
              <a:gd name="connsiteX52" fmla="*/ 2224895 w 2487611"/>
              <a:gd name="connsiteY52" fmla="*/ 2180221 h 4108535"/>
              <a:gd name="connsiteX53" fmla="*/ 2487611 w 2487611"/>
              <a:gd name="connsiteY53" fmla="*/ 2910376 h 4108535"/>
              <a:gd name="connsiteX54" fmla="*/ 1777602 w 2487611"/>
              <a:gd name="connsiteY54" fmla="*/ 2646390 h 4108535"/>
              <a:gd name="connsiteX55" fmla="*/ 1697050 w 2487611"/>
              <a:gd name="connsiteY55" fmla="*/ 2794370 h 4108535"/>
              <a:gd name="connsiteX56" fmla="*/ 789847 w 2487611"/>
              <a:gd name="connsiteY56" fmla="*/ 2794370 h 4108535"/>
              <a:gd name="connsiteX57" fmla="*/ 709405 w 2487611"/>
              <a:gd name="connsiteY57" fmla="*/ 2646615 h 4108535"/>
              <a:gd name="connsiteX58" fmla="*/ 0 w 2487611"/>
              <a:gd name="connsiteY58" fmla="*/ 2910376 h 4108535"/>
              <a:gd name="connsiteX59" fmla="*/ 262716 w 2487611"/>
              <a:gd name="connsiteY59" fmla="*/ 2180221 h 4108535"/>
              <a:gd name="connsiteX60" fmla="*/ 483603 w 2487611"/>
              <a:gd name="connsiteY60" fmla="*/ 2045227 h 4108535"/>
              <a:gd name="connsiteX61" fmla="*/ 390066 w 2487611"/>
              <a:gd name="connsiteY61" fmla="*/ 1543276 h 4108535"/>
              <a:gd name="connsiteX62" fmla="*/ 595041 w 2487611"/>
              <a:gd name="connsiteY62" fmla="*/ 704009 h 4108535"/>
              <a:gd name="connsiteX63" fmla="*/ 1247310 w 2487611"/>
              <a:gd name="connsiteY63" fmla="*/ 0 h 4108535"/>
              <a:gd name="connsiteX0" fmla="*/ 1355591 w 2487611"/>
              <a:gd name="connsiteY0" fmla="*/ 3182538 h 4108535"/>
              <a:gd name="connsiteX1" fmla="*/ 1668701 w 2487611"/>
              <a:gd name="connsiteY1" fmla="*/ 3483122 h 4108535"/>
              <a:gd name="connsiteX2" fmla="*/ 1698103 w 2487611"/>
              <a:gd name="connsiteY2" fmla="*/ 3826765 h 4108535"/>
              <a:gd name="connsiteX3" fmla="*/ 1503571 w 2487611"/>
              <a:gd name="connsiteY3" fmla="*/ 3609273 h 4108535"/>
              <a:gd name="connsiteX4" fmla="*/ 1461585 w 2487611"/>
              <a:gd name="connsiteY4" fmla="*/ 3823014 h 4108535"/>
              <a:gd name="connsiteX5" fmla="*/ 1244671 w 2487611"/>
              <a:gd name="connsiteY5" fmla="*/ 4108535 h 4108535"/>
              <a:gd name="connsiteX6" fmla="*/ 1079392 w 2487611"/>
              <a:gd name="connsiteY6" fmla="*/ 3802776 h 4108535"/>
              <a:gd name="connsiteX7" fmla="*/ 987763 w 2487611"/>
              <a:gd name="connsiteY7" fmla="*/ 3670578 h 4108535"/>
              <a:gd name="connsiteX8" fmla="*/ 854400 w 2487611"/>
              <a:gd name="connsiteY8" fmla="*/ 3737300 h 4108535"/>
              <a:gd name="connsiteX9" fmla="*/ 869102 w 2487611"/>
              <a:gd name="connsiteY9" fmla="*/ 3413885 h 4108535"/>
              <a:gd name="connsiteX10" fmla="*/ 1052587 w 2487611"/>
              <a:gd name="connsiteY10" fmla="*/ 3216340 h 4108535"/>
              <a:gd name="connsiteX11" fmla="*/ 1019981 w 2487611"/>
              <a:gd name="connsiteY11" fmla="*/ 3260363 h 4108535"/>
              <a:gd name="connsiteX12" fmla="*/ 1012121 w 2487611"/>
              <a:gd name="connsiteY12" fmla="*/ 3433280 h 4108535"/>
              <a:gd name="connsiteX13" fmla="*/ 1083424 w 2487611"/>
              <a:gd name="connsiteY13" fmla="*/ 3397607 h 4108535"/>
              <a:gd name="connsiteX14" fmla="*/ 1132416 w 2487611"/>
              <a:gd name="connsiteY14" fmla="*/ 3468287 h 4108535"/>
              <a:gd name="connsiteX15" fmla="*/ 1220783 w 2487611"/>
              <a:gd name="connsiteY15" fmla="*/ 3631764 h 4108535"/>
              <a:gd name="connsiteX16" fmla="*/ 1336759 w 2487611"/>
              <a:gd name="connsiteY16" fmla="*/ 3479107 h 4108535"/>
              <a:gd name="connsiteX17" fmla="*/ 1359207 w 2487611"/>
              <a:gd name="connsiteY17" fmla="*/ 3364828 h 4108535"/>
              <a:gd name="connsiteX18" fmla="*/ 1463216 w 2487611"/>
              <a:gd name="connsiteY18" fmla="*/ 3481112 h 4108535"/>
              <a:gd name="connsiteX19" fmla="*/ 1447496 w 2487611"/>
              <a:gd name="connsiteY19" fmla="*/ 3297380 h 4108535"/>
              <a:gd name="connsiteX20" fmla="*/ 1355591 w 2487611"/>
              <a:gd name="connsiteY20" fmla="*/ 3182538 h 4108535"/>
              <a:gd name="connsiteX21" fmla="*/ 803026 w 2487611"/>
              <a:gd name="connsiteY21" fmla="*/ 2874973 h 4108535"/>
              <a:gd name="connsiteX22" fmla="*/ 1689473 w 2487611"/>
              <a:gd name="connsiteY22" fmla="*/ 2874973 h 4108535"/>
              <a:gd name="connsiteX23" fmla="*/ 1482985 w 2487611"/>
              <a:gd name="connsiteY23" fmla="*/ 3155021 h 4108535"/>
              <a:gd name="connsiteX24" fmla="*/ 1009514 w 2487611"/>
              <a:gd name="connsiteY24" fmla="*/ 3155021 h 4108535"/>
              <a:gd name="connsiteX25" fmla="*/ 803026 w 2487611"/>
              <a:gd name="connsiteY25" fmla="*/ 2874973 h 4108535"/>
              <a:gd name="connsiteX26" fmla="*/ 1246249 w 2487611"/>
              <a:gd name="connsiteY26" fmla="*/ 1574908 h 4108535"/>
              <a:gd name="connsiteX27" fmla="*/ 1346518 w 2487611"/>
              <a:gd name="connsiteY27" fmla="*/ 1675177 h 4108535"/>
              <a:gd name="connsiteX28" fmla="*/ 1246249 w 2487611"/>
              <a:gd name="connsiteY28" fmla="*/ 1775446 h 4108535"/>
              <a:gd name="connsiteX29" fmla="*/ 1145980 w 2487611"/>
              <a:gd name="connsiteY29" fmla="*/ 1675177 h 4108535"/>
              <a:gd name="connsiteX30" fmla="*/ 1246249 w 2487611"/>
              <a:gd name="connsiteY30" fmla="*/ 1574908 h 4108535"/>
              <a:gd name="connsiteX31" fmla="*/ 1246249 w 2487611"/>
              <a:gd name="connsiteY31" fmla="*/ 1505402 h 4108535"/>
              <a:gd name="connsiteX32" fmla="*/ 1076474 w 2487611"/>
              <a:gd name="connsiteY32" fmla="*/ 1675177 h 4108535"/>
              <a:gd name="connsiteX33" fmla="*/ 1246249 w 2487611"/>
              <a:gd name="connsiteY33" fmla="*/ 1844952 h 4108535"/>
              <a:gd name="connsiteX34" fmla="*/ 1416024 w 2487611"/>
              <a:gd name="connsiteY34" fmla="*/ 1675177 h 4108535"/>
              <a:gd name="connsiteX35" fmla="*/ 1246249 w 2487611"/>
              <a:gd name="connsiteY35" fmla="*/ 1505402 h 4108535"/>
              <a:gd name="connsiteX36" fmla="*/ 1246249 w 2487611"/>
              <a:gd name="connsiteY36" fmla="*/ 752032 h 4108535"/>
              <a:gd name="connsiteX37" fmla="*/ 1446787 w 2487611"/>
              <a:gd name="connsiteY37" fmla="*/ 952570 h 4108535"/>
              <a:gd name="connsiteX38" fmla="*/ 1246249 w 2487611"/>
              <a:gd name="connsiteY38" fmla="*/ 1153108 h 4108535"/>
              <a:gd name="connsiteX39" fmla="*/ 1045711 w 2487611"/>
              <a:gd name="connsiteY39" fmla="*/ 952570 h 4108535"/>
              <a:gd name="connsiteX40" fmla="*/ 1246249 w 2487611"/>
              <a:gd name="connsiteY40" fmla="*/ 752032 h 4108535"/>
              <a:gd name="connsiteX41" fmla="*/ 1246249 w 2487611"/>
              <a:gd name="connsiteY41" fmla="*/ 613020 h 4108535"/>
              <a:gd name="connsiteX42" fmla="*/ 906699 w 2487611"/>
              <a:gd name="connsiteY42" fmla="*/ 952570 h 4108535"/>
              <a:gd name="connsiteX43" fmla="*/ 1246249 w 2487611"/>
              <a:gd name="connsiteY43" fmla="*/ 1292120 h 4108535"/>
              <a:gd name="connsiteX44" fmla="*/ 1585799 w 2487611"/>
              <a:gd name="connsiteY44" fmla="*/ 952570 h 4108535"/>
              <a:gd name="connsiteX45" fmla="*/ 1246249 w 2487611"/>
              <a:gd name="connsiteY45" fmla="*/ 613020 h 4108535"/>
              <a:gd name="connsiteX46" fmla="*/ 1247310 w 2487611"/>
              <a:gd name="connsiteY46" fmla="*/ 0 h 4108535"/>
              <a:gd name="connsiteX47" fmla="*/ 1243449 w 2487611"/>
              <a:gd name="connsiteY47" fmla="*/ 101721 h 4108535"/>
              <a:gd name="connsiteX48" fmla="*/ 1258169 w 2487611"/>
              <a:gd name="connsiteY48" fmla="*/ 3411 h 4108535"/>
              <a:gd name="connsiteX49" fmla="*/ 1891856 w 2487611"/>
              <a:gd name="connsiteY49" fmla="*/ 704009 h 4108535"/>
              <a:gd name="connsiteX50" fmla="*/ 2096831 w 2487611"/>
              <a:gd name="connsiteY50" fmla="*/ 1543276 h 4108535"/>
              <a:gd name="connsiteX51" fmla="*/ 2003408 w 2487611"/>
              <a:gd name="connsiteY51" fmla="*/ 2044861 h 4108535"/>
              <a:gd name="connsiteX52" fmla="*/ 2224895 w 2487611"/>
              <a:gd name="connsiteY52" fmla="*/ 2180221 h 4108535"/>
              <a:gd name="connsiteX53" fmla="*/ 2487611 w 2487611"/>
              <a:gd name="connsiteY53" fmla="*/ 2910376 h 4108535"/>
              <a:gd name="connsiteX54" fmla="*/ 1777602 w 2487611"/>
              <a:gd name="connsiteY54" fmla="*/ 2646390 h 4108535"/>
              <a:gd name="connsiteX55" fmla="*/ 1697050 w 2487611"/>
              <a:gd name="connsiteY55" fmla="*/ 2794370 h 4108535"/>
              <a:gd name="connsiteX56" fmla="*/ 789847 w 2487611"/>
              <a:gd name="connsiteY56" fmla="*/ 2794370 h 4108535"/>
              <a:gd name="connsiteX57" fmla="*/ 709405 w 2487611"/>
              <a:gd name="connsiteY57" fmla="*/ 2646615 h 4108535"/>
              <a:gd name="connsiteX58" fmla="*/ 0 w 2487611"/>
              <a:gd name="connsiteY58" fmla="*/ 2910376 h 4108535"/>
              <a:gd name="connsiteX59" fmla="*/ 262716 w 2487611"/>
              <a:gd name="connsiteY59" fmla="*/ 2180221 h 4108535"/>
              <a:gd name="connsiteX60" fmla="*/ 483603 w 2487611"/>
              <a:gd name="connsiteY60" fmla="*/ 2045227 h 4108535"/>
              <a:gd name="connsiteX61" fmla="*/ 390066 w 2487611"/>
              <a:gd name="connsiteY61" fmla="*/ 1543276 h 4108535"/>
              <a:gd name="connsiteX62" fmla="*/ 595041 w 2487611"/>
              <a:gd name="connsiteY62" fmla="*/ 704009 h 4108535"/>
              <a:gd name="connsiteX63" fmla="*/ 1247310 w 2487611"/>
              <a:gd name="connsiteY63" fmla="*/ 0 h 4108535"/>
              <a:gd name="connsiteX0" fmla="*/ 1355591 w 2487611"/>
              <a:gd name="connsiteY0" fmla="*/ 3191732 h 4117729"/>
              <a:gd name="connsiteX1" fmla="*/ 1668701 w 2487611"/>
              <a:gd name="connsiteY1" fmla="*/ 3492316 h 4117729"/>
              <a:gd name="connsiteX2" fmla="*/ 1698103 w 2487611"/>
              <a:gd name="connsiteY2" fmla="*/ 3835959 h 4117729"/>
              <a:gd name="connsiteX3" fmla="*/ 1503571 w 2487611"/>
              <a:gd name="connsiteY3" fmla="*/ 3618467 h 4117729"/>
              <a:gd name="connsiteX4" fmla="*/ 1461585 w 2487611"/>
              <a:gd name="connsiteY4" fmla="*/ 3832208 h 4117729"/>
              <a:gd name="connsiteX5" fmla="*/ 1244671 w 2487611"/>
              <a:gd name="connsiteY5" fmla="*/ 4117729 h 4117729"/>
              <a:gd name="connsiteX6" fmla="*/ 1079392 w 2487611"/>
              <a:gd name="connsiteY6" fmla="*/ 3811970 h 4117729"/>
              <a:gd name="connsiteX7" fmla="*/ 987763 w 2487611"/>
              <a:gd name="connsiteY7" fmla="*/ 3679772 h 4117729"/>
              <a:gd name="connsiteX8" fmla="*/ 854400 w 2487611"/>
              <a:gd name="connsiteY8" fmla="*/ 3746494 h 4117729"/>
              <a:gd name="connsiteX9" fmla="*/ 869102 w 2487611"/>
              <a:gd name="connsiteY9" fmla="*/ 3423079 h 4117729"/>
              <a:gd name="connsiteX10" fmla="*/ 1052587 w 2487611"/>
              <a:gd name="connsiteY10" fmla="*/ 3225534 h 4117729"/>
              <a:gd name="connsiteX11" fmla="*/ 1019981 w 2487611"/>
              <a:gd name="connsiteY11" fmla="*/ 3269557 h 4117729"/>
              <a:gd name="connsiteX12" fmla="*/ 1012121 w 2487611"/>
              <a:gd name="connsiteY12" fmla="*/ 3442474 h 4117729"/>
              <a:gd name="connsiteX13" fmla="*/ 1083424 w 2487611"/>
              <a:gd name="connsiteY13" fmla="*/ 3406801 h 4117729"/>
              <a:gd name="connsiteX14" fmla="*/ 1132416 w 2487611"/>
              <a:gd name="connsiteY14" fmla="*/ 3477481 h 4117729"/>
              <a:gd name="connsiteX15" fmla="*/ 1220783 w 2487611"/>
              <a:gd name="connsiteY15" fmla="*/ 3640958 h 4117729"/>
              <a:gd name="connsiteX16" fmla="*/ 1336759 w 2487611"/>
              <a:gd name="connsiteY16" fmla="*/ 3488301 h 4117729"/>
              <a:gd name="connsiteX17" fmla="*/ 1359207 w 2487611"/>
              <a:gd name="connsiteY17" fmla="*/ 3374022 h 4117729"/>
              <a:gd name="connsiteX18" fmla="*/ 1463216 w 2487611"/>
              <a:gd name="connsiteY18" fmla="*/ 3490306 h 4117729"/>
              <a:gd name="connsiteX19" fmla="*/ 1447496 w 2487611"/>
              <a:gd name="connsiteY19" fmla="*/ 3306574 h 4117729"/>
              <a:gd name="connsiteX20" fmla="*/ 1355591 w 2487611"/>
              <a:gd name="connsiteY20" fmla="*/ 3191732 h 4117729"/>
              <a:gd name="connsiteX21" fmla="*/ 803026 w 2487611"/>
              <a:gd name="connsiteY21" fmla="*/ 2884167 h 4117729"/>
              <a:gd name="connsiteX22" fmla="*/ 1689473 w 2487611"/>
              <a:gd name="connsiteY22" fmla="*/ 2884167 h 4117729"/>
              <a:gd name="connsiteX23" fmla="*/ 1482985 w 2487611"/>
              <a:gd name="connsiteY23" fmla="*/ 3164215 h 4117729"/>
              <a:gd name="connsiteX24" fmla="*/ 1009514 w 2487611"/>
              <a:gd name="connsiteY24" fmla="*/ 3164215 h 4117729"/>
              <a:gd name="connsiteX25" fmla="*/ 803026 w 2487611"/>
              <a:gd name="connsiteY25" fmla="*/ 2884167 h 4117729"/>
              <a:gd name="connsiteX26" fmla="*/ 1246249 w 2487611"/>
              <a:gd name="connsiteY26" fmla="*/ 1584102 h 4117729"/>
              <a:gd name="connsiteX27" fmla="*/ 1346518 w 2487611"/>
              <a:gd name="connsiteY27" fmla="*/ 1684371 h 4117729"/>
              <a:gd name="connsiteX28" fmla="*/ 1246249 w 2487611"/>
              <a:gd name="connsiteY28" fmla="*/ 1784640 h 4117729"/>
              <a:gd name="connsiteX29" fmla="*/ 1145980 w 2487611"/>
              <a:gd name="connsiteY29" fmla="*/ 1684371 h 4117729"/>
              <a:gd name="connsiteX30" fmla="*/ 1246249 w 2487611"/>
              <a:gd name="connsiteY30" fmla="*/ 1584102 h 4117729"/>
              <a:gd name="connsiteX31" fmla="*/ 1246249 w 2487611"/>
              <a:gd name="connsiteY31" fmla="*/ 1514596 h 4117729"/>
              <a:gd name="connsiteX32" fmla="*/ 1076474 w 2487611"/>
              <a:gd name="connsiteY32" fmla="*/ 1684371 h 4117729"/>
              <a:gd name="connsiteX33" fmla="*/ 1246249 w 2487611"/>
              <a:gd name="connsiteY33" fmla="*/ 1854146 h 4117729"/>
              <a:gd name="connsiteX34" fmla="*/ 1416024 w 2487611"/>
              <a:gd name="connsiteY34" fmla="*/ 1684371 h 4117729"/>
              <a:gd name="connsiteX35" fmla="*/ 1246249 w 2487611"/>
              <a:gd name="connsiteY35" fmla="*/ 1514596 h 4117729"/>
              <a:gd name="connsiteX36" fmla="*/ 1246249 w 2487611"/>
              <a:gd name="connsiteY36" fmla="*/ 761226 h 4117729"/>
              <a:gd name="connsiteX37" fmla="*/ 1446787 w 2487611"/>
              <a:gd name="connsiteY37" fmla="*/ 961764 h 4117729"/>
              <a:gd name="connsiteX38" fmla="*/ 1246249 w 2487611"/>
              <a:gd name="connsiteY38" fmla="*/ 1162302 h 4117729"/>
              <a:gd name="connsiteX39" fmla="*/ 1045711 w 2487611"/>
              <a:gd name="connsiteY39" fmla="*/ 961764 h 4117729"/>
              <a:gd name="connsiteX40" fmla="*/ 1246249 w 2487611"/>
              <a:gd name="connsiteY40" fmla="*/ 761226 h 4117729"/>
              <a:gd name="connsiteX41" fmla="*/ 1246249 w 2487611"/>
              <a:gd name="connsiteY41" fmla="*/ 622214 h 4117729"/>
              <a:gd name="connsiteX42" fmla="*/ 906699 w 2487611"/>
              <a:gd name="connsiteY42" fmla="*/ 961764 h 4117729"/>
              <a:gd name="connsiteX43" fmla="*/ 1246249 w 2487611"/>
              <a:gd name="connsiteY43" fmla="*/ 1301314 h 4117729"/>
              <a:gd name="connsiteX44" fmla="*/ 1585799 w 2487611"/>
              <a:gd name="connsiteY44" fmla="*/ 961764 h 4117729"/>
              <a:gd name="connsiteX45" fmla="*/ 1246249 w 2487611"/>
              <a:gd name="connsiteY45" fmla="*/ 622214 h 4117729"/>
              <a:gd name="connsiteX46" fmla="*/ 1237076 w 2487611"/>
              <a:gd name="connsiteY46" fmla="*/ 0 h 4117729"/>
              <a:gd name="connsiteX47" fmla="*/ 1243449 w 2487611"/>
              <a:gd name="connsiteY47" fmla="*/ 110915 h 4117729"/>
              <a:gd name="connsiteX48" fmla="*/ 1258169 w 2487611"/>
              <a:gd name="connsiteY48" fmla="*/ 12605 h 4117729"/>
              <a:gd name="connsiteX49" fmla="*/ 1891856 w 2487611"/>
              <a:gd name="connsiteY49" fmla="*/ 713203 h 4117729"/>
              <a:gd name="connsiteX50" fmla="*/ 2096831 w 2487611"/>
              <a:gd name="connsiteY50" fmla="*/ 1552470 h 4117729"/>
              <a:gd name="connsiteX51" fmla="*/ 2003408 w 2487611"/>
              <a:gd name="connsiteY51" fmla="*/ 2054055 h 4117729"/>
              <a:gd name="connsiteX52" fmla="*/ 2224895 w 2487611"/>
              <a:gd name="connsiteY52" fmla="*/ 2189415 h 4117729"/>
              <a:gd name="connsiteX53" fmla="*/ 2487611 w 2487611"/>
              <a:gd name="connsiteY53" fmla="*/ 2919570 h 4117729"/>
              <a:gd name="connsiteX54" fmla="*/ 1777602 w 2487611"/>
              <a:gd name="connsiteY54" fmla="*/ 2655584 h 4117729"/>
              <a:gd name="connsiteX55" fmla="*/ 1697050 w 2487611"/>
              <a:gd name="connsiteY55" fmla="*/ 2803564 h 4117729"/>
              <a:gd name="connsiteX56" fmla="*/ 789847 w 2487611"/>
              <a:gd name="connsiteY56" fmla="*/ 2803564 h 4117729"/>
              <a:gd name="connsiteX57" fmla="*/ 709405 w 2487611"/>
              <a:gd name="connsiteY57" fmla="*/ 2655809 h 4117729"/>
              <a:gd name="connsiteX58" fmla="*/ 0 w 2487611"/>
              <a:gd name="connsiteY58" fmla="*/ 2919570 h 4117729"/>
              <a:gd name="connsiteX59" fmla="*/ 262716 w 2487611"/>
              <a:gd name="connsiteY59" fmla="*/ 2189415 h 4117729"/>
              <a:gd name="connsiteX60" fmla="*/ 483603 w 2487611"/>
              <a:gd name="connsiteY60" fmla="*/ 2054421 h 4117729"/>
              <a:gd name="connsiteX61" fmla="*/ 390066 w 2487611"/>
              <a:gd name="connsiteY61" fmla="*/ 1552470 h 4117729"/>
              <a:gd name="connsiteX62" fmla="*/ 595041 w 2487611"/>
              <a:gd name="connsiteY62" fmla="*/ 713203 h 4117729"/>
              <a:gd name="connsiteX63" fmla="*/ 1237076 w 2487611"/>
              <a:gd name="connsiteY63" fmla="*/ 0 h 4117729"/>
              <a:gd name="connsiteX0" fmla="*/ 1355591 w 2487611"/>
              <a:gd name="connsiteY0" fmla="*/ 3197172 h 4123169"/>
              <a:gd name="connsiteX1" fmla="*/ 1668701 w 2487611"/>
              <a:gd name="connsiteY1" fmla="*/ 3497756 h 4123169"/>
              <a:gd name="connsiteX2" fmla="*/ 1698103 w 2487611"/>
              <a:gd name="connsiteY2" fmla="*/ 3841399 h 4123169"/>
              <a:gd name="connsiteX3" fmla="*/ 1503571 w 2487611"/>
              <a:gd name="connsiteY3" fmla="*/ 3623907 h 4123169"/>
              <a:gd name="connsiteX4" fmla="*/ 1461585 w 2487611"/>
              <a:gd name="connsiteY4" fmla="*/ 3837648 h 4123169"/>
              <a:gd name="connsiteX5" fmla="*/ 1244671 w 2487611"/>
              <a:gd name="connsiteY5" fmla="*/ 4123169 h 4123169"/>
              <a:gd name="connsiteX6" fmla="*/ 1079392 w 2487611"/>
              <a:gd name="connsiteY6" fmla="*/ 3817410 h 4123169"/>
              <a:gd name="connsiteX7" fmla="*/ 987763 w 2487611"/>
              <a:gd name="connsiteY7" fmla="*/ 3685212 h 4123169"/>
              <a:gd name="connsiteX8" fmla="*/ 854400 w 2487611"/>
              <a:gd name="connsiteY8" fmla="*/ 3751934 h 4123169"/>
              <a:gd name="connsiteX9" fmla="*/ 869102 w 2487611"/>
              <a:gd name="connsiteY9" fmla="*/ 3428519 h 4123169"/>
              <a:gd name="connsiteX10" fmla="*/ 1052587 w 2487611"/>
              <a:gd name="connsiteY10" fmla="*/ 3230974 h 4123169"/>
              <a:gd name="connsiteX11" fmla="*/ 1019981 w 2487611"/>
              <a:gd name="connsiteY11" fmla="*/ 3274997 h 4123169"/>
              <a:gd name="connsiteX12" fmla="*/ 1012121 w 2487611"/>
              <a:gd name="connsiteY12" fmla="*/ 3447914 h 4123169"/>
              <a:gd name="connsiteX13" fmla="*/ 1083424 w 2487611"/>
              <a:gd name="connsiteY13" fmla="*/ 3412241 h 4123169"/>
              <a:gd name="connsiteX14" fmla="*/ 1132416 w 2487611"/>
              <a:gd name="connsiteY14" fmla="*/ 3482921 h 4123169"/>
              <a:gd name="connsiteX15" fmla="*/ 1220783 w 2487611"/>
              <a:gd name="connsiteY15" fmla="*/ 3646398 h 4123169"/>
              <a:gd name="connsiteX16" fmla="*/ 1336759 w 2487611"/>
              <a:gd name="connsiteY16" fmla="*/ 3493741 h 4123169"/>
              <a:gd name="connsiteX17" fmla="*/ 1359207 w 2487611"/>
              <a:gd name="connsiteY17" fmla="*/ 3379462 h 4123169"/>
              <a:gd name="connsiteX18" fmla="*/ 1463216 w 2487611"/>
              <a:gd name="connsiteY18" fmla="*/ 3495746 h 4123169"/>
              <a:gd name="connsiteX19" fmla="*/ 1447496 w 2487611"/>
              <a:gd name="connsiteY19" fmla="*/ 3312014 h 4123169"/>
              <a:gd name="connsiteX20" fmla="*/ 1355591 w 2487611"/>
              <a:gd name="connsiteY20" fmla="*/ 3197172 h 4123169"/>
              <a:gd name="connsiteX21" fmla="*/ 803026 w 2487611"/>
              <a:gd name="connsiteY21" fmla="*/ 2889607 h 4123169"/>
              <a:gd name="connsiteX22" fmla="*/ 1689473 w 2487611"/>
              <a:gd name="connsiteY22" fmla="*/ 2889607 h 4123169"/>
              <a:gd name="connsiteX23" fmla="*/ 1482985 w 2487611"/>
              <a:gd name="connsiteY23" fmla="*/ 3169655 h 4123169"/>
              <a:gd name="connsiteX24" fmla="*/ 1009514 w 2487611"/>
              <a:gd name="connsiteY24" fmla="*/ 3169655 h 4123169"/>
              <a:gd name="connsiteX25" fmla="*/ 803026 w 2487611"/>
              <a:gd name="connsiteY25" fmla="*/ 2889607 h 4123169"/>
              <a:gd name="connsiteX26" fmla="*/ 1246249 w 2487611"/>
              <a:gd name="connsiteY26" fmla="*/ 1589542 h 4123169"/>
              <a:gd name="connsiteX27" fmla="*/ 1346518 w 2487611"/>
              <a:gd name="connsiteY27" fmla="*/ 1689811 h 4123169"/>
              <a:gd name="connsiteX28" fmla="*/ 1246249 w 2487611"/>
              <a:gd name="connsiteY28" fmla="*/ 1790080 h 4123169"/>
              <a:gd name="connsiteX29" fmla="*/ 1145980 w 2487611"/>
              <a:gd name="connsiteY29" fmla="*/ 1689811 h 4123169"/>
              <a:gd name="connsiteX30" fmla="*/ 1246249 w 2487611"/>
              <a:gd name="connsiteY30" fmla="*/ 1589542 h 4123169"/>
              <a:gd name="connsiteX31" fmla="*/ 1246249 w 2487611"/>
              <a:gd name="connsiteY31" fmla="*/ 1520036 h 4123169"/>
              <a:gd name="connsiteX32" fmla="*/ 1076474 w 2487611"/>
              <a:gd name="connsiteY32" fmla="*/ 1689811 h 4123169"/>
              <a:gd name="connsiteX33" fmla="*/ 1246249 w 2487611"/>
              <a:gd name="connsiteY33" fmla="*/ 1859586 h 4123169"/>
              <a:gd name="connsiteX34" fmla="*/ 1416024 w 2487611"/>
              <a:gd name="connsiteY34" fmla="*/ 1689811 h 4123169"/>
              <a:gd name="connsiteX35" fmla="*/ 1246249 w 2487611"/>
              <a:gd name="connsiteY35" fmla="*/ 1520036 h 4123169"/>
              <a:gd name="connsiteX36" fmla="*/ 1246249 w 2487611"/>
              <a:gd name="connsiteY36" fmla="*/ 766666 h 4123169"/>
              <a:gd name="connsiteX37" fmla="*/ 1446787 w 2487611"/>
              <a:gd name="connsiteY37" fmla="*/ 967204 h 4123169"/>
              <a:gd name="connsiteX38" fmla="*/ 1246249 w 2487611"/>
              <a:gd name="connsiteY38" fmla="*/ 1167742 h 4123169"/>
              <a:gd name="connsiteX39" fmla="*/ 1045711 w 2487611"/>
              <a:gd name="connsiteY39" fmla="*/ 967204 h 4123169"/>
              <a:gd name="connsiteX40" fmla="*/ 1246249 w 2487611"/>
              <a:gd name="connsiteY40" fmla="*/ 766666 h 4123169"/>
              <a:gd name="connsiteX41" fmla="*/ 1246249 w 2487611"/>
              <a:gd name="connsiteY41" fmla="*/ 627654 h 4123169"/>
              <a:gd name="connsiteX42" fmla="*/ 906699 w 2487611"/>
              <a:gd name="connsiteY42" fmla="*/ 967204 h 4123169"/>
              <a:gd name="connsiteX43" fmla="*/ 1246249 w 2487611"/>
              <a:gd name="connsiteY43" fmla="*/ 1306754 h 4123169"/>
              <a:gd name="connsiteX44" fmla="*/ 1585799 w 2487611"/>
              <a:gd name="connsiteY44" fmla="*/ 967204 h 4123169"/>
              <a:gd name="connsiteX45" fmla="*/ 1246249 w 2487611"/>
              <a:gd name="connsiteY45" fmla="*/ 627654 h 4123169"/>
              <a:gd name="connsiteX46" fmla="*/ 1237076 w 2487611"/>
              <a:gd name="connsiteY46" fmla="*/ 5440 h 4123169"/>
              <a:gd name="connsiteX47" fmla="*/ 1243449 w 2487611"/>
              <a:gd name="connsiteY47" fmla="*/ 116355 h 4123169"/>
              <a:gd name="connsiteX48" fmla="*/ 1231224 w 2487611"/>
              <a:gd name="connsiteY48" fmla="*/ 0 h 4123169"/>
              <a:gd name="connsiteX49" fmla="*/ 1891856 w 2487611"/>
              <a:gd name="connsiteY49" fmla="*/ 718643 h 4123169"/>
              <a:gd name="connsiteX50" fmla="*/ 2096831 w 2487611"/>
              <a:gd name="connsiteY50" fmla="*/ 1557910 h 4123169"/>
              <a:gd name="connsiteX51" fmla="*/ 2003408 w 2487611"/>
              <a:gd name="connsiteY51" fmla="*/ 2059495 h 4123169"/>
              <a:gd name="connsiteX52" fmla="*/ 2224895 w 2487611"/>
              <a:gd name="connsiteY52" fmla="*/ 2194855 h 4123169"/>
              <a:gd name="connsiteX53" fmla="*/ 2487611 w 2487611"/>
              <a:gd name="connsiteY53" fmla="*/ 2925010 h 4123169"/>
              <a:gd name="connsiteX54" fmla="*/ 1777602 w 2487611"/>
              <a:gd name="connsiteY54" fmla="*/ 2661024 h 4123169"/>
              <a:gd name="connsiteX55" fmla="*/ 1697050 w 2487611"/>
              <a:gd name="connsiteY55" fmla="*/ 2809004 h 4123169"/>
              <a:gd name="connsiteX56" fmla="*/ 789847 w 2487611"/>
              <a:gd name="connsiteY56" fmla="*/ 2809004 h 4123169"/>
              <a:gd name="connsiteX57" fmla="*/ 709405 w 2487611"/>
              <a:gd name="connsiteY57" fmla="*/ 2661249 h 4123169"/>
              <a:gd name="connsiteX58" fmla="*/ 0 w 2487611"/>
              <a:gd name="connsiteY58" fmla="*/ 2925010 h 4123169"/>
              <a:gd name="connsiteX59" fmla="*/ 262716 w 2487611"/>
              <a:gd name="connsiteY59" fmla="*/ 2194855 h 4123169"/>
              <a:gd name="connsiteX60" fmla="*/ 483603 w 2487611"/>
              <a:gd name="connsiteY60" fmla="*/ 2059861 h 4123169"/>
              <a:gd name="connsiteX61" fmla="*/ 390066 w 2487611"/>
              <a:gd name="connsiteY61" fmla="*/ 1557910 h 4123169"/>
              <a:gd name="connsiteX62" fmla="*/ 595041 w 2487611"/>
              <a:gd name="connsiteY62" fmla="*/ 718643 h 4123169"/>
              <a:gd name="connsiteX63" fmla="*/ 1237076 w 2487611"/>
              <a:gd name="connsiteY63" fmla="*/ 5440 h 4123169"/>
              <a:gd name="connsiteX0" fmla="*/ 1355591 w 2487611"/>
              <a:gd name="connsiteY0" fmla="*/ 3197172 h 4123169"/>
              <a:gd name="connsiteX1" fmla="*/ 1668701 w 2487611"/>
              <a:gd name="connsiteY1" fmla="*/ 3497756 h 4123169"/>
              <a:gd name="connsiteX2" fmla="*/ 1698103 w 2487611"/>
              <a:gd name="connsiteY2" fmla="*/ 3841399 h 4123169"/>
              <a:gd name="connsiteX3" fmla="*/ 1503571 w 2487611"/>
              <a:gd name="connsiteY3" fmla="*/ 3623907 h 4123169"/>
              <a:gd name="connsiteX4" fmla="*/ 1461585 w 2487611"/>
              <a:gd name="connsiteY4" fmla="*/ 3837648 h 4123169"/>
              <a:gd name="connsiteX5" fmla="*/ 1244671 w 2487611"/>
              <a:gd name="connsiteY5" fmla="*/ 4123169 h 4123169"/>
              <a:gd name="connsiteX6" fmla="*/ 1079392 w 2487611"/>
              <a:gd name="connsiteY6" fmla="*/ 3817410 h 4123169"/>
              <a:gd name="connsiteX7" fmla="*/ 987763 w 2487611"/>
              <a:gd name="connsiteY7" fmla="*/ 3685212 h 4123169"/>
              <a:gd name="connsiteX8" fmla="*/ 854400 w 2487611"/>
              <a:gd name="connsiteY8" fmla="*/ 3751934 h 4123169"/>
              <a:gd name="connsiteX9" fmla="*/ 869102 w 2487611"/>
              <a:gd name="connsiteY9" fmla="*/ 3428519 h 4123169"/>
              <a:gd name="connsiteX10" fmla="*/ 1052587 w 2487611"/>
              <a:gd name="connsiteY10" fmla="*/ 3230974 h 4123169"/>
              <a:gd name="connsiteX11" fmla="*/ 1019981 w 2487611"/>
              <a:gd name="connsiteY11" fmla="*/ 3274997 h 4123169"/>
              <a:gd name="connsiteX12" fmla="*/ 1012121 w 2487611"/>
              <a:gd name="connsiteY12" fmla="*/ 3447914 h 4123169"/>
              <a:gd name="connsiteX13" fmla="*/ 1083424 w 2487611"/>
              <a:gd name="connsiteY13" fmla="*/ 3412241 h 4123169"/>
              <a:gd name="connsiteX14" fmla="*/ 1132416 w 2487611"/>
              <a:gd name="connsiteY14" fmla="*/ 3482921 h 4123169"/>
              <a:gd name="connsiteX15" fmla="*/ 1220783 w 2487611"/>
              <a:gd name="connsiteY15" fmla="*/ 3646398 h 4123169"/>
              <a:gd name="connsiteX16" fmla="*/ 1336759 w 2487611"/>
              <a:gd name="connsiteY16" fmla="*/ 3493741 h 4123169"/>
              <a:gd name="connsiteX17" fmla="*/ 1359207 w 2487611"/>
              <a:gd name="connsiteY17" fmla="*/ 3379462 h 4123169"/>
              <a:gd name="connsiteX18" fmla="*/ 1463216 w 2487611"/>
              <a:gd name="connsiteY18" fmla="*/ 3495746 h 4123169"/>
              <a:gd name="connsiteX19" fmla="*/ 1447496 w 2487611"/>
              <a:gd name="connsiteY19" fmla="*/ 3312014 h 4123169"/>
              <a:gd name="connsiteX20" fmla="*/ 1355591 w 2487611"/>
              <a:gd name="connsiteY20" fmla="*/ 3197172 h 4123169"/>
              <a:gd name="connsiteX21" fmla="*/ 803026 w 2487611"/>
              <a:gd name="connsiteY21" fmla="*/ 2889607 h 4123169"/>
              <a:gd name="connsiteX22" fmla="*/ 1689473 w 2487611"/>
              <a:gd name="connsiteY22" fmla="*/ 2889607 h 4123169"/>
              <a:gd name="connsiteX23" fmla="*/ 1482985 w 2487611"/>
              <a:gd name="connsiteY23" fmla="*/ 3169655 h 4123169"/>
              <a:gd name="connsiteX24" fmla="*/ 1009514 w 2487611"/>
              <a:gd name="connsiteY24" fmla="*/ 3169655 h 4123169"/>
              <a:gd name="connsiteX25" fmla="*/ 803026 w 2487611"/>
              <a:gd name="connsiteY25" fmla="*/ 2889607 h 4123169"/>
              <a:gd name="connsiteX26" fmla="*/ 1246249 w 2487611"/>
              <a:gd name="connsiteY26" fmla="*/ 1589542 h 4123169"/>
              <a:gd name="connsiteX27" fmla="*/ 1346518 w 2487611"/>
              <a:gd name="connsiteY27" fmla="*/ 1689811 h 4123169"/>
              <a:gd name="connsiteX28" fmla="*/ 1246249 w 2487611"/>
              <a:gd name="connsiteY28" fmla="*/ 1790080 h 4123169"/>
              <a:gd name="connsiteX29" fmla="*/ 1145980 w 2487611"/>
              <a:gd name="connsiteY29" fmla="*/ 1689811 h 4123169"/>
              <a:gd name="connsiteX30" fmla="*/ 1246249 w 2487611"/>
              <a:gd name="connsiteY30" fmla="*/ 1589542 h 4123169"/>
              <a:gd name="connsiteX31" fmla="*/ 1246249 w 2487611"/>
              <a:gd name="connsiteY31" fmla="*/ 1520036 h 4123169"/>
              <a:gd name="connsiteX32" fmla="*/ 1076474 w 2487611"/>
              <a:gd name="connsiteY32" fmla="*/ 1689811 h 4123169"/>
              <a:gd name="connsiteX33" fmla="*/ 1246249 w 2487611"/>
              <a:gd name="connsiteY33" fmla="*/ 1859586 h 4123169"/>
              <a:gd name="connsiteX34" fmla="*/ 1416024 w 2487611"/>
              <a:gd name="connsiteY34" fmla="*/ 1689811 h 4123169"/>
              <a:gd name="connsiteX35" fmla="*/ 1246249 w 2487611"/>
              <a:gd name="connsiteY35" fmla="*/ 1520036 h 4123169"/>
              <a:gd name="connsiteX36" fmla="*/ 1246249 w 2487611"/>
              <a:gd name="connsiteY36" fmla="*/ 766666 h 4123169"/>
              <a:gd name="connsiteX37" fmla="*/ 1446787 w 2487611"/>
              <a:gd name="connsiteY37" fmla="*/ 967204 h 4123169"/>
              <a:gd name="connsiteX38" fmla="*/ 1246249 w 2487611"/>
              <a:gd name="connsiteY38" fmla="*/ 1167742 h 4123169"/>
              <a:gd name="connsiteX39" fmla="*/ 1045711 w 2487611"/>
              <a:gd name="connsiteY39" fmla="*/ 967204 h 4123169"/>
              <a:gd name="connsiteX40" fmla="*/ 1246249 w 2487611"/>
              <a:gd name="connsiteY40" fmla="*/ 766666 h 4123169"/>
              <a:gd name="connsiteX41" fmla="*/ 1246249 w 2487611"/>
              <a:gd name="connsiteY41" fmla="*/ 627654 h 4123169"/>
              <a:gd name="connsiteX42" fmla="*/ 906699 w 2487611"/>
              <a:gd name="connsiteY42" fmla="*/ 967204 h 4123169"/>
              <a:gd name="connsiteX43" fmla="*/ 1246249 w 2487611"/>
              <a:gd name="connsiteY43" fmla="*/ 1306754 h 4123169"/>
              <a:gd name="connsiteX44" fmla="*/ 1585799 w 2487611"/>
              <a:gd name="connsiteY44" fmla="*/ 967204 h 4123169"/>
              <a:gd name="connsiteX45" fmla="*/ 1246249 w 2487611"/>
              <a:gd name="connsiteY45" fmla="*/ 627654 h 4123169"/>
              <a:gd name="connsiteX46" fmla="*/ 1238115 w 2487611"/>
              <a:gd name="connsiteY46" fmla="*/ 24870 h 4123169"/>
              <a:gd name="connsiteX47" fmla="*/ 1243449 w 2487611"/>
              <a:gd name="connsiteY47" fmla="*/ 116355 h 4123169"/>
              <a:gd name="connsiteX48" fmla="*/ 1231224 w 2487611"/>
              <a:gd name="connsiteY48" fmla="*/ 0 h 4123169"/>
              <a:gd name="connsiteX49" fmla="*/ 1891856 w 2487611"/>
              <a:gd name="connsiteY49" fmla="*/ 718643 h 4123169"/>
              <a:gd name="connsiteX50" fmla="*/ 2096831 w 2487611"/>
              <a:gd name="connsiteY50" fmla="*/ 1557910 h 4123169"/>
              <a:gd name="connsiteX51" fmla="*/ 2003408 w 2487611"/>
              <a:gd name="connsiteY51" fmla="*/ 2059495 h 4123169"/>
              <a:gd name="connsiteX52" fmla="*/ 2224895 w 2487611"/>
              <a:gd name="connsiteY52" fmla="*/ 2194855 h 4123169"/>
              <a:gd name="connsiteX53" fmla="*/ 2487611 w 2487611"/>
              <a:gd name="connsiteY53" fmla="*/ 2925010 h 4123169"/>
              <a:gd name="connsiteX54" fmla="*/ 1777602 w 2487611"/>
              <a:gd name="connsiteY54" fmla="*/ 2661024 h 4123169"/>
              <a:gd name="connsiteX55" fmla="*/ 1697050 w 2487611"/>
              <a:gd name="connsiteY55" fmla="*/ 2809004 h 4123169"/>
              <a:gd name="connsiteX56" fmla="*/ 789847 w 2487611"/>
              <a:gd name="connsiteY56" fmla="*/ 2809004 h 4123169"/>
              <a:gd name="connsiteX57" fmla="*/ 709405 w 2487611"/>
              <a:gd name="connsiteY57" fmla="*/ 2661249 h 4123169"/>
              <a:gd name="connsiteX58" fmla="*/ 0 w 2487611"/>
              <a:gd name="connsiteY58" fmla="*/ 2925010 h 4123169"/>
              <a:gd name="connsiteX59" fmla="*/ 262716 w 2487611"/>
              <a:gd name="connsiteY59" fmla="*/ 2194855 h 4123169"/>
              <a:gd name="connsiteX60" fmla="*/ 483603 w 2487611"/>
              <a:gd name="connsiteY60" fmla="*/ 2059861 h 4123169"/>
              <a:gd name="connsiteX61" fmla="*/ 390066 w 2487611"/>
              <a:gd name="connsiteY61" fmla="*/ 1557910 h 4123169"/>
              <a:gd name="connsiteX62" fmla="*/ 595041 w 2487611"/>
              <a:gd name="connsiteY62" fmla="*/ 718643 h 4123169"/>
              <a:gd name="connsiteX63" fmla="*/ 1238115 w 2487611"/>
              <a:gd name="connsiteY63" fmla="*/ 24870 h 4123169"/>
              <a:gd name="connsiteX0" fmla="*/ 1355591 w 2487611"/>
              <a:gd name="connsiteY0" fmla="*/ 3172302 h 4098299"/>
              <a:gd name="connsiteX1" fmla="*/ 1668701 w 2487611"/>
              <a:gd name="connsiteY1" fmla="*/ 3472886 h 4098299"/>
              <a:gd name="connsiteX2" fmla="*/ 1698103 w 2487611"/>
              <a:gd name="connsiteY2" fmla="*/ 3816529 h 4098299"/>
              <a:gd name="connsiteX3" fmla="*/ 1503571 w 2487611"/>
              <a:gd name="connsiteY3" fmla="*/ 3599037 h 4098299"/>
              <a:gd name="connsiteX4" fmla="*/ 1461585 w 2487611"/>
              <a:gd name="connsiteY4" fmla="*/ 3812778 h 4098299"/>
              <a:gd name="connsiteX5" fmla="*/ 1244671 w 2487611"/>
              <a:gd name="connsiteY5" fmla="*/ 4098299 h 4098299"/>
              <a:gd name="connsiteX6" fmla="*/ 1079392 w 2487611"/>
              <a:gd name="connsiteY6" fmla="*/ 3792540 h 4098299"/>
              <a:gd name="connsiteX7" fmla="*/ 987763 w 2487611"/>
              <a:gd name="connsiteY7" fmla="*/ 3660342 h 4098299"/>
              <a:gd name="connsiteX8" fmla="*/ 854400 w 2487611"/>
              <a:gd name="connsiteY8" fmla="*/ 3727064 h 4098299"/>
              <a:gd name="connsiteX9" fmla="*/ 869102 w 2487611"/>
              <a:gd name="connsiteY9" fmla="*/ 3403649 h 4098299"/>
              <a:gd name="connsiteX10" fmla="*/ 1052587 w 2487611"/>
              <a:gd name="connsiteY10" fmla="*/ 3206104 h 4098299"/>
              <a:gd name="connsiteX11" fmla="*/ 1019981 w 2487611"/>
              <a:gd name="connsiteY11" fmla="*/ 3250127 h 4098299"/>
              <a:gd name="connsiteX12" fmla="*/ 1012121 w 2487611"/>
              <a:gd name="connsiteY12" fmla="*/ 3423044 h 4098299"/>
              <a:gd name="connsiteX13" fmla="*/ 1083424 w 2487611"/>
              <a:gd name="connsiteY13" fmla="*/ 3387371 h 4098299"/>
              <a:gd name="connsiteX14" fmla="*/ 1132416 w 2487611"/>
              <a:gd name="connsiteY14" fmla="*/ 3458051 h 4098299"/>
              <a:gd name="connsiteX15" fmla="*/ 1220783 w 2487611"/>
              <a:gd name="connsiteY15" fmla="*/ 3621528 h 4098299"/>
              <a:gd name="connsiteX16" fmla="*/ 1336759 w 2487611"/>
              <a:gd name="connsiteY16" fmla="*/ 3468871 h 4098299"/>
              <a:gd name="connsiteX17" fmla="*/ 1359207 w 2487611"/>
              <a:gd name="connsiteY17" fmla="*/ 3354592 h 4098299"/>
              <a:gd name="connsiteX18" fmla="*/ 1463216 w 2487611"/>
              <a:gd name="connsiteY18" fmla="*/ 3470876 h 4098299"/>
              <a:gd name="connsiteX19" fmla="*/ 1447496 w 2487611"/>
              <a:gd name="connsiteY19" fmla="*/ 3287144 h 4098299"/>
              <a:gd name="connsiteX20" fmla="*/ 1355591 w 2487611"/>
              <a:gd name="connsiteY20" fmla="*/ 3172302 h 4098299"/>
              <a:gd name="connsiteX21" fmla="*/ 803026 w 2487611"/>
              <a:gd name="connsiteY21" fmla="*/ 2864737 h 4098299"/>
              <a:gd name="connsiteX22" fmla="*/ 1689473 w 2487611"/>
              <a:gd name="connsiteY22" fmla="*/ 2864737 h 4098299"/>
              <a:gd name="connsiteX23" fmla="*/ 1482985 w 2487611"/>
              <a:gd name="connsiteY23" fmla="*/ 3144785 h 4098299"/>
              <a:gd name="connsiteX24" fmla="*/ 1009514 w 2487611"/>
              <a:gd name="connsiteY24" fmla="*/ 3144785 h 4098299"/>
              <a:gd name="connsiteX25" fmla="*/ 803026 w 2487611"/>
              <a:gd name="connsiteY25" fmla="*/ 2864737 h 4098299"/>
              <a:gd name="connsiteX26" fmla="*/ 1246249 w 2487611"/>
              <a:gd name="connsiteY26" fmla="*/ 1564672 h 4098299"/>
              <a:gd name="connsiteX27" fmla="*/ 1346518 w 2487611"/>
              <a:gd name="connsiteY27" fmla="*/ 1664941 h 4098299"/>
              <a:gd name="connsiteX28" fmla="*/ 1246249 w 2487611"/>
              <a:gd name="connsiteY28" fmla="*/ 1765210 h 4098299"/>
              <a:gd name="connsiteX29" fmla="*/ 1145980 w 2487611"/>
              <a:gd name="connsiteY29" fmla="*/ 1664941 h 4098299"/>
              <a:gd name="connsiteX30" fmla="*/ 1246249 w 2487611"/>
              <a:gd name="connsiteY30" fmla="*/ 1564672 h 4098299"/>
              <a:gd name="connsiteX31" fmla="*/ 1246249 w 2487611"/>
              <a:gd name="connsiteY31" fmla="*/ 1495166 h 4098299"/>
              <a:gd name="connsiteX32" fmla="*/ 1076474 w 2487611"/>
              <a:gd name="connsiteY32" fmla="*/ 1664941 h 4098299"/>
              <a:gd name="connsiteX33" fmla="*/ 1246249 w 2487611"/>
              <a:gd name="connsiteY33" fmla="*/ 1834716 h 4098299"/>
              <a:gd name="connsiteX34" fmla="*/ 1416024 w 2487611"/>
              <a:gd name="connsiteY34" fmla="*/ 1664941 h 4098299"/>
              <a:gd name="connsiteX35" fmla="*/ 1246249 w 2487611"/>
              <a:gd name="connsiteY35" fmla="*/ 1495166 h 4098299"/>
              <a:gd name="connsiteX36" fmla="*/ 1246249 w 2487611"/>
              <a:gd name="connsiteY36" fmla="*/ 741796 h 4098299"/>
              <a:gd name="connsiteX37" fmla="*/ 1446787 w 2487611"/>
              <a:gd name="connsiteY37" fmla="*/ 942334 h 4098299"/>
              <a:gd name="connsiteX38" fmla="*/ 1246249 w 2487611"/>
              <a:gd name="connsiteY38" fmla="*/ 1142872 h 4098299"/>
              <a:gd name="connsiteX39" fmla="*/ 1045711 w 2487611"/>
              <a:gd name="connsiteY39" fmla="*/ 942334 h 4098299"/>
              <a:gd name="connsiteX40" fmla="*/ 1246249 w 2487611"/>
              <a:gd name="connsiteY40" fmla="*/ 741796 h 4098299"/>
              <a:gd name="connsiteX41" fmla="*/ 1246249 w 2487611"/>
              <a:gd name="connsiteY41" fmla="*/ 602784 h 4098299"/>
              <a:gd name="connsiteX42" fmla="*/ 906699 w 2487611"/>
              <a:gd name="connsiteY42" fmla="*/ 942334 h 4098299"/>
              <a:gd name="connsiteX43" fmla="*/ 1246249 w 2487611"/>
              <a:gd name="connsiteY43" fmla="*/ 1281884 h 4098299"/>
              <a:gd name="connsiteX44" fmla="*/ 1585799 w 2487611"/>
              <a:gd name="connsiteY44" fmla="*/ 942334 h 4098299"/>
              <a:gd name="connsiteX45" fmla="*/ 1246249 w 2487611"/>
              <a:gd name="connsiteY45" fmla="*/ 602784 h 4098299"/>
              <a:gd name="connsiteX46" fmla="*/ 1238115 w 2487611"/>
              <a:gd name="connsiteY46" fmla="*/ 0 h 4098299"/>
              <a:gd name="connsiteX47" fmla="*/ 1243449 w 2487611"/>
              <a:gd name="connsiteY47" fmla="*/ 91485 h 4098299"/>
              <a:gd name="connsiteX48" fmla="*/ 1229544 w 2487611"/>
              <a:gd name="connsiteY48" fmla="*/ 4448 h 4098299"/>
              <a:gd name="connsiteX49" fmla="*/ 1891856 w 2487611"/>
              <a:gd name="connsiteY49" fmla="*/ 693773 h 4098299"/>
              <a:gd name="connsiteX50" fmla="*/ 2096831 w 2487611"/>
              <a:gd name="connsiteY50" fmla="*/ 1533040 h 4098299"/>
              <a:gd name="connsiteX51" fmla="*/ 2003408 w 2487611"/>
              <a:gd name="connsiteY51" fmla="*/ 2034625 h 4098299"/>
              <a:gd name="connsiteX52" fmla="*/ 2224895 w 2487611"/>
              <a:gd name="connsiteY52" fmla="*/ 2169985 h 4098299"/>
              <a:gd name="connsiteX53" fmla="*/ 2487611 w 2487611"/>
              <a:gd name="connsiteY53" fmla="*/ 2900140 h 4098299"/>
              <a:gd name="connsiteX54" fmla="*/ 1777602 w 2487611"/>
              <a:gd name="connsiteY54" fmla="*/ 2636154 h 4098299"/>
              <a:gd name="connsiteX55" fmla="*/ 1697050 w 2487611"/>
              <a:gd name="connsiteY55" fmla="*/ 2784134 h 4098299"/>
              <a:gd name="connsiteX56" fmla="*/ 789847 w 2487611"/>
              <a:gd name="connsiteY56" fmla="*/ 2784134 h 4098299"/>
              <a:gd name="connsiteX57" fmla="*/ 709405 w 2487611"/>
              <a:gd name="connsiteY57" fmla="*/ 2636379 h 4098299"/>
              <a:gd name="connsiteX58" fmla="*/ 0 w 2487611"/>
              <a:gd name="connsiteY58" fmla="*/ 2900140 h 4098299"/>
              <a:gd name="connsiteX59" fmla="*/ 262716 w 2487611"/>
              <a:gd name="connsiteY59" fmla="*/ 2169985 h 4098299"/>
              <a:gd name="connsiteX60" fmla="*/ 483603 w 2487611"/>
              <a:gd name="connsiteY60" fmla="*/ 2034991 h 4098299"/>
              <a:gd name="connsiteX61" fmla="*/ 390066 w 2487611"/>
              <a:gd name="connsiteY61" fmla="*/ 1533040 h 4098299"/>
              <a:gd name="connsiteX62" fmla="*/ 595041 w 2487611"/>
              <a:gd name="connsiteY62" fmla="*/ 693773 h 4098299"/>
              <a:gd name="connsiteX63" fmla="*/ 1238115 w 2487611"/>
              <a:gd name="connsiteY63" fmla="*/ 0 h 4098299"/>
              <a:gd name="connsiteX0" fmla="*/ 1355591 w 2487611"/>
              <a:gd name="connsiteY0" fmla="*/ 3167854 h 4093851"/>
              <a:gd name="connsiteX1" fmla="*/ 1668701 w 2487611"/>
              <a:gd name="connsiteY1" fmla="*/ 3468438 h 4093851"/>
              <a:gd name="connsiteX2" fmla="*/ 1698103 w 2487611"/>
              <a:gd name="connsiteY2" fmla="*/ 3812081 h 4093851"/>
              <a:gd name="connsiteX3" fmla="*/ 1503571 w 2487611"/>
              <a:gd name="connsiteY3" fmla="*/ 3594589 h 4093851"/>
              <a:gd name="connsiteX4" fmla="*/ 1461585 w 2487611"/>
              <a:gd name="connsiteY4" fmla="*/ 3808330 h 4093851"/>
              <a:gd name="connsiteX5" fmla="*/ 1244671 w 2487611"/>
              <a:gd name="connsiteY5" fmla="*/ 4093851 h 4093851"/>
              <a:gd name="connsiteX6" fmla="*/ 1079392 w 2487611"/>
              <a:gd name="connsiteY6" fmla="*/ 3788092 h 4093851"/>
              <a:gd name="connsiteX7" fmla="*/ 987763 w 2487611"/>
              <a:gd name="connsiteY7" fmla="*/ 3655894 h 4093851"/>
              <a:gd name="connsiteX8" fmla="*/ 854400 w 2487611"/>
              <a:gd name="connsiteY8" fmla="*/ 3722616 h 4093851"/>
              <a:gd name="connsiteX9" fmla="*/ 869102 w 2487611"/>
              <a:gd name="connsiteY9" fmla="*/ 3399201 h 4093851"/>
              <a:gd name="connsiteX10" fmla="*/ 1052587 w 2487611"/>
              <a:gd name="connsiteY10" fmla="*/ 3201656 h 4093851"/>
              <a:gd name="connsiteX11" fmla="*/ 1019981 w 2487611"/>
              <a:gd name="connsiteY11" fmla="*/ 3245679 h 4093851"/>
              <a:gd name="connsiteX12" fmla="*/ 1012121 w 2487611"/>
              <a:gd name="connsiteY12" fmla="*/ 3418596 h 4093851"/>
              <a:gd name="connsiteX13" fmla="*/ 1083424 w 2487611"/>
              <a:gd name="connsiteY13" fmla="*/ 3382923 h 4093851"/>
              <a:gd name="connsiteX14" fmla="*/ 1132416 w 2487611"/>
              <a:gd name="connsiteY14" fmla="*/ 3453603 h 4093851"/>
              <a:gd name="connsiteX15" fmla="*/ 1220783 w 2487611"/>
              <a:gd name="connsiteY15" fmla="*/ 3617080 h 4093851"/>
              <a:gd name="connsiteX16" fmla="*/ 1336759 w 2487611"/>
              <a:gd name="connsiteY16" fmla="*/ 3464423 h 4093851"/>
              <a:gd name="connsiteX17" fmla="*/ 1359207 w 2487611"/>
              <a:gd name="connsiteY17" fmla="*/ 3350144 h 4093851"/>
              <a:gd name="connsiteX18" fmla="*/ 1463216 w 2487611"/>
              <a:gd name="connsiteY18" fmla="*/ 3466428 h 4093851"/>
              <a:gd name="connsiteX19" fmla="*/ 1447496 w 2487611"/>
              <a:gd name="connsiteY19" fmla="*/ 3282696 h 4093851"/>
              <a:gd name="connsiteX20" fmla="*/ 1355591 w 2487611"/>
              <a:gd name="connsiteY20" fmla="*/ 3167854 h 4093851"/>
              <a:gd name="connsiteX21" fmla="*/ 803026 w 2487611"/>
              <a:gd name="connsiteY21" fmla="*/ 2860289 h 4093851"/>
              <a:gd name="connsiteX22" fmla="*/ 1689473 w 2487611"/>
              <a:gd name="connsiteY22" fmla="*/ 2860289 h 4093851"/>
              <a:gd name="connsiteX23" fmla="*/ 1482985 w 2487611"/>
              <a:gd name="connsiteY23" fmla="*/ 3140337 h 4093851"/>
              <a:gd name="connsiteX24" fmla="*/ 1009514 w 2487611"/>
              <a:gd name="connsiteY24" fmla="*/ 3140337 h 4093851"/>
              <a:gd name="connsiteX25" fmla="*/ 803026 w 2487611"/>
              <a:gd name="connsiteY25" fmla="*/ 2860289 h 4093851"/>
              <a:gd name="connsiteX26" fmla="*/ 1246249 w 2487611"/>
              <a:gd name="connsiteY26" fmla="*/ 1560224 h 4093851"/>
              <a:gd name="connsiteX27" fmla="*/ 1346518 w 2487611"/>
              <a:gd name="connsiteY27" fmla="*/ 1660493 h 4093851"/>
              <a:gd name="connsiteX28" fmla="*/ 1246249 w 2487611"/>
              <a:gd name="connsiteY28" fmla="*/ 1760762 h 4093851"/>
              <a:gd name="connsiteX29" fmla="*/ 1145980 w 2487611"/>
              <a:gd name="connsiteY29" fmla="*/ 1660493 h 4093851"/>
              <a:gd name="connsiteX30" fmla="*/ 1246249 w 2487611"/>
              <a:gd name="connsiteY30" fmla="*/ 1560224 h 4093851"/>
              <a:gd name="connsiteX31" fmla="*/ 1246249 w 2487611"/>
              <a:gd name="connsiteY31" fmla="*/ 1490718 h 4093851"/>
              <a:gd name="connsiteX32" fmla="*/ 1076474 w 2487611"/>
              <a:gd name="connsiteY32" fmla="*/ 1660493 h 4093851"/>
              <a:gd name="connsiteX33" fmla="*/ 1246249 w 2487611"/>
              <a:gd name="connsiteY33" fmla="*/ 1830268 h 4093851"/>
              <a:gd name="connsiteX34" fmla="*/ 1416024 w 2487611"/>
              <a:gd name="connsiteY34" fmla="*/ 1660493 h 4093851"/>
              <a:gd name="connsiteX35" fmla="*/ 1246249 w 2487611"/>
              <a:gd name="connsiteY35" fmla="*/ 1490718 h 4093851"/>
              <a:gd name="connsiteX36" fmla="*/ 1246249 w 2487611"/>
              <a:gd name="connsiteY36" fmla="*/ 737348 h 4093851"/>
              <a:gd name="connsiteX37" fmla="*/ 1446787 w 2487611"/>
              <a:gd name="connsiteY37" fmla="*/ 937886 h 4093851"/>
              <a:gd name="connsiteX38" fmla="*/ 1246249 w 2487611"/>
              <a:gd name="connsiteY38" fmla="*/ 1138424 h 4093851"/>
              <a:gd name="connsiteX39" fmla="*/ 1045711 w 2487611"/>
              <a:gd name="connsiteY39" fmla="*/ 937886 h 4093851"/>
              <a:gd name="connsiteX40" fmla="*/ 1246249 w 2487611"/>
              <a:gd name="connsiteY40" fmla="*/ 737348 h 4093851"/>
              <a:gd name="connsiteX41" fmla="*/ 1246249 w 2487611"/>
              <a:gd name="connsiteY41" fmla="*/ 598336 h 4093851"/>
              <a:gd name="connsiteX42" fmla="*/ 906699 w 2487611"/>
              <a:gd name="connsiteY42" fmla="*/ 937886 h 4093851"/>
              <a:gd name="connsiteX43" fmla="*/ 1246249 w 2487611"/>
              <a:gd name="connsiteY43" fmla="*/ 1277436 h 4093851"/>
              <a:gd name="connsiteX44" fmla="*/ 1585799 w 2487611"/>
              <a:gd name="connsiteY44" fmla="*/ 937886 h 4093851"/>
              <a:gd name="connsiteX45" fmla="*/ 1246249 w 2487611"/>
              <a:gd name="connsiteY45" fmla="*/ 598336 h 4093851"/>
              <a:gd name="connsiteX46" fmla="*/ 1225855 w 2487611"/>
              <a:gd name="connsiteY46" fmla="*/ 9198 h 4093851"/>
              <a:gd name="connsiteX47" fmla="*/ 1243449 w 2487611"/>
              <a:gd name="connsiteY47" fmla="*/ 87037 h 4093851"/>
              <a:gd name="connsiteX48" fmla="*/ 1229544 w 2487611"/>
              <a:gd name="connsiteY48" fmla="*/ 0 h 4093851"/>
              <a:gd name="connsiteX49" fmla="*/ 1891856 w 2487611"/>
              <a:gd name="connsiteY49" fmla="*/ 689325 h 4093851"/>
              <a:gd name="connsiteX50" fmla="*/ 2096831 w 2487611"/>
              <a:gd name="connsiteY50" fmla="*/ 1528592 h 4093851"/>
              <a:gd name="connsiteX51" fmla="*/ 2003408 w 2487611"/>
              <a:gd name="connsiteY51" fmla="*/ 2030177 h 4093851"/>
              <a:gd name="connsiteX52" fmla="*/ 2224895 w 2487611"/>
              <a:gd name="connsiteY52" fmla="*/ 2165537 h 4093851"/>
              <a:gd name="connsiteX53" fmla="*/ 2487611 w 2487611"/>
              <a:gd name="connsiteY53" fmla="*/ 2895692 h 4093851"/>
              <a:gd name="connsiteX54" fmla="*/ 1777602 w 2487611"/>
              <a:gd name="connsiteY54" fmla="*/ 2631706 h 4093851"/>
              <a:gd name="connsiteX55" fmla="*/ 1697050 w 2487611"/>
              <a:gd name="connsiteY55" fmla="*/ 2779686 h 4093851"/>
              <a:gd name="connsiteX56" fmla="*/ 789847 w 2487611"/>
              <a:gd name="connsiteY56" fmla="*/ 2779686 h 4093851"/>
              <a:gd name="connsiteX57" fmla="*/ 709405 w 2487611"/>
              <a:gd name="connsiteY57" fmla="*/ 2631931 h 4093851"/>
              <a:gd name="connsiteX58" fmla="*/ 0 w 2487611"/>
              <a:gd name="connsiteY58" fmla="*/ 2895692 h 4093851"/>
              <a:gd name="connsiteX59" fmla="*/ 262716 w 2487611"/>
              <a:gd name="connsiteY59" fmla="*/ 2165537 h 4093851"/>
              <a:gd name="connsiteX60" fmla="*/ 483603 w 2487611"/>
              <a:gd name="connsiteY60" fmla="*/ 2030543 h 4093851"/>
              <a:gd name="connsiteX61" fmla="*/ 390066 w 2487611"/>
              <a:gd name="connsiteY61" fmla="*/ 1528592 h 4093851"/>
              <a:gd name="connsiteX62" fmla="*/ 595041 w 2487611"/>
              <a:gd name="connsiteY62" fmla="*/ 689325 h 4093851"/>
              <a:gd name="connsiteX63" fmla="*/ 1225855 w 2487611"/>
              <a:gd name="connsiteY63" fmla="*/ 9198 h 4093851"/>
              <a:gd name="connsiteX0" fmla="*/ 1355591 w 2487611"/>
              <a:gd name="connsiteY0" fmla="*/ 3167854 h 4093851"/>
              <a:gd name="connsiteX1" fmla="*/ 1668701 w 2487611"/>
              <a:gd name="connsiteY1" fmla="*/ 3468438 h 4093851"/>
              <a:gd name="connsiteX2" fmla="*/ 1698103 w 2487611"/>
              <a:gd name="connsiteY2" fmla="*/ 3812081 h 4093851"/>
              <a:gd name="connsiteX3" fmla="*/ 1503571 w 2487611"/>
              <a:gd name="connsiteY3" fmla="*/ 3594589 h 4093851"/>
              <a:gd name="connsiteX4" fmla="*/ 1461585 w 2487611"/>
              <a:gd name="connsiteY4" fmla="*/ 3808330 h 4093851"/>
              <a:gd name="connsiteX5" fmla="*/ 1244671 w 2487611"/>
              <a:gd name="connsiteY5" fmla="*/ 4093851 h 4093851"/>
              <a:gd name="connsiteX6" fmla="*/ 1079392 w 2487611"/>
              <a:gd name="connsiteY6" fmla="*/ 3788092 h 4093851"/>
              <a:gd name="connsiteX7" fmla="*/ 987763 w 2487611"/>
              <a:gd name="connsiteY7" fmla="*/ 3655894 h 4093851"/>
              <a:gd name="connsiteX8" fmla="*/ 854400 w 2487611"/>
              <a:gd name="connsiteY8" fmla="*/ 3722616 h 4093851"/>
              <a:gd name="connsiteX9" fmla="*/ 869102 w 2487611"/>
              <a:gd name="connsiteY9" fmla="*/ 3399201 h 4093851"/>
              <a:gd name="connsiteX10" fmla="*/ 1052587 w 2487611"/>
              <a:gd name="connsiteY10" fmla="*/ 3201656 h 4093851"/>
              <a:gd name="connsiteX11" fmla="*/ 1019981 w 2487611"/>
              <a:gd name="connsiteY11" fmla="*/ 3245679 h 4093851"/>
              <a:gd name="connsiteX12" fmla="*/ 1012121 w 2487611"/>
              <a:gd name="connsiteY12" fmla="*/ 3418596 h 4093851"/>
              <a:gd name="connsiteX13" fmla="*/ 1083424 w 2487611"/>
              <a:gd name="connsiteY13" fmla="*/ 3382923 h 4093851"/>
              <a:gd name="connsiteX14" fmla="*/ 1132416 w 2487611"/>
              <a:gd name="connsiteY14" fmla="*/ 3453603 h 4093851"/>
              <a:gd name="connsiteX15" fmla="*/ 1220783 w 2487611"/>
              <a:gd name="connsiteY15" fmla="*/ 3617080 h 4093851"/>
              <a:gd name="connsiteX16" fmla="*/ 1336759 w 2487611"/>
              <a:gd name="connsiteY16" fmla="*/ 3464423 h 4093851"/>
              <a:gd name="connsiteX17" fmla="*/ 1359207 w 2487611"/>
              <a:gd name="connsiteY17" fmla="*/ 3350144 h 4093851"/>
              <a:gd name="connsiteX18" fmla="*/ 1463216 w 2487611"/>
              <a:gd name="connsiteY18" fmla="*/ 3466428 h 4093851"/>
              <a:gd name="connsiteX19" fmla="*/ 1447496 w 2487611"/>
              <a:gd name="connsiteY19" fmla="*/ 3282696 h 4093851"/>
              <a:gd name="connsiteX20" fmla="*/ 1355591 w 2487611"/>
              <a:gd name="connsiteY20" fmla="*/ 3167854 h 4093851"/>
              <a:gd name="connsiteX21" fmla="*/ 803026 w 2487611"/>
              <a:gd name="connsiteY21" fmla="*/ 2860289 h 4093851"/>
              <a:gd name="connsiteX22" fmla="*/ 1689473 w 2487611"/>
              <a:gd name="connsiteY22" fmla="*/ 2860289 h 4093851"/>
              <a:gd name="connsiteX23" fmla="*/ 1482985 w 2487611"/>
              <a:gd name="connsiteY23" fmla="*/ 3140337 h 4093851"/>
              <a:gd name="connsiteX24" fmla="*/ 1009514 w 2487611"/>
              <a:gd name="connsiteY24" fmla="*/ 3140337 h 4093851"/>
              <a:gd name="connsiteX25" fmla="*/ 803026 w 2487611"/>
              <a:gd name="connsiteY25" fmla="*/ 2860289 h 4093851"/>
              <a:gd name="connsiteX26" fmla="*/ 1246249 w 2487611"/>
              <a:gd name="connsiteY26" fmla="*/ 1560224 h 4093851"/>
              <a:gd name="connsiteX27" fmla="*/ 1346518 w 2487611"/>
              <a:gd name="connsiteY27" fmla="*/ 1660493 h 4093851"/>
              <a:gd name="connsiteX28" fmla="*/ 1246249 w 2487611"/>
              <a:gd name="connsiteY28" fmla="*/ 1760762 h 4093851"/>
              <a:gd name="connsiteX29" fmla="*/ 1145980 w 2487611"/>
              <a:gd name="connsiteY29" fmla="*/ 1660493 h 4093851"/>
              <a:gd name="connsiteX30" fmla="*/ 1246249 w 2487611"/>
              <a:gd name="connsiteY30" fmla="*/ 1560224 h 4093851"/>
              <a:gd name="connsiteX31" fmla="*/ 1246249 w 2487611"/>
              <a:gd name="connsiteY31" fmla="*/ 1490718 h 4093851"/>
              <a:gd name="connsiteX32" fmla="*/ 1076474 w 2487611"/>
              <a:gd name="connsiteY32" fmla="*/ 1660493 h 4093851"/>
              <a:gd name="connsiteX33" fmla="*/ 1246249 w 2487611"/>
              <a:gd name="connsiteY33" fmla="*/ 1830268 h 4093851"/>
              <a:gd name="connsiteX34" fmla="*/ 1416024 w 2487611"/>
              <a:gd name="connsiteY34" fmla="*/ 1660493 h 4093851"/>
              <a:gd name="connsiteX35" fmla="*/ 1246249 w 2487611"/>
              <a:gd name="connsiteY35" fmla="*/ 1490718 h 4093851"/>
              <a:gd name="connsiteX36" fmla="*/ 1246249 w 2487611"/>
              <a:gd name="connsiteY36" fmla="*/ 737348 h 4093851"/>
              <a:gd name="connsiteX37" fmla="*/ 1446787 w 2487611"/>
              <a:gd name="connsiteY37" fmla="*/ 937886 h 4093851"/>
              <a:gd name="connsiteX38" fmla="*/ 1246249 w 2487611"/>
              <a:gd name="connsiteY38" fmla="*/ 1138424 h 4093851"/>
              <a:gd name="connsiteX39" fmla="*/ 1045711 w 2487611"/>
              <a:gd name="connsiteY39" fmla="*/ 937886 h 4093851"/>
              <a:gd name="connsiteX40" fmla="*/ 1246249 w 2487611"/>
              <a:gd name="connsiteY40" fmla="*/ 737348 h 4093851"/>
              <a:gd name="connsiteX41" fmla="*/ 1246249 w 2487611"/>
              <a:gd name="connsiteY41" fmla="*/ 598336 h 4093851"/>
              <a:gd name="connsiteX42" fmla="*/ 906699 w 2487611"/>
              <a:gd name="connsiteY42" fmla="*/ 937886 h 4093851"/>
              <a:gd name="connsiteX43" fmla="*/ 1246249 w 2487611"/>
              <a:gd name="connsiteY43" fmla="*/ 1277436 h 4093851"/>
              <a:gd name="connsiteX44" fmla="*/ 1585799 w 2487611"/>
              <a:gd name="connsiteY44" fmla="*/ 937886 h 4093851"/>
              <a:gd name="connsiteX45" fmla="*/ 1246249 w 2487611"/>
              <a:gd name="connsiteY45" fmla="*/ 598336 h 4093851"/>
              <a:gd name="connsiteX46" fmla="*/ 1225855 w 2487611"/>
              <a:gd name="connsiteY46" fmla="*/ 9198 h 4093851"/>
              <a:gd name="connsiteX47" fmla="*/ 1229544 w 2487611"/>
              <a:gd name="connsiteY47" fmla="*/ 0 h 4093851"/>
              <a:gd name="connsiteX48" fmla="*/ 1891856 w 2487611"/>
              <a:gd name="connsiteY48" fmla="*/ 689325 h 4093851"/>
              <a:gd name="connsiteX49" fmla="*/ 2096831 w 2487611"/>
              <a:gd name="connsiteY49" fmla="*/ 1528592 h 4093851"/>
              <a:gd name="connsiteX50" fmla="*/ 2003408 w 2487611"/>
              <a:gd name="connsiteY50" fmla="*/ 2030177 h 4093851"/>
              <a:gd name="connsiteX51" fmla="*/ 2224895 w 2487611"/>
              <a:gd name="connsiteY51" fmla="*/ 2165537 h 4093851"/>
              <a:gd name="connsiteX52" fmla="*/ 2487611 w 2487611"/>
              <a:gd name="connsiteY52" fmla="*/ 2895692 h 4093851"/>
              <a:gd name="connsiteX53" fmla="*/ 1777602 w 2487611"/>
              <a:gd name="connsiteY53" fmla="*/ 2631706 h 4093851"/>
              <a:gd name="connsiteX54" fmla="*/ 1697050 w 2487611"/>
              <a:gd name="connsiteY54" fmla="*/ 2779686 h 4093851"/>
              <a:gd name="connsiteX55" fmla="*/ 789847 w 2487611"/>
              <a:gd name="connsiteY55" fmla="*/ 2779686 h 4093851"/>
              <a:gd name="connsiteX56" fmla="*/ 709405 w 2487611"/>
              <a:gd name="connsiteY56" fmla="*/ 2631931 h 4093851"/>
              <a:gd name="connsiteX57" fmla="*/ 0 w 2487611"/>
              <a:gd name="connsiteY57" fmla="*/ 2895692 h 4093851"/>
              <a:gd name="connsiteX58" fmla="*/ 262716 w 2487611"/>
              <a:gd name="connsiteY58" fmla="*/ 2165537 h 4093851"/>
              <a:gd name="connsiteX59" fmla="*/ 483603 w 2487611"/>
              <a:gd name="connsiteY59" fmla="*/ 2030543 h 4093851"/>
              <a:gd name="connsiteX60" fmla="*/ 390066 w 2487611"/>
              <a:gd name="connsiteY60" fmla="*/ 1528592 h 4093851"/>
              <a:gd name="connsiteX61" fmla="*/ 595041 w 2487611"/>
              <a:gd name="connsiteY61" fmla="*/ 689325 h 4093851"/>
              <a:gd name="connsiteX62" fmla="*/ 1225855 w 2487611"/>
              <a:gd name="connsiteY62" fmla="*/ 9198 h 4093851"/>
              <a:gd name="connsiteX0" fmla="*/ 1355591 w 2487611"/>
              <a:gd name="connsiteY0" fmla="*/ 3168890 h 4094887"/>
              <a:gd name="connsiteX1" fmla="*/ 1668701 w 2487611"/>
              <a:gd name="connsiteY1" fmla="*/ 3469474 h 4094887"/>
              <a:gd name="connsiteX2" fmla="*/ 1698103 w 2487611"/>
              <a:gd name="connsiteY2" fmla="*/ 3813117 h 4094887"/>
              <a:gd name="connsiteX3" fmla="*/ 1503571 w 2487611"/>
              <a:gd name="connsiteY3" fmla="*/ 3595625 h 4094887"/>
              <a:gd name="connsiteX4" fmla="*/ 1461585 w 2487611"/>
              <a:gd name="connsiteY4" fmla="*/ 3809366 h 4094887"/>
              <a:gd name="connsiteX5" fmla="*/ 1244671 w 2487611"/>
              <a:gd name="connsiteY5" fmla="*/ 4094887 h 4094887"/>
              <a:gd name="connsiteX6" fmla="*/ 1079392 w 2487611"/>
              <a:gd name="connsiteY6" fmla="*/ 3789128 h 4094887"/>
              <a:gd name="connsiteX7" fmla="*/ 987763 w 2487611"/>
              <a:gd name="connsiteY7" fmla="*/ 3656930 h 4094887"/>
              <a:gd name="connsiteX8" fmla="*/ 854400 w 2487611"/>
              <a:gd name="connsiteY8" fmla="*/ 3723652 h 4094887"/>
              <a:gd name="connsiteX9" fmla="*/ 869102 w 2487611"/>
              <a:gd name="connsiteY9" fmla="*/ 3400237 h 4094887"/>
              <a:gd name="connsiteX10" fmla="*/ 1052587 w 2487611"/>
              <a:gd name="connsiteY10" fmla="*/ 3202692 h 4094887"/>
              <a:gd name="connsiteX11" fmla="*/ 1019981 w 2487611"/>
              <a:gd name="connsiteY11" fmla="*/ 3246715 h 4094887"/>
              <a:gd name="connsiteX12" fmla="*/ 1012121 w 2487611"/>
              <a:gd name="connsiteY12" fmla="*/ 3419632 h 4094887"/>
              <a:gd name="connsiteX13" fmla="*/ 1083424 w 2487611"/>
              <a:gd name="connsiteY13" fmla="*/ 3383959 h 4094887"/>
              <a:gd name="connsiteX14" fmla="*/ 1132416 w 2487611"/>
              <a:gd name="connsiteY14" fmla="*/ 3454639 h 4094887"/>
              <a:gd name="connsiteX15" fmla="*/ 1220783 w 2487611"/>
              <a:gd name="connsiteY15" fmla="*/ 3618116 h 4094887"/>
              <a:gd name="connsiteX16" fmla="*/ 1336759 w 2487611"/>
              <a:gd name="connsiteY16" fmla="*/ 3465459 h 4094887"/>
              <a:gd name="connsiteX17" fmla="*/ 1359207 w 2487611"/>
              <a:gd name="connsiteY17" fmla="*/ 3351180 h 4094887"/>
              <a:gd name="connsiteX18" fmla="*/ 1463216 w 2487611"/>
              <a:gd name="connsiteY18" fmla="*/ 3467464 h 4094887"/>
              <a:gd name="connsiteX19" fmla="*/ 1447496 w 2487611"/>
              <a:gd name="connsiteY19" fmla="*/ 3283732 h 4094887"/>
              <a:gd name="connsiteX20" fmla="*/ 1355591 w 2487611"/>
              <a:gd name="connsiteY20" fmla="*/ 3168890 h 4094887"/>
              <a:gd name="connsiteX21" fmla="*/ 803026 w 2487611"/>
              <a:gd name="connsiteY21" fmla="*/ 2861325 h 4094887"/>
              <a:gd name="connsiteX22" fmla="*/ 1689473 w 2487611"/>
              <a:gd name="connsiteY22" fmla="*/ 2861325 h 4094887"/>
              <a:gd name="connsiteX23" fmla="*/ 1482985 w 2487611"/>
              <a:gd name="connsiteY23" fmla="*/ 3141373 h 4094887"/>
              <a:gd name="connsiteX24" fmla="*/ 1009514 w 2487611"/>
              <a:gd name="connsiteY24" fmla="*/ 3141373 h 4094887"/>
              <a:gd name="connsiteX25" fmla="*/ 803026 w 2487611"/>
              <a:gd name="connsiteY25" fmla="*/ 2861325 h 4094887"/>
              <a:gd name="connsiteX26" fmla="*/ 1246249 w 2487611"/>
              <a:gd name="connsiteY26" fmla="*/ 1561260 h 4094887"/>
              <a:gd name="connsiteX27" fmla="*/ 1346518 w 2487611"/>
              <a:gd name="connsiteY27" fmla="*/ 1661529 h 4094887"/>
              <a:gd name="connsiteX28" fmla="*/ 1246249 w 2487611"/>
              <a:gd name="connsiteY28" fmla="*/ 1761798 h 4094887"/>
              <a:gd name="connsiteX29" fmla="*/ 1145980 w 2487611"/>
              <a:gd name="connsiteY29" fmla="*/ 1661529 h 4094887"/>
              <a:gd name="connsiteX30" fmla="*/ 1246249 w 2487611"/>
              <a:gd name="connsiteY30" fmla="*/ 1561260 h 4094887"/>
              <a:gd name="connsiteX31" fmla="*/ 1246249 w 2487611"/>
              <a:gd name="connsiteY31" fmla="*/ 1491754 h 4094887"/>
              <a:gd name="connsiteX32" fmla="*/ 1076474 w 2487611"/>
              <a:gd name="connsiteY32" fmla="*/ 1661529 h 4094887"/>
              <a:gd name="connsiteX33" fmla="*/ 1246249 w 2487611"/>
              <a:gd name="connsiteY33" fmla="*/ 1831304 h 4094887"/>
              <a:gd name="connsiteX34" fmla="*/ 1416024 w 2487611"/>
              <a:gd name="connsiteY34" fmla="*/ 1661529 h 4094887"/>
              <a:gd name="connsiteX35" fmla="*/ 1246249 w 2487611"/>
              <a:gd name="connsiteY35" fmla="*/ 1491754 h 4094887"/>
              <a:gd name="connsiteX36" fmla="*/ 1246249 w 2487611"/>
              <a:gd name="connsiteY36" fmla="*/ 738384 h 4094887"/>
              <a:gd name="connsiteX37" fmla="*/ 1446787 w 2487611"/>
              <a:gd name="connsiteY37" fmla="*/ 938922 h 4094887"/>
              <a:gd name="connsiteX38" fmla="*/ 1246249 w 2487611"/>
              <a:gd name="connsiteY38" fmla="*/ 1139460 h 4094887"/>
              <a:gd name="connsiteX39" fmla="*/ 1045711 w 2487611"/>
              <a:gd name="connsiteY39" fmla="*/ 938922 h 4094887"/>
              <a:gd name="connsiteX40" fmla="*/ 1246249 w 2487611"/>
              <a:gd name="connsiteY40" fmla="*/ 738384 h 4094887"/>
              <a:gd name="connsiteX41" fmla="*/ 1246249 w 2487611"/>
              <a:gd name="connsiteY41" fmla="*/ 599372 h 4094887"/>
              <a:gd name="connsiteX42" fmla="*/ 906699 w 2487611"/>
              <a:gd name="connsiteY42" fmla="*/ 938922 h 4094887"/>
              <a:gd name="connsiteX43" fmla="*/ 1246249 w 2487611"/>
              <a:gd name="connsiteY43" fmla="*/ 1278472 h 4094887"/>
              <a:gd name="connsiteX44" fmla="*/ 1585799 w 2487611"/>
              <a:gd name="connsiteY44" fmla="*/ 938922 h 4094887"/>
              <a:gd name="connsiteX45" fmla="*/ 1246249 w 2487611"/>
              <a:gd name="connsiteY45" fmla="*/ 599372 h 4094887"/>
              <a:gd name="connsiteX46" fmla="*/ 1235050 w 2487611"/>
              <a:gd name="connsiteY46" fmla="*/ 0 h 4094887"/>
              <a:gd name="connsiteX47" fmla="*/ 1229544 w 2487611"/>
              <a:gd name="connsiteY47" fmla="*/ 1036 h 4094887"/>
              <a:gd name="connsiteX48" fmla="*/ 1891856 w 2487611"/>
              <a:gd name="connsiteY48" fmla="*/ 690361 h 4094887"/>
              <a:gd name="connsiteX49" fmla="*/ 2096831 w 2487611"/>
              <a:gd name="connsiteY49" fmla="*/ 1529628 h 4094887"/>
              <a:gd name="connsiteX50" fmla="*/ 2003408 w 2487611"/>
              <a:gd name="connsiteY50" fmla="*/ 2031213 h 4094887"/>
              <a:gd name="connsiteX51" fmla="*/ 2224895 w 2487611"/>
              <a:gd name="connsiteY51" fmla="*/ 2166573 h 4094887"/>
              <a:gd name="connsiteX52" fmla="*/ 2487611 w 2487611"/>
              <a:gd name="connsiteY52" fmla="*/ 2896728 h 4094887"/>
              <a:gd name="connsiteX53" fmla="*/ 1777602 w 2487611"/>
              <a:gd name="connsiteY53" fmla="*/ 2632742 h 4094887"/>
              <a:gd name="connsiteX54" fmla="*/ 1697050 w 2487611"/>
              <a:gd name="connsiteY54" fmla="*/ 2780722 h 4094887"/>
              <a:gd name="connsiteX55" fmla="*/ 789847 w 2487611"/>
              <a:gd name="connsiteY55" fmla="*/ 2780722 h 4094887"/>
              <a:gd name="connsiteX56" fmla="*/ 709405 w 2487611"/>
              <a:gd name="connsiteY56" fmla="*/ 2632967 h 4094887"/>
              <a:gd name="connsiteX57" fmla="*/ 0 w 2487611"/>
              <a:gd name="connsiteY57" fmla="*/ 2896728 h 4094887"/>
              <a:gd name="connsiteX58" fmla="*/ 262716 w 2487611"/>
              <a:gd name="connsiteY58" fmla="*/ 2166573 h 4094887"/>
              <a:gd name="connsiteX59" fmla="*/ 483603 w 2487611"/>
              <a:gd name="connsiteY59" fmla="*/ 2031579 h 4094887"/>
              <a:gd name="connsiteX60" fmla="*/ 390066 w 2487611"/>
              <a:gd name="connsiteY60" fmla="*/ 1529628 h 4094887"/>
              <a:gd name="connsiteX61" fmla="*/ 595041 w 2487611"/>
              <a:gd name="connsiteY61" fmla="*/ 690361 h 4094887"/>
              <a:gd name="connsiteX62" fmla="*/ 1235050 w 2487611"/>
              <a:gd name="connsiteY62" fmla="*/ 0 h 4094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87611" h="4094887">
                <a:moveTo>
                  <a:pt x="1355591" y="3168890"/>
                </a:moveTo>
                <a:cubicBezTo>
                  <a:pt x="1473595" y="3210993"/>
                  <a:pt x="1581876" y="3305191"/>
                  <a:pt x="1668701" y="3469474"/>
                </a:cubicBezTo>
                <a:cubicBezTo>
                  <a:pt x="1695925" y="3526851"/>
                  <a:pt x="1780322" y="3714906"/>
                  <a:pt x="1698103" y="3813117"/>
                </a:cubicBezTo>
                <a:cubicBezTo>
                  <a:pt x="1602299" y="3649464"/>
                  <a:pt x="1614173" y="3625906"/>
                  <a:pt x="1503571" y="3595625"/>
                </a:cubicBezTo>
                <a:cubicBezTo>
                  <a:pt x="1496942" y="3685463"/>
                  <a:pt x="1467966" y="3774165"/>
                  <a:pt x="1461585" y="3809366"/>
                </a:cubicBezTo>
                <a:cubicBezTo>
                  <a:pt x="1385470" y="3978592"/>
                  <a:pt x="1404096" y="3968132"/>
                  <a:pt x="1244671" y="4094887"/>
                </a:cubicBezTo>
                <a:cubicBezTo>
                  <a:pt x="1246206" y="3880802"/>
                  <a:pt x="1159532" y="3834965"/>
                  <a:pt x="1079392" y="3789128"/>
                </a:cubicBezTo>
                <a:cubicBezTo>
                  <a:pt x="1026853" y="3769315"/>
                  <a:pt x="996695" y="3717697"/>
                  <a:pt x="987763" y="3656930"/>
                </a:cubicBezTo>
                <a:cubicBezTo>
                  <a:pt x="943900" y="3685346"/>
                  <a:pt x="898437" y="3695225"/>
                  <a:pt x="854400" y="3723652"/>
                </a:cubicBezTo>
                <a:cubicBezTo>
                  <a:pt x="854400" y="3658863"/>
                  <a:pt x="789060" y="3535267"/>
                  <a:pt x="869102" y="3400237"/>
                </a:cubicBezTo>
                <a:cubicBezTo>
                  <a:pt x="905823" y="3342803"/>
                  <a:pt x="973047" y="3258718"/>
                  <a:pt x="1052587" y="3202692"/>
                </a:cubicBezTo>
                <a:lnTo>
                  <a:pt x="1019981" y="3246715"/>
                </a:lnTo>
                <a:cubicBezTo>
                  <a:pt x="977187" y="3318910"/>
                  <a:pt x="1012121" y="3384991"/>
                  <a:pt x="1012121" y="3419632"/>
                </a:cubicBezTo>
                <a:cubicBezTo>
                  <a:pt x="1035665" y="3404433"/>
                  <a:pt x="1059972" y="3399151"/>
                  <a:pt x="1083424" y="3383959"/>
                </a:cubicBezTo>
                <a:cubicBezTo>
                  <a:pt x="1088200" y="3416448"/>
                  <a:pt x="1104325" y="3444046"/>
                  <a:pt x="1132416" y="3454639"/>
                </a:cubicBezTo>
                <a:cubicBezTo>
                  <a:pt x="1175263" y="3479146"/>
                  <a:pt x="1221604" y="3503653"/>
                  <a:pt x="1220783" y="3618116"/>
                </a:cubicBezTo>
                <a:cubicBezTo>
                  <a:pt x="1306022" y="3550346"/>
                  <a:pt x="1296063" y="3555938"/>
                  <a:pt x="1336759" y="3465459"/>
                </a:cubicBezTo>
                <a:cubicBezTo>
                  <a:pt x="1340170" y="3446638"/>
                  <a:pt x="1355662" y="3399214"/>
                  <a:pt x="1359207" y="3351180"/>
                </a:cubicBezTo>
                <a:cubicBezTo>
                  <a:pt x="1418341" y="3367371"/>
                  <a:pt x="1411993" y="3379966"/>
                  <a:pt x="1463216" y="3467464"/>
                </a:cubicBezTo>
                <a:cubicBezTo>
                  <a:pt x="1507175" y="3414955"/>
                  <a:pt x="1462051" y="3314410"/>
                  <a:pt x="1447496" y="3283732"/>
                </a:cubicBezTo>
                <a:cubicBezTo>
                  <a:pt x="1420721" y="3233074"/>
                  <a:pt x="1390133" y="3194880"/>
                  <a:pt x="1355591" y="3168890"/>
                </a:cubicBezTo>
                <a:close/>
                <a:moveTo>
                  <a:pt x="803026" y="2861325"/>
                </a:moveTo>
                <a:lnTo>
                  <a:pt x="1689473" y="2861325"/>
                </a:lnTo>
                <a:lnTo>
                  <a:pt x="1482985" y="3141373"/>
                </a:lnTo>
                <a:lnTo>
                  <a:pt x="1009514" y="3141373"/>
                </a:lnTo>
                <a:lnTo>
                  <a:pt x="803026" y="2861325"/>
                </a:lnTo>
                <a:close/>
                <a:moveTo>
                  <a:pt x="1246249" y="1561260"/>
                </a:moveTo>
                <a:cubicBezTo>
                  <a:pt x="1301626" y="1561260"/>
                  <a:pt x="1346518" y="1606152"/>
                  <a:pt x="1346518" y="1661529"/>
                </a:cubicBezTo>
                <a:cubicBezTo>
                  <a:pt x="1346518" y="1716906"/>
                  <a:pt x="1301626" y="1761798"/>
                  <a:pt x="1246249" y="1761798"/>
                </a:cubicBezTo>
                <a:cubicBezTo>
                  <a:pt x="1190872" y="1761798"/>
                  <a:pt x="1145980" y="1716906"/>
                  <a:pt x="1145980" y="1661529"/>
                </a:cubicBezTo>
                <a:cubicBezTo>
                  <a:pt x="1145980" y="1606152"/>
                  <a:pt x="1190872" y="1561260"/>
                  <a:pt x="1246249" y="1561260"/>
                </a:cubicBezTo>
                <a:close/>
                <a:moveTo>
                  <a:pt x="1246249" y="1491754"/>
                </a:moveTo>
                <a:cubicBezTo>
                  <a:pt x="1152485" y="1491754"/>
                  <a:pt x="1076474" y="1567765"/>
                  <a:pt x="1076474" y="1661529"/>
                </a:cubicBezTo>
                <a:cubicBezTo>
                  <a:pt x="1076474" y="1755293"/>
                  <a:pt x="1152485" y="1831304"/>
                  <a:pt x="1246249" y="1831304"/>
                </a:cubicBezTo>
                <a:cubicBezTo>
                  <a:pt x="1340013" y="1831304"/>
                  <a:pt x="1416024" y="1755293"/>
                  <a:pt x="1416024" y="1661529"/>
                </a:cubicBezTo>
                <a:cubicBezTo>
                  <a:pt x="1416024" y="1567765"/>
                  <a:pt x="1340013" y="1491754"/>
                  <a:pt x="1246249" y="1491754"/>
                </a:cubicBezTo>
                <a:close/>
                <a:moveTo>
                  <a:pt x="1246249" y="738384"/>
                </a:moveTo>
                <a:cubicBezTo>
                  <a:pt x="1357003" y="738384"/>
                  <a:pt x="1446787" y="828168"/>
                  <a:pt x="1446787" y="938922"/>
                </a:cubicBezTo>
                <a:cubicBezTo>
                  <a:pt x="1446787" y="1049676"/>
                  <a:pt x="1357003" y="1139460"/>
                  <a:pt x="1246249" y="1139460"/>
                </a:cubicBezTo>
                <a:cubicBezTo>
                  <a:pt x="1135495" y="1139460"/>
                  <a:pt x="1045711" y="1049676"/>
                  <a:pt x="1045711" y="938922"/>
                </a:cubicBezTo>
                <a:cubicBezTo>
                  <a:pt x="1045711" y="828168"/>
                  <a:pt x="1135495" y="738384"/>
                  <a:pt x="1246249" y="738384"/>
                </a:cubicBezTo>
                <a:close/>
                <a:moveTo>
                  <a:pt x="1246249" y="599372"/>
                </a:moveTo>
                <a:cubicBezTo>
                  <a:pt x="1058721" y="599372"/>
                  <a:pt x="906699" y="751394"/>
                  <a:pt x="906699" y="938922"/>
                </a:cubicBezTo>
                <a:cubicBezTo>
                  <a:pt x="906699" y="1126450"/>
                  <a:pt x="1058721" y="1278472"/>
                  <a:pt x="1246249" y="1278472"/>
                </a:cubicBezTo>
                <a:cubicBezTo>
                  <a:pt x="1433777" y="1278472"/>
                  <a:pt x="1585799" y="1126450"/>
                  <a:pt x="1585799" y="938922"/>
                </a:cubicBezTo>
                <a:cubicBezTo>
                  <a:pt x="1585799" y="751394"/>
                  <a:pt x="1433777" y="599372"/>
                  <a:pt x="1246249" y="599372"/>
                </a:cubicBezTo>
                <a:close/>
                <a:moveTo>
                  <a:pt x="1235050" y="0"/>
                </a:moveTo>
                <a:lnTo>
                  <a:pt x="1229544" y="1036"/>
                </a:lnTo>
                <a:cubicBezTo>
                  <a:pt x="1489347" y="133873"/>
                  <a:pt x="1749649" y="461397"/>
                  <a:pt x="1891856" y="690361"/>
                </a:cubicBezTo>
                <a:cubicBezTo>
                  <a:pt x="2013592" y="919326"/>
                  <a:pt x="2102003" y="1246061"/>
                  <a:pt x="2096831" y="1529628"/>
                </a:cubicBezTo>
                <a:cubicBezTo>
                  <a:pt x="2096831" y="1659128"/>
                  <a:pt x="2058845" y="1842372"/>
                  <a:pt x="2003408" y="2031213"/>
                </a:cubicBezTo>
                <a:lnTo>
                  <a:pt x="2224895" y="2166573"/>
                </a:lnTo>
                <a:lnTo>
                  <a:pt x="2487611" y="2896728"/>
                </a:lnTo>
                <a:lnTo>
                  <a:pt x="1777602" y="2632742"/>
                </a:lnTo>
                <a:cubicBezTo>
                  <a:pt x="1749049" y="2692676"/>
                  <a:pt x="1721557" y="2743254"/>
                  <a:pt x="1697050" y="2780722"/>
                </a:cubicBezTo>
                <a:lnTo>
                  <a:pt x="789847" y="2780722"/>
                </a:lnTo>
                <a:cubicBezTo>
                  <a:pt x="765372" y="2743301"/>
                  <a:pt x="737918" y="2692803"/>
                  <a:pt x="709405" y="2632967"/>
                </a:cubicBezTo>
                <a:lnTo>
                  <a:pt x="0" y="2896728"/>
                </a:lnTo>
                <a:lnTo>
                  <a:pt x="262716" y="2166573"/>
                </a:lnTo>
                <a:lnTo>
                  <a:pt x="483603" y="2031579"/>
                </a:lnTo>
                <a:cubicBezTo>
                  <a:pt x="428102" y="1842611"/>
                  <a:pt x="390066" y="1659212"/>
                  <a:pt x="390066" y="1529628"/>
                </a:cubicBezTo>
                <a:cubicBezTo>
                  <a:pt x="384894" y="1246061"/>
                  <a:pt x="473305" y="919326"/>
                  <a:pt x="595041" y="690361"/>
                </a:cubicBezTo>
                <a:cubicBezTo>
                  <a:pt x="737248" y="461397"/>
                  <a:pt x="957359" y="97388"/>
                  <a:pt x="123505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grpSp>
        <p:nvGrpSpPr>
          <p:cNvPr id="17" name="그룹 27">
            <a:extLst>
              <a:ext uri="{FF2B5EF4-FFF2-40B4-BE49-F238E27FC236}">
                <a16:creationId xmlns:a16="http://schemas.microsoft.com/office/drawing/2014/main" id="{7BCFE916-E190-4C8C-B819-91C289EAA924}"/>
              </a:ext>
            </a:extLst>
          </p:cNvPr>
          <p:cNvGrpSpPr/>
          <p:nvPr/>
        </p:nvGrpSpPr>
        <p:grpSpPr>
          <a:xfrm>
            <a:off x="1446014" y="3055897"/>
            <a:ext cx="2304000" cy="1118322"/>
            <a:chOff x="3556042" y="1744979"/>
            <a:chExt cx="3240000" cy="1118322"/>
          </a:xfrm>
        </p:grpSpPr>
        <p:sp>
          <p:nvSpPr>
            <p:cNvPr id="18" name="TextBox 17">
              <a:extLst>
                <a:ext uri="{FF2B5EF4-FFF2-40B4-BE49-F238E27FC236}">
                  <a16:creationId xmlns:a16="http://schemas.microsoft.com/office/drawing/2014/main" id="{5578499F-7638-4E4A-BD12-2443C0660C07}"/>
                </a:ext>
              </a:extLst>
            </p:cNvPr>
            <p:cNvSpPr txBox="1"/>
            <p:nvPr/>
          </p:nvSpPr>
          <p:spPr>
            <a:xfrm>
              <a:off x="3556042" y="2032304"/>
              <a:ext cx="3240000" cy="830997"/>
            </a:xfrm>
            <a:prstGeom prst="rect">
              <a:avLst/>
            </a:prstGeom>
            <a:noFill/>
          </p:spPr>
          <p:txBody>
            <a:bodyPr wrap="square" rtlCol="0">
              <a:spAutoFit/>
            </a:bodyPr>
            <a:lstStyle/>
            <a:p>
              <a:r>
                <a:rPr lang="fa-IR" altLang="ko-KR" sz="1200" dirty="0">
                  <a:solidFill>
                    <a:schemeClr val="tx1">
                      <a:lumMod val="75000"/>
                      <a:lumOff val="25000"/>
                    </a:schemeClr>
                  </a:solidFill>
                  <a:ea typeface="FZShuTi" pitchFamily="2" charset="-122"/>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a:t>
              </a:r>
              <a:endParaRPr lang="ko-KR" altLang="en-US" sz="1200" dirty="0">
                <a:solidFill>
                  <a:schemeClr val="tx1">
                    <a:lumMod val="75000"/>
                    <a:lumOff val="25000"/>
                  </a:schemeClr>
                </a:solidFill>
                <a:cs typeface="B Nazanin" panose="00000700000000000000" pitchFamily="2" charset="-78"/>
              </a:endParaRPr>
            </a:p>
          </p:txBody>
        </p:sp>
        <p:sp>
          <p:nvSpPr>
            <p:cNvPr id="19" name="TextBox 18">
              <a:extLst>
                <a:ext uri="{FF2B5EF4-FFF2-40B4-BE49-F238E27FC236}">
                  <a16:creationId xmlns:a16="http://schemas.microsoft.com/office/drawing/2014/main" id="{5B9C323A-7290-4EFE-8370-2FF4885EB66E}"/>
                </a:ext>
              </a:extLst>
            </p:cNvPr>
            <p:cNvSpPr txBox="1"/>
            <p:nvPr/>
          </p:nvSpPr>
          <p:spPr>
            <a:xfrm>
              <a:off x="3556042" y="1744979"/>
              <a:ext cx="3240000" cy="276999"/>
            </a:xfrm>
            <a:prstGeom prst="rect">
              <a:avLst/>
            </a:prstGeom>
            <a:noFill/>
          </p:spPr>
          <p:txBody>
            <a:bodyPr wrap="square" rtlCol="0">
              <a:spAutoFit/>
            </a:bodyPr>
            <a:lstStyle/>
            <a:p>
              <a:r>
                <a:rPr lang="fa-IR" altLang="ko-KR" sz="1200" b="1" dirty="0">
                  <a:solidFill>
                    <a:schemeClr val="tx1">
                      <a:lumMod val="75000"/>
                      <a:lumOff val="25000"/>
                    </a:schemeClr>
                  </a:solidFill>
                  <a:ea typeface="FZShuTi" pitchFamily="2" charset="-122"/>
                  <a:cs typeface="B Nazanin" panose="00000700000000000000" pitchFamily="2" charset="-78"/>
                </a:rPr>
                <a:t>مطالب_اینجا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20" name="그룹 30">
            <a:extLst>
              <a:ext uri="{FF2B5EF4-FFF2-40B4-BE49-F238E27FC236}">
                <a16:creationId xmlns:a16="http://schemas.microsoft.com/office/drawing/2014/main" id="{A184BB10-53BC-48C1-8E96-25EF38B1E435}"/>
              </a:ext>
            </a:extLst>
          </p:cNvPr>
          <p:cNvGrpSpPr/>
          <p:nvPr/>
        </p:nvGrpSpPr>
        <p:grpSpPr>
          <a:xfrm>
            <a:off x="1446014" y="4565152"/>
            <a:ext cx="2304000" cy="1118322"/>
            <a:chOff x="3556042" y="1744979"/>
            <a:chExt cx="3240000" cy="1118322"/>
          </a:xfrm>
        </p:grpSpPr>
        <p:sp>
          <p:nvSpPr>
            <p:cNvPr id="21" name="TextBox 20">
              <a:extLst>
                <a:ext uri="{FF2B5EF4-FFF2-40B4-BE49-F238E27FC236}">
                  <a16:creationId xmlns:a16="http://schemas.microsoft.com/office/drawing/2014/main" id="{8C26CAA4-C3E3-4799-8AB2-E7DF97368207}"/>
                </a:ext>
              </a:extLst>
            </p:cNvPr>
            <p:cNvSpPr txBox="1"/>
            <p:nvPr/>
          </p:nvSpPr>
          <p:spPr>
            <a:xfrm>
              <a:off x="3556042" y="2032304"/>
              <a:ext cx="3240000" cy="830997"/>
            </a:xfrm>
            <a:prstGeom prst="rect">
              <a:avLst/>
            </a:prstGeom>
            <a:noFill/>
          </p:spPr>
          <p:txBody>
            <a:bodyPr wrap="square" rtlCol="0">
              <a:spAutoFit/>
            </a:bodyPr>
            <a:lstStyle/>
            <a:p>
              <a:r>
                <a:rPr lang="fa-IR" altLang="ko-KR" sz="1200" dirty="0">
                  <a:solidFill>
                    <a:schemeClr val="tx1">
                      <a:lumMod val="75000"/>
                      <a:lumOff val="25000"/>
                    </a:schemeClr>
                  </a:solidFill>
                  <a:ea typeface="FZShuTi" pitchFamily="2" charset="-122"/>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a:t>
              </a:r>
              <a:endParaRPr lang="ko-KR" altLang="en-US" sz="1200" dirty="0">
                <a:solidFill>
                  <a:schemeClr val="tx1">
                    <a:lumMod val="75000"/>
                    <a:lumOff val="25000"/>
                  </a:schemeClr>
                </a:solidFill>
                <a:cs typeface="B Nazanin" panose="00000700000000000000" pitchFamily="2" charset="-78"/>
              </a:endParaRPr>
            </a:p>
          </p:txBody>
        </p:sp>
        <p:sp>
          <p:nvSpPr>
            <p:cNvPr id="22" name="TextBox 21">
              <a:extLst>
                <a:ext uri="{FF2B5EF4-FFF2-40B4-BE49-F238E27FC236}">
                  <a16:creationId xmlns:a16="http://schemas.microsoft.com/office/drawing/2014/main" id="{D3132D8E-03D3-4B16-ACBE-9012C8691172}"/>
                </a:ext>
              </a:extLst>
            </p:cNvPr>
            <p:cNvSpPr txBox="1"/>
            <p:nvPr/>
          </p:nvSpPr>
          <p:spPr>
            <a:xfrm>
              <a:off x="3556042" y="1744979"/>
              <a:ext cx="3240000" cy="276999"/>
            </a:xfrm>
            <a:prstGeom prst="rect">
              <a:avLst/>
            </a:prstGeom>
            <a:noFill/>
          </p:spPr>
          <p:txBody>
            <a:bodyPr wrap="square" rtlCol="0">
              <a:spAutoFit/>
            </a:bodyPr>
            <a:lstStyle/>
            <a:p>
              <a:r>
                <a:rPr lang="fa-IR" altLang="ko-KR" sz="1200" b="1" dirty="0">
                  <a:solidFill>
                    <a:schemeClr val="tx1">
                      <a:lumMod val="75000"/>
                      <a:lumOff val="25000"/>
                    </a:schemeClr>
                  </a:solidFill>
                  <a:ea typeface="FZShuTi" pitchFamily="2" charset="-122"/>
                  <a:cs typeface="B Nazanin" panose="00000700000000000000" pitchFamily="2" charset="-78"/>
                </a:rPr>
                <a:t>مطالب_اینجا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23" name="그룹 40">
            <a:extLst>
              <a:ext uri="{FF2B5EF4-FFF2-40B4-BE49-F238E27FC236}">
                <a16:creationId xmlns:a16="http://schemas.microsoft.com/office/drawing/2014/main" id="{6B393077-BD56-4394-920F-ADF693097C1C}"/>
              </a:ext>
            </a:extLst>
          </p:cNvPr>
          <p:cNvGrpSpPr/>
          <p:nvPr/>
        </p:nvGrpSpPr>
        <p:grpSpPr>
          <a:xfrm>
            <a:off x="9341302" y="3055897"/>
            <a:ext cx="2304000" cy="1118322"/>
            <a:chOff x="3556042" y="1744979"/>
            <a:chExt cx="3240000" cy="1118322"/>
          </a:xfrm>
        </p:grpSpPr>
        <p:sp>
          <p:nvSpPr>
            <p:cNvPr id="24" name="TextBox 23">
              <a:extLst>
                <a:ext uri="{FF2B5EF4-FFF2-40B4-BE49-F238E27FC236}">
                  <a16:creationId xmlns:a16="http://schemas.microsoft.com/office/drawing/2014/main" id="{397DC641-AB9D-420D-94E2-FFFA50BDCD1F}"/>
                </a:ext>
              </a:extLst>
            </p:cNvPr>
            <p:cNvSpPr txBox="1"/>
            <p:nvPr/>
          </p:nvSpPr>
          <p:spPr>
            <a:xfrm>
              <a:off x="3556042" y="2032304"/>
              <a:ext cx="3240000" cy="830997"/>
            </a:xfrm>
            <a:prstGeom prst="rect">
              <a:avLst/>
            </a:prstGeom>
            <a:noFill/>
          </p:spPr>
          <p:txBody>
            <a:bodyPr wrap="square" rtlCol="0">
              <a:spAutoFit/>
            </a:bodyPr>
            <a:lstStyle/>
            <a:p>
              <a:r>
                <a:rPr lang="fa-IR" altLang="ko-KR" sz="1200" dirty="0">
                  <a:solidFill>
                    <a:schemeClr val="tx1">
                      <a:lumMod val="75000"/>
                      <a:lumOff val="25000"/>
                    </a:schemeClr>
                  </a:solidFill>
                  <a:ea typeface="FZShuTi" pitchFamily="2" charset="-122"/>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a:t>
              </a:r>
              <a:endParaRPr lang="ko-KR" altLang="en-US" sz="1200" dirty="0">
                <a:solidFill>
                  <a:schemeClr val="tx1">
                    <a:lumMod val="75000"/>
                    <a:lumOff val="25000"/>
                  </a:schemeClr>
                </a:solidFill>
                <a:cs typeface="B Nazanin" panose="00000700000000000000" pitchFamily="2" charset="-78"/>
              </a:endParaRPr>
            </a:p>
          </p:txBody>
        </p:sp>
        <p:sp>
          <p:nvSpPr>
            <p:cNvPr id="25" name="TextBox 24">
              <a:extLst>
                <a:ext uri="{FF2B5EF4-FFF2-40B4-BE49-F238E27FC236}">
                  <a16:creationId xmlns:a16="http://schemas.microsoft.com/office/drawing/2014/main" id="{21586DD4-E627-4AAD-9994-E494805FBEB0}"/>
                </a:ext>
              </a:extLst>
            </p:cNvPr>
            <p:cNvSpPr txBox="1"/>
            <p:nvPr/>
          </p:nvSpPr>
          <p:spPr>
            <a:xfrm>
              <a:off x="3556042" y="1744979"/>
              <a:ext cx="3240000" cy="276999"/>
            </a:xfrm>
            <a:prstGeom prst="rect">
              <a:avLst/>
            </a:prstGeom>
            <a:noFill/>
          </p:spPr>
          <p:txBody>
            <a:bodyPr wrap="square" rtlCol="0">
              <a:spAutoFit/>
            </a:bodyPr>
            <a:lstStyle/>
            <a:p>
              <a:r>
                <a:rPr lang="fa-IR" altLang="ko-KR" sz="1200" b="1" dirty="0">
                  <a:solidFill>
                    <a:schemeClr val="tx1">
                      <a:lumMod val="75000"/>
                      <a:lumOff val="25000"/>
                    </a:schemeClr>
                  </a:solidFill>
                  <a:ea typeface="FZShuTi" pitchFamily="2" charset="-122"/>
                  <a:cs typeface="B Nazanin" panose="00000700000000000000" pitchFamily="2" charset="-78"/>
                </a:rPr>
                <a:t>مطالب_اینجا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26" name="그룹 43">
            <a:extLst>
              <a:ext uri="{FF2B5EF4-FFF2-40B4-BE49-F238E27FC236}">
                <a16:creationId xmlns:a16="http://schemas.microsoft.com/office/drawing/2014/main" id="{D7620472-E073-4345-9335-FC7C8F8FE2C0}"/>
              </a:ext>
            </a:extLst>
          </p:cNvPr>
          <p:cNvGrpSpPr/>
          <p:nvPr/>
        </p:nvGrpSpPr>
        <p:grpSpPr>
          <a:xfrm>
            <a:off x="9341302" y="4565152"/>
            <a:ext cx="2304000" cy="1118322"/>
            <a:chOff x="3556042" y="1744979"/>
            <a:chExt cx="3240000" cy="1118322"/>
          </a:xfrm>
        </p:grpSpPr>
        <p:sp>
          <p:nvSpPr>
            <p:cNvPr id="27" name="TextBox 26">
              <a:extLst>
                <a:ext uri="{FF2B5EF4-FFF2-40B4-BE49-F238E27FC236}">
                  <a16:creationId xmlns:a16="http://schemas.microsoft.com/office/drawing/2014/main" id="{866F96D4-2688-46DD-8B0C-2E09F5DDA92D}"/>
                </a:ext>
              </a:extLst>
            </p:cNvPr>
            <p:cNvSpPr txBox="1"/>
            <p:nvPr/>
          </p:nvSpPr>
          <p:spPr>
            <a:xfrm>
              <a:off x="3556042" y="2032304"/>
              <a:ext cx="3240000" cy="830997"/>
            </a:xfrm>
            <a:prstGeom prst="rect">
              <a:avLst/>
            </a:prstGeom>
            <a:noFill/>
          </p:spPr>
          <p:txBody>
            <a:bodyPr wrap="square" rtlCol="0">
              <a:spAutoFit/>
            </a:bodyPr>
            <a:lstStyle/>
            <a:p>
              <a:r>
                <a:rPr lang="fa-IR" altLang="ko-KR" sz="1200" dirty="0">
                  <a:solidFill>
                    <a:schemeClr val="tx1">
                      <a:lumMod val="75000"/>
                      <a:lumOff val="25000"/>
                    </a:schemeClr>
                  </a:solidFill>
                  <a:ea typeface="FZShuTi" pitchFamily="2" charset="-122"/>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a:t>
              </a:r>
              <a:endParaRPr lang="ko-KR" altLang="en-US" sz="1200" dirty="0">
                <a:solidFill>
                  <a:schemeClr val="tx1">
                    <a:lumMod val="75000"/>
                    <a:lumOff val="25000"/>
                  </a:schemeClr>
                </a:solidFill>
                <a:cs typeface="B Nazanin" panose="00000700000000000000" pitchFamily="2" charset="-78"/>
              </a:endParaRPr>
            </a:p>
          </p:txBody>
        </p:sp>
        <p:sp>
          <p:nvSpPr>
            <p:cNvPr id="28" name="TextBox 27">
              <a:extLst>
                <a:ext uri="{FF2B5EF4-FFF2-40B4-BE49-F238E27FC236}">
                  <a16:creationId xmlns:a16="http://schemas.microsoft.com/office/drawing/2014/main" id="{6C2760FC-D98F-4F36-BE6C-02B77F8AB46F}"/>
                </a:ext>
              </a:extLst>
            </p:cNvPr>
            <p:cNvSpPr txBox="1"/>
            <p:nvPr/>
          </p:nvSpPr>
          <p:spPr>
            <a:xfrm>
              <a:off x="3556042" y="1744979"/>
              <a:ext cx="3240000" cy="276999"/>
            </a:xfrm>
            <a:prstGeom prst="rect">
              <a:avLst/>
            </a:prstGeom>
            <a:noFill/>
          </p:spPr>
          <p:txBody>
            <a:bodyPr wrap="square" rtlCol="0">
              <a:spAutoFit/>
            </a:bodyPr>
            <a:lstStyle/>
            <a:p>
              <a:r>
                <a:rPr lang="fa-IR" altLang="ko-KR" sz="1200" b="1" dirty="0">
                  <a:solidFill>
                    <a:schemeClr val="tx1">
                      <a:lumMod val="75000"/>
                      <a:lumOff val="25000"/>
                    </a:schemeClr>
                  </a:solidFill>
                  <a:ea typeface="FZShuTi" pitchFamily="2" charset="-122"/>
                  <a:cs typeface="B Nazanin" panose="00000700000000000000" pitchFamily="2" charset="-78"/>
                </a:rPr>
                <a:t>مطالب_اینجا</a:t>
              </a:r>
              <a:endParaRPr lang="ko-KR" altLang="en-US" sz="1200" b="1" dirty="0">
                <a:solidFill>
                  <a:schemeClr val="tx1">
                    <a:lumMod val="75000"/>
                    <a:lumOff val="25000"/>
                  </a:schemeClr>
                </a:solidFill>
                <a:cs typeface="B Nazanin" panose="00000700000000000000" pitchFamily="2" charset="-78"/>
              </a:endParaRPr>
            </a:p>
          </p:txBody>
        </p:sp>
      </p:grpSp>
      <p:sp>
        <p:nvSpPr>
          <p:cNvPr id="4" name="Picture Placeholder 3">
            <a:extLst>
              <a:ext uri="{FF2B5EF4-FFF2-40B4-BE49-F238E27FC236}">
                <a16:creationId xmlns:a16="http://schemas.microsoft.com/office/drawing/2014/main" id="{D27F63BA-BB61-41EC-84D3-50410525DC05}"/>
              </a:ext>
            </a:extLst>
          </p:cNvPr>
          <p:cNvSpPr>
            <a:spLocks noGrp="1"/>
          </p:cNvSpPr>
          <p:nvPr>
            <p:ph type="pic" sz="quarter" idx="14"/>
          </p:nvPr>
        </p:nvSpPr>
        <p:spPr/>
      </p:sp>
    </p:spTree>
    <p:extLst>
      <p:ext uri="{BB962C8B-B14F-4D97-AF65-F5344CB8AC3E}">
        <p14:creationId xmlns:p14="http://schemas.microsoft.com/office/powerpoint/2010/main" val="325305818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Group 2">
            <a:extLst>
              <a:ext uri="{FF2B5EF4-FFF2-40B4-BE49-F238E27FC236}">
                <a16:creationId xmlns:a16="http://schemas.microsoft.com/office/drawing/2014/main" id="{FA5979C0-37FB-4643-B1E6-57B7C324CBE0}"/>
              </a:ext>
            </a:extLst>
          </p:cNvPr>
          <p:cNvGrpSpPr/>
          <p:nvPr/>
        </p:nvGrpSpPr>
        <p:grpSpPr>
          <a:xfrm>
            <a:off x="974624" y="5304765"/>
            <a:ext cx="1871818" cy="1107996"/>
            <a:chOff x="2551705" y="4283314"/>
            <a:chExt cx="2357003" cy="1107996"/>
          </a:xfrm>
        </p:grpSpPr>
        <p:sp>
          <p:nvSpPr>
            <p:cNvPr id="4" name="TextBox 3">
              <a:extLst>
                <a:ext uri="{FF2B5EF4-FFF2-40B4-BE49-F238E27FC236}">
                  <a16:creationId xmlns:a16="http://schemas.microsoft.com/office/drawing/2014/main" id="{34B0B501-F5E0-4F3C-A73B-1A9E994AE7DC}"/>
                </a:ext>
              </a:extLst>
            </p:cNvPr>
            <p:cNvSpPr txBox="1"/>
            <p:nvPr/>
          </p:nvSpPr>
          <p:spPr>
            <a:xfrm>
              <a:off x="2551706" y="4560313"/>
              <a:ext cx="2357002" cy="830997"/>
            </a:xfrm>
            <a:prstGeom prst="rect">
              <a:avLst/>
            </a:prstGeom>
            <a:noFill/>
          </p:spPr>
          <p:txBody>
            <a:bodyPr wrap="square" rtlCol="0">
              <a:spAutoFit/>
            </a:bodyPr>
            <a:lstStyle/>
            <a:p>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75000"/>
                      <a:lumOff val="25000"/>
                    </a:schemeClr>
                  </a:solidFill>
                  <a:cs typeface="B Nazanin" panose="00000700000000000000" pitchFamily="2" charset="-78"/>
                </a:rPr>
                <a:t>zing </a:t>
              </a:r>
              <a:r>
                <a:rPr lang="fa-IR" altLang="ko-KR" sz="1200" dirty="0">
                  <a:solidFill>
                    <a:schemeClr val="tx1">
                      <a:lumMod val="75000"/>
                      <a:lumOff val="25000"/>
                    </a:schemeClr>
                  </a:solidFill>
                  <a:cs typeface="B Nazanin" panose="00000700000000000000" pitchFamily="2" charset="-78"/>
                </a:rPr>
                <a:t>منحصر به فرد اضافه کنید.</a:t>
              </a:r>
              <a:endParaRPr lang="ko-KR" altLang="en-US" sz="1200" dirty="0">
                <a:solidFill>
                  <a:schemeClr val="tx1">
                    <a:lumMod val="65000"/>
                    <a:lumOff val="35000"/>
                  </a:schemeClr>
                </a:solidFill>
                <a:cs typeface="B Nazanin" panose="00000700000000000000" pitchFamily="2" charset="-78"/>
              </a:endParaRPr>
            </a:p>
          </p:txBody>
        </p:sp>
        <p:sp>
          <p:nvSpPr>
            <p:cNvPr id="5" name="TextBox 4">
              <a:extLst>
                <a:ext uri="{FF2B5EF4-FFF2-40B4-BE49-F238E27FC236}">
                  <a16:creationId xmlns:a16="http://schemas.microsoft.com/office/drawing/2014/main" id="{700C77FA-9BC0-45A7-A917-0CE38CE0CF36}"/>
                </a:ext>
              </a:extLst>
            </p:cNvPr>
            <p:cNvSpPr txBox="1"/>
            <p:nvPr/>
          </p:nvSpPr>
          <p:spPr>
            <a:xfrm>
              <a:off x="2551705" y="4283314"/>
              <a:ext cx="2336967" cy="276999"/>
            </a:xfrm>
            <a:prstGeom prst="rect">
              <a:avLst/>
            </a:prstGeom>
            <a:noFill/>
          </p:spPr>
          <p:txBody>
            <a:bodyPr wrap="square" rtlCol="0">
              <a:spAutoFit/>
            </a:bodyPr>
            <a:lstStyle/>
            <a:p>
              <a:r>
                <a:rPr lang="fa-IR" altLang="ko-KR" sz="1200" b="1" dirty="0">
                  <a:solidFill>
                    <a:schemeClr val="accent6"/>
                  </a:solidFill>
                  <a:cs typeface="B Nazanin" panose="00000700000000000000" pitchFamily="2" charset="-78"/>
                </a:rPr>
                <a:t>متن شما در اینجا</a:t>
              </a:r>
              <a:endParaRPr lang="ko-KR" altLang="en-US" sz="1200" b="1" dirty="0">
                <a:solidFill>
                  <a:schemeClr val="accent6"/>
                </a:solidFill>
                <a:cs typeface="B Nazanin" panose="00000700000000000000" pitchFamily="2" charset="-78"/>
              </a:endParaRPr>
            </a:p>
          </p:txBody>
        </p:sp>
      </p:grpSp>
      <p:grpSp>
        <p:nvGrpSpPr>
          <p:cNvPr id="6" name="Group 5">
            <a:extLst>
              <a:ext uri="{FF2B5EF4-FFF2-40B4-BE49-F238E27FC236}">
                <a16:creationId xmlns:a16="http://schemas.microsoft.com/office/drawing/2014/main" id="{DEC86F70-F510-4C17-8D9A-58AE1CEED2C4}"/>
              </a:ext>
            </a:extLst>
          </p:cNvPr>
          <p:cNvGrpSpPr/>
          <p:nvPr/>
        </p:nvGrpSpPr>
        <p:grpSpPr>
          <a:xfrm rot="8935246">
            <a:off x="3764058" y="3724276"/>
            <a:ext cx="234910" cy="1315030"/>
            <a:chOff x="1403648" y="3356992"/>
            <a:chExt cx="234910" cy="1315030"/>
          </a:xfrm>
          <a:solidFill>
            <a:schemeClr val="bg1">
              <a:lumMod val="95000"/>
            </a:schemeClr>
          </a:solidFill>
        </p:grpSpPr>
        <p:sp>
          <p:nvSpPr>
            <p:cNvPr id="7" name="Rectangle 6">
              <a:extLst>
                <a:ext uri="{FF2B5EF4-FFF2-40B4-BE49-F238E27FC236}">
                  <a16:creationId xmlns:a16="http://schemas.microsoft.com/office/drawing/2014/main" id="{64C1F0C1-EF6A-4397-A3B7-8D74DE8F41DE}"/>
                </a:ext>
              </a:extLst>
            </p:cNvPr>
            <p:cNvSpPr/>
            <p:nvPr/>
          </p:nvSpPr>
          <p:spPr>
            <a:xfrm>
              <a:off x="1403648" y="4437112"/>
              <a:ext cx="234910" cy="23491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8" name="Rectangle 7">
              <a:extLst>
                <a:ext uri="{FF2B5EF4-FFF2-40B4-BE49-F238E27FC236}">
                  <a16:creationId xmlns:a16="http://schemas.microsoft.com/office/drawing/2014/main" id="{249FAA8F-4B72-4B4C-BFD0-BA32383DF20C}"/>
                </a:ext>
              </a:extLst>
            </p:cNvPr>
            <p:cNvSpPr/>
            <p:nvPr/>
          </p:nvSpPr>
          <p:spPr>
            <a:xfrm>
              <a:off x="1403648" y="4077072"/>
              <a:ext cx="234910" cy="234910"/>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9" name="Rectangle 8">
              <a:extLst>
                <a:ext uri="{FF2B5EF4-FFF2-40B4-BE49-F238E27FC236}">
                  <a16:creationId xmlns:a16="http://schemas.microsoft.com/office/drawing/2014/main" id="{17EF1868-11D1-4BB5-8EF1-6C88EE743580}"/>
                </a:ext>
              </a:extLst>
            </p:cNvPr>
            <p:cNvSpPr/>
            <p:nvPr/>
          </p:nvSpPr>
          <p:spPr>
            <a:xfrm>
              <a:off x="1403648" y="3717032"/>
              <a:ext cx="234910" cy="234910"/>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10" name="Rectangle 9">
              <a:extLst>
                <a:ext uri="{FF2B5EF4-FFF2-40B4-BE49-F238E27FC236}">
                  <a16:creationId xmlns:a16="http://schemas.microsoft.com/office/drawing/2014/main" id="{F1CDCA01-6C7A-49B4-BA70-4E058CE58D8E}"/>
                </a:ext>
              </a:extLst>
            </p:cNvPr>
            <p:cNvSpPr/>
            <p:nvPr/>
          </p:nvSpPr>
          <p:spPr>
            <a:xfrm>
              <a:off x="1403648" y="3356992"/>
              <a:ext cx="234910" cy="234910"/>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grpSp>
      <p:grpSp>
        <p:nvGrpSpPr>
          <p:cNvPr id="11" name="Group 10">
            <a:extLst>
              <a:ext uri="{FF2B5EF4-FFF2-40B4-BE49-F238E27FC236}">
                <a16:creationId xmlns:a16="http://schemas.microsoft.com/office/drawing/2014/main" id="{30245CFA-F370-42CC-8495-A4DE8E42044C}"/>
              </a:ext>
            </a:extLst>
          </p:cNvPr>
          <p:cNvGrpSpPr/>
          <p:nvPr/>
        </p:nvGrpSpPr>
        <p:grpSpPr>
          <a:xfrm rot="3537961">
            <a:off x="5079710" y="3229352"/>
            <a:ext cx="234910" cy="2006104"/>
            <a:chOff x="1405139" y="2657468"/>
            <a:chExt cx="234910" cy="2014554"/>
          </a:xfrm>
          <a:solidFill>
            <a:schemeClr val="bg1">
              <a:lumMod val="95000"/>
            </a:schemeClr>
          </a:solidFill>
        </p:grpSpPr>
        <p:sp>
          <p:nvSpPr>
            <p:cNvPr id="12" name="Rectangle 11">
              <a:extLst>
                <a:ext uri="{FF2B5EF4-FFF2-40B4-BE49-F238E27FC236}">
                  <a16:creationId xmlns:a16="http://schemas.microsoft.com/office/drawing/2014/main" id="{FA64D3BA-BFE5-4340-90F1-BDB05D8CFC4C}"/>
                </a:ext>
              </a:extLst>
            </p:cNvPr>
            <p:cNvSpPr/>
            <p:nvPr/>
          </p:nvSpPr>
          <p:spPr>
            <a:xfrm>
              <a:off x="1405139" y="4437112"/>
              <a:ext cx="234910" cy="234910"/>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13" name="Rectangle 12">
              <a:extLst>
                <a:ext uri="{FF2B5EF4-FFF2-40B4-BE49-F238E27FC236}">
                  <a16:creationId xmlns:a16="http://schemas.microsoft.com/office/drawing/2014/main" id="{63DD79EC-C008-46B1-8ACA-B5AEEB449B65}"/>
                </a:ext>
              </a:extLst>
            </p:cNvPr>
            <p:cNvSpPr/>
            <p:nvPr/>
          </p:nvSpPr>
          <p:spPr>
            <a:xfrm>
              <a:off x="1405139" y="4077072"/>
              <a:ext cx="234910" cy="234910"/>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14" name="Rectangle 13">
              <a:extLst>
                <a:ext uri="{FF2B5EF4-FFF2-40B4-BE49-F238E27FC236}">
                  <a16:creationId xmlns:a16="http://schemas.microsoft.com/office/drawing/2014/main" id="{1C81673A-40DD-47EF-B8B5-3ABAD810A9FF}"/>
                </a:ext>
              </a:extLst>
            </p:cNvPr>
            <p:cNvSpPr/>
            <p:nvPr/>
          </p:nvSpPr>
          <p:spPr>
            <a:xfrm>
              <a:off x="1405139" y="3717032"/>
              <a:ext cx="234910" cy="234910"/>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15" name="Rectangle 14">
              <a:extLst>
                <a:ext uri="{FF2B5EF4-FFF2-40B4-BE49-F238E27FC236}">
                  <a16:creationId xmlns:a16="http://schemas.microsoft.com/office/drawing/2014/main" id="{43786C09-FD42-4BA8-93A2-851E32796785}"/>
                </a:ext>
              </a:extLst>
            </p:cNvPr>
            <p:cNvSpPr/>
            <p:nvPr/>
          </p:nvSpPr>
          <p:spPr>
            <a:xfrm>
              <a:off x="1405139" y="3356992"/>
              <a:ext cx="234910" cy="234910"/>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16" name="Rectangle 15">
              <a:extLst>
                <a:ext uri="{FF2B5EF4-FFF2-40B4-BE49-F238E27FC236}">
                  <a16:creationId xmlns:a16="http://schemas.microsoft.com/office/drawing/2014/main" id="{960242CA-7A09-40EC-95F1-43260477809E}"/>
                </a:ext>
              </a:extLst>
            </p:cNvPr>
            <p:cNvSpPr/>
            <p:nvPr/>
          </p:nvSpPr>
          <p:spPr>
            <a:xfrm>
              <a:off x="1405139" y="2996952"/>
              <a:ext cx="234910" cy="234910"/>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17" name="Rectangle 16">
              <a:extLst>
                <a:ext uri="{FF2B5EF4-FFF2-40B4-BE49-F238E27FC236}">
                  <a16:creationId xmlns:a16="http://schemas.microsoft.com/office/drawing/2014/main" id="{2580F5AF-CA87-44BB-A807-AE2F92A3ECB9}"/>
                </a:ext>
              </a:extLst>
            </p:cNvPr>
            <p:cNvSpPr/>
            <p:nvPr/>
          </p:nvSpPr>
          <p:spPr>
            <a:xfrm>
              <a:off x="1405139" y="2657468"/>
              <a:ext cx="234910" cy="234910"/>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grpSp>
      <p:grpSp>
        <p:nvGrpSpPr>
          <p:cNvPr id="18" name="Group 17">
            <a:extLst>
              <a:ext uri="{FF2B5EF4-FFF2-40B4-BE49-F238E27FC236}">
                <a16:creationId xmlns:a16="http://schemas.microsoft.com/office/drawing/2014/main" id="{C81D32F7-60D7-4E44-B72D-2C2CABE8326B}"/>
              </a:ext>
            </a:extLst>
          </p:cNvPr>
          <p:cNvGrpSpPr/>
          <p:nvPr/>
        </p:nvGrpSpPr>
        <p:grpSpPr>
          <a:xfrm rot="3195195">
            <a:off x="7884681" y="2442229"/>
            <a:ext cx="238181" cy="2359800"/>
            <a:chOff x="1401868" y="2657468"/>
            <a:chExt cx="238181" cy="2369740"/>
          </a:xfrm>
          <a:solidFill>
            <a:schemeClr val="bg1">
              <a:lumMod val="95000"/>
            </a:schemeClr>
          </a:solidFill>
        </p:grpSpPr>
        <p:sp>
          <p:nvSpPr>
            <p:cNvPr id="19" name="Rectangle 18">
              <a:extLst>
                <a:ext uri="{FF2B5EF4-FFF2-40B4-BE49-F238E27FC236}">
                  <a16:creationId xmlns:a16="http://schemas.microsoft.com/office/drawing/2014/main" id="{07EB364D-B09D-4ED0-9983-5A87CB8154C8}"/>
                </a:ext>
              </a:extLst>
            </p:cNvPr>
            <p:cNvSpPr/>
            <p:nvPr/>
          </p:nvSpPr>
          <p:spPr>
            <a:xfrm>
              <a:off x="1405139" y="4437112"/>
              <a:ext cx="234910" cy="234910"/>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20" name="Rectangle 19">
              <a:extLst>
                <a:ext uri="{FF2B5EF4-FFF2-40B4-BE49-F238E27FC236}">
                  <a16:creationId xmlns:a16="http://schemas.microsoft.com/office/drawing/2014/main" id="{5FD0410E-8896-457C-BEE8-ADDC79E5CED4}"/>
                </a:ext>
              </a:extLst>
            </p:cNvPr>
            <p:cNvSpPr/>
            <p:nvPr/>
          </p:nvSpPr>
          <p:spPr>
            <a:xfrm>
              <a:off x="1405139" y="4077072"/>
              <a:ext cx="234910" cy="234910"/>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21" name="Rectangle 20">
              <a:extLst>
                <a:ext uri="{FF2B5EF4-FFF2-40B4-BE49-F238E27FC236}">
                  <a16:creationId xmlns:a16="http://schemas.microsoft.com/office/drawing/2014/main" id="{0B18EE93-9B2D-4A7F-A6AB-D158ADED8655}"/>
                </a:ext>
              </a:extLst>
            </p:cNvPr>
            <p:cNvSpPr/>
            <p:nvPr/>
          </p:nvSpPr>
          <p:spPr>
            <a:xfrm>
              <a:off x="1405139" y="3717032"/>
              <a:ext cx="234910" cy="234910"/>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22" name="Rectangle 21">
              <a:extLst>
                <a:ext uri="{FF2B5EF4-FFF2-40B4-BE49-F238E27FC236}">
                  <a16:creationId xmlns:a16="http://schemas.microsoft.com/office/drawing/2014/main" id="{51EF55B4-0010-43CC-BC93-C34C5B49E9C8}"/>
                </a:ext>
              </a:extLst>
            </p:cNvPr>
            <p:cNvSpPr/>
            <p:nvPr/>
          </p:nvSpPr>
          <p:spPr>
            <a:xfrm>
              <a:off x="1405139" y="3356992"/>
              <a:ext cx="234910" cy="234910"/>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23" name="Rectangle 22">
              <a:extLst>
                <a:ext uri="{FF2B5EF4-FFF2-40B4-BE49-F238E27FC236}">
                  <a16:creationId xmlns:a16="http://schemas.microsoft.com/office/drawing/2014/main" id="{0B92129F-B694-49A8-9719-E9B0A3C4677A}"/>
                </a:ext>
              </a:extLst>
            </p:cNvPr>
            <p:cNvSpPr/>
            <p:nvPr/>
          </p:nvSpPr>
          <p:spPr>
            <a:xfrm>
              <a:off x="1405139" y="2996952"/>
              <a:ext cx="234910" cy="234910"/>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24" name="Rectangle 23">
              <a:extLst>
                <a:ext uri="{FF2B5EF4-FFF2-40B4-BE49-F238E27FC236}">
                  <a16:creationId xmlns:a16="http://schemas.microsoft.com/office/drawing/2014/main" id="{13604AD6-D856-46F5-80DD-ECA3F75E6C6A}"/>
                </a:ext>
              </a:extLst>
            </p:cNvPr>
            <p:cNvSpPr/>
            <p:nvPr/>
          </p:nvSpPr>
          <p:spPr>
            <a:xfrm>
              <a:off x="1405139" y="2657468"/>
              <a:ext cx="234910" cy="234910"/>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25" name="Rectangle 39">
              <a:extLst>
                <a:ext uri="{FF2B5EF4-FFF2-40B4-BE49-F238E27FC236}">
                  <a16:creationId xmlns:a16="http://schemas.microsoft.com/office/drawing/2014/main" id="{4518CB5E-7E2E-486B-BD0C-ADD8D6742CF5}"/>
                </a:ext>
              </a:extLst>
            </p:cNvPr>
            <p:cNvSpPr/>
            <p:nvPr/>
          </p:nvSpPr>
          <p:spPr>
            <a:xfrm>
              <a:off x="1401868" y="4792298"/>
              <a:ext cx="234910" cy="234910"/>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grpSp>
      <p:grpSp>
        <p:nvGrpSpPr>
          <p:cNvPr id="26" name="Group 25">
            <a:extLst>
              <a:ext uri="{FF2B5EF4-FFF2-40B4-BE49-F238E27FC236}">
                <a16:creationId xmlns:a16="http://schemas.microsoft.com/office/drawing/2014/main" id="{9D232892-0696-4719-97D0-5102C72156B8}"/>
              </a:ext>
            </a:extLst>
          </p:cNvPr>
          <p:cNvGrpSpPr/>
          <p:nvPr/>
        </p:nvGrpSpPr>
        <p:grpSpPr>
          <a:xfrm>
            <a:off x="2073749" y="2688222"/>
            <a:ext cx="1871818" cy="1107996"/>
            <a:chOff x="2551705" y="4283314"/>
            <a:chExt cx="2357003" cy="1107996"/>
          </a:xfrm>
        </p:grpSpPr>
        <p:sp>
          <p:nvSpPr>
            <p:cNvPr id="27" name="TextBox 26">
              <a:extLst>
                <a:ext uri="{FF2B5EF4-FFF2-40B4-BE49-F238E27FC236}">
                  <a16:creationId xmlns:a16="http://schemas.microsoft.com/office/drawing/2014/main" id="{1E4AA668-E478-45EB-AB3F-2EF991064673}"/>
                </a:ext>
              </a:extLst>
            </p:cNvPr>
            <p:cNvSpPr txBox="1"/>
            <p:nvPr/>
          </p:nvSpPr>
          <p:spPr>
            <a:xfrm>
              <a:off x="2551706" y="4560313"/>
              <a:ext cx="2357002" cy="830997"/>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75000"/>
                      <a:lumOff val="25000"/>
                    </a:schemeClr>
                  </a:solidFill>
                  <a:cs typeface="B Nazanin" panose="00000700000000000000" pitchFamily="2" charset="-78"/>
                </a:rPr>
                <a:t>zing </a:t>
              </a:r>
              <a:r>
                <a:rPr lang="fa-IR" altLang="ko-KR" sz="1200" dirty="0">
                  <a:solidFill>
                    <a:schemeClr val="tx1">
                      <a:lumMod val="75000"/>
                      <a:lumOff val="25000"/>
                    </a:schemeClr>
                  </a:solidFill>
                  <a:cs typeface="B Nazanin" panose="00000700000000000000" pitchFamily="2" charset="-78"/>
                </a:rPr>
                <a:t>منحصر به فرد اضافه کنید.</a:t>
              </a:r>
              <a:endParaRPr lang="ko-KR" altLang="en-US" sz="1200" dirty="0">
                <a:solidFill>
                  <a:schemeClr val="tx1">
                    <a:lumMod val="65000"/>
                    <a:lumOff val="35000"/>
                  </a:schemeClr>
                </a:solidFill>
                <a:cs typeface="B Nazanin" panose="00000700000000000000" pitchFamily="2" charset="-78"/>
              </a:endParaRPr>
            </a:p>
          </p:txBody>
        </p:sp>
        <p:sp>
          <p:nvSpPr>
            <p:cNvPr id="28" name="TextBox 27">
              <a:extLst>
                <a:ext uri="{FF2B5EF4-FFF2-40B4-BE49-F238E27FC236}">
                  <a16:creationId xmlns:a16="http://schemas.microsoft.com/office/drawing/2014/main" id="{AFB5C8D3-7438-47CE-8A3A-624C6C5DA6D3}"/>
                </a:ext>
              </a:extLst>
            </p:cNvPr>
            <p:cNvSpPr txBox="1"/>
            <p:nvPr/>
          </p:nvSpPr>
          <p:spPr>
            <a:xfrm>
              <a:off x="2551705" y="4283314"/>
              <a:ext cx="2336967" cy="276999"/>
            </a:xfrm>
            <a:prstGeom prst="rect">
              <a:avLst/>
            </a:prstGeom>
            <a:noFill/>
          </p:spPr>
          <p:txBody>
            <a:bodyPr wrap="square" rtlCol="0">
              <a:spAutoFit/>
            </a:bodyPr>
            <a:lstStyle/>
            <a:p>
              <a:pPr algn="r"/>
              <a:r>
                <a:rPr lang="fa-IR" altLang="ko-KR" sz="1200" b="1" dirty="0">
                  <a:solidFill>
                    <a:schemeClr val="accent1"/>
                  </a:solidFill>
                  <a:cs typeface="B Nazanin" panose="00000700000000000000" pitchFamily="2" charset="-78"/>
                </a:rPr>
                <a:t>متن شما در اینجا</a:t>
              </a:r>
              <a:endParaRPr lang="ko-KR" altLang="en-US" sz="1200" b="1" dirty="0">
                <a:solidFill>
                  <a:schemeClr val="accent1"/>
                </a:solidFill>
                <a:cs typeface="B Nazanin" panose="00000700000000000000" pitchFamily="2" charset="-78"/>
              </a:endParaRPr>
            </a:p>
          </p:txBody>
        </p:sp>
      </p:grpSp>
      <p:grpSp>
        <p:nvGrpSpPr>
          <p:cNvPr id="29" name="Group 28">
            <a:extLst>
              <a:ext uri="{FF2B5EF4-FFF2-40B4-BE49-F238E27FC236}">
                <a16:creationId xmlns:a16="http://schemas.microsoft.com/office/drawing/2014/main" id="{0EB12E65-E08B-4433-8084-58C1817EC100}"/>
              </a:ext>
            </a:extLst>
          </p:cNvPr>
          <p:cNvGrpSpPr/>
          <p:nvPr/>
        </p:nvGrpSpPr>
        <p:grpSpPr>
          <a:xfrm>
            <a:off x="4915158" y="2297018"/>
            <a:ext cx="1871818" cy="1107996"/>
            <a:chOff x="2551705" y="4283314"/>
            <a:chExt cx="2357003" cy="1107996"/>
          </a:xfrm>
        </p:grpSpPr>
        <p:sp>
          <p:nvSpPr>
            <p:cNvPr id="30" name="TextBox 29">
              <a:extLst>
                <a:ext uri="{FF2B5EF4-FFF2-40B4-BE49-F238E27FC236}">
                  <a16:creationId xmlns:a16="http://schemas.microsoft.com/office/drawing/2014/main" id="{91D64E22-1724-45CE-930B-5BA3A05C503F}"/>
                </a:ext>
              </a:extLst>
            </p:cNvPr>
            <p:cNvSpPr txBox="1"/>
            <p:nvPr/>
          </p:nvSpPr>
          <p:spPr>
            <a:xfrm>
              <a:off x="2551706" y="4560313"/>
              <a:ext cx="2357002" cy="830997"/>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75000"/>
                      <a:lumOff val="25000"/>
                    </a:schemeClr>
                  </a:solidFill>
                  <a:cs typeface="B Nazanin" panose="00000700000000000000" pitchFamily="2" charset="-78"/>
                </a:rPr>
                <a:t>zing </a:t>
              </a:r>
              <a:r>
                <a:rPr lang="fa-IR" altLang="ko-KR" sz="1200" dirty="0">
                  <a:solidFill>
                    <a:schemeClr val="tx1">
                      <a:lumMod val="75000"/>
                      <a:lumOff val="25000"/>
                    </a:schemeClr>
                  </a:solidFill>
                  <a:cs typeface="B Nazanin" panose="00000700000000000000" pitchFamily="2" charset="-78"/>
                </a:rPr>
                <a:t>منحصر به فرد اضافه کنید.</a:t>
              </a:r>
              <a:endParaRPr lang="ko-KR" altLang="en-US" sz="1200" dirty="0">
                <a:solidFill>
                  <a:schemeClr val="tx1">
                    <a:lumMod val="65000"/>
                    <a:lumOff val="35000"/>
                  </a:schemeClr>
                </a:solidFill>
                <a:cs typeface="B Nazanin" panose="00000700000000000000" pitchFamily="2" charset="-78"/>
              </a:endParaRPr>
            </a:p>
          </p:txBody>
        </p:sp>
        <p:sp>
          <p:nvSpPr>
            <p:cNvPr id="31" name="TextBox 30">
              <a:extLst>
                <a:ext uri="{FF2B5EF4-FFF2-40B4-BE49-F238E27FC236}">
                  <a16:creationId xmlns:a16="http://schemas.microsoft.com/office/drawing/2014/main" id="{81FE36C2-81F0-441C-A536-B9C41596082D}"/>
                </a:ext>
              </a:extLst>
            </p:cNvPr>
            <p:cNvSpPr txBox="1"/>
            <p:nvPr/>
          </p:nvSpPr>
          <p:spPr>
            <a:xfrm>
              <a:off x="2551705" y="4283314"/>
              <a:ext cx="2336967" cy="276999"/>
            </a:xfrm>
            <a:prstGeom prst="rect">
              <a:avLst/>
            </a:prstGeom>
            <a:noFill/>
          </p:spPr>
          <p:txBody>
            <a:bodyPr wrap="square" rtlCol="0">
              <a:spAutoFit/>
            </a:bodyPr>
            <a:lstStyle/>
            <a:p>
              <a:pPr algn="r"/>
              <a:r>
                <a:rPr lang="fa-IR" altLang="ko-KR" sz="1200" b="1" dirty="0">
                  <a:solidFill>
                    <a:schemeClr val="accent3"/>
                  </a:solidFill>
                  <a:cs typeface="B Nazanin" panose="00000700000000000000" pitchFamily="2" charset="-78"/>
                </a:rPr>
                <a:t>متن شما در اینجا</a:t>
              </a:r>
              <a:endParaRPr lang="ko-KR" altLang="en-US" sz="1200" b="1" dirty="0">
                <a:solidFill>
                  <a:schemeClr val="accent3"/>
                </a:solidFill>
                <a:cs typeface="B Nazanin" panose="00000700000000000000" pitchFamily="2" charset="-78"/>
              </a:endParaRPr>
            </a:p>
          </p:txBody>
        </p:sp>
      </p:grpSp>
      <p:grpSp>
        <p:nvGrpSpPr>
          <p:cNvPr id="32" name="Group 31">
            <a:extLst>
              <a:ext uri="{FF2B5EF4-FFF2-40B4-BE49-F238E27FC236}">
                <a16:creationId xmlns:a16="http://schemas.microsoft.com/office/drawing/2014/main" id="{9ACBEE3F-C843-46A8-87C2-0B8BAF32E900}"/>
              </a:ext>
            </a:extLst>
          </p:cNvPr>
          <p:cNvGrpSpPr/>
          <p:nvPr/>
        </p:nvGrpSpPr>
        <p:grpSpPr>
          <a:xfrm>
            <a:off x="3487722" y="5162481"/>
            <a:ext cx="1871818" cy="1107996"/>
            <a:chOff x="2551705" y="4283314"/>
            <a:chExt cx="2357003" cy="1107996"/>
          </a:xfrm>
        </p:grpSpPr>
        <p:sp>
          <p:nvSpPr>
            <p:cNvPr id="33" name="TextBox 32">
              <a:extLst>
                <a:ext uri="{FF2B5EF4-FFF2-40B4-BE49-F238E27FC236}">
                  <a16:creationId xmlns:a16="http://schemas.microsoft.com/office/drawing/2014/main" id="{7327BD01-315A-4934-9C16-EF71DAECA704}"/>
                </a:ext>
              </a:extLst>
            </p:cNvPr>
            <p:cNvSpPr txBox="1"/>
            <p:nvPr/>
          </p:nvSpPr>
          <p:spPr>
            <a:xfrm>
              <a:off x="2551706" y="4560313"/>
              <a:ext cx="2357002" cy="830997"/>
            </a:xfrm>
            <a:prstGeom prst="rect">
              <a:avLst/>
            </a:prstGeom>
            <a:noFill/>
          </p:spPr>
          <p:txBody>
            <a:bodyPr wrap="square" rtlCol="0">
              <a:spAutoFit/>
            </a:bodyPr>
            <a:lstStyle/>
            <a:p>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75000"/>
                      <a:lumOff val="25000"/>
                    </a:schemeClr>
                  </a:solidFill>
                  <a:cs typeface="B Nazanin" panose="00000700000000000000" pitchFamily="2" charset="-78"/>
                </a:rPr>
                <a:t>zing </a:t>
              </a:r>
              <a:r>
                <a:rPr lang="fa-IR" altLang="ko-KR" sz="1200" dirty="0">
                  <a:solidFill>
                    <a:schemeClr val="tx1">
                      <a:lumMod val="75000"/>
                      <a:lumOff val="25000"/>
                    </a:schemeClr>
                  </a:solidFill>
                  <a:cs typeface="B Nazanin" panose="00000700000000000000" pitchFamily="2" charset="-78"/>
                </a:rPr>
                <a:t>منحصر به فرد اضافه کنید.</a:t>
              </a:r>
              <a:endParaRPr lang="ko-KR" altLang="en-US" sz="1200" dirty="0">
                <a:solidFill>
                  <a:schemeClr val="tx1">
                    <a:lumMod val="65000"/>
                    <a:lumOff val="35000"/>
                  </a:schemeClr>
                </a:solidFill>
                <a:cs typeface="B Nazanin" panose="00000700000000000000" pitchFamily="2" charset="-78"/>
              </a:endParaRPr>
            </a:p>
          </p:txBody>
        </p:sp>
        <p:sp>
          <p:nvSpPr>
            <p:cNvPr id="34" name="TextBox 33">
              <a:extLst>
                <a:ext uri="{FF2B5EF4-FFF2-40B4-BE49-F238E27FC236}">
                  <a16:creationId xmlns:a16="http://schemas.microsoft.com/office/drawing/2014/main" id="{14EF4F0D-8E00-4F68-8B16-E8D5FF69D40E}"/>
                </a:ext>
              </a:extLst>
            </p:cNvPr>
            <p:cNvSpPr txBox="1"/>
            <p:nvPr/>
          </p:nvSpPr>
          <p:spPr>
            <a:xfrm>
              <a:off x="2551705" y="4283314"/>
              <a:ext cx="2336967" cy="276999"/>
            </a:xfrm>
            <a:prstGeom prst="rect">
              <a:avLst/>
            </a:prstGeom>
            <a:noFill/>
          </p:spPr>
          <p:txBody>
            <a:bodyPr wrap="square" rtlCol="0">
              <a:spAutoFit/>
            </a:bodyPr>
            <a:lstStyle/>
            <a:p>
              <a:r>
                <a:rPr lang="fa-IR" altLang="ko-KR" sz="1200" b="1" dirty="0">
                  <a:solidFill>
                    <a:schemeClr val="accent2"/>
                  </a:solidFill>
                  <a:cs typeface="B Nazanin" panose="00000700000000000000" pitchFamily="2" charset="-78"/>
                </a:rPr>
                <a:t>متن شما در اینجا</a:t>
              </a:r>
              <a:endParaRPr lang="ko-KR" altLang="en-US" sz="1200" b="1" dirty="0">
                <a:solidFill>
                  <a:schemeClr val="accent2"/>
                </a:solidFill>
                <a:cs typeface="B Nazanin" panose="00000700000000000000" pitchFamily="2" charset="-78"/>
              </a:endParaRPr>
            </a:p>
          </p:txBody>
        </p:sp>
      </p:grpSp>
      <p:grpSp>
        <p:nvGrpSpPr>
          <p:cNvPr id="35" name="Group 34">
            <a:extLst>
              <a:ext uri="{FF2B5EF4-FFF2-40B4-BE49-F238E27FC236}">
                <a16:creationId xmlns:a16="http://schemas.microsoft.com/office/drawing/2014/main" id="{E6932D86-E50C-4FB6-B4B0-4DDBCECA2968}"/>
              </a:ext>
            </a:extLst>
          </p:cNvPr>
          <p:cNvGrpSpPr/>
          <p:nvPr/>
        </p:nvGrpSpPr>
        <p:grpSpPr>
          <a:xfrm>
            <a:off x="6051172" y="4803931"/>
            <a:ext cx="1871818" cy="1107996"/>
            <a:chOff x="2551705" y="4283314"/>
            <a:chExt cx="2357003" cy="1107996"/>
          </a:xfrm>
        </p:grpSpPr>
        <p:sp>
          <p:nvSpPr>
            <p:cNvPr id="36" name="TextBox 35">
              <a:extLst>
                <a:ext uri="{FF2B5EF4-FFF2-40B4-BE49-F238E27FC236}">
                  <a16:creationId xmlns:a16="http://schemas.microsoft.com/office/drawing/2014/main" id="{34AC8ADA-71D0-4492-B90C-E567E194E9A2}"/>
                </a:ext>
              </a:extLst>
            </p:cNvPr>
            <p:cNvSpPr txBox="1"/>
            <p:nvPr/>
          </p:nvSpPr>
          <p:spPr>
            <a:xfrm>
              <a:off x="2551706" y="4560313"/>
              <a:ext cx="2357002" cy="830997"/>
            </a:xfrm>
            <a:prstGeom prst="rect">
              <a:avLst/>
            </a:prstGeom>
            <a:noFill/>
          </p:spPr>
          <p:txBody>
            <a:bodyPr wrap="square" rtlCol="0">
              <a:spAutoFit/>
            </a:bodyPr>
            <a:lstStyle/>
            <a:p>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75000"/>
                      <a:lumOff val="25000"/>
                    </a:schemeClr>
                  </a:solidFill>
                  <a:cs typeface="B Nazanin" panose="00000700000000000000" pitchFamily="2" charset="-78"/>
                </a:rPr>
                <a:t>zing </a:t>
              </a:r>
              <a:r>
                <a:rPr lang="fa-IR" altLang="ko-KR" sz="1200" dirty="0">
                  <a:solidFill>
                    <a:schemeClr val="tx1">
                      <a:lumMod val="75000"/>
                      <a:lumOff val="25000"/>
                    </a:schemeClr>
                  </a:solidFill>
                  <a:cs typeface="B Nazanin" panose="00000700000000000000" pitchFamily="2" charset="-78"/>
                </a:rPr>
                <a:t>منحصر به فرد اضافه کنید.</a:t>
              </a:r>
              <a:endParaRPr lang="ko-KR" altLang="en-US" sz="1200" dirty="0">
                <a:solidFill>
                  <a:schemeClr val="tx1">
                    <a:lumMod val="65000"/>
                    <a:lumOff val="35000"/>
                  </a:schemeClr>
                </a:solidFill>
                <a:cs typeface="B Nazanin" panose="00000700000000000000" pitchFamily="2" charset="-78"/>
              </a:endParaRPr>
            </a:p>
          </p:txBody>
        </p:sp>
        <p:sp>
          <p:nvSpPr>
            <p:cNvPr id="37" name="TextBox 36">
              <a:extLst>
                <a:ext uri="{FF2B5EF4-FFF2-40B4-BE49-F238E27FC236}">
                  <a16:creationId xmlns:a16="http://schemas.microsoft.com/office/drawing/2014/main" id="{AFC46821-F06C-44BC-8FB0-33966676DE2F}"/>
                </a:ext>
              </a:extLst>
            </p:cNvPr>
            <p:cNvSpPr txBox="1"/>
            <p:nvPr/>
          </p:nvSpPr>
          <p:spPr>
            <a:xfrm>
              <a:off x="2551705" y="4283314"/>
              <a:ext cx="2336967" cy="276999"/>
            </a:xfrm>
            <a:prstGeom prst="rect">
              <a:avLst/>
            </a:prstGeom>
            <a:noFill/>
          </p:spPr>
          <p:txBody>
            <a:bodyPr wrap="square" rtlCol="0">
              <a:spAutoFit/>
            </a:bodyPr>
            <a:lstStyle/>
            <a:p>
              <a:r>
                <a:rPr lang="fa-IR" altLang="ko-KR" sz="1200" b="1" dirty="0">
                  <a:solidFill>
                    <a:schemeClr val="accent4"/>
                  </a:solidFill>
                  <a:cs typeface="B Nazanin" panose="00000700000000000000" pitchFamily="2" charset="-78"/>
                </a:rPr>
                <a:t>متن شما در اینجا</a:t>
              </a:r>
              <a:endParaRPr lang="ko-KR" altLang="en-US" sz="1200" b="1" dirty="0">
                <a:solidFill>
                  <a:schemeClr val="accent4"/>
                </a:solidFill>
                <a:cs typeface="B Nazanin" panose="00000700000000000000" pitchFamily="2" charset="-78"/>
              </a:endParaRPr>
            </a:p>
          </p:txBody>
        </p:sp>
      </p:grpSp>
      <p:grpSp>
        <p:nvGrpSpPr>
          <p:cNvPr id="38" name="Group 37">
            <a:extLst>
              <a:ext uri="{FF2B5EF4-FFF2-40B4-BE49-F238E27FC236}">
                <a16:creationId xmlns:a16="http://schemas.microsoft.com/office/drawing/2014/main" id="{1EF1E84F-E793-4483-93D6-1C991215203F}"/>
              </a:ext>
            </a:extLst>
          </p:cNvPr>
          <p:cNvGrpSpPr/>
          <p:nvPr/>
        </p:nvGrpSpPr>
        <p:grpSpPr>
          <a:xfrm>
            <a:off x="9170360" y="3103860"/>
            <a:ext cx="2113796" cy="923330"/>
            <a:chOff x="2551705" y="4283314"/>
            <a:chExt cx="2357003" cy="923330"/>
          </a:xfrm>
        </p:grpSpPr>
        <p:sp>
          <p:nvSpPr>
            <p:cNvPr id="39" name="TextBox 38">
              <a:extLst>
                <a:ext uri="{FF2B5EF4-FFF2-40B4-BE49-F238E27FC236}">
                  <a16:creationId xmlns:a16="http://schemas.microsoft.com/office/drawing/2014/main" id="{9B98DF0B-6D08-41E2-9DFC-67EBA18DEAEF}"/>
                </a:ext>
              </a:extLst>
            </p:cNvPr>
            <p:cNvSpPr txBox="1"/>
            <p:nvPr/>
          </p:nvSpPr>
          <p:spPr>
            <a:xfrm>
              <a:off x="2551707" y="4560313"/>
              <a:ext cx="2357001" cy="646331"/>
            </a:xfrm>
            <a:prstGeom prst="rect">
              <a:avLst/>
            </a:prstGeom>
            <a:noFill/>
          </p:spPr>
          <p:txBody>
            <a:bodyPr wrap="square" rtlCol="0">
              <a:spAutoFit/>
            </a:bodyPr>
            <a:lstStyle/>
            <a:p>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75000"/>
                      <a:lumOff val="25000"/>
                    </a:schemeClr>
                  </a:solidFill>
                  <a:cs typeface="B Nazanin" panose="00000700000000000000" pitchFamily="2" charset="-78"/>
                </a:rPr>
                <a:t>zing </a:t>
              </a:r>
              <a:r>
                <a:rPr lang="fa-IR" altLang="ko-KR" sz="1200" dirty="0">
                  <a:solidFill>
                    <a:schemeClr val="tx1">
                      <a:lumMod val="75000"/>
                      <a:lumOff val="25000"/>
                    </a:schemeClr>
                  </a:solidFill>
                  <a:cs typeface="B Nazanin" panose="00000700000000000000" pitchFamily="2" charset="-78"/>
                </a:rPr>
                <a:t>منحصر به فرد اضافه کنید.</a:t>
              </a:r>
              <a:endParaRPr lang="ko-KR" altLang="en-US" sz="1200" dirty="0">
                <a:solidFill>
                  <a:schemeClr val="tx1">
                    <a:lumMod val="65000"/>
                    <a:lumOff val="35000"/>
                  </a:schemeClr>
                </a:solidFill>
                <a:cs typeface="B Nazanin" panose="00000700000000000000" pitchFamily="2" charset="-78"/>
              </a:endParaRPr>
            </a:p>
          </p:txBody>
        </p:sp>
        <p:sp>
          <p:nvSpPr>
            <p:cNvPr id="40" name="TextBox 39">
              <a:extLst>
                <a:ext uri="{FF2B5EF4-FFF2-40B4-BE49-F238E27FC236}">
                  <a16:creationId xmlns:a16="http://schemas.microsoft.com/office/drawing/2014/main" id="{17F93E8D-0C3F-4C8E-99F3-94B452079ACA}"/>
                </a:ext>
              </a:extLst>
            </p:cNvPr>
            <p:cNvSpPr txBox="1"/>
            <p:nvPr/>
          </p:nvSpPr>
          <p:spPr>
            <a:xfrm>
              <a:off x="2551705" y="4283314"/>
              <a:ext cx="2336967" cy="276999"/>
            </a:xfrm>
            <a:prstGeom prst="rect">
              <a:avLst/>
            </a:prstGeom>
            <a:noFill/>
          </p:spPr>
          <p:txBody>
            <a:bodyPr wrap="square" rtlCol="0">
              <a:spAutoFit/>
            </a:bodyPr>
            <a:lstStyle/>
            <a:p>
              <a:r>
                <a:rPr lang="fa-IR" altLang="ko-KR" sz="1200" b="1" dirty="0">
                  <a:solidFill>
                    <a:schemeClr val="accent5"/>
                  </a:solidFill>
                  <a:cs typeface="B Nazanin" panose="00000700000000000000" pitchFamily="2" charset="-78"/>
                </a:rPr>
                <a:t>متن شما در اینجا</a:t>
              </a:r>
              <a:endParaRPr lang="ko-KR" altLang="en-US" sz="1200" b="1" dirty="0">
                <a:solidFill>
                  <a:schemeClr val="accent5"/>
                </a:solidFill>
                <a:cs typeface="B Nazanin" panose="00000700000000000000" pitchFamily="2" charset="-78"/>
              </a:endParaRPr>
            </a:p>
          </p:txBody>
        </p:sp>
      </p:grpSp>
      <p:grpSp>
        <p:nvGrpSpPr>
          <p:cNvPr id="41" name="Group 31">
            <a:extLst>
              <a:ext uri="{FF2B5EF4-FFF2-40B4-BE49-F238E27FC236}">
                <a16:creationId xmlns:a16="http://schemas.microsoft.com/office/drawing/2014/main" id="{F6157778-6853-4E8F-8F27-94A7F9F3088E}"/>
              </a:ext>
            </a:extLst>
          </p:cNvPr>
          <p:cNvGrpSpPr/>
          <p:nvPr/>
        </p:nvGrpSpPr>
        <p:grpSpPr>
          <a:xfrm rot="3400690">
            <a:off x="2457628" y="3607347"/>
            <a:ext cx="234910" cy="2006104"/>
            <a:chOff x="1405139" y="2657468"/>
            <a:chExt cx="234910" cy="2014554"/>
          </a:xfrm>
          <a:solidFill>
            <a:schemeClr val="bg1">
              <a:lumMod val="95000"/>
            </a:schemeClr>
          </a:solidFill>
        </p:grpSpPr>
        <p:sp>
          <p:nvSpPr>
            <p:cNvPr id="42" name="Rectangle 32">
              <a:extLst>
                <a:ext uri="{FF2B5EF4-FFF2-40B4-BE49-F238E27FC236}">
                  <a16:creationId xmlns:a16="http://schemas.microsoft.com/office/drawing/2014/main" id="{2B5F7339-47DA-48D0-ADF5-DA87B71C8D3D}"/>
                </a:ext>
              </a:extLst>
            </p:cNvPr>
            <p:cNvSpPr/>
            <p:nvPr/>
          </p:nvSpPr>
          <p:spPr>
            <a:xfrm>
              <a:off x="1405139" y="4437112"/>
              <a:ext cx="234910" cy="234910"/>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43" name="Rectangle 33">
              <a:extLst>
                <a:ext uri="{FF2B5EF4-FFF2-40B4-BE49-F238E27FC236}">
                  <a16:creationId xmlns:a16="http://schemas.microsoft.com/office/drawing/2014/main" id="{58C804A7-FD31-446A-A34E-B158A0CC7334}"/>
                </a:ext>
              </a:extLst>
            </p:cNvPr>
            <p:cNvSpPr/>
            <p:nvPr/>
          </p:nvSpPr>
          <p:spPr>
            <a:xfrm>
              <a:off x="1405139" y="4077072"/>
              <a:ext cx="234910" cy="234910"/>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44" name="Rectangle 34">
              <a:extLst>
                <a:ext uri="{FF2B5EF4-FFF2-40B4-BE49-F238E27FC236}">
                  <a16:creationId xmlns:a16="http://schemas.microsoft.com/office/drawing/2014/main" id="{733B770E-A711-4F0E-B9D5-AF1BE6BF6739}"/>
                </a:ext>
              </a:extLst>
            </p:cNvPr>
            <p:cNvSpPr/>
            <p:nvPr/>
          </p:nvSpPr>
          <p:spPr>
            <a:xfrm>
              <a:off x="1405139" y="3717032"/>
              <a:ext cx="234910" cy="234910"/>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45" name="Rectangle 35">
              <a:extLst>
                <a:ext uri="{FF2B5EF4-FFF2-40B4-BE49-F238E27FC236}">
                  <a16:creationId xmlns:a16="http://schemas.microsoft.com/office/drawing/2014/main" id="{1D76B3FE-8D9A-49D0-991D-9C1C93660A3C}"/>
                </a:ext>
              </a:extLst>
            </p:cNvPr>
            <p:cNvSpPr/>
            <p:nvPr/>
          </p:nvSpPr>
          <p:spPr>
            <a:xfrm>
              <a:off x="1405139" y="3356992"/>
              <a:ext cx="234910" cy="234910"/>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46" name="Rectangle 36">
              <a:extLst>
                <a:ext uri="{FF2B5EF4-FFF2-40B4-BE49-F238E27FC236}">
                  <a16:creationId xmlns:a16="http://schemas.microsoft.com/office/drawing/2014/main" id="{72FCACF6-36AE-4192-91E6-8C76D890DF5D}"/>
                </a:ext>
              </a:extLst>
            </p:cNvPr>
            <p:cNvSpPr/>
            <p:nvPr/>
          </p:nvSpPr>
          <p:spPr>
            <a:xfrm>
              <a:off x="1405139" y="2996952"/>
              <a:ext cx="234910" cy="234910"/>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47" name="Rectangle 37">
              <a:extLst>
                <a:ext uri="{FF2B5EF4-FFF2-40B4-BE49-F238E27FC236}">
                  <a16:creationId xmlns:a16="http://schemas.microsoft.com/office/drawing/2014/main" id="{6CB17829-F9E9-4B62-9A25-20D99E6725F7}"/>
                </a:ext>
              </a:extLst>
            </p:cNvPr>
            <p:cNvSpPr/>
            <p:nvPr/>
          </p:nvSpPr>
          <p:spPr>
            <a:xfrm>
              <a:off x="1405139" y="2657468"/>
              <a:ext cx="234910" cy="234910"/>
            </a:xfrm>
            <a:prstGeom prst="rect">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dirty="0">
                <a:cs typeface="B Nazanin" panose="00000700000000000000" pitchFamily="2" charset="-78"/>
              </a:endParaRPr>
            </a:p>
          </p:txBody>
        </p:sp>
      </p:grpSp>
      <p:grpSp>
        <p:nvGrpSpPr>
          <p:cNvPr id="48" name="Group 31">
            <a:extLst>
              <a:ext uri="{FF2B5EF4-FFF2-40B4-BE49-F238E27FC236}">
                <a16:creationId xmlns:a16="http://schemas.microsoft.com/office/drawing/2014/main" id="{871749C4-03B2-4596-9786-4F38CB2ACA2E}"/>
              </a:ext>
            </a:extLst>
          </p:cNvPr>
          <p:cNvGrpSpPr/>
          <p:nvPr/>
        </p:nvGrpSpPr>
        <p:grpSpPr>
          <a:xfrm rot="19500000">
            <a:off x="6440166" y="3365606"/>
            <a:ext cx="234910" cy="1294474"/>
            <a:chOff x="1405139" y="2657468"/>
            <a:chExt cx="234910" cy="1294474"/>
          </a:xfrm>
          <a:solidFill>
            <a:schemeClr val="bg1">
              <a:lumMod val="95000"/>
            </a:schemeClr>
          </a:solidFill>
        </p:grpSpPr>
        <p:sp>
          <p:nvSpPr>
            <p:cNvPr id="49" name="Rectangle 34">
              <a:extLst>
                <a:ext uri="{FF2B5EF4-FFF2-40B4-BE49-F238E27FC236}">
                  <a16:creationId xmlns:a16="http://schemas.microsoft.com/office/drawing/2014/main" id="{019D4EA6-A33E-45F4-9BBD-934DA8B82858}"/>
                </a:ext>
              </a:extLst>
            </p:cNvPr>
            <p:cNvSpPr/>
            <p:nvPr/>
          </p:nvSpPr>
          <p:spPr>
            <a:xfrm>
              <a:off x="1405139" y="3717032"/>
              <a:ext cx="234910" cy="234910"/>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0" name="Rectangle 35">
              <a:extLst>
                <a:ext uri="{FF2B5EF4-FFF2-40B4-BE49-F238E27FC236}">
                  <a16:creationId xmlns:a16="http://schemas.microsoft.com/office/drawing/2014/main" id="{DBD9E48E-DE42-4E90-9977-0283272A23FA}"/>
                </a:ext>
              </a:extLst>
            </p:cNvPr>
            <p:cNvSpPr/>
            <p:nvPr/>
          </p:nvSpPr>
          <p:spPr>
            <a:xfrm>
              <a:off x="1405139" y="3356992"/>
              <a:ext cx="234910" cy="234910"/>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1" name="Rectangle 36">
              <a:extLst>
                <a:ext uri="{FF2B5EF4-FFF2-40B4-BE49-F238E27FC236}">
                  <a16:creationId xmlns:a16="http://schemas.microsoft.com/office/drawing/2014/main" id="{132FBDC0-C27E-4F24-9C74-C43C117E3E92}"/>
                </a:ext>
              </a:extLst>
            </p:cNvPr>
            <p:cNvSpPr/>
            <p:nvPr/>
          </p:nvSpPr>
          <p:spPr>
            <a:xfrm>
              <a:off x="1405139" y="2996952"/>
              <a:ext cx="234910" cy="234910"/>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2" name="Rectangle 37">
              <a:extLst>
                <a:ext uri="{FF2B5EF4-FFF2-40B4-BE49-F238E27FC236}">
                  <a16:creationId xmlns:a16="http://schemas.microsoft.com/office/drawing/2014/main" id="{50458363-B63A-47F2-9945-E6AA4F8C794A}"/>
                </a:ext>
              </a:extLst>
            </p:cNvPr>
            <p:cNvSpPr/>
            <p:nvPr/>
          </p:nvSpPr>
          <p:spPr>
            <a:xfrm>
              <a:off x="1405139" y="2657468"/>
              <a:ext cx="234910" cy="234910"/>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grpSp>
      <p:sp>
        <p:nvSpPr>
          <p:cNvPr id="53" name="Freeform 55">
            <a:extLst>
              <a:ext uri="{FF2B5EF4-FFF2-40B4-BE49-F238E27FC236}">
                <a16:creationId xmlns:a16="http://schemas.microsoft.com/office/drawing/2014/main" id="{298D8B07-4E86-421D-A0D0-9359EFEC207E}"/>
              </a:ext>
            </a:extLst>
          </p:cNvPr>
          <p:cNvSpPr/>
          <p:nvPr/>
        </p:nvSpPr>
        <p:spPr>
          <a:xfrm rot="3227829">
            <a:off x="9553532" y="1461326"/>
            <a:ext cx="652379" cy="1598550"/>
          </a:xfrm>
          <a:custGeom>
            <a:avLst/>
            <a:gdLst/>
            <a:ahLst/>
            <a:cxnLst/>
            <a:rect l="l" t="t" r="r" b="b"/>
            <a:pathLst>
              <a:path w="1060423" h="2598393">
                <a:moveTo>
                  <a:pt x="511607" y="1989888"/>
                </a:moveTo>
                <a:cubicBezTo>
                  <a:pt x="421916" y="2038892"/>
                  <a:pt x="392123" y="2248491"/>
                  <a:pt x="577615" y="2379095"/>
                </a:cubicBezTo>
                <a:cubicBezTo>
                  <a:pt x="531205" y="2257454"/>
                  <a:pt x="562054" y="2197447"/>
                  <a:pt x="592034" y="2136572"/>
                </a:cubicBezTo>
                <a:cubicBezTo>
                  <a:pt x="592534" y="2167519"/>
                  <a:pt x="560915" y="2234057"/>
                  <a:pt x="638675" y="2272816"/>
                </a:cubicBezTo>
                <a:cubicBezTo>
                  <a:pt x="602283" y="2156226"/>
                  <a:pt x="756001" y="2119500"/>
                  <a:pt x="594605" y="1990756"/>
                </a:cubicBezTo>
                <a:cubicBezTo>
                  <a:pt x="828052" y="2024484"/>
                  <a:pt x="759407" y="2143283"/>
                  <a:pt x="814896" y="2262952"/>
                </a:cubicBezTo>
                <a:cubicBezTo>
                  <a:pt x="774295" y="2270013"/>
                  <a:pt x="715464" y="2161619"/>
                  <a:pt x="728685" y="2212952"/>
                </a:cubicBezTo>
                <a:cubicBezTo>
                  <a:pt x="798068" y="2415798"/>
                  <a:pt x="590532" y="2421590"/>
                  <a:pt x="656442" y="2598393"/>
                </a:cubicBezTo>
                <a:cubicBezTo>
                  <a:pt x="451592" y="2586815"/>
                  <a:pt x="511509" y="2396411"/>
                  <a:pt x="415171" y="2350110"/>
                </a:cubicBezTo>
                <a:cubicBezTo>
                  <a:pt x="389023" y="2345435"/>
                  <a:pt x="357666" y="2366802"/>
                  <a:pt x="415723" y="2461957"/>
                </a:cubicBezTo>
                <a:cubicBezTo>
                  <a:pt x="77590" y="2209980"/>
                  <a:pt x="314998" y="2004011"/>
                  <a:pt x="511607" y="1989888"/>
                </a:cubicBezTo>
                <a:close/>
                <a:moveTo>
                  <a:pt x="344786" y="1884983"/>
                </a:moveTo>
                <a:lnTo>
                  <a:pt x="722598" y="1884983"/>
                </a:lnTo>
                <a:cubicBezTo>
                  <a:pt x="716460" y="1906965"/>
                  <a:pt x="711917" y="1928321"/>
                  <a:pt x="707988" y="1948728"/>
                </a:cubicBezTo>
                <a:lnTo>
                  <a:pt x="357819" y="1948059"/>
                </a:lnTo>
                <a:close/>
                <a:moveTo>
                  <a:pt x="530212" y="651224"/>
                </a:moveTo>
                <a:cubicBezTo>
                  <a:pt x="585486" y="651224"/>
                  <a:pt x="630294" y="696033"/>
                  <a:pt x="630294" y="751307"/>
                </a:cubicBezTo>
                <a:cubicBezTo>
                  <a:pt x="630294" y="806581"/>
                  <a:pt x="585486" y="851389"/>
                  <a:pt x="530212" y="851389"/>
                </a:cubicBezTo>
                <a:cubicBezTo>
                  <a:pt x="474938" y="851389"/>
                  <a:pt x="430129" y="806581"/>
                  <a:pt x="430129" y="751307"/>
                </a:cubicBezTo>
                <a:cubicBezTo>
                  <a:pt x="430129" y="696033"/>
                  <a:pt x="474938" y="651224"/>
                  <a:pt x="530212" y="651224"/>
                </a:cubicBezTo>
                <a:close/>
                <a:moveTo>
                  <a:pt x="530212" y="551141"/>
                </a:moveTo>
                <a:cubicBezTo>
                  <a:pt x="419664" y="551141"/>
                  <a:pt x="330046" y="640759"/>
                  <a:pt x="330046" y="751307"/>
                </a:cubicBezTo>
                <a:cubicBezTo>
                  <a:pt x="330046" y="861855"/>
                  <a:pt x="419664" y="951472"/>
                  <a:pt x="530212" y="951472"/>
                </a:cubicBezTo>
                <a:cubicBezTo>
                  <a:pt x="640760" y="951472"/>
                  <a:pt x="730377" y="861855"/>
                  <a:pt x="730377" y="751307"/>
                </a:cubicBezTo>
                <a:cubicBezTo>
                  <a:pt x="730377" y="640759"/>
                  <a:pt x="640760" y="551141"/>
                  <a:pt x="530212" y="551141"/>
                </a:cubicBezTo>
                <a:close/>
                <a:moveTo>
                  <a:pt x="286245" y="353827"/>
                </a:moveTo>
                <a:cubicBezTo>
                  <a:pt x="438132" y="439406"/>
                  <a:pt x="623290" y="440561"/>
                  <a:pt x="776100" y="356932"/>
                </a:cubicBezTo>
                <a:cubicBezTo>
                  <a:pt x="941305" y="720175"/>
                  <a:pt x="898096" y="1115325"/>
                  <a:pt x="825241" y="1447764"/>
                </a:cubicBezTo>
                <a:lnTo>
                  <a:pt x="1060423" y="1673413"/>
                </a:lnTo>
                <a:lnTo>
                  <a:pt x="1021935" y="1978110"/>
                </a:lnTo>
                <a:lnTo>
                  <a:pt x="745125" y="1786699"/>
                </a:lnTo>
                <a:lnTo>
                  <a:pt x="734250" y="1834148"/>
                </a:lnTo>
                <a:lnTo>
                  <a:pt x="332991" y="1834148"/>
                </a:lnTo>
                <a:cubicBezTo>
                  <a:pt x="330005" y="1820736"/>
                  <a:pt x="326662" y="1807037"/>
                  <a:pt x="323192" y="1793020"/>
                </a:cubicBezTo>
                <a:lnTo>
                  <a:pt x="38489" y="1989888"/>
                </a:lnTo>
                <a:lnTo>
                  <a:pt x="0" y="1685191"/>
                </a:lnTo>
                <a:lnTo>
                  <a:pt x="237343" y="1457469"/>
                </a:lnTo>
                <a:lnTo>
                  <a:pt x="238009" y="1459571"/>
                </a:lnTo>
                <a:lnTo>
                  <a:pt x="242012" y="1446515"/>
                </a:lnTo>
                <a:cubicBezTo>
                  <a:pt x="171205" y="1115067"/>
                  <a:pt x="127758" y="714059"/>
                  <a:pt x="286245" y="353827"/>
                </a:cubicBezTo>
                <a:close/>
                <a:moveTo>
                  <a:pt x="527942" y="0"/>
                </a:moveTo>
                <a:cubicBezTo>
                  <a:pt x="622760" y="95693"/>
                  <a:pt x="695048" y="196745"/>
                  <a:pt x="748164" y="301374"/>
                </a:cubicBezTo>
                <a:cubicBezTo>
                  <a:pt x="612692" y="376844"/>
                  <a:pt x="447588" y="375495"/>
                  <a:pt x="312997" y="298024"/>
                </a:cubicBezTo>
                <a:cubicBezTo>
                  <a:pt x="364591" y="193505"/>
                  <a:pt x="435080" y="93397"/>
                  <a:pt x="527942"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Tree>
    <p:extLst>
      <p:ext uri="{BB962C8B-B14F-4D97-AF65-F5344CB8AC3E}">
        <p14:creationId xmlns:p14="http://schemas.microsoft.com/office/powerpoint/2010/main" val="415778894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Group 2">
            <a:extLst>
              <a:ext uri="{FF2B5EF4-FFF2-40B4-BE49-F238E27FC236}">
                <a16:creationId xmlns:a16="http://schemas.microsoft.com/office/drawing/2014/main" id="{ED5B825D-8C03-4DA6-A948-EA8D49C68092}"/>
              </a:ext>
            </a:extLst>
          </p:cNvPr>
          <p:cNvGrpSpPr/>
          <p:nvPr/>
        </p:nvGrpSpPr>
        <p:grpSpPr>
          <a:xfrm>
            <a:off x="4250251" y="2690008"/>
            <a:ext cx="3691501" cy="2483950"/>
            <a:chOff x="2931730" y="2533443"/>
            <a:chExt cx="3046377" cy="2049860"/>
          </a:xfrm>
          <a:solidFill>
            <a:srgbClr val="EF4A4A"/>
          </a:solidFill>
        </p:grpSpPr>
        <p:sp>
          <p:nvSpPr>
            <p:cNvPr id="4" name="Diamond 3">
              <a:extLst>
                <a:ext uri="{FF2B5EF4-FFF2-40B4-BE49-F238E27FC236}">
                  <a16:creationId xmlns:a16="http://schemas.microsoft.com/office/drawing/2014/main" id="{1956054D-7B66-4764-B3FA-B0079F599743}"/>
                </a:ext>
              </a:extLst>
            </p:cNvPr>
            <p:cNvSpPr/>
            <p:nvPr/>
          </p:nvSpPr>
          <p:spPr>
            <a:xfrm>
              <a:off x="3470458" y="2533443"/>
              <a:ext cx="914400" cy="914400"/>
            </a:xfrm>
            <a:prstGeom prst="diamond">
              <a:avLst/>
            </a:prstGeom>
            <a:solidFill>
              <a:schemeClr val="accent4"/>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5" name="Diamond 4">
              <a:extLst>
                <a:ext uri="{FF2B5EF4-FFF2-40B4-BE49-F238E27FC236}">
                  <a16:creationId xmlns:a16="http://schemas.microsoft.com/office/drawing/2014/main" id="{83F12B35-6401-49CD-B82B-06536EB4C455}"/>
                </a:ext>
              </a:extLst>
            </p:cNvPr>
            <p:cNvSpPr/>
            <p:nvPr/>
          </p:nvSpPr>
          <p:spPr>
            <a:xfrm>
              <a:off x="4507147" y="2533443"/>
              <a:ext cx="914400" cy="914400"/>
            </a:xfrm>
            <a:prstGeom prst="diamond">
              <a:avLst/>
            </a:prstGeom>
            <a:solidFill>
              <a:schemeClr val="accent1"/>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6" name="Diamond 5">
              <a:extLst>
                <a:ext uri="{FF2B5EF4-FFF2-40B4-BE49-F238E27FC236}">
                  <a16:creationId xmlns:a16="http://schemas.microsoft.com/office/drawing/2014/main" id="{FB30C889-5D44-4FC3-A078-40F0764B6A69}"/>
                </a:ext>
              </a:extLst>
            </p:cNvPr>
            <p:cNvSpPr/>
            <p:nvPr/>
          </p:nvSpPr>
          <p:spPr>
            <a:xfrm>
              <a:off x="5063707" y="3101171"/>
              <a:ext cx="914400" cy="914400"/>
            </a:xfrm>
            <a:prstGeom prst="diamond">
              <a:avLst/>
            </a:prstGeom>
            <a:solidFill>
              <a:schemeClr val="accent3"/>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7" name="Diamond 6">
              <a:extLst>
                <a:ext uri="{FF2B5EF4-FFF2-40B4-BE49-F238E27FC236}">
                  <a16:creationId xmlns:a16="http://schemas.microsoft.com/office/drawing/2014/main" id="{1E0B8CD3-99D2-4A60-AA8E-C5745048214B}"/>
                </a:ext>
              </a:extLst>
            </p:cNvPr>
            <p:cNvSpPr/>
            <p:nvPr/>
          </p:nvSpPr>
          <p:spPr>
            <a:xfrm>
              <a:off x="4507147" y="3668901"/>
              <a:ext cx="914400" cy="914400"/>
            </a:xfrm>
            <a:prstGeom prst="diamond">
              <a:avLst/>
            </a:prstGeom>
            <a:solidFill>
              <a:schemeClr val="accent6"/>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 name="Diamond 7">
              <a:extLst>
                <a:ext uri="{FF2B5EF4-FFF2-40B4-BE49-F238E27FC236}">
                  <a16:creationId xmlns:a16="http://schemas.microsoft.com/office/drawing/2014/main" id="{E70AF6A9-95DE-4205-9367-B30A1CE70C83}"/>
                </a:ext>
              </a:extLst>
            </p:cNvPr>
            <p:cNvSpPr/>
            <p:nvPr/>
          </p:nvSpPr>
          <p:spPr>
            <a:xfrm>
              <a:off x="3470459" y="3668903"/>
              <a:ext cx="914400" cy="914400"/>
            </a:xfrm>
            <a:prstGeom prst="diamond">
              <a:avLst/>
            </a:prstGeom>
            <a:solidFill>
              <a:schemeClr val="accent2"/>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9" name="Diamond 8">
              <a:extLst>
                <a:ext uri="{FF2B5EF4-FFF2-40B4-BE49-F238E27FC236}">
                  <a16:creationId xmlns:a16="http://schemas.microsoft.com/office/drawing/2014/main" id="{217D2130-212C-485D-BC21-8AD338DEA4F0}"/>
                </a:ext>
              </a:extLst>
            </p:cNvPr>
            <p:cNvSpPr/>
            <p:nvPr/>
          </p:nvSpPr>
          <p:spPr>
            <a:xfrm>
              <a:off x="2931730" y="3101171"/>
              <a:ext cx="914400" cy="914400"/>
            </a:xfrm>
            <a:prstGeom prst="diamond">
              <a:avLst/>
            </a:prstGeom>
            <a:solidFill>
              <a:schemeClr val="accent5"/>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grpSp>
        <p:nvGrpSpPr>
          <p:cNvPr id="10" name="Group 9">
            <a:extLst>
              <a:ext uri="{FF2B5EF4-FFF2-40B4-BE49-F238E27FC236}">
                <a16:creationId xmlns:a16="http://schemas.microsoft.com/office/drawing/2014/main" id="{57100E24-619E-4C4B-98A4-90D25D6E2348}"/>
              </a:ext>
            </a:extLst>
          </p:cNvPr>
          <p:cNvGrpSpPr/>
          <p:nvPr/>
        </p:nvGrpSpPr>
        <p:grpSpPr>
          <a:xfrm>
            <a:off x="2168094" y="1739739"/>
            <a:ext cx="3228748" cy="856491"/>
            <a:chOff x="-475010" y="1129566"/>
            <a:chExt cx="3859356" cy="856491"/>
          </a:xfrm>
        </p:grpSpPr>
        <p:sp>
          <p:nvSpPr>
            <p:cNvPr id="11" name="TextBox 10">
              <a:extLst>
                <a:ext uri="{FF2B5EF4-FFF2-40B4-BE49-F238E27FC236}">
                  <a16:creationId xmlns:a16="http://schemas.microsoft.com/office/drawing/2014/main" id="{4F17D1F0-2022-4EEC-8752-93720A8E3CD6}"/>
                </a:ext>
              </a:extLst>
            </p:cNvPr>
            <p:cNvSpPr txBox="1"/>
            <p:nvPr/>
          </p:nvSpPr>
          <p:spPr>
            <a:xfrm>
              <a:off x="-475010" y="1129566"/>
              <a:ext cx="3859356" cy="276999"/>
            </a:xfrm>
            <a:prstGeom prst="rect">
              <a:avLst/>
            </a:prstGeom>
            <a:noFill/>
          </p:spPr>
          <p:txBody>
            <a:bodyPr wrap="square" rtlCol="0" anchor="ctr">
              <a:spAutoFit/>
            </a:bodyPr>
            <a:lstStyle/>
            <a:p>
              <a:pPr algn="r"/>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12" name="TextBox 11">
              <a:extLst>
                <a:ext uri="{FF2B5EF4-FFF2-40B4-BE49-F238E27FC236}">
                  <a16:creationId xmlns:a16="http://schemas.microsoft.com/office/drawing/2014/main" id="{8D6EAFFE-86A7-4FBA-9078-509CEBD801DB}"/>
                </a:ext>
              </a:extLst>
            </p:cNvPr>
            <p:cNvSpPr txBox="1"/>
            <p:nvPr/>
          </p:nvSpPr>
          <p:spPr>
            <a:xfrm>
              <a:off x="-460977" y="1339726"/>
              <a:ext cx="3845323"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grpSp>
      <p:grpSp>
        <p:nvGrpSpPr>
          <p:cNvPr id="13" name="Group 12">
            <a:extLst>
              <a:ext uri="{FF2B5EF4-FFF2-40B4-BE49-F238E27FC236}">
                <a16:creationId xmlns:a16="http://schemas.microsoft.com/office/drawing/2014/main" id="{1D43EEDB-8F97-46A6-8EB9-FE852C384A1B}"/>
              </a:ext>
            </a:extLst>
          </p:cNvPr>
          <p:cNvGrpSpPr/>
          <p:nvPr/>
        </p:nvGrpSpPr>
        <p:grpSpPr>
          <a:xfrm>
            <a:off x="770122" y="3512123"/>
            <a:ext cx="3228748" cy="856491"/>
            <a:chOff x="-475010" y="1129566"/>
            <a:chExt cx="3859356" cy="856491"/>
          </a:xfrm>
        </p:grpSpPr>
        <p:sp>
          <p:nvSpPr>
            <p:cNvPr id="14" name="TextBox 13">
              <a:extLst>
                <a:ext uri="{FF2B5EF4-FFF2-40B4-BE49-F238E27FC236}">
                  <a16:creationId xmlns:a16="http://schemas.microsoft.com/office/drawing/2014/main" id="{F862E02F-A629-473E-81F9-6A2B7458C8F2}"/>
                </a:ext>
              </a:extLst>
            </p:cNvPr>
            <p:cNvSpPr txBox="1"/>
            <p:nvPr/>
          </p:nvSpPr>
          <p:spPr>
            <a:xfrm>
              <a:off x="-475010" y="1129566"/>
              <a:ext cx="3859356" cy="276999"/>
            </a:xfrm>
            <a:prstGeom prst="rect">
              <a:avLst/>
            </a:prstGeom>
            <a:noFill/>
          </p:spPr>
          <p:txBody>
            <a:bodyPr wrap="square" rtlCol="0" anchor="ctr">
              <a:spAutoFit/>
            </a:bodyPr>
            <a:lstStyle/>
            <a:p>
              <a:pPr algn="r"/>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15" name="TextBox 14">
              <a:extLst>
                <a:ext uri="{FF2B5EF4-FFF2-40B4-BE49-F238E27FC236}">
                  <a16:creationId xmlns:a16="http://schemas.microsoft.com/office/drawing/2014/main" id="{E2BE878B-A636-49A5-8397-595A19CD58D7}"/>
                </a:ext>
              </a:extLst>
            </p:cNvPr>
            <p:cNvSpPr txBox="1"/>
            <p:nvPr/>
          </p:nvSpPr>
          <p:spPr>
            <a:xfrm>
              <a:off x="-460977" y="1339726"/>
              <a:ext cx="3845323"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grpSp>
      <p:grpSp>
        <p:nvGrpSpPr>
          <p:cNvPr id="16" name="Group 15">
            <a:extLst>
              <a:ext uri="{FF2B5EF4-FFF2-40B4-BE49-F238E27FC236}">
                <a16:creationId xmlns:a16="http://schemas.microsoft.com/office/drawing/2014/main" id="{8A87F41C-7220-4372-8A4F-3F8F4CF9BDDD}"/>
              </a:ext>
            </a:extLst>
          </p:cNvPr>
          <p:cNvGrpSpPr/>
          <p:nvPr/>
        </p:nvGrpSpPr>
        <p:grpSpPr>
          <a:xfrm>
            <a:off x="2168094" y="5229317"/>
            <a:ext cx="3228748" cy="856491"/>
            <a:chOff x="-475010" y="1129566"/>
            <a:chExt cx="3859356" cy="856491"/>
          </a:xfrm>
        </p:grpSpPr>
        <p:sp>
          <p:nvSpPr>
            <p:cNvPr id="17" name="TextBox 16">
              <a:extLst>
                <a:ext uri="{FF2B5EF4-FFF2-40B4-BE49-F238E27FC236}">
                  <a16:creationId xmlns:a16="http://schemas.microsoft.com/office/drawing/2014/main" id="{F66C6E21-67E6-46A1-A392-FA2FF5C60039}"/>
                </a:ext>
              </a:extLst>
            </p:cNvPr>
            <p:cNvSpPr txBox="1"/>
            <p:nvPr/>
          </p:nvSpPr>
          <p:spPr>
            <a:xfrm>
              <a:off x="-475010" y="1129566"/>
              <a:ext cx="3859356" cy="276999"/>
            </a:xfrm>
            <a:prstGeom prst="rect">
              <a:avLst/>
            </a:prstGeom>
            <a:noFill/>
          </p:spPr>
          <p:txBody>
            <a:bodyPr wrap="square" rtlCol="0" anchor="ctr">
              <a:spAutoFit/>
            </a:bodyPr>
            <a:lstStyle/>
            <a:p>
              <a:pPr algn="r"/>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18" name="TextBox 17">
              <a:extLst>
                <a:ext uri="{FF2B5EF4-FFF2-40B4-BE49-F238E27FC236}">
                  <a16:creationId xmlns:a16="http://schemas.microsoft.com/office/drawing/2014/main" id="{9AED64CE-B2AE-4D2F-9C93-20963693806B}"/>
                </a:ext>
              </a:extLst>
            </p:cNvPr>
            <p:cNvSpPr txBox="1"/>
            <p:nvPr/>
          </p:nvSpPr>
          <p:spPr>
            <a:xfrm>
              <a:off x="-460977" y="1339726"/>
              <a:ext cx="3845323"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grpSp>
      <p:grpSp>
        <p:nvGrpSpPr>
          <p:cNvPr id="19" name="Group 18">
            <a:extLst>
              <a:ext uri="{FF2B5EF4-FFF2-40B4-BE49-F238E27FC236}">
                <a16:creationId xmlns:a16="http://schemas.microsoft.com/office/drawing/2014/main" id="{4C1E78B0-423D-40ED-8740-401F545B64F5}"/>
              </a:ext>
            </a:extLst>
          </p:cNvPr>
          <p:cNvGrpSpPr/>
          <p:nvPr/>
        </p:nvGrpSpPr>
        <p:grpSpPr>
          <a:xfrm>
            <a:off x="6812797" y="1739739"/>
            <a:ext cx="3228748" cy="856491"/>
            <a:chOff x="-475010" y="1129566"/>
            <a:chExt cx="3859356" cy="856491"/>
          </a:xfrm>
        </p:grpSpPr>
        <p:sp>
          <p:nvSpPr>
            <p:cNvPr id="20" name="TextBox 19">
              <a:extLst>
                <a:ext uri="{FF2B5EF4-FFF2-40B4-BE49-F238E27FC236}">
                  <a16:creationId xmlns:a16="http://schemas.microsoft.com/office/drawing/2014/main" id="{2D3970C9-82CC-4A26-BA37-503137391BB7}"/>
                </a:ext>
              </a:extLst>
            </p:cNvPr>
            <p:cNvSpPr txBox="1"/>
            <p:nvPr/>
          </p:nvSpPr>
          <p:spPr>
            <a:xfrm>
              <a:off x="-475010" y="1129566"/>
              <a:ext cx="3859356" cy="276999"/>
            </a:xfrm>
            <a:prstGeom prst="rect">
              <a:avLst/>
            </a:prstGeom>
            <a:noFill/>
          </p:spPr>
          <p:txBody>
            <a:bodyPr wrap="square" rtlCol="0" anchor="ctr">
              <a:spAutoFit/>
            </a:bodyPr>
            <a:lstStyle/>
            <a:p>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21" name="TextBox 20">
              <a:extLst>
                <a:ext uri="{FF2B5EF4-FFF2-40B4-BE49-F238E27FC236}">
                  <a16:creationId xmlns:a16="http://schemas.microsoft.com/office/drawing/2014/main" id="{5288DB4A-7606-401B-8F9F-3260DB54B9A0}"/>
                </a:ext>
              </a:extLst>
            </p:cNvPr>
            <p:cNvSpPr txBox="1"/>
            <p:nvPr/>
          </p:nvSpPr>
          <p:spPr>
            <a:xfrm>
              <a:off x="-460977" y="1339726"/>
              <a:ext cx="3845323" cy="646331"/>
            </a:xfrm>
            <a:prstGeom prst="rect">
              <a:avLst/>
            </a:prstGeom>
            <a:noFill/>
          </p:spPr>
          <p:txBody>
            <a:bodyPr wrap="square" rtlCol="0">
              <a:spAutoFit/>
            </a:bodyPr>
            <a:lstStyle/>
            <a:p>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grpSp>
      <p:grpSp>
        <p:nvGrpSpPr>
          <p:cNvPr id="22" name="Group 21">
            <a:extLst>
              <a:ext uri="{FF2B5EF4-FFF2-40B4-BE49-F238E27FC236}">
                <a16:creationId xmlns:a16="http://schemas.microsoft.com/office/drawing/2014/main" id="{09C3BB2F-32DC-445B-B383-B4911FB34B33}"/>
              </a:ext>
            </a:extLst>
          </p:cNvPr>
          <p:cNvGrpSpPr/>
          <p:nvPr/>
        </p:nvGrpSpPr>
        <p:grpSpPr>
          <a:xfrm>
            <a:off x="8221258" y="3512123"/>
            <a:ext cx="3228748" cy="856491"/>
            <a:chOff x="-475010" y="1129566"/>
            <a:chExt cx="3859356" cy="856491"/>
          </a:xfrm>
        </p:grpSpPr>
        <p:sp>
          <p:nvSpPr>
            <p:cNvPr id="23" name="TextBox 22">
              <a:extLst>
                <a:ext uri="{FF2B5EF4-FFF2-40B4-BE49-F238E27FC236}">
                  <a16:creationId xmlns:a16="http://schemas.microsoft.com/office/drawing/2014/main" id="{E4E13C39-15BF-4A8A-BDDC-56E85CACA297}"/>
                </a:ext>
              </a:extLst>
            </p:cNvPr>
            <p:cNvSpPr txBox="1"/>
            <p:nvPr/>
          </p:nvSpPr>
          <p:spPr>
            <a:xfrm>
              <a:off x="-475010" y="1129566"/>
              <a:ext cx="3859356" cy="276999"/>
            </a:xfrm>
            <a:prstGeom prst="rect">
              <a:avLst/>
            </a:prstGeom>
            <a:noFill/>
          </p:spPr>
          <p:txBody>
            <a:bodyPr wrap="square" rtlCol="0" anchor="ctr">
              <a:spAutoFit/>
            </a:bodyPr>
            <a:lstStyle/>
            <a:p>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24" name="TextBox 23">
              <a:extLst>
                <a:ext uri="{FF2B5EF4-FFF2-40B4-BE49-F238E27FC236}">
                  <a16:creationId xmlns:a16="http://schemas.microsoft.com/office/drawing/2014/main" id="{9260A702-63AC-4AF6-8B50-796D3C888CE0}"/>
                </a:ext>
              </a:extLst>
            </p:cNvPr>
            <p:cNvSpPr txBox="1"/>
            <p:nvPr/>
          </p:nvSpPr>
          <p:spPr>
            <a:xfrm>
              <a:off x="-460977" y="1339726"/>
              <a:ext cx="3845323" cy="646331"/>
            </a:xfrm>
            <a:prstGeom prst="rect">
              <a:avLst/>
            </a:prstGeom>
            <a:noFill/>
          </p:spPr>
          <p:txBody>
            <a:bodyPr wrap="square" rtlCol="0">
              <a:spAutoFit/>
            </a:bodyPr>
            <a:lstStyle/>
            <a:p>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grpSp>
      <p:grpSp>
        <p:nvGrpSpPr>
          <p:cNvPr id="25" name="Group 24">
            <a:extLst>
              <a:ext uri="{FF2B5EF4-FFF2-40B4-BE49-F238E27FC236}">
                <a16:creationId xmlns:a16="http://schemas.microsoft.com/office/drawing/2014/main" id="{E38ACA08-EC28-4B6D-9391-0FF75C109587}"/>
              </a:ext>
            </a:extLst>
          </p:cNvPr>
          <p:cNvGrpSpPr/>
          <p:nvPr/>
        </p:nvGrpSpPr>
        <p:grpSpPr>
          <a:xfrm>
            <a:off x="6795158" y="5229317"/>
            <a:ext cx="3228748" cy="856491"/>
            <a:chOff x="-475010" y="1129566"/>
            <a:chExt cx="3859356" cy="856491"/>
          </a:xfrm>
        </p:grpSpPr>
        <p:sp>
          <p:nvSpPr>
            <p:cNvPr id="26" name="TextBox 25">
              <a:extLst>
                <a:ext uri="{FF2B5EF4-FFF2-40B4-BE49-F238E27FC236}">
                  <a16:creationId xmlns:a16="http://schemas.microsoft.com/office/drawing/2014/main" id="{A3E7450E-5275-46F4-8C83-B4C3770C484E}"/>
                </a:ext>
              </a:extLst>
            </p:cNvPr>
            <p:cNvSpPr txBox="1"/>
            <p:nvPr/>
          </p:nvSpPr>
          <p:spPr>
            <a:xfrm>
              <a:off x="-475010" y="1129566"/>
              <a:ext cx="3859356" cy="276999"/>
            </a:xfrm>
            <a:prstGeom prst="rect">
              <a:avLst/>
            </a:prstGeom>
            <a:noFill/>
          </p:spPr>
          <p:txBody>
            <a:bodyPr wrap="square" rtlCol="0" anchor="ctr">
              <a:spAutoFit/>
            </a:bodyPr>
            <a:lstStyle/>
            <a:p>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27" name="TextBox 26">
              <a:extLst>
                <a:ext uri="{FF2B5EF4-FFF2-40B4-BE49-F238E27FC236}">
                  <a16:creationId xmlns:a16="http://schemas.microsoft.com/office/drawing/2014/main" id="{889D4577-0302-4F57-B943-3FFA6CB6A556}"/>
                </a:ext>
              </a:extLst>
            </p:cNvPr>
            <p:cNvSpPr txBox="1"/>
            <p:nvPr/>
          </p:nvSpPr>
          <p:spPr>
            <a:xfrm>
              <a:off x="-460977" y="1339726"/>
              <a:ext cx="3845323" cy="646331"/>
            </a:xfrm>
            <a:prstGeom prst="rect">
              <a:avLst/>
            </a:prstGeom>
            <a:noFill/>
          </p:spPr>
          <p:txBody>
            <a:bodyPr wrap="square" rtlCol="0">
              <a:spAutoFit/>
            </a:bodyPr>
            <a:lstStyle/>
            <a:p>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grpSp>
      <p:sp>
        <p:nvSpPr>
          <p:cNvPr id="28" name="Isosceles Triangle 51">
            <a:extLst>
              <a:ext uri="{FF2B5EF4-FFF2-40B4-BE49-F238E27FC236}">
                <a16:creationId xmlns:a16="http://schemas.microsoft.com/office/drawing/2014/main" id="{C87ECBD0-826F-4C48-8FAB-EF882F567CA3}"/>
              </a:ext>
            </a:extLst>
          </p:cNvPr>
          <p:cNvSpPr/>
          <p:nvPr/>
        </p:nvSpPr>
        <p:spPr>
          <a:xfrm>
            <a:off x="5302338" y="3132000"/>
            <a:ext cx="333042" cy="244221"/>
          </a:xfrm>
          <a:custGeom>
            <a:avLst/>
            <a:gdLst/>
            <a:ahLst/>
            <a:cxnLst/>
            <a:rect l="l" t="t" r="r" b="b"/>
            <a:pathLst>
              <a:path w="3240001" h="2375905">
                <a:moveTo>
                  <a:pt x="1974640" y="1379575"/>
                </a:moveTo>
                <a:lnTo>
                  <a:pt x="3240001" y="2375905"/>
                </a:lnTo>
                <a:lnTo>
                  <a:pt x="1" y="2375905"/>
                </a:lnTo>
                <a:lnTo>
                  <a:pt x="1269863" y="1399042"/>
                </a:lnTo>
                <a:lnTo>
                  <a:pt x="1610574" y="1745545"/>
                </a:lnTo>
                <a:close/>
                <a:moveTo>
                  <a:pt x="3240001" y="126952"/>
                </a:moveTo>
                <a:lnTo>
                  <a:pt x="3240001" y="2258912"/>
                </a:lnTo>
                <a:lnTo>
                  <a:pt x="2032457" y="1334195"/>
                </a:lnTo>
                <a:close/>
                <a:moveTo>
                  <a:pt x="0" y="117525"/>
                </a:moveTo>
                <a:lnTo>
                  <a:pt x="1207545" y="1324768"/>
                </a:lnTo>
                <a:lnTo>
                  <a:pt x="0" y="2249485"/>
                </a:lnTo>
                <a:close/>
                <a:moveTo>
                  <a:pt x="0" y="0"/>
                </a:moveTo>
                <a:lnTo>
                  <a:pt x="3240000" y="0"/>
                </a:lnTo>
                <a:lnTo>
                  <a:pt x="1610572" y="162051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29" name="Rectangle 30">
            <a:extLst>
              <a:ext uri="{FF2B5EF4-FFF2-40B4-BE49-F238E27FC236}">
                <a16:creationId xmlns:a16="http://schemas.microsoft.com/office/drawing/2014/main" id="{2D1FA31B-B1E3-4B1E-A2F4-6A2E3D22D2B8}"/>
              </a:ext>
            </a:extLst>
          </p:cNvPr>
          <p:cNvSpPr/>
          <p:nvPr/>
        </p:nvSpPr>
        <p:spPr>
          <a:xfrm>
            <a:off x="6559633" y="3068882"/>
            <a:ext cx="317209" cy="316282"/>
          </a:xfrm>
          <a:custGeom>
            <a:avLst/>
            <a:gdLst/>
            <a:ahLst/>
            <a:cxnLst/>
            <a:rect l="l" t="t" r="r" b="b"/>
            <a:pathLst>
              <a:path w="3240000" h="3230531">
                <a:moveTo>
                  <a:pt x="720000" y="2697973"/>
                </a:moveTo>
                <a:cubicBezTo>
                  <a:pt x="680235" y="2697973"/>
                  <a:pt x="648000" y="2730208"/>
                  <a:pt x="648000" y="2769973"/>
                </a:cubicBezTo>
                <a:cubicBezTo>
                  <a:pt x="648000" y="2809738"/>
                  <a:pt x="680235" y="2841973"/>
                  <a:pt x="720000" y="2841973"/>
                </a:cubicBezTo>
                <a:lnTo>
                  <a:pt x="2520000" y="2841973"/>
                </a:lnTo>
                <a:cubicBezTo>
                  <a:pt x="2559765" y="2841973"/>
                  <a:pt x="2592000" y="2809738"/>
                  <a:pt x="2592000" y="2769973"/>
                </a:cubicBezTo>
                <a:cubicBezTo>
                  <a:pt x="2592000" y="2730208"/>
                  <a:pt x="2559765" y="2697973"/>
                  <a:pt x="2520000" y="2697973"/>
                </a:cubicBezTo>
                <a:close/>
                <a:moveTo>
                  <a:pt x="720000" y="2366733"/>
                </a:moveTo>
                <a:cubicBezTo>
                  <a:pt x="680235" y="2366733"/>
                  <a:pt x="648000" y="2398968"/>
                  <a:pt x="648000" y="2438733"/>
                </a:cubicBezTo>
                <a:cubicBezTo>
                  <a:pt x="648000" y="2478498"/>
                  <a:pt x="680235" y="2510733"/>
                  <a:pt x="720000" y="2510733"/>
                </a:cubicBezTo>
                <a:lnTo>
                  <a:pt x="2520000" y="2510733"/>
                </a:lnTo>
                <a:cubicBezTo>
                  <a:pt x="2559765" y="2510733"/>
                  <a:pt x="2592000" y="2478498"/>
                  <a:pt x="2592000" y="2438733"/>
                </a:cubicBezTo>
                <a:cubicBezTo>
                  <a:pt x="2592000" y="2398968"/>
                  <a:pt x="2559765" y="2366733"/>
                  <a:pt x="2520000" y="2366733"/>
                </a:cubicBezTo>
                <a:close/>
                <a:moveTo>
                  <a:pt x="720000" y="2035493"/>
                </a:moveTo>
                <a:cubicBezTo>
                  <a:pt x="680235" y="2035493"/>
                  <a:pt x="648000" y="2067728"/>
                  <a:pt x="648000" y="2107493"/>
                </a:cubicBezTo>
                <a:cubicBezTo>
                  <a:pt x="648000" y="2147258"/>
                  <a:pt x="680235" y="2179493"/>
                  <a:pt x="720000" y="2179493"/>
                </a:cubicBezTo>
                <a:lnTo>
                  <a:pt x="2520000" y="2179493"/>
                </a:lnTo>
                <a:cubicBezTo>
                  <a:pt x="2559765" y="2179493"/>
                  <a:pt x="2592000" y="2147258"/>
                  <a:pt x="2592000" y="2107493"/>
                </a:cubicBezTo>
                <a:cubicBezTo>
                  <a:pt x="2592000" y="2067728"/>
                  <a:pt x="2559765" y="2035493"/>
                  <a:pt x="2520000" y="2035493"/>
                </a:cubicBezTo>
                <a:close/>
                <a:moveTo>
                  <a:pt x="720000" y="1704253"/>
                </a:moveTo>
                <a:cubicBezTo>
                  <a:pt x="680235" y="1704253"/>
                  <a:pt x="648000" y="1736488"/>
                  <a:pt x="648000" y="1776253"/>
                </a:cubicBezTo>
                <a:cubicBezTo>
                  <a:pt x="648000" y="1816018"/>
                  <a:pt x="680235" y="1848253"/>
                  <a:pt x="720000" y="1848253"/>
                </a:cubicBezTo>
                <a:lnTo>
                  <a:pt x="2520000" y="1848253"/>
                </a:lnTo>
                <a:cubicBezTo>
                  <a:pt x="2559765" y="1848253"/>
                  <a:pt x="2592000" y="1816018"/>
                  <a:pt x="2592000" y="1776253"/>
                </a:cubicBezTo>
                <a:cubicBezTo>
                  <a:pt x="2592000" y="1736488"/>
                  <a:pt x="2559765" y="1704253"/>
                  <a:pt x="2520000" y="1704253"/>
                </a:cubicBezTo>
                <a:close/>
                <a:moveTo>
                  <a:pt x="720000" y="1373013"/>
                </a:moveTo>
                <a:cubicBezTo>
                  <a:pt x="680235" y="1373013"/>
                  <a:pt x="648000" y="1405248"/>
                  <a:pt x="648000" y="1445013"/>
                </a:cubicBezTo>
                <a:cubicBezTo>
                  <a:pt x="648000" y="1484778"/>
                  <a:pt x="680235" y="1517013"/>
                  <a:pt x="720000" y="1517013"/>
                </a:cubicBezTo>
                <a:lnTo>
                  <a:pt x="2520000" y="1517013"/>
                </a:lnTo>
                <a:cubicBezTo>
                  <a:pt x="2559765" y="1517013"/>
                  <a:pt x="2592000" y="1484778"/>
                  <a:pt x="2592000" y="1445013"/>
                </a:cubicBezTo>
                <a:cubicBezTo>
                  <a:pt x="2592000" y="1405248"/>
                  <a:pt x="2559765" y="1373013"/>
                  <a:pt x="2520000" y="1373013"/>
                </a:cubicBezTo>
                <a:close/>
                <a:moveTo>
                  <a:pt x="720000" y="1041773"/>
                </a:moveTo>
                <a:cubicBezTo>
                  <a:pt x="680235" y="1041773"/>
                  <a:pt x="648000" y="1074008"/>
                  <a:pt x="648000" y="1113773"/>
                </a:cubicBezTo>
                <a:cubicBezTo>
                  <a:pt x="648000" y="1153538"/>
                  <a:pt x="680235" y="1185773"/>
                  <a:pt x="720000" y="1185773"/>
                </a:cubicBezTo>
                <a:lnTo>
                  <a:pt x="2520000" y="1185773"/>
                </a:lnTo>
                <a:cubicBezTo>
                  <a:pt x="2559765" y="1185773"/>
                  <a:pt x="2592000" y="1153538"/>
                  <a:pt x="2592000" y="1113773"/>
                </a:cubicBezTo>
                <a:cubicBezTo>
                  <a:pt x="2592000" y="1074008"/>
                  <a:pt x="2559765" y="1041773"/>
                  <a:pt x="2520000" y="1041773"/>
                </a:cubicBezTo>
                <a:close/>
                <a:moveTo>
                  <a:pt x="0" y="305988"/>
                </a:moveTo>
                <a:lnTo>
                  <a:pt x="181957" y="305988"/>
                </a:lnTo>
                <a:lnTo>
                  <a:pt x="181957" y="470032"/>
                </a:lnTo>
                <a:cubicBezTo>
                  <a:pt x="181957" y="599267"/>
                  <a:pt x="286722" y="704032"/>
                  <a:pt x="415957" y="704032"/>
                </a:cubicBezTo>
                <a:cubicBezTo>
                  <a:pt x="545192" y="704032"/>
                  <a:pt x="649957" y="599267"/>
                  <a:pt x="649957" y="470032"/>
                </a:cubicBezTo>
                <a:lnTo>
                  <a:pt x="649957" y="305988"/>
                </a:lnTo>
                <a:lnTo>
                  <a:pt x="802357" y="305988"/>
                </a:lnTo>
                <a:lnTo>
                  <a:pt x="802357" y="470031"/>
                </a:lnTo>
                <a:cubicBezTo>
                  <a:pt x="802357" y="599266"/>
                  <a:pt x="907122" y="704031"/>
                  <a:pt x="1036357" y="704031"/>
                </a:cubicBezTo>
                <a:cubicBezTo>
                  <a:pt x="1165592" y="704031"/>
                  <a:pt x="1270357" y="599266"/>
                  <a:pt x="1270357" y="470031"/>
                </a:cubicBezTo>
                <a:lnTo>
                  <a:pt x="1270357" y="305988"/>
                </a:lnTo>
                <a:lnTo>
                  <a:pt x="1422757" y="305988"/>
                </a:lnTo>
                <a:lnTo>
                  <a:pt x="1422757" y="470030"/>
                </a:lnTo>
                <a:cubicBezTo>
                  <a:pt x="1422757" y="599265"/>
                  <a:pt x="1527522" y="704030"/>
                  <a:pt x="1656757" y="704030"/>
                </a:cubicBezTo>
                <a:cubicBezTo>
                  <a:pt x="1785992" y="704030"/>
                  <a:pt x="1890757" y="599265"/>
                  <a:pt x="1890757" y="470030"/>
                </a:cubicBezTo>
                <a:lnTo>
                  <a:pt x="1890757" y="305988"/>
                </a:lnTo>
                <a:lnTo>
                  <a:pt x="2043157" y="305988"/>
                </a:lnTo>
                <a:lnTo>
                  <a:pt x="2043157" y="470029"/>
                </a:lnTo>
                <a:cubicBezTo>
                  <a:pt x="2043157" y="599264"/>
                  <a:pt x="2147922" y="704029"/>
                  <a:pt x="2277157" y="704029"/>
                </a:cubicBezTo>
                <a:cubicBezTo>
                  <a:pt x="2406392" y="704029"/>
                  <a:pt x="2511157" y="599264"/>
                  <a:pt x="2511157" y="470029"/>
                </a:cubicBezTo>
                <a:lnTo>
                  <a:pt x="2511157" y="305988"/>
                </a:lnTo>
                <a:lnTo>
                  <a:pt x="2663557" y="305988"/>
                </a:lnTo>
                <a:lnTo>
                  <a:pt x="2663557" y="470028"/>
                </a:lnTo>
                <a:cubicBezTo>
                  <a:pt x="2663557" y="599263"/>
                  <a:pt x="2768322" y="704028"/>
                  <a:pt x="2897557" y="704028"/>
                </a:cubicBezTo>
                <a:cubicBezTo>
                  <a:pt x="3026792" y="704028"/>
                  <a:pt x="3131557" y="599263"/>
                  <a:pt x="3131557" y="470028"/>
                </a:cubicBezTo>
                <a:lnTo>
                  <a:pt x="3131557" y="305988"/>
                </a:lnTo>
                <a:lnTo>
                  <a:pt x="3240000" y="305988"/>
                </a:lnTo>
                <a:lnTo>
                  <a:pt x="3240000" y="3230531"/>
                </a:lnTo>
                <a:lnTo>
                  <a:pt x="0" y="3230531"/>
                </a:lnTo>
                <a:close/>
                <a:moveTo>
                  <a:pt x="415957" y="4"/>
                </a:moveTo>
                <a:cubicBezTo>
                  <a:pt x="485545" y="4"/>
                  <a:pt x="541957" y="56416"/>
                  <a:pt x="541957" y="126004"/>
                </a:cubicBezTo>
                <a:lnTo>
                  <a:pt x="541957" y="485972"/>
                </a:lnTo>
                <a:cubicBezTo>
                  <a:pt x="541957" y="555560"/>
                  <a:pt x="485545" y="611972"/>
                  <a:pt x="415957" y="611972"/>
                </a:cubicBezTo>
                <a:cubicBezTo>
                  <a:pt x="346369" y="611972"/>
                  <a:pt x="289957" y="555560"/>
                  <a:pt x="289957" y="485972"/>
                </a:cubicBezTo>
                <a:lnTo>
                  <a:pt x="289957" y="126004"/>
                </a:lnTo>
                <a:cubicBezTo>
                  <a:pt x="289957" y="56416"/>
                  <a:pt x="346369" y="4"/>
                  <a:pt x="415957" y="4"/>
                </a:cubicBezTo>
                <a:close/>
                <a:moveTo>
                  <a:pt x="1036357" y="3"/>
                </a:moveTo>
                <a:cubicBezTo>
                  <a:pt x="1105945" y="3"/>
                  <a:pt x="1162357" y="56415"/>
                  <a:pt x="1162357" y="126003"/>
                </a:cubicBezTo>
                <a:lnTo>
                  <a:pt x="1162357" y="485971"/>
                </a:lnTo>
                <a:cubicBezTo>
                  <a:pt x="1162357" y="555559"/>
                  <a:pt x="1105945" y="611971"/>
                  <a:pt x="1036357" y="611971"/>
                </a:cubicBezTo>
                <a:cubicBezTo>
                  <a:pt x="966769" y="611971"/>
                  <a:pt x="910357" y="555559"/>
                  <a:pt x="910357" y="485971"/>
                </a:cubicBezTo>
                <a:lnTo>
                  <a:pt x="910357" y="126003"/>
                </a:lnTo>
                <a:cubicBezTo>
                  <a:pt x="910357" y="56415"/>
                  <a:pt x="966769" y="3"/>
                  <a:pt x="1036357" y="3"/>
                </a:cubicBezTo>
                <a:close/>
                <a:moveTo>
                  <a:pt x="1656757" y="2"/>
                </a:moveTo>
                <a:cubicBezTo>
                  <a:pt x="1726345" y="2"/>
                  <a:pt x="1782757" y="56414"/>
                  <a:pt x="1782757" y="126002"/>
                </a:cubicBezTo>
                <a:lnTo>
                  <a:pt x="1782757" y="485970"/>
                </a:lnTo>
                <a:cubicBezTo>
                  <a:pt x="1782757" y="555558"/>
                  <a:pt x="1726345" y="611970"/>
                  <a:pt x="1656757" y="611970"/>
                </a:cubicBezTo>
                <a:cubicBezTo>
                  <a:pt x="1587169" y="611970"/>
                  <a:pt x="1530757" y="555558"/>
                  <a:pt x="1530757" y="485970"/>
                </a:cubicBezTo>
                <a:lnTo>
                  <a:pt x="1530757" y="126002"/>
                </a:lnTo>
                <a:cubicBezTo>
                  <a:pt x="1530757" y="56414"/>
                  <a:pt x="1587169" y="2"/>
                  <a:pt x="1656757" y="2"/>
                </a:cubicBezTo>
                <a:close/>
                <a:moveTo>
                  <a:pt x="2277157" y="1"/>
                </a:moveTo>
                <a:cubicBezTo>
                  <a:pt x="2346745" y="1"/>
                  <a:pt x="2403157" y="56413"/>
                  <a:pt x="2403157" y="126001"/>
                </a:cubicBezTo>
                <a:lnTo>
                  <a:pt x="2403157" y="485969"/>
                </a:lnTo>
                <a:cubicBezTo>
                  <a:pt x="2403157" y="555557"/>
                  <a:pt x="2346745" y="611969"/>
                  <a:pt x="2277157" y="611969"/>
                </a:cubicBezTo>
                <a:cubicBezTo>
                  <a:pt x="2207569" y="611969"/>
                  <a:pt x="2151157" y="555557"/>
                  <a:pt x="2151157" y="485969"/>
                </a:cubicBezTo>
                <a:lnTo>
                  <a:pt x="2151157" y="126001"/>
                </a:lnTo>
                <a:cubicBezTo>
                  <a:pt x="2151157" y="56413"/>
                  <a:pt x="2207569" y="1"/>
                  <a:pt x="2277157" y="1"/>
                </a:cubicBezTo>
                <a:close/>
                <a:moveTo>
                  <a:pt x="2897557" y="0"/>
                </a:moveTo>
                <a:cubicBezTo>
                  <a:pt x="2967145" y="0"/>
                  <a:pt x="3023557" y="56412"/>
                  <a:pt x="3023557" y="126000"/>
                </a:cubicBezTo>
                <a:lnTo>
                  <a:pt x="3023557" y="485968"/>
                </a:lnTo>
                <a:cubicBezTo>
                  <a:pt x="3023557" y="555556"/>
                  <a:pt x="2967145" y="611968"/>
                  <a:pt x="2897557" y="611968"/>
                </a:cubicBezTo>
                <a:cubicBezTo>
                  <a:pt x="2827969" y="611968"/>
                  <a:pt x="2771557" y="555556"/>
                  <a:pt x="2771557" y="485968"/>
                </a:cubicBezTo>
                <a:lnTo>
                  <a:pt x="2771557" y="126000"/>
                </a:lnTo>
                <a:cubicBezTo>
                  <a:pt x="2771557" y="56412"/>
                  <a:pt x="2827969" y="0"/>
                  <a:pt x="2897557"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30" name="Rectangle 7">
            <a:extLst>
              <a:ext uri="{FF2B5EF4-FFF2-40B4-BE49-F238E27FC236}">
                <a16:creationId xmlns:a16="http://schemas.microsoft.com/office/drawing/2014/main" id="{24765150-6FE9-47C3-9591-856E0E4BC688}"/>
              </a:ext>
            </a:extLst>
          </p:cNvPr>
          <p:cNvSpPr/>
          <p:nvPr/>
        </p:nvSpPr>
        <p:spPr>
          <a:xfrm>
            <a:off x="4665137" y="3772341"/>
            <a:ext cx="322040" cy="322040"/>
          </a:xfrm>
          <a:custGeom>
            <a:avLst/>
            <a:gdLst/>
            <a:ahLst/>
            <a:cxnLst/>
            <a:rect l="l" t="t" r="r" b="b"/>
            <a:pathLst>
              <a:path w="3240000" h="3240000">
                <a:moveTo>
                  <a:pt x="401869" y="2055482"/>
                </a:moveTo>
                <a:lnTo>
                  <a:pt x="869869" y="2055482"/>
                </a:lnTo>
                <a:lnTo>
                  <a:pt x="869869" y="2919482"/>
                </a:lnTo>
                <a:lnTo>
                  <a:pt x="401869" y="2919482"/>
                </a:lnTo>
                <a:close/>
                <a:moveTo>
                  <a:pt x="1121949" y="1695482"/>
                </a:moveTo>
                <a:lnTo>
                  <a:pt x="1589949" y="1695482"/>
                </a:lnTo>
                <a:lnTo>
                  <a:pt x="1589949" y="2919482"/>
                </a:lnTo>
                <a:lnTo>
                  <a:pt x="1121949" y="2919482"/>
                </a:lnTo>
                <a:close/>
                <a:moveTo>
                  <a:pt x="1842029" y="1335482"/>
                </a:moveTo>
                <a:lnTo>
                  <a:pt x="2310029" y="1335482"/>
                </a:lnTo>
                <a:lnTo>
                  <a:pt x="2310029" y="2919482"/>
                </a:lnTo>
                <a:lnTo>
                  <a:pt x="1842029" y="2919482"/>
                </a:lnTo>
                <a:close/>
                <a:moveTo>
                  <a:pt x="2562109" y="975482"/>
                </a:moveTo>
                <a:lnTo>
                  <a:pt x="3030109" y="975482"/>
                </a:lnTo>
                <a:lnTo>
                  <a:pt x="3030109" y="2919482"/>
                </a:lnTo>
                <a:lnTo>
                  <a:pt x="2562109" y="2919482"/>
                </a:lnTo>
                <a:close/>
                <a:moveTo>
                  <a:pt x="2321888" y="224805"/>
                </a:moveTo>
                <a:lnTo>
                  <a:pt x="2880631" y="247420"/>
                </a:lnTo>
                <a:lnTo>
                  <a:pt x="2620844" y="742612"/>
                </a:lnTo>
                <a:lnTo>
                  <a:pt x="2546105" y="613161"/>
                </a:lnTo>
                <a:lnTo>
                  <a:pt x="541555" y="1770488"/>
                </a:lnTo>
                <a:lnTo>
                  <a:pt x="392077" y="1511585"/>
                </a:lnTo>
                <a:lnTo>
                  <a:pt x="2396627" y="354257"/>
                </a:lnTo>
                <a:close/>
                <a:moveTo>
                  <a:pt x="0" y="0"/>
                </a:moveTo>
                <a:lnTo>
                  <a:pt x="180000" y="0"/>
                </a:lnTo>
                <a:lnTo>
                  <a:pt x="180000" y="3059999"/>
                </a:lnTo>
                <a:lnTo>
                  <a:pt x="3240000" y="3059999"/>
                </a:lnTo>
                <a:lnTo>
                  <a:pt x="3240000" y="3239999"/>
                </a:lnTo>
                <a:lnTo>
                  <a:pt x="180000" y="3239999"/>
                </a:lnTo>
                <a:lnTo>
                  <a:pt x="180000" y="3240000"/>
                </a:lnTo>
                <a:lnTo>
                  <a:pt x="0" y="3240000"/>
                </a:lnTo>
                <a:lnTo>
                  <a:pt x="0" y="3239999"/>
                </a:lnTo>
                <a:lnTo>
                  <a:pt x="0" y="305999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31" name="Rounded Rectangle 32">
            <a:extLst>
              <a:ext uri="{FF2B5EF4-FFF2-40B4-BE49-F238E27FC236}">
                <a16:creationId xmlns:a16="http://schemas.microsoft.com/office/drawing/2014/main" id="{2FDDB237-470F-4390-BD80-D0F91533A5DD}"/>
              </a:ext>
            </a:extLst>
          </p:cNvPr>
          <p:cNvSpPr/>
          <p:nvPr/>
        </p:nvSpPr>
        <p:spPr>
          <a:xfrm>
            <a:off x="6554205" y="4460002"/>
            <a:ext cx="322637" cy="322637"/>
          </a:xfrm>
          <a:custGeom>
            <a:avLst/>
            <a:gdLst/>
            <a:ahLst/>
            <a:cxnLst/>
            <a:rect l="l" t="t" r="r" b="b"/>
            <a:pathLst>
              <a:path w="3240000" h="3240000">
                <a:moveTo>
                  <a:pt x="2019696" y="2510955"/>
                </a:moveTo>
                <a:lnTo>
                  <a:pt x="2019696" y="2797359"/>
                </a:lnTo>
                <a:lnTo>
                  <a:pt x="2914589" y="2797359"/>
                </a:lnTo>
                <a:lnTo>
                  <a:pt x="2914589" y="2510955"/>
                </a:lnTo>
                <a:close/>
                <a:moveTo>
                  <a:pt x="2019696" y="2081348"/>
                </a:moveTo>
                <a:lnTo>
                  <a:pt x="2019696" y="2367752"/>
                </a:lnTo>
                <a:lnTo>
                  <a:pt x="2914589" y="2367752"/>
                </a:lnTo>
                <a:lnTo>
                  <a:pt x="2914589" y="2081348"/>
                </a:lnTo>
                <a:close/>
                <a:moveTo>
                  <a:pt x="580710" y="2021703"/>
                </a:moveTo>
                <a:lnTo>
                  <a:pt x="378191" y="2224222"/>
                </a:lnTo>
                <a:lnTo>
                  <a:pt x="593323" y="2439354"/>
                </a:lnTo>
                <a:lnTo>
                  <a:pt x="378191" y="2654485"/>
                </a:lnTo>
                <a:lnTo>
                  <a:pt x="580710" y="2857004"/>
                </a:lnTo>
                <a:lnTo>
                  <a:pt x="795842" y="2641872"/>
                </a:lnTo>
                <a:lnTo>
                  <a:pt x="1010973" y="2857004"/>
                </a:lnTo>
                <a:lnTo>
                  <a:pt x="1213492" y="2654485"/>
                </a:lnTo>
                <a:lnTo>
                  <a:pt x="998360" y="2439354"/>
                </a:lnTo>
                <a:lnTo>
                  <a:pt x="1213492" y="2224222"/>
                </a:lnTo>
                <a:lnTo>
                  <a:pt x="1010973" y="2021703"/>
                </a:lnTo>
                <a:lnTo>
                  <a:pt x="795842" y="2236835"/>
                </a:lnTo>
                <a:close/>
                <a:moveTo>
                  <a:pt x="1656000" y="1656001"/>
                </a:moveTo>
                <a:lnTo>
                  <a:pt x="3240000" y="1656001"/>
                </a:lnTo>
                <a:lnTo>
                  <a:pt x="3240000" y="2699989"/>
                </a:lnTo>
                <a:cubicBezTo>
                  <a:pt x="3240000" y="2998229"/>
                  <a:pt x="2998229" y="3240000"/>
                  <a:pt x="2699989" y="3240000"/>
                </a:cubicBezTo>
                <a:lnTo>
                  <a:pt x="1656000" y="3240000"/>
                </a:lnTo>
                <a:close/>
                <a:moveTo>
                  <a:pt x="0" y="1656001"/>
                </a:moveTo>
                <a:lnTo>
                  <a:pt x="1584000" y="1656001"/>
                </a:lnTo>
                <a:lnTo>
                  <a:pt x="1584000" y="3240000"/>
                </a:lnTo>
                <a:lnTo>
                  <a:pt x="540011" y="3240000"/>
                </a:lnTo>
                <a:cubicBezTo>
                  <a:pt x="241771" y="3240000"/>
                  <a:pt x="0" y="2998229"/>
                  <a:pt x="0" y="2699989"/>
                </a:cubicBezTo>
                <a:close/>
                <a:moveTo>
                  <a:pt x="2467143" y="957859"/>
                </a:moveTo>
                <a:cubicBezTo>
                  <a:pt x="2388055" y="957859"/>
                  <a:pt x="2323941" y="1021973"/>
                  <a:pt x="2323941" y="1101061"/>
                </a:cubicBezTo>
                <a:cubicBezTo>
                  <a:pt x="2323941" y="1180149"/>
                  <a:pt x="2388055" y="1244263"/>
                  <a:pt x="2467143" y="1244263"/>
                </a:cubicBezTo>
                <a:cubicBezTo>
                  <a:pt x="2546231" y="1244263"/>
                  <a:pt x="2610345" y="1180149"/>
                  <a:pt x="2610345" y="1101061"/>
                </a:cubicBezTo>
                <a:cubicBezTo>
                  <a:pt x="2610345" y="1021973"/>
                  <a:pt x="2546231" y="957859"/>
                  <a:pt x="2467143" y="957859"/>
                </a:cubicBezTo>
                <a:close/>
                <a:moveTo>
                  <a:pt x="2019696" y="635775"/>
                </a:moveTo>
                <a:lnTo>
                  <a:pt x="2019696" y="922180"/>
                </a:lnTo>
                <a:lnTo>
                  <a:pt x="2914589" y="922180"/>
                </a:lnTo>
                <a:lnTo>
                  <a:pt x="2914589" y="635775"/>
                </a:lnTo>
                <a:close/>
                <a:moveTo>
                  <a:pt x="652639" y="331531"/>
                </a:moveTo>
                <a:lnTo>
                  <a:pt x="652639" y="635775"/>
                </a:lnTo>
                <a:lnTo>
                  <a:pt x="348395" y="635775"/>
                </a:lnTo>
                <a:lnTo>
                  <a:pt x="348395" y="922180"/>
                </a:lnTo>
                <a:lnTo>
                  <a:pt x="652639" y="922180"/>
                </a:lnTo>
                <a:lnTo>
                  <a:pt x="652639" y="1226424"/>
                </a:lnTo>
                <a:lnTo>
                  <a:pt x="939044" y="1226424"/>
                </a:lnTo>
                <a:lnTo>
                  <a:pt x="939044" y="922180"/>
                </a:lnTo>
                <a:lnTo>
                  <a:pt x="1243288" y="922180"/>
                </a:lnTo>
                <a:lnTo>
                  <a:pt x="1243288" y="635775"/>
                </a:lnTo>
                <a:lnTo>
                  <a:pt x="939044" y="635775"/>
                </a:lnTo>
                <a:lnTo>
                  <a:pt x="939044" y="331531"/>
                </a:lnTo>
                <a:close/>
                <a:moveTo>
                  <a:pt x="2467143" y="313692"/>
                </a:moveTo>
                <a:cubicBezTo>
                  <a:pt x="2388055" y="313692"/>
                  <a:pt x="2323941" y="377806"/>
                  <a:pt x="2323941" y="456894"/>
                </a:cubicBezTo>
                <a:cubicBezTo>
                  <a:pt x="2323941" y="535982"/>
                  <a:pt x="2388055" y="600096"/>
                  <a:pt x="2467143" y="600096"/>
                </a:cubicBezTo>
                <a:cubicBezTo>
                  <a:pt x="2546231" y="600096"/>
                  <a:pt x="2610345" y="535982"/>
                  <a:pt x="2610345" y="456894"/>
                </a:cubicBezTo>
                <a:cubicBezTo>
                  <a:pt x="2610345" y="377806"/>
                  <a:pt x="2546231" y="313692"/>
                  <a:pt x="2467143" y="313692"/>
                </a:cubicBezTo>
                <a:close/>
                <a:moveTo>
                  <a:pt x="540011" y="0"/>
                </a:moveTo>
                <a:lnTo>
                  <a:pt x="2699989" y="0"/>
                </a:lnTo>
                <a:cubicBezTo>
                  <a:pt x="2998229" y="0"/>
                  <a:pt x="3240000" y="241771"/>
                  <a:pt x="3240000" y="540011"/>
                </a:cubicBezTo>
                <a:lnTo>
                  <a:pt x="3240000" y="1584001"/>
                </a:lnTo>
                <a:lnTo>
                  <a:pt x="1656000" y="1584001"/>
                </a:lnTo>
                <a:lnTo>
                  <a:pt x="1656000" y="1"/>
                </a:lnTo>
                <a:lnTo>
                  <a:pt x="1584000" y="1"/>
                </a:lnTo>
                <a:lnTo>
                  <a:pt x="1584000" y="1584001"/>
                </a:lnTo>
                <a:lnTo>
                  <a:pt x="0" y="1584001"/>
                </a:lnTo>
                <a:lnTo>
                  <a:pt x="0" y="540011"/>
                </a:lnTo>
                <a:cubicBezTo>
                  <a:pt x="0" y="241771"/>
                  <a:pt x="241771" y="0"/>
                  <a:pt x="54001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32" name="Rectangle 9">
            <a:extLst>
              <a:ext uri="{FF2B5EF4-FFF2-40B4-BE49-F238E27FC236}">
                <a16:creationId xmlns:a16="http://schemas.microsoft.com/office/drawing/2014/main" id="{1C585E25-DF89-4F1B-BE4A-FAC3A44893D0}"/>
              </a:ext>
            </a:extLst>
          </p:cNvPr>
          <p:cNvSpPr/>
          <p:nvPr/>
        </p:nvSpPr>
        <p:spPr>
          <a:xfrm>
            <a:off x="5293099" y="4486000"/>
            <a:ext cx="329463" cy="308407"/>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33" name="Frame 17">
            <a:extLst>
              <a:ext uri="{FF2B5EF4-FFF2-40B4-BE49-F238E27FC236}">
                <a16:creationId xmlns:a16="http://schemas.microsoft.com/office/drawing/2014/main" id="{C84405B1-D508-4C3F-8831-18855DE5A145}"/>
              </a:ext>
            </a:extLst>
          </p:cNvPr>
          <p:cNvSpPr/>
          <p:nvPr/>
        </p:nvSpPr>
        <p:spPr>
          <a:xfrm>
            <a:off x="7228402" y="3770640"/>
            <a:ext cx="318434" cy="318434"/>
          </a:xfrm>
          <a:custGeom>
            <a:avLst/>
            <a:gdLst/>
            <a:ahLst/>
            <a:cxnLst/>
            <a:rect l="l" t="t" r="r" b="b"/>
            <a:pathLst>
              <a:path w="3240000" h="3240000">
                <a:moveTo>
                  <a:pt x="415456" y="380544"/>
                </a:moveTo>
                <a:lnTo>
                  <a:pt x="415456" y="385333"/>
                </a:lnTo>
                <a:lnTo>
                  <a:pt x="385333" y="385333"/>
                </a:lnTo>
                <a:lnTo>
                  <a:pt x="385333" y="2854667"/>
                </a:lnTo>
                <a:lnTo>
                  <a:pt x="1529120" y="2854667"/>
                </a:lnTo>
                <a:cubicBezTo>
                  <a:pt x="1267123" y="2430711"/>
                  <a:pt x="997530" y="1721825"/>
                  <a:pt x="436017" y="1672600"/>
                </a:cubicBezTo>
                <a:lnTo>
                  <a:pt x="600235" y="1185112"/>
                </a:lnTo>
                <a:cubicBezTo>
                  <a:pt x="1132790" y="1359573"/>
                  <a:pt x="1278822" y="1550851"/>
                  <a:pt x="1544730" y="1923929"/>
                </a:cubicBezTo>
                <a:cubicBezTo>
                  <a:pt x="1789452" y="1379400"/>
                  <a:pt x="1927092" y="1088696"/>
                  <a:pt x="2233403" y="596568"/>
                </a:cubicBezTo>
                <a:lnTo>
                  <a:pt x="2770666" y="596568"/>
                </a:lnTo>
                <a:cubicBezTo>
                  <a:pt x="2331495" y="1220469"/>
                  <a:pt x="1907612" y="2113878"/>
                  <a:pt x="1578489" y="2854667"/>
                </a:cubicBezTo>
                <a:lnTo>
                  <a:pt x="2854667" y="2854667"/>
                </a:lnTo>
                <a:lnTo>
                  <a:pt x="2854667" y="596568"/>
                </a:lnTo>
                <a:lnTo>
                  <a:pt x="2858395" y="596568"/>
                </a:lnTo>
                <a:lnTo>
                  <a:pt x="2858395" y="380544"/>
                </a:lnTo>
                <a:close/>
                <a:moveTo>
                  <a:pt x="0" y="0"/>
                </a:moveTo>
                <a:lnTo>
                  <a:pt x="3240000" y="0"/>
                </a:lnTo>
                <a:lnTo>
                  <a:pt x="3240000" y="3240000"/>
                </a:lnTo>
                <a:lnTo>
                  <a:pt x="0" y="3240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solidFill>
                <a:schemeClr val="tx1"/>
              </a:solidFill>
              <a:cs typeface="B Nazanin" panose="00000700000000000000" pitchFamily="2" charset="-78"/>
            </a:endParaRPr>
          </a:p>
        </p:txBody>
      </p:sp>
    </p:spTree>
    <p:extLst>
      <p:ext uri="{BB962C8B-B14F-4D97-AF65-F5344CB8AC3E}">
        <p14:creationId xmlns:p14="http://schemas.microsoft.com/office/powerpoint/2010/main" val="318365175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1BB3ACD-39D6-4B07-B165-F979837486AA}"/>
              </a:ext>
            </a:extLst>
          </p:cNvPr>
          <p:cNvSpPr>
            <a:spLocks noGrp="1"/>
          </p:cNvSpPr>
          <p:nvPr>
            <p:ph type="body" sz="quarter" idx="10"/>
          </p:nvPr>
        </p:nvSpPr>
        <p:spPr/>
        <p:txBody>
          <a:bodyPr/>
          <a:lstStyle/>
          <a:p>
            <a:r>
              <a:rPr lang="fa-IR" dirty="0">
                <a:cs typeface="B Nazanin" panose="00000700000000000000" pitchFamily="2" charset="-78"/>
              </a:rPr>
              <a:t>سبک تیمی ما</a:t>
            </a:r>
            <a:endParaRPr lang="en-US" dirty="0">
              <a:cs typeface="B Nazanin" panose="00000700000000000000" pitchFamily="2" charset="-78"/>
            </a:endParaRPr>
          </a:p>
        </p:txBody>
      </p:sp>
      <p:grpSp>
        <p:nvGrpSpPr>
          <p:cNvPr id="15" name="Group 14">
            <a:extLst>
              <a:ext uri="{FF2B5EF4-FFF2-40B4-BE49-F238E27FC236}">
                <a16:creationId xmlns:a16="http://schemas.microsoft.com/office/drawing/2014/main" id="{306CE87D-63E2-4DD9-8207-6FD199FFDC57}"/>
              </a:ext>
            </a:extLst>
          </p:cNvPr>
          <p:cNvGrpSpPr/>
          <p:nvPr/>
        </p:nvGrpSpPr>
        <p:grpSpPr>
          <a:xfrm>
            <a:off x="8686949" y="1958554"/>
            <a:ext cx="2534798" cy="1675972"/>
            <a:chOff x="3339117" y="1875220"/>
            <a:chExt cx="2534798" cy="1675972"/>
          </a:xfrm>
        </p:grpSpPr>
        <p:grpSp>
          <p:nvGrpSpPr>
            <p:cNvPr id="7" name="Group 6">
              <a:extLst>
                <a:ext uri="{FF2B5EF4-FFF2-40B4-BE49-F238E27FC236}">
                  <a16:creationId xmlns:a16="http://schemas.microsoft.com/office/drawing/2014/main" id="{6C86BDB2-4D79-4460-995B-FA53DF96C053}"/>
                </a:ext>
              </a:extLst>
            </p:cNvPr>
            <p:cNvGrpSpPr/>
            <p:nvPr/>
          </p:nvGrpSpPr>
          <p:grpSpPr>
            <a:xfrm>
              <a:off x="3339117" y="1875220"/>
              <a:ext cx="2534798" cy="736654"/>
              <a:chOff x="779179" y="3343901"/>
              <a:chExt cx="2304256" cy="736654"/>
            </a:xfrm>
          </p:grpSpPr>
          <p:sp>
            <p:nvSpPr>
              <p:cNvPr id="8" name="TextBox 7">
                <a:extLst>
                  <a:ext uri="{FF2B5EF4-FFF2-40B4-BE49-F238E27FC236}">
                    <a16:creationId xmlns:a16="http://schemas.microsoft.com/office/drawing/2014/main" id="{763335D9-B0C8-4B15-9A15-E3E847606EB5}"/>
                  </a:ext>
                </a:extLst>
              </p:cNvPr>
              <p:cNvSpPr txBox="1"/>
              <p:nvPr/>
            </p:nvSpPr>
            <p:spPr>
              <a:xfrm>
                <a:off x="779179" y="3343901"/>
                <a:ext cx="2304256" cy="307777"/>
              </a:xfrm>
              <a:prstGeom prst="rect">
                <a:avLst/>
              </a:prstGeom>
              <a:noFill/>
            </p:spPr>
            <p:txBody>
              <a:bodyPr wrap="square" rtlCol="0">
                <a:spAutoFit/>
              </a:bodyPr>
              <a:lstStyle/>
              <a:p>
                <a:r>
                  <a:rPr lang="fa-IR" altLang="ko-KR" sz="1400" b="1" dirty="0">
                    <a:solidFill>
                      <a:schemeClr val="tx1">
                        <a:lumMod val="85000"/>
                        <a:lumOff val="15000"/>
                      </a:schemeClr>
                    </a:solidFill>
                    <a:latin typeface="Arial" pitchFamily="34" charset="0"/>
                    <a:cs typeface="B Nazanin" panose="00000700000000000000" pitchFamily="2" charset="-78"/>
                  </a:rPr>
                  <a:t>نام شما در اینجا</a:t>
                </a:r>
                <a:endParaRPr lang="ko-KR" altLang="en-US" sz="1400" b="1" dirty="0">
                  <a:solidFill>
                    <a:schemeClr val="tx1">
                      <a:lumMod val="85000"/>
                      <a:lumOff val="15000"/>
                    </a:schemeClr>
                  </a:solidFill>
                  <a:latin typeface="Arial" pitchFamily="34" charset="0"/>
                  <a:cs typeface="B Nazanin" panose="00000700000000000000" pitchFamily="2" charset="-78"/>
                </a:endParaRPr>
              </a:p>
            </p:txBody>
          </p:sp>
          <p:sp>
            <p:nvSpPr>
              <p:cNvPr id="9" name="TextBox 8">
                <a:extLst>
                  <a:ext uri="{FF2B5EF4-FFF2-40B4-BE49-F238E27FC236}">
                    <a16:creationId xmlns:a16="http://schemas.microsoft.com/office/drawing/2014/main" id="{D308D6F4-97DE-47C7-A33A-D4F44C6F0B22}"/>
                  </a:ext>
                </a:extLst>
              </p:cNvPr>
              <p:cNvSpPr txBox="1"/>
              <p:nvPr/>
            </p:nvSpPr>
            <p:spPr>
              <a:xfrm>
                <a:off x="779179" y="3618890"/>
                <a:ext cx="2304256" cy="461665"/>
              </a:xfrm>
              <a:prstGeom prst="rect">
                <a:avLst/>
              </a:prstGeom>
              <a:noFill/>
            </p:spPr>
            <p:txBody>
              <a:bodyPr wrap="square" rtlCol="0">
                <a:spAutoFit/>
              </a:bodyPr>
              <a:lstStyle/>
              <a:p>
                <a:r>
                  <a:rPr lang="fa-IR" altLang="ko-KR" sz="1200" dirty="0">
                    <a:solidFill>
                      <a:schemeClr val="tx1">
                        <a:lumMod val="85000"/>
                        <a:lumOff val="15000"/>
                      </a:schemeClr>
                    </a:solidFill>
                    <a:latin typeface="Arial" pitchFamily="34" charset="0"/>
                    <a:cs typeface="B Nazanin" panose="00000700000000000000" pitchFamily="2" charset="-78"/>
                  </a:rPr>
                  <a:t>متن مثال: ارائه پاورپوینت مدرنی را دریافت کنید که به زیبایی طراحی شده است.</a:t>
                </a:r>
                <a:endParaRPr lang="ko-KR" altLang="en-US" sz="1200" dirty="0">
                  <a:solidFill>
                    <a:schemeClr val="tx1">
                      <a:lumMod val="85000"/>
                      <a:lumOff val="15000"/>
                    </a:schemeClr>
                  </a:solidFill>
                  <a:latin typeface="Arial" pitchFamily="34" charset="0"/>
                  <a:cs typeface="B Nazanin" panose="00000700000000000000" pitchFamily="2" charset="-78"/>
                </a:endParaRPr>
              </a:p>
            </p:txBody>
          </p:sp>
        </p:grpSp>
        <p:grpSp>
          <p:nvGrpSpPr>
            <p:cNvPr id="14" name="Group 13">
              <a:extLst>
                <a:ext uri="{FF2B5EF4-FFF2-40B4-BE49-F238E27FC236}">
                  <a16:creationId xmlns:a16="http://schemas.microsoft.com/office/drawing/2014/main" id="{F067B95A-CCCF-4D4D-8490-E161520E2719}"/>
                </a:ext>
              </a:extLst>
            </p:cNvPr>
            <p:cNvGrpSpPr/>
            <p:nvPr/>
          </p:nvGrpSpPr>
          <p:grpSpPr>
            <a:xfrm>
              <a:off x="3424297" y="2994461"/>
              <a:ext cx="1753334" cy="556731"/>
              <a:chOff x="1043047" y="5525187"/>
              <a:chExt cx="1753334" cy="556731"/>
            </a:xfrm>
          </p:grpSpPr>
          <p:sp>
            <p:nvSpPr>
              <p:cNvPr id="10" name="TextBox 9">
                <a:extLst>
                  <a:ext uri="{FF2B5EF4-FFF2-40B4-BE49-F238E27FC236}">
                    <a16:creationId xmlns:a16="http://schemas.microsoft.com/office/drawing/2014/main" id="{5CDBEB74-90ED-42A5-83A5-F1A4D5885169}"/>
                  </a:ext>
                </a:extLst>
              </p:cNvPr>
              <p:cNvSpPr txBox="1"/>
              <p:nvPr/>
            </p:nvSpPr>
            <p:spPr>
              <a:xfrm>
                <a:off x="1356381" y="5557912"/>
                <a:ext cx="1440000" cy="184666"/>
              </a:xfrm>
              <a:prstGeom prst="rect">
                <a:avLst/>
              </a:prstGeom>
              <a:noFill/>
            </p:spPr>
            <p:txBody>
              <a:bodyPr wrap="square" lIns="0" tIns="0" rIns="0" bIns="0" rtlCol="0" anchor="ctr">
                <a:spAutoFit/>
              </a:bodyPr>
              <a:lstStyle/>
              <a:p>
                <a:r>
                  <a:rPr lang="fa-IR" altLang="ko-KR" sz="1200" dirty="0">
                    <a:solidFill>
                      <a:schemeClr val="tx1">
                        <a:lumMod val="75000"/>
                        <a:lumOff val="25000"/>
                      </a:schemeClr>
                    </a:solidFill>
                    <a:cs typeface="B Nazanin" panose="00000700000000000000" pitchFamily="2" charset="-78"/>
                  </a:rPr>
                  <a:t>/نام کاربری</a:t>
                </a:r>
                <a:endParaRPr lang="en-US" altLang="ko-KR" sz="1200" dirty="0">
                  <a:solidFill>
                    <a:schemeClr val="tx1">
                      <a:lumMod val="75000"/>
                      <a:lumOff val="25000"/>
                    </a:schemeClr>
                  </a:solidFill>
                  <a:cs typeface="B Nazanin" panose="00000700000000000000" pitchFamily="2" charset="-78"/>
                </a:endParaRPr>
              </a:p>
            </p:txBody>
          </p:sp>
          <p:sp>
            <p:nvSpPr>
              <p:cNvPr id="11" name="TextBox 10">
                <a:extLst>
                  <a:ext uri="{FF2B5EF4-FFF2-40B4-BE49-F238E27FC236}">
                    <a16:creationId xmlns:a16="http://schemas.microsoft.com/office/drawing/2014/main" id="{193BC796-010D-47FE-9317-48E0C207E367}"/>
                  </a:ext>
                </a:extLst>
              </p:cNvPr>
              <p:cNvSpPr txBox="1"/>
              <p:nvPr/>
            </p:nvSpPr>
            <p:spPr>
              <a:xfrm>
                <a:off x="1356381" y="5864526"/>
                <a:ext cx="1440000" cy="184666"/>
              </a:xfrm>
              <a:prstGeom prst="rect">
                <a:avLst/>
              </a:prstGeom>
              <a:noFill/>
            </p:spPr>
            <p:txBody>
              <a:bodyPr wrap="square" lIns="0" tIns="0" rIns="0" bIns="0" rtlCol="0" anchor="ctr">
                <a:spAutoFit/>
              </a:bodyPr>
              <a:lstStyle/>
              <a:p>
                <a:r>
                  <a:rPr lang="fa-IR" altLang="ko-KR" sz="1200" dirty="0">
                    <a:solidFill>
                      <a:schemeClr val="tx1">
                        <a:lumMod val="75000"/>
                        <a:lumOff val="25000"/>
                      </a:schemeClr>
                    </a:solidFill>
                    <a:cs typeface="B Nazanin" panose="00000700000000000000" pitchFamily="2" charset="-78"/>
                  </a:rPr>
                  <a:t>@نام کاربری</a:t>
                </a:r>
                <a:endParaRPr lang="en-US" altLang="ko-KR" sz="1200" dirty="0">
                  <a:solidFill>
                    <a:schemeClr val="tx1">
                      <a:lumMod val="75000"/>
                      <a:lumOff val="25000"/>
                    </a:schemeClr>
                  </a:solidFill>
                  <a:cs typeface="B Nazanin" panose="00000700000000000000" pitchFamily="2" charset="-78"/>
                </a:endParaRPr>
              </a:p>
            </p:txBody>
          </p:sp>
          <p:sp>
            <p:nvSpPr>
              <p:cNvPr id="12" name="Rounded Rectangle 1">
                <a:extLst>
                  <a:ext uri="{FF2B5EF4-FFF2-40B4-BE49-F238E27FC236}">
                    <a16:creationId xmlns:a16="http://schemas.microsoft.com/office/drawing/2014/main" id="{085DD029-D428-47E2-BC01-A6F25A0663DB}"/>
                  </a:ext>
                </a:extLst>
              </p:cNvPr>
              <p:cNvSpPr/>
              <p:nvPr/>
            </p:nvSpPr>
            <p:spPr>
              <a:xfrm>
                <a:off x="1043049" y="5525187"/>
                <a:ext cx="250117" cy="250117"/>
              </a:xfrm>
              <a:custGeom>
                <a:avLst/>
                <a:gdLst/>
                <a:ahLst/>
                <a:cxnLst/>
                <a:rect l="l" t="t" r="r" b="b"/>
                <a:pathLst>
                  <a:path w="3960000" h="3960000">
                    <a:moveTo>
                      <a:pt x="1353873" y="744319"/>
                    </a:moveTo>
                    <a:cubicBezTo>
                      <a:pt x="1178332" y="744319"/>
                      <a:pt x="1087406" y="796788"/>
                      <a:pt x="1036028" y="1062163"/>
                    </a:cubicBezTo>
                    <a:lnTo>
                      <a:pt x="1045607" y="2336569"/>
                    </a:lnTo>
                    <a:cubicBezTo>
                      <a:pt x="1103001" y="2818885"/>
                      <a:pt x="1426013" y="3108291"/>
                      <a:pt x="1837234" y="3193792"/>
                    </a:cubicBezTo>
                    <a:cubicBezTo>
                      <a:pt x="1872334" y="3208215"/>
                      <a:pt x="1910797" y="3215681"/>
                      <a:pt x="1951004" y="3215681"/>
                    </a:cubicBezTo>
                    <a:lnTo>
                      <a:pt x="2606128" y="3215681"/>
                    </a:lnTo>
                    <a:cubicBezTo>
                      <a:pt x="2781668" y="3215681"/>
                      <a:pt x="2923972" y="3073377"/>
                      <a:pt x="2923972" y="2897837"/>
                    </a:cubicBezTo>
                    <a:cubicBezTo>
                      <a:pt x="2923972" y="2722297"/>
                      <a:pt x="2781668" y="2579993"/>
                      <a:pt x="2606128" y="2579993"/>
                    </a:cubicBezTo>
                    <a:lnTo>
                      <a:pt x="1988542" y="2579993"/>
                    </a:lnTo>
                    <a:cubicBezTo>
                      <a:pt x="1825168" y="2556513"/>
                      <a:pt x="1683745" y="2426764"/>
                      <a:pt x="1671717" y="2258106"/>
                    </a:cubicBezTo>
                    <a:lnTo>
                      <a:pt x="1671717" y="1984920"/>
                    </a:lnTo>
                    <a:lnTo>
                      <a:pt x="2606125" y="1984920"/>
                    </a:lnTo>
                    <a:cubicBezTo>
                      <a:pt x="2781665" y="1984920"/>
                      <a:pt x="2923969" y="1842616"/>
                      <a:pt x="2923969" y="1667076"/>
                    </a:cubicBezTo>
                    <a:cubicBezTo>
                      <a:pt x="2923969" y="1491536"/>
                      <a:pt x="2781665" y="1349232"/>
                      <a:pt x="2606125" y="1349232"/>
                    </a:cubicBezTo>
                    <a:lnTo>
                      <a:pt x="1671717" y="1349232"/>
                    </a:lnTo>
                    <a:lnTo>
                      <a:pt x="1671717" y="1062163"/>
                    </a:lnTo>
                    <a:cubicBezTo>
                      <a:pt x="1671717" y="886623"/>
                      <a:pt x="1529413" y="744319"/>
                      <a:pt x="1353873" y="744319"/>
                    </a:cubicBezTo>
                    <a:close/>
                    <a:moveTo>
                      <a:pt x="308009" y="0"/>
                    </a:moveTo>
                    <a:lnTo>
                      <a:pt x="3651991" y="0"/>
                    </a:lnTo>
                    <a:cubicBezTo>
                      <a:pt x="3822100" y="0"/>
                      <a:pt x="3960000" y="137900"/>
                      <a:pt x="3960000" y="308009"/>
                    </a:cubicBezTo>
                    <a:lnTo>
                      <a:pt x="3960000" y="3651991"/>
                    </a:lnTo>
                    <a:cubicBezTo>
                      <a:pt x="3960000" y="3822100"/>
                      <a:pt x="3822100" y="3960000"/>
                      <a:pt x="3651991" y="3960000"/>
                    </a:cubicBezTo>
                    <a:lnTo>
                      <a:pt x="308009" y="3960000"/>
                    </a:lnTo>
                    <a:cubicBezTo>
                      <a:pt x="137900" y="3960000"/>
                      <a:pt x="0" y="3822100"/>
                      <a:pt x="0" y="3651991"/>
                    </a:cubicBezTo>
                    <a:lnTo>
                      <a:pt x="0" y="308009"/>
                    </a:lnTo>
                    <a:cubicBezTo>
                      <a:pt x="0" y="137900"/>
                      <a:pt x="137900" y="0"/>
                      <a:pt x="308009"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13" name="Rounded Rectangle 3">
                <a:extLst>
                  <a:ext uri="{FF2B5EF4-FFF2-40B4-BE49-F238E27FC236}">
                    <a16:creationId xmlns:a16="http://schemas.microsoft.com/office/drawing/2014/main" id="{3AE65ED5-077E-4132-A2B4-886AB5A64BE5}"/>
                  </a:ext>
                </a:extLst>
              </p:cNvPr>
              <p:cNvSpPr/>
              <p:nvPr/>
            </p:nvSpPr>
            <p:spPr>
              <a:xfrm>
                <a:off x="1043047" y="5831800"/>
                <a:ext cx="250118" cy="250118"/>
              </a:xfrm>
              <a:custGeom>
                <a:avLst/>
                <a:gdLst/>
                <a:ahLst/>
                <a:cxnLst/>
                <a:rect l="l" t="t" r="r" b="b"/>
                <a:pathLst>
                  <a:path w="3960000" h="3960000">
                    <a:moveTo>
                      <a:pt x="2841893" y="181064"/>
                    </a:moveTo>
                    <a:cubicBezTo>
                      <a:pt x="2485731" y="190239"/>
                      <a:pt x="2106781" y="339266"/>
                      <a:pt x="2105790" y="859562"/>
                    </a:cubicBezTo>
                    <a:lnTo>
                      <a:pt x="2106860" y="863292"/>
                    </a:lnTo>
                    <a:lnTo>
                      <a:pt x="2106860" y="1248172"/>
                    </a:lnTo>
                    <a:lnTo>
                      <a:pt x="1691968" y="1248172"/>
                    </a:lnTo>
                    <a:lnTo>
                      <a:pt x="1691968" y="1824236"/>
                    </a:lnTo>
                    <a:lnTo>
                      <a:pt x="2106860" y="1824236"/>
                    </a:lnTo>
                    <a:lnTo>
                      <a:pt x="2106860" y="3779396"/>
                    </a:lnTo>
                    <a:lnTo>
                      <a:pt x="2754932" y="3779396"/>
                    </a:lnTo>
                    <a:lnTo>
                      <a:pt x="2754932" y="1824236"/>
                    </a:lnTo>
                    <a:lnTo>
                      <a:pt x="3305869" y="1813665"/>
                    </a:lnTo>
                    <a:lnTo>
                      <a:pt x="3348152" y="1248172"/>
                    </a:lnTo>
                    <a:lnTo>
                      <a:pt x="2754932" y="1248172"/>
                    </a:lnTo>
                    <a:lnTo>
                      <a:pt x="2754932" y="907124"/>
                    </a:lnTo>
                    <a:cubicBezTo>
                      <a:pt x="2746287" y="682909"/>
                      <a:pt x="3148643" y="674567"/>
                      <a:pt x="3369037" y="759137"/>
                    </a:cubicBezTo>
                    <a:cubicBezTo>
                      <a:pt x="3391941" y="611142"/>
                      <a:pt x="3398988" y="447290"/>
                      <a:pt x="3443034" y="304580"/>
                    </a:cubicBezTo>
                    <a:cubicBezTo>
                      <a:pt x="3382140" y="251394"/>
                      <a:pt x="3118909" y="173928"/>
                      <a:pt x="2841893" y="181064"/>
                    </a:cubicBezTo>
                    <a:close/>
                    <a:moveTo>
                      <a:pt x="308009" y="0"/>
                    </a:moveTo>
                    <a:lnTo>
                      <a:pt x="3651991" y="0"/>
                    </a:lnTo>
                    <a:cubicBezTo>
                      <a:pt x="3822100" y="0"/>
                      <a:pt x="3960000" y="137900"/>
                      <a:pt x="3960000" y="308009"/>
                    </a:cubicBezTo>
                    <a:lnTo>
                      <a:pt x="3960000" y="3651991"/>
                    </a:lnTo>
                    <a:cubicBezTo>
                      <a:pt x="3960000" y="3822100"/>
                      <a:pt x="3822100" y="3960000"/>
                      <a:pt x="3651991" y="3960000"/>
                    </a:cubicBezTo>
                    <a:lnTo>
                      <a:pt x="308009" y="3960000"/>
                    </a:lnTo>
                    <a:cubicBezTo>
                      <a:pt x="137900" y="3960000"/>
                      <a:pt x="0" y="3822100"/>
                      <a:pt x="0" y="3651991"/>
                    </a:cubicBezTo>
                    <a:lnTo>
                      <a:pt x="0" y="308009"/>
                    </a:lnTo>
                    <a:cubicBezTo>
                      <a:pt x="0" y="137900"/>
                      <a:pt x="137900" y="0"/>
                      <a:pt x="308009"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grpSp>
      </p:grpSp>
      <p:grpSp>
        <p:nvGrpSpPr>
          <p:cNvPr id="16" name="Group 15">
            <a:extLst>
              <a:ext uri="{FF2B5EF4-FFF2-40B4-BE49-F238E27FC236}">
                <a16:creationId xmlns:a16="http://schemas.microsoft.com/office/drawing/2014/main" id="{1BCA211F-BC9B-46E7-9560-C880CBD32ECC}"/>
              </a:ext>
            </a:extLst>
          </p:cNvPr>
          <p:cNvGrpSpPr/>
          <p:nvPr/>
        </p:nvGrpSpPr>
        <p:grpSpPr>
          <a:xfrm>
            <a:off x="3398335" y="1958554"/>
            <a:ext cx="2534798" cy="1675972"/>
            <a:chOff x="3339117" y="1875220"/>
            <a:chExt cx="2534798" cy="1675972"/>
          </a:xfrm>
        </p:grpSpPr>
        <p:grpSp>
          <p:nvGrpSpPr>
            <p:cNvPr id="17" name="Group 16">
              <a:extLst>
                <a:ext uri="{FF2B5EF4-FFF2-40B4-BE49-F238E27FC236}">
                  <a16:creationId xmlns:a16="http://schemas.microsoft.com/office/drawing/2014/main" id="{DF36B8D6-CBAC-4D5A-8C94-A19B0597A5FD}"/>
                </a:ext>
              </a:extLst>
            </p:cNvPr>
            <p:cNvGrpSpPr/>
            <p:nvPr/>
          </p:nvGrpSpPr>
          <p:grpSpPr>
            <a:xfrm>
              <a:off x="3339117" y="1875220"/>
              <a:ext cx="2534798" cy="736654"/>
              <a:chOff x="779179" y="3343901"/>
              <a:chExt cx="2304256" cy="736654"/>
            </a:xfrm>
          </p:grpSpPr>
          <p:sp>
            <p:nvSpPr>
              <p:cNvPr id="23" name="TextBox 22">
                <a:extLst>
                  <a:ext uri="{FF2B5EF4-FFF2-40B4-BE49-F238E27FC236}">
                    <a16:creationId xmlns:a16="http://schemas.microsoft.com/office/drawing/2014/main" id="{77E8FD0B-4135-4CD1-BE85-20D5ABA11FD4}"/>
                  </a:ext>
                </a:extLst>
              </p:cNvPr>
              <p:cNvSpPr txBox="1"/>
              <p:nvPr/>
            </p:nvSpPr>
            <p:spPr>
              <a:xfrm>
                <a:off x="779179" y="3343901"/>
                <a:ext cx="2304256" cy="307777"/>
              </a:xfrm>
              <a:prstGeom prst="rect">
                <a:avLst/>
              </a:prstGeom>
              <a:noFill/>
            </p:spPr>
            <p:txBody>
              <a:bodyPr wrap="square" rtlCol="0">
                <a:spAutoFit/>
              </a:bodyPr>
              <a:lstStyle/>
              <a:p>
                <a:r>
                  <a:rPr lang="fa-IR" altLang="ko-KR" sz="1400" b="1" dirty="0">
                    <a:solidFill>
                      <a:schemeClr val="tx1">
                        <a:lumMod val="85000"/>
                        <a:lumOff val="15000"/>
                      </a:schemeClr>
                    </a:solidFill>
                    <a:latin typeface="Arial" pitchFamily="34" charset="0"/>
                    <a:cs typeface="B Nazanin" panose="00000700000000000000" pitchFamily="2" charset="-78"/>
                  </a:rPr>
                  <a:t>نام شما در اینجا</a:t>
                </a:r>
                <a:endParaRPr lang="ko-KR" altLang="en-US" sz="1400" b="1" dirty="0">
                  <a:solidFill>
                    <a:schemeClr val="tx1">
                      <a:lumMod val="85000"/>
                      <a:lumOff val="15000"/>
                    </a:schemeClr>
                  </a:solidFill>
                  <a:latin typeface="Arial" pitchFamily="34" charset="0"/>
                  <a:cs typeface="B Nazanin" panose="00000700000000000000" pitchFamily="2" charset="-78"/>
                </a:endParaRPr>
              </a:p>
            </p:txBody>
          </p:sp>
          <p:sp>
            <p:nvSpPr>
              <p:cNvPr id="24" name="TextBox 23">
                <a:extLst>
                  <a:ext uri="{FF2B5EF4-FFF2-40B4-BE49-F238E27FC236}">
                    <a16:creationId xmlns:a16="http://schemas.microsoft.com/office/drawing/2014/main" id="{07971645-AD2A-41A9-B3B5-ED4D8A356AA3}"/>
                  </a:ext>
                </a:extLst>
              </p:cNvPr>
              <p:cNvSpPr txBox="1"/>
              <p:nvPr/>
            </p:nvSpPr>
            <p:spPr>
              <a:xfrm>
                <a:off x="779179" y="3618890"/>
                <a:ext cx="2304256" cy="461665"/>
              </a:xfrm>
              <a:prstGeom prst="rect">
                <a:avLst/>
              </a:prstGeom>
              <a:noFill/>
            </p:spPr>
            <p:txBody>
              <a:bodyPr wrap="square" rtlCol="0">
                <a:spAutoFit/>
              </a:bodyPr>
              <a:lstStyle/>
              <a:p>
                <a:r>
                  <a:rPr lang="fa-IR" altLang="ko-KR" sz="1200" dirty="0">
                    <a:solidFill>
                      <a:schemeClr val="tx1">
                        <a:lumMod val="85000"/>
                        <a:lumOff val="15000"/>
                      </a:schemeClr>
                    </a:solidFill>
                    <a:latin typeface="Arial" pitchFamily="34" charset="0"/>
                    <a:cs typeface="B Nazanin" panose="00000700000000000000" pitchFamily="2" charset="-78"/>
                  </a:rPr>
                  <a:t>متن مثال: ارائه پاورپوینت مدرنی را دریافت کنید که به زیبایی طراحی شده است.</a:t>
                </a:r>
                <a:endParaRPr lang="ko-KR" altLang="en-US" sz="1200" dirty="0">
                  <a:solidFill>
                    <a:schemeClr val="tx1">
                      <a:lumMod val="85000"/>
                      <a:lumOff val="15000"/>
                    </a:schemeClr>
                  </a:solidFill>
                  <a:latin typeface="Arial" pitchFamily="34" charset="0"/>
                  <a:cs typeface="B Nazanin" panose="00000700000000000000" pitchFamily="2" charset="-78"/>
                </a:endParaRPr>
              </a:p>
            </p:txBody>
          </p:sp>
        </p:grpSp>
        <p:grpSp>
          <p:nvGrpSpPr>
            <p:cNvPr id="18" name="Group 17">
              <a:extLst>
                <a:ext uri="{FF2B5EF4-FFF2-40B4-BE49-F238E27FC236}">
                  <a16:creationId xmlns:a16="http://schemas.microsoft.com/office/drawing/2014/main" id="{A2623252-7BE7-4F3B-9C0F-02C0B3BBCDC0}"/>
                </a:ext>
              </a:extLst>
            </p:cNvPr>
            <p:cNvGrpSpPr/>
            <p:nvPr/>
          </p:nvGrpSpPr>
          <p:grpSpPr>
            <a:xfrm>
              <a:off x="3424297" y="2994461"/>
              <a:ext cx="1753334" cy="556731"/>
              <a:chOff x="1043047" y="5525187"/>
              <a:chExt cx="1753334" cy="556731"/>
            </a:xfrm>
          </p:grpSpPr>
          <p:sp>
            <p:nvSpPr>
              <p:cNvPr id="19" name="TextBox 18">
                <a:extLst>
                  <a:ext uri="{FF2B5EF4-FFF2-40B4-BE49-F238E27FC236}">
                    <a16:creationId xmlns:a16="http://schemas.microsoft.com/office/drawing/2014/main" id="{BA7866AE-E33D-4BD0-94C7-F2F46758473C}"/>
                  </a:ext>
                </a:extLst>
              </p:cNvPr>
              <p:cNvSpPr txBox="1"/>
              <p:nvPr/>
            </p:nvSpPr>
            <p:spPr>
              <a:xfrm>
                <a:off x="1356381" y="5557912"/>
                <a:ext cx="1440000" cy="184666"/>
              </a:xfrm>
              <a:prstGeom prst="rect">
                <a:avLst/>
              </a:prstGeom>
              <a:noFill/>
            </p:spPr>
            <p:txBody>
              <a:bodyPr wrap="square" lIns="0" tIns="0" rIns="0" bIns="0" rtlCol="0" anchor="ctr">
                <a:spAutoFit/>
              </a:bodyPr>
              <a:lstStyle/>
              <a:p>
                <a:r>
                  <a:rPr lang="fa-IR" altLang="ko-KR" sz="1200" dirty="0">
                    <a:solidFill>
                      <a:schemeClr val="tx1">
                        <a:lumMod val="75000"/>
                        <a:lumOff val="25000"/>
                      </a:schemeClr>
                    </a:solidFill>
                    <a:cs typeface="B Nazanin" panose="00000700000000000000" pitchFamily="2" charset="-78"/>
                  </a:rPr>
                  <a:t>/نام کاربری</a:t>
                </a:r>
                <a:endParaRPr lang="en-US" altLang="ko-KR" sz="1200" dirty="0">
                  <a:solidFill>
                    <a:schemeClr val="tx1">
                      <a:lumMod val="75000"/>
                      <a:lumOff val="25000"/>
                    </a:schemeClr>
                  </a:solidFill>
                  <a:cs typeface="B Nazanin" panose="00000700000000000000" pitchFamily="2" charset="-78"/>
                </a:endParaRPr>
              </a:p>
            </p:txBody>
          </p:sp>
          <p:sp>
            <p:nvSpPr>
              <p:cNvPr id="20" name="TextBox 19">
                <a:extLst>
                  <a:ext uri="{FF2B5EF4-FFF2-40B4-BE49-F238E27FC236}">
                    <a16:creationId xmlns:a16="http://schemas.microsoft.com/office/drawing/2014/main" id="{7B6DB6A6-E729-47AE-B809-ED7786DE2220}"/>
                  </a:ext>
                </a:extLst>
              </p:cNvPr>
              <p:cNvSpPr txBox="1"/>
              <p:nvPr/>
            </p:nvSpPr>
            <p:spPr>
              <a:xfrm>
                <a:off x="1356381" y="5864526"/>
                <a:ext cx="1440000" cy="184666"/>
              </a:xfrm>
              <a:prstGeom prst="rect">
                <a:avLst/>
              </a:prstGeom>
              <a:noFill/>
            </p:spPr>
            <p:txBody>
              <a:bodyPr wrap="square" lIns="0" tIns="0" rIns="0" bIns="0" rtlCol="0" anchor="ctr">
                <a:spAutoFit/>
              </a:bodyPr>
              <a:lstStyle/>
              <a:p>
                <a:r>
                  <a:rPr lang="fa-IR" altLang="ko-KR" sz="1200" dirty="0">
                    <a:solidFill>
                      <a:schemeClr val="tx1">
                        <a:lumMod val="75000"/>
                        <a:lumOff val="25000"/>
                      </a:schemeClr>
                    </a:solidFill>
                    <a:cs typeface="B Nazanin" panose="00000700000000000000" pitchFamily="2" charset="-78"/>
                  </a:rPr>
                  <a:t>@نام کاربری</a:t>
                </a:r>
                <a:endParaRPr lang="en-US" altLang="ko-KR" sz="1200" dirty="0">
                  <a:solidFill>
                    <a:schemeClr val="tx1">
                      <a:lumMod val="75000"/>
                      <a:lumOff val="25000"/>
                    </a:schemeClr>
                  </a:solidFill>
                  <a:cs typeface="B Nazanin" panose="00000700000000000000" pitchFamily="2" charset="-78"/>
                </a:endParaRPr>
              </a:p>
            </p:txBody>
          </p:sp>
          <p:sp>
            <p:nvSpPr>
              <p:cNvPr id="21" name="Rounded Rectangle 1">
                <a:extLst>
                  <a:ext uri="{FF2B5EF4-FFF2-40B4-BE49-F238E27FC236}">
                    <a16:creationId xmlns:a16="http://schemas.microsoft.com/office/drawing/2014/main" id="{BD74FB48-1318-4AA5-955C-DA62E451906F}"/>
                  </a:ext>
                </a:extLst>
              </p:cNvPr>
              <p:cNvSpPr/>
              <p:nvPr/>
            </p:nvSpPr>
            <p:spPr>
              <a:xfrm>
                <a:off x="1043049" y="5525187"/>
                <a:ext cx="250117" cy="250117"/>
              </a:xfrm>
              <a:custGeom>
                <a:avLst/>
                <a:gdLst/>
                <a:ahLst/>
                <a:cxnLst/>
                <a:rect l="l" t="t" r="r" b="b"/>
                <a:pathLst>
                  <a:path w="3960000" h="3960000">
                    <a:moveTo>
                      <a:pt x="1353873" y="744319"/>
                    </a:moveTo>
                    <a:cubicBezTo>
                      <a:pt x="1178332" y="744319"/>
                      <a:pt x="1087406" y="796788"/>
                      <a:pt x="1036028" y="1062163"/>
                    </a:cubicBezTo>
                    <a:lnTo>
                      <a:pt x="1045607" y="2336569"/>
                    </a:lnTo>
                    <a:cubicBezTo>
                      <a:pt x="1103001" y="2818885"/>
                      <a:pt x="1426013" y="3108291"/>
                      <a:pt x="1837234" y="3193792"/>
                    </a:cubicBezTo>
                    <a:cubicBezTo>
                      <a:pt x="1872334" y="3208215"/>
                      <a:pt x="1910797" y="3215681"/>
                      <a:pt x="1951004" y="3215681"/>
                    </a:cubicBezTo>
                    <a:lnTo>
                      <a:pt x="2606128" y="3215681"/>
                    </a:lnTo>
                    <a:cubicBezTo>
                      <a:pt x="2781668" y="3215681"/>
                      <a:pt x="2923972" y="3073377"/>
                      <a:pt x="2923972" y="2897837"/>
                    </a:cubicBezTo>
                    <a:cubicBezTo>
                      <a:pt x="2923972" y="2722297"/>
                      <a:pt x="2781668" y="2579993"/>
                      <a:pt x="2606128" y="2579993"/>
                    </a:cubicBezTo>
                    <a:lnTo>
                      <a:pt x="1988542" y="2579993"/>
                    </a:lnTo>
                    <a:cubicBezTo>
                      <a:pt x="1825168" y="2556513"/>
                      <a:pt x="1683745" y="2426764"/>
                      <a:pt x="1671717" y="2258106"/>
                    </a:cubicBezTo>
                    <a:lnTo>
                      <a:pt x="1671717" y="1984920"/>
                    </a:lnTo>
                    <a:lnTo>
                      <a:pt x="2606125" y="1984920"/>
                    </a:lnTo>
                    <a:cubicBezTo>
                      <a:pt x="2781665" y="1984920"/>
                      <a:pt x="2923969" y="1842616"/>
                      <a:pt x="2923969" y="1667076"/>
                    </a:cubicBezTo>
                    <a:cubicBezTo>
                      <a:pt x="2923969" y="1491536"/>
                      <a:pt x="2781665" y="1349232"/>
                      <a:pt x="2606125" y="1349232"/>
                    </a:cubicBezTo>
                    <a:lnTo>
                      <a:pt x="1671717" y="1349232"/>
                    </a:lnTo>
                    <a:lnTo>
                      <a:pt x="1671717" y="1062163"/>
                    </a:lnTo>
                    <a:cubicBezTo>
                      <a:pt x="1671717" y="886623"/>
                      <a:pt x="1529413" y="744319"/>
                      <a:pt x="1353873" y="744319"/>
                    </a:cubicBezTo>
                    <a:close/>
                    <a:moveTo>
                      <a:pt x="308009" y="0"/>
                    </a:moveTo>
                    <a:lnTo>
                      <a:pt x="3651991" y="0"/>
                    </a:lnTo>
                    <a:cubicBezTo>
                      <a:pt x="3822100" y="0"/>
                      <a:pt x="3960000" y="137900"/>
                      <a:pt x="3960000" y="308009"/>
                    </a:cubicBezTo>
                    <a:lnTo>
                      <a:pt x="3960000" y="3651991"/>
                    </a:lnTo>
                    <a:cubicBezTo>
                      <a:pt x="3960000" y="3822100"/>
                      <a:pt x="3822100" y="3960000"/>
                      <a:pt x="3651991" y="3960000"/>
                    </a:cubicBezTo>
                    <a:lnTo>
                      <a:pt x="308009" y="3960000"/>
                    </a:lnTo>
                    <a:cubicBezTo>
                      <a:pt x="137900" y="3960000"/>
                      <a:pt x="0" y="3822100"/>
                      <a:pt x="0" y="3651991"/>
                    </a:cubicBezTo>
                    <a:lnTo>
                      <a:pt x="0" y="308009"/>
                    </a:lnTo>
                    <a:cubicBezTo>
                      <a:pt x="0" y="137900"/>
                      <a:pt x="137900" y="0"/>
                      <a:pt x="308009"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22" name="Rounded Rectangle 3">
                <a:extLst>
                  <a:ext uri="{FF2B5EF4-FFF2-40B4-BE49-F238E27FC236}">
                    <a16:creationId xmlns:a16="http://schemas.microsoft.com/office/drawing/2014/main" id="{1514BA3D-FB58-498F-964B-677B2E529F6B}"/>
                  </a:ext>
                </a:extLst>
              </p:cNvPr>
              <p:cNvSpPr/>
              <p:nvPr/>
            </p:nvSpPr>
            <p:spPr>
              <a:xfrm>
                <a:off x="1043047" y="5831800"/>
                <a:ext cx="250118" cy="250118"/>
              </a:xfrm>
              <a:custGeom>
                <a:avLst/>
                <a:gdLst/>
                <a:ahLst/>
                <a:cxnLst/>
                <a:rect l="l" t="t" r="r" b="b"/>
                <a:pathLst>
                  <a:path w="3960000" h="3960000">
                    <a:moveTo>
                      <a:pt x="2841893" y="181064"/>
                    </a:moveTo>
                    <a:cubicBezTo>
                      <a:pt x="2485731" y="190239"/>
                      <a:pt x="2106781" y="339266"/>
                      <a:pt x="2105790" y="859562"/>
                    </a:cubicBezTo>
                    <a:lnTo>
                      <a:pt x="2106860" y="863292"/>
                    </a:lnTo>
                    <a:lnTo>
                      <a:pt x="2106860" y="1248172"/>
                    </a:lnTo>
                    <a:lnTo>
                      <a:pt x="1691968" y="1248172"/>
                    </a:lnTo>
                    <a:lnTo>
                      <a:pt x="1691968" y="1824236"/>
                    </a:lnTo>
                    <a:lnTo>
                      <a:pt x="2106860" y="1824236"/>
                    </a:lnTo>
                    <a:lnTo>
                      <a:pt x="2106860" y="3779396"/>
                    </a:lnTo>
                    <a:lnTo>
                      <a:pt x="2754932" y="3779396"/>
                    </a:lnTo>
                    <a:lnTo>
                      <a:pt x="2754932" y="1824236"/>
                    </a:lnTo>
                    <a:lnTo>
                      <a:pt x="3305869" y="1813665"/>
                    </a:lnTo>
                    <a:lnTo>
                      <a:pt x="3348152" y="1248172"/>
                    </a:lnTo>
                    <a:lnTo>
                      <a:pt x="2754932" y="1248172"/>
                    </a:lnTo>
                    <a:lnTo>
                      <a:pt x="2754932" y="907124"/>
                    </a:lnTo>
                    <a:cubicBezTo>
                      <a:pt x="2746287" y="682909"/>
                      <a:pt x="3148643" y="674567"/>
                      <a:pt x="3369037" y="759137"/>
                    </a:cubicBezTo>
                    <a:cubicBezTo>
                      <a:pt x="3391941" y="611142"/>
                      <a:pt x="3398988" y="447290"/>
                      <a:pt x="3443034" y="304580"/>
                    </a:cubicBezTo>
                    <a:cubicBezTo>
                      <a:pt x="3382140" y="251394"/>
                      <a:pt x="3118909" y="173928"/>
                      <a:pt x="2841893" y="181064"/>
                    </a:cubicBezTo>
                    <a:close/>
                    <a:moveTo>
                      <a:pt x="308009" y="0"/>
                    </a:moveTo>
                    <a:lnTo>
                      <a:pt x="3651991" y="0"/>
                    </a:lnTo>
                    <a:cubicBezTo>
                      <a:pt x="3822100" y="0"/>
                      <a:pt x="3960000" y="137900"/>
                      <a:pt x="3960000" y="308009"/>
                    </a:cubicBezTo>
                    <a:lnTo>
                      <a:pt x="3960000" y="3651991"/>
                    </a:lnTo>
                    <a:cubicBezTo>
                      <a:pt x="3960000" y="3822100"/>
                      <a:pt x="3822100" y="3960000"/>
                      <a:pt x="3651991" y="3960000"/>
                    </a:cubicBezTo>
                    <a:lnTo>
                      <a:pt x="308009" y="3960000"/>
                    </a:lnTo>
                    <a:cubicBezTo>
                      <a:pt x="137900" y="3960000"/>
                      <a:pt x="0" y="3822100"/>
                      <a:pt x="0" y="3651991"/>
                    </a:cubicBezTo>
                    <a:lnTo>
                      <a:pt x="0" y="308009"/>
                    </a:lnTo>
                    <a:cubicBezTo>
                      <a:pt x="0" y="137900"/>
                      <a:pt x="137900" y="0"/>
                      <a:pt x="308009"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grpSp>
      </p:grpSp>
      <p:grpSp>
        <p:nvGrpSpPr>
          <p:cNvPr id="25" name="Group 24">
            <a:extLst>
              <a:ext uri="{FF2B5EF4-FFF2-40B4-BE49-F238E27FC236}">
                <a16:creationId xmlns:a16="http://schemas.microsoft.com/office/drawing/2014/main" id="{FE263F9E-1307-4905-8055-4413B71DD5CD}"/>
              </a:ext>
            </a:extLst>
          </p:cNvPr>
          <p:cNvGrpSpPr/>
          <p:nvPr/>
        </p:nvGrpSpPr>
        <p:grpSpPr>
          <a:xfrm flipH="1">
            <a:off x="6299233" y="4234749"/>
            <a:ext cx="2534798" cy="1675972"/>
            <a:chOff x="3339117" y="1875220"/>
            <a:chExt cx="2534798" cy="1675972"/>
          </a:xfrm>
        </p:grpSpPr>
        <p:grpSp>
          <p:nvGrpSpPr>
            <p:cNvPr id="26" name="Group 25">
              <a:extLst>
                <a:ext uri="{FF2B5EF4-FFF2-40B4-BE49-F238E27FC236}">
                  <a16:creationId xmlns:a16="http://schemas.microsoft.com/office/drawing/2014/main" id="{74FEDF45-68EA-4B8B-B8E0-7BB729B4C94C}"/>
                </a:ext>
              </a:extLst>
            </p:cNvPr>
            <p:cNvGrpSpPr/>
            <p:nvPr/>
          </p:nvGrpSpPr>
          <p:grpSpPr>
            <a:xfrm>
              <a:off x="3339117" y="1875220"/>
              <a:ext cx="2534798" cy="736654"/>
              <a:chOff x="779179" y="3343901"/>
              <a:chExt cx="2304256" cy="736654"/>
            </a:xfrm>
          </p:grpSpPr>
          <p:sp>
            <p:nvSpPr>
              <p:cNvPr id="32" name="TextBox 31">
                <a:extLst>
                  <a:ext uri="{FF2B5EF4-FFF2-40B4-BE49-F238E27FC236}">
                    <a16:creationId xmlns:a16="http://schemas.microsoft.com/office/drawing/2014/main" id="{0674E056-D2B8-42D0-A2D3-77A7437931FB}"/>
                  </a:ext>
                </a:extLst>
              </p:cNvPr>
              <p:cNvSpPr txBox="1"/>
              <p:nvPr/>
            </p:nvSpPr>
            <p:spPr>
              <a:xfrm>
                <a:off x="779179" y="3343901"/>
                <a:ext cx="2304256" cy="307777"/>
              </a:xfrm>
              <a:prstGeom prst="rect">
                <a:avLst/>
              </a:prstGeom>
              <a:noFill/>
            </p:spPr>
            <p:txBody>
              <a:bodyPr wrap="square" rtlCol="0">
                <a:spAutoFit/>
              </a:bodyPr>
              <a:lstStyle/>
              <a:p>
                <a:pPr algn="r"/>
                <a:r>
                  <a:rPr lang="fa-IR" altLang="ko-KR" sz="1400" b="1" dirty="0">
                    <a:solidFill>
                      <a:schemeClr val="tx1">
                        <a:lumMod val="85000"/>
                        <a:lumOff val="15000"/>
                      </a:schemeClr>
                    </a:solidFill>
                    <a:latin typeface="Arial" pitchFamily="34" charset="0"/>
                    <a:cs typeface="B Nazanin" panose="00000700000000000000" pitchFamily="2" charset="-78"/>
                  </a:rPr>
                  <a:t>نام شما در اینجا</a:t>
                </a:r>
                <a:endParaRPr lang="ko-KR" altLang="en-US" sz="1400" b="1" dirty="0">
                  <a:solidFill>
                    <a:schemeClr val="tx1">
                      <a:lumMod val="85000"/>
                      <a:lumOff val="15000"/>
                    </a:schemeClr>
                  </a:solidFill>
                  <a:latin typeface="Arial" pitchFamily="34" charset="0"/>
                  <a:cs typeface="B Nazanin" panose="00000700000000000000" pitchFamily="2" charset="-78"/>
                </a:endParaRPr>
              </a:p>
            </p:txBody>
          </p:sp>
          <p:sp>
            <p:nvSpPr>
              <p:cNvPr id="33" name="TextBox 32">
                <a:extLst>
                  <a:ext uri="{FF2B5EF4-FFF2-40B4-BE49-F238E27FC236}">
                    <a16:creationId xmlns:a16="http://schemas.microsoft.com/office/drawing/2014/main" id="{7AE6910C-22B5-44B2-ACA8-374E230F2F83}"/>
                  </a:ext>
                </a:extLst>
              </p:cNvPr>
              <p:cNvSpPr txBox="1"/>
              <p:nvPr/>
            </p:nvSpPr>
            <p:spPr>
              <a:xfrm>
                <a:off x="779179" y="3618890"/>
                <a:ext cx="2304256" cy="461665"/>
              </a:xfrm>
              <a:prstGeom prst="rect">
                <a:avLst/>
              </a:prstGeom>
              <a:noFill/>
            </p:spPr>
            <p:txBody>
              <a:bodyPr wrap="square" rtlCol="0">
                <a:spAutoFit/>
              </a:bodyPr>
              <a:lstStyle/>
              <a:p>
                <a:pPr algn="r"/>
                <a:r>
                  <a:rPr lang="fa-IR" altLang="ko-KR" sz="1200" dirty="0">
                    <a:solidFill>
                      <a:schemeClr val="tx1">
                        <a:lumMod val="85000"/>
                        <a:lumOff val="15000"/>
                      </a:schemeClr>
                    </a:solidFill>
                    <a:latin typeface="Arial" pitchFamily="34" charset="0"/>
                    <a:cs typeface="B Nazanin" panose="00000700000000000000" pitchFamily="2" charset="-78"/>
                  </a:rPr>
                  <a:t>متن مثال: ارائه پاورپوینت مدرنی را دریافت کنید که به زیبایی طراحی شده است.</a:t>
                </a:r>
                <a:endParaRPr lang="ko-KR" altLang="en-US" sz="1200" dirty="0">
                  <a:solidFill>
                    <a:schemeClr val="tx1">
                      <a:lumMod val="85000"/>
                      <a:lumOff val="15000"/>
                    </a:schemeClr>
                  </a:solidFill>
                  <a:latin typeface="Arial" pitchFamily="34" charset="0"/>
                  <a:cs typeface="B Nazanin" panose="00000700000000000000" pitchFamily="2" charset="-78"/>
                </a:endParaRPr>
              </a:p>
            </p:txBody>
          </p:sp>
        </p:grpSp>
        <p:grpSp>
          <p:nvGrpSpPr>
            <p:cNvPr id="27" name="Group 26">
              <a:extLst>
                <a:ext uri="{FF2B5EF4-FFF2-40B4-BE49-F238E27FC236}">
                  <a16:creationId xmlns:a16="http://schemas.microsoft.com/office/drawing/2014/main" id="{C9EB1655-2C6D-4F73-AD2B-8A1423EC9F20}"/>
                </a:ext>
              </a:extLst>
            </p:cNvPr>
            <p:cNvGrpSpPr/>
            <p:nvPr/>
          </p:nvGrpSpPr>
          <p:grpSpPr>
            <a:xfrm>
              <a:off x="3424297" y="2994461"/>
              <a:ext cx="1753334" cy="556731"/>
              <a:chOff x="1043047" y="5525187"/>
              <a:chExt cx="1753334" cy="556731"/>
            </a:xfrm>
          </p:grpSpPr>
          <p:sp>
            <p:nvSpPr>
              <p:cNvPr id="28" name="TextBox 27">
                <a:extLst>
                  <a:ext uri="{FF2B5EF4-FFF2-40B4-BE49-F238E27FC236}">
                    <a16:creationId xmlns:a16="http://schemas.microsoft.com/office/drawing/2014/main" id="{432B0F6E-2EC5-4E2C-AC2C-9CC1793660DE}"/>
                  </a:ext>
                </a:extLst>
              </p:cNvPr>
              <p:cNvSpPr txBox="1"/>
              <p:nvPr/>
            </p:nvSpPr>
            <p:spPr>
              <a:xfrm flipH="1">
                <a:off x="1356381" y="5557912"/>
                <a:ext cx="1440000" cy="184666"/>
              </a:xfrm>
              <a:prstGeom prst="rect">
                <a:avLst/>
              </a:prstGeom>
              <a:noFill/>
            </p:spPr>
            <p:txBody>
              <a:bodyPr wrap="square" lIns="0" tIns="0" rIns="0" bIns="0" rtlCol="0" anchor="ctr">
                <a:spAutoFit/>
              </a:bodyPr>
              <a:lstStyle/>
              <a:p>
                <a:pPr algn="r"/>
                <a:r>
                  <a:rPr lang="fa-IR" altLang="ko-KR" sz="1200" dirty="0">
                    <a:solidFill>
                      <a:schemeClr val="tx1">
                        <a:lumMod val="75000"/>
                        <a:lumOff val="25000"/>
                      </a:schemeClr>
                    </a:solidFill>
                    <a:cs typeface="B Nazanin" panose="00000700000000000000" pitchFamily="2" charset="-78"/>
                  </a:rPr>
                  <a:t>/نام کاربری</a:t>
                </a:r>
                <a:endParaRPr lang="en-US" altLang="ko-KR" sz="1200" dirty="0">
                  <a:solidFill>
                    <a:schemeClr val="tx1">
                      <a:lumMod val="75000"/>
                      <a:lumOff val="25000"/>
                    </a:schemeClr>
                  </a:solidFill>
                  <a:cs typeface="B Nazanin" panose="00000700000000000000" pitchFamily="2" charset="-78"/>
                </a:endParaRPr>
              </a:p>
            </p:txBody>
          </p:sp>
          <p:sp>
            <p:nvSpPr>
              <p:cNvPr id="29" name="TextBox 28">
                <a:extLst>
                  <a:ext uri="{FF2B5EF4-FFF2-40B4-BE49-F238E27FC236}">
                    <a16:creationId xmlns:a16="http://schemas.microsoft.com/office/drawing/2014/main" id="{E2BC3B1F-7AD8-43C7-9495-50519CED7C89}"/>
                  </a:ext>
                </a:extLst>
              </p:cNvPr>
              <p:cNvSpPr txBox="1"/>
              <p:nvPr/>
            </p:nvSpPr>
            <p:spPr>
              <a:xfrm flipH="1">
                <a:off x="1356381" y="5864526"/>
                <a:ext cx="1440000" cy="184666"/>
              </a:xfrm>
              <a:prstGeom prst="rect">
                <a:avLst/>
              </a:prstGeom>
              <a:noFill/>
            </p:spPr>
            <p:txBody>
              <a:bodyPr wrap="square" lIns="0" tIns="0" rIns="0" bIns="0" rtlCol="0" anchor="ctr">
                <a:spAutoFit/>
              </a:bodyPr>
              <a:lstStyle/>
              <a:p>
                <a:pPr algn="r"/>
                <a:r>
                  <a:rPr lang="fa-IR" altLang="ko-KR" sz="1200" dirty="0">
                    <a:solidFill>
                      <a:schemeClr val="tx1">
                        <a:lumMod val="75000"/>
                        <a:lumOff val="25000"/>
                      </a:schemeClr>
                    </a:solidFill>
                    <a:cs typeface="B Nazanin" panose="00000700000000000000" pitchFamily="2" charset="-78"/>
                  </a:rPr>
                  <a:t>@نام کاربری</a:t>
                </a:r>
                <a:endParaRPr lang="en-US" altLang="ko-KR" sz="1200" dirty="0">
                  <a:solidFill>
                    <a:schemeClr val="tx1">
                      <a:lumMod val="75000"/>
                      <a:lumOff val="25000"/>
                    </a:schemeClr>
                  </a:solidFill>
                  <a:cs typeface="B Nazanin" panose="00000700000000000000" pitchFamily="2" charset="-78"/>
                </a:endParaRPr>
              </a:p>
            </p:txBody>
          </p:sp>
          <p:sp>
            <p:nvSpPr>
              <p:cNvPr id="30" name="Rounded Rectangle 1">
                <a:extLst>
                  <a:ext uri="{FF2B5EF4-FFF2-40B4-BE49-F238E27FC236}">
                    <a16:creationId xmlns:a16="http://schemas.microsoft.com/office/drawing/2014/main" id="{46291DA7-7A33-4EDE-BB03-50B736E8DA6E}"/>
                  </a:ext>
                </a:extLst>
              </p:cNvPr>
              <p:cNvSpPr/>
              <p:nvPr/>
            </p:nvSpPr>
            <p:spPr>
              <a:xfrm flipH="1">
                <a:off x="1043049" y="5525187"/>
                <a:ext cx="250117" cy="250117"/>
              </a:xfrm>
              <a:custGeom>
                <a:avLst/>
                <a:gdLst/>
                <a:ahLst/>
                <a:cxnLst/>
                <a:rect l="l" t="t" r="r" b="b"/>
                <a:pathLst>
                  <a:path w="3960000" h="3960000">
                    <a:moveTo>
                      <a:pt x="1353873" y="744319"/>
                    </a:moveTo>
                    <a:cubicBezTo>
                      <a:pt x="1178332" y="744319"/>
                      <a:pt x="1087406" y="796788"/>
                      <a:pt x="1036028" y="1062163"/>
                    </a:cubicBezTo>
                    <a:lnTo>
                      <a:pt x="1045607" y="2336569"/>
                    </a:lnTo>
                    <a:cubicBezTo>
                      <a:pt x="1103001" y="2818885"/>
                      <a:pt x="1426013" y="3108291"/>
                      <a:pt x="1837234" y="3193792"/>
                    </a:cubicBezTo>
                    <a:cubicBezTo>
                      <a:pt x="1872334" y="3208215"/>
                      <a:pt x="1910797" y="3215681"/>
                      <a:pt x="1951004" y="3215681"/>
                    </a:cubicBezTo>
                    <a:lnTo>
                      <a:pt x="2606128" y="3215681"/>
                    </a:lnTo>
                    <a:cubicBezTo>
                      <a:pt x="2781668" y="3215681"/>
                      <a:pt x="2923972" y="3073377"/>
                      <a:pt x="2923972" y="2897837"/>
                    </a:cubicBezTo>
                    <a:cubicBezTo>
                      <a:pt x="2923972" y="2722297"/>
                      <a:pt x="2781668" y="2579993"/>
                      <a:pt x="2606128" y="2579993"/>
                    </a:cubicBezTo>
                    <a:lnTo>
                      <a:pt x="1988542" y="2579993"/>
                    </a:lnTo>
                    <a:cubicBezTo>
                      <a:pt x="1825168" y="2556513"/>
                      <a:pt x="1683745" y="2426764"/>
                      <a:pt x="1671717" y="2258106"/>
                    </a:cubicBezTo>
                    <a:lnTo>
                      <a:pt x="1671717" y="1984920"/>
                    </a:lnTo>
                    <a:lnTo>
                      <a:pt x="2606125" y="1984920"/>
                    </a:lnTo>
                    <a:cubicBezTo>
                      <a:pt x="2781665" y="1984920"/>
                      <a:pt x="2923969" y="1842616"/>
                      <a:pt x="2923969" y="1667076"/>
                    </a:cubicBezTo>
                    <a:cubicBezTo>
                      <a:pt x="2923969" y="1491536"/>
                      <a:pt x="2781665" y="1349232"/>
                      <a:pt x="2606125" y="1349232"/>
                    </a:cubicBezTo>
                    <a:lnTo>
                      <a:pt x="1671717" y="1349232"/>
                    </a:lnTo>
                    <a:lnTo>
                      <a:pt x="1671717" y="1062163"/>
                    </a:lnTo>
                    <a:cubicBezTo>
                      <a:pt x="1671717" y="886623"/>
                      <a:pt x="1529413" y="744319"/>
                      <a:pt x="1353873" y="744319"/>
                    </a:cubicBezTo>
                    <a:close/>
                    <a:moveTo>
                      <a:pt x="308009" y="0"/>
                    </a:moveTo>
                    <a:lnTo>
                      <a:pt x="3651991" y="0"/>
                    </a:lnTo>
                    <a:cubicBezTo>
                      <a:pt x="3822100" y="0"/>
                      <a:pt x="3960000" y="137900"/>
                      <a:pt x="3960000" y="308009"/>
                    </a:cubicBezTo>
                    <a:lnTo>
                      <a:pt x="3960000" y="3651991"/>
                    </a:lnTo>
                    <a:cubicBezTo>
                      <a:pt x="3960000" y="3822100"/>
                      <a:pt x="3822100" y="3960000"/>
                      <a:pt x="3651991" y="3960000"/>
                    </a:cubicBezTo>
                    <a:lnTo>
                      <a:pt x="308009" y="3960000"/>
                    </a:lnTo>
                    <a:cubicBezTo>
                      <a:pt x="137900" y="3960000"/>
                      <a:pt x="0" y="3822100"/>
                      <a:pt x="0" y="3651991"/>
                    </a:cubicBezTo>
                    <a:lnTo>
                      <a:pt x="0" y="308009"/>
                    </a:lnTo>
                    <a:cubicBezTo>
                      <a:pt x="0" y="137900"/>
                      <a:pt x="137900" y="0"/>
                      <a:pt x="308009"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a:endParaRPr lang="ko-KR" altLang="en-US" sz="2700">
                  <a:solidFill>
                    <a:schemeClr val="tx1"/>
                  </a:solidFill>
                  <a:cs typeface="B Nazanin" panose="00000700000000000000" pitchFamily="2" charset="-78"/>
                </a:endParaRPr>
              </a:p>
            </p:txBody>
          </p:sp>
          <p:sp>
            <p:nvSpPr>
              <p:cNvPr id="31" name="Rounded Rectangle 3">
                <a:extLst>
                  <a:ext uri="{FF2B5EF4-FFF2-40B4-BE49-F238E27FC236}">
                    <a16:creationId xmlns:a16="http://schemas.microsoft.com/office/drawing/2014/main" id="{297BEBBB-CAD6-4D5F-AF25-099FFB8663DF}"/>
                  </a:ext>
                </a:extLst>
              </p:cNvPr>
              <p:cNvSpPr/>
              <p:nvPr/>
            </p:nvSpPr>
            <p:spPr>
              <a:xfrm flipH="1">
                <a:off x="1043047" y="5831800"/>
                <a:ext cx="250118" cy="250118"/>
              </a:xfrm>
              <a:custGeom>
                <a:avLst/>
                <a:gdLst/>
                <a:ahLst/>
                <a:cxnLst/>
                <a:rect l="l" t="t" r="r" b="b"/>
                <a:pathLst>
                  <a:path w="3960000" h="3960000">
                    <a:moveTo>
                      <a:pt x="2841893" y="181064"/>
                    </a:moveTo>
                    <a:cubicBezTo>
                      <a:pt x="2485731" y="190239"/>
                      <a:pt x="2106781" y="339266"/>
                      <a:pt x="2105790" y="859562"/>
                    </a:cubicBezTo>
                    <a:lnTo>
                      <a:pt x="2106860" y="863292"/>
                    </a:lnTo>
                    <a:lnTo>
                      <a:pt x="2106860" y="1248172"/>
                    </a:lnTo>
                    <a:lnTo>
                      <a:pt x="1691968" y="1248172"/>
                    </a:lnTo>
                    <a:lnTo>
                      <a:pt x="1691968" y="1824236"/>
                    </a:lnTo>
                    <a:lnTo>
                      <a:pt x="2106860" y="1824236"/>
                    </a:lnTo>
                    <a:lnTo>
                      <a:pt x="2106860" y="3779396"/>
                    </a:lnTo>
                    <a:lnTo>
                      <a:pt x="2754932" y="3779396"/>
                    </a:lnTo>
                    <a:lnTo>
                      <a:pt x="2754932" y="1824236"/>
                    </a:lnTo>
                    <a:lnTo>
                      <a:pt x="3305869" y="1813665"/>
                    </a:lnTo>
                    <a:lnTo>
                      <a:pt x="3348152" y="1248172"/>
                    </a:lnTo>
                    <a:lnTo>
                      <a:pt x="2754932" y="1248172"/>
                    </a:lnTo>
                    <a:lnTo>
                      <a:pt x="2754932" y="907124"/>
                    </a:lnTo>
                    <a:cubicBezTo>
                      <a:pt x="2746287" y="682909"/>
                      <a:pt x="3148643" y="674567"/>
                      <a:pt x="3369037" y="759137"/>
                    </a:cubicBezTo>
                    <a:cubicBezTo>
                      <a:pt x="3391941" y="611142"/>
                      <a:pt x="3398988" y="447290"/>
                      <a:pt x="3443034" y="304580"/>
                    </a:cubicBezTo>
                    <a:cubicBezTo>
                      <a:pt x="3382140" y="251394"/>
                      <a:pt x="3118909" y="173928"/>
                      <a:pt x="2841893" y="181064"/>
                    </a:cubicBezTo>
                    <a:close/>
                    <a:moveTo>
                      <a:pt x="308009" y="0"/>
                    </a:moveTo>
                    <a:lnTo>
                      <a:pt x="3651991" y="0"/>
                    </a:lnTo>
                    <a:cubicBezTo>
                      <a:pt x="3822100" y="0"/>
                      <a:pt x="3960000" y="137900"/>
                      <a:pt x="3960000" y="308009"/>
                    </a:cubicBezTo>
                    <a:lnTo>
                      <a:pt x="3960000" y="3651991"/>
                    </a:lnTo>
                    <a:cubicBezTo>
                      <a:pt x="3960000" y="3822100"/>
                      <a:pt x="3822100" y="3960000"/>
                      <a:pt x="3651991" y="3960000"/>
                    </a:cubicBezTo>
                    <a:lnTo>
                      <a:pt x="308009" y="3960000"/>
                    </a:lnTo>
                    <a:cubicBezTo>
                      <a:pt x="137900" y="3960000"/>
                      <a:pt x="0" y="3822100"/>
                      <a:pt x="0" y="3651991"/>
                    </a:cubicBezTo>
                    <a:lnTo>
                      <a:pt x="0" y="308009"/>
                    </a:lnTo>
                    <a:cubicBezTo>
                      <a:pt x="0" y="137900"/>
                      <a:pt x="137900" y="0"/>
                      <a:pt x="308009"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a:endParaRPr lang="ko-KR" altLang="en-US" sz="2700">
                  <a:solidFill>
                    <a:schemeClr val="tx1"/>
                  </a:solidFill>
                  <a:cs typeface="B Nazanin" panose="00000700000000000000" pitchFamily="2" charset="-78"/>
                </a:endParaRPr>
              </a:p>
            </p:txBody>
          </p:sp>
        </p:grpSp>
      </p:grpSp>
      <p:grpSp>
        <p:nvGrpSpPr>
          <p:cNvPr id="34" name="Group 33">
            <a:extLst>
              <a:ext uri="{FF2B5EF4-FFF2-40B4-BE49-F238E27FC236}">
                <a16:creationId xmlns:a16="http://schemas.microsoft.com/office/drawing/2014/main" id="{7AC9C8CE-E7C4-4D1D-A3E8-7CD62CC5712A}"/>
              </a:ext>
            </a:extLst>
          </p:cNvPr>
          <p:cNvGrpSpPr/>
          <p:nvPr/>
        </p:nvGrpSpPr>
        <p:grpSpPr>
          <a:xfrm flipH="1">
            <a:off x="1010619" y="4234749"/>
            <a:ext cx="2534798" cy="1675972"/>
            <a:chOff x="3339117" y="1875220"/>
            <a:chExt cx="2534798" cy="1675972"/>
          </a:xfrm>
        </p:grpSpPr>
        <p:grpSp>
          <p:nvGrpSpPr>
            <p:cNvPr id="35" name="Group 34">
              <a:extLst>
                <a:ext uri="{FF2B5EF4-FFF2-40B4-BE49-F238E27FC236}">
                  <a16:creationId xmlns:a16="http://schemas.microsoft.com/office/drawing/2014/main" id="{527B148D-ABDD-4ACB-B675-66C7E6B16F76}"/>
                </a:ext>
              </a:extLst>
            </p:cNvPr>
            <p:cNvGrpSpPr/>
            <p:nvPr/>
          </p:nvGrpSpPr>
          <p:grpSpPr>
            <a:xfrm>
              <a:off x="3339117" y="1875220"/>
              <a:ext cx="2534798" cy="736654"/>
              <a:chOff x="779179" y="3343901"/>
              <a:chExt cx="2304256" cy="736654"/>
            </a:xfrm>
          </p:grpSpPr>
          <p:sp>
            <p:nvSpPr>
              <p:cNvPr id="41" name="TextBox 40">
                <a:extLst>
                  <a:ext uri="{FF2B5EF4-FFF2-40B4-BE49-F238E27FC236}">
                    <a16:creationId xmlns:a16="http://schemas.microsoft.com/office/drawing/2014/main" id="{CE09F4E0-6438-4805-8E93-5A958FBCC2E3}"/>
                  </a:ext>
                </a:extLst>
              </p:cNvPr>
              <p:cNvSpPr txBox="1"/>
              <p:nvPr/>
            </p:nvSpPr>
            <p:spPr>
              <a:xfrm>
                <a:off x="779179" y="3343901"/>
                <a:ext cx="2304256" cy="307777"/>
              </a:xfrm>
              <a:prstGeom prst="rect">
                <a:avLst/>
              </a:prstGeom>
              <a:noFill/>
            </p:spPr>
            <p:txBody>
              <a:bodyPr wrap="square" rtlCol="0">
                <a:spAutoFit/>
              </a:bodyPr>
              <a:lstStyle/>
              <a:p>
                <a:pPr algn="r"/>
                <a:r>
                  <a:rPr lang="fa-IR" altLang="ko-KR" sz="1400" b="1" dirty="0">
                    <a:solidFill>
                      <a:schemeClr val="tx1">
                        <a:lumMod val="85000"/>
                        <a:lumOff val="15000"/>
                      </a:schemeClr>
                    </a:solidFill>
                    <a:latin typeface="Arial" pitchFamily="34" charset="0"/>
                    <a:cs typeface="B Nazanin" panose="00000700000000000000" pitchFamily="2" charset="-78"/>
                  </a:rPr>
                  <a:t>نام شما در اینجا</a:t>
                </a:r>
                <a:endParaRPr lang="ko-KR" altLang="en-US" sz="1400" b="1" dirty="0">
                  <a:solidFill>
                    <a:schemeClr val="tx1">
                      <a:lumMod val="85000"/>
                      <a:lumOff val="15000"/>
                    </a:schemeClr>
                  </a:solidFill>
                  <a:latin typeface="Arial" pitchFamily="34" charset="0"/>
                  <a:cs typeface="B Nazanin" panose="00000700000000000000" pitchFamily="2" charset="-78"/>
                </a:endParaRPr>
              </a:p>
            </p:txBody>
          </p:sp>
          <p:sp>
            <p:nvSpPr>
              <p:cNvPr id="42" name="TextBox 41">
                <a:extLst>
                  <a:ext uri="{FF2B5EF4-FFF2-40B4-BE49-F238E27FC236}">
                    <a16:creationId xmlns:a16="http://schemas.microsoft.com/office/drawing/2014/main" id="{3288FEA8-C2A3-4FEE-9B95-0AE6A3015A8C}"/>
                  </a:ext>
                </a:extLst>
              </p:cNvPr>
              <p:cNvSpPr txBox="1"/>
              <p:nvPr/>
            </p:nvSpPr>
            <p:spPr>
              <a:xfrm>
                <a:off x="779179" y="3618890"/>
                <a:ext cx="2304256" cy="461665"/>
              </a:xfrm>
              <a:prstGeom prst="rect">
                <a:avLst/>
              </a:prstGeom>
              <a:noFill/>
            </p:spPr>
            <p:txBody>
              <a:bodyPr wrap="square" rtlCol="0">
                <a:spAutoFit/>
              </a:bodyPr>
              <a:lstStyle/>
              <a:p>
                <a:pPr algn="r"/>
                <a:r>
                  <a:rPr lang="fa-IR" altLang="ko-KR" sz="1200" dirty="0">
                    <a:solidFill>
                      <a:schemeClr val="tx1">
                        <a:lumMod val="85000"/>
                        <a:lumOff val="15000"/>
                      </a:schemeClr>
                    </a:solidFill>
                    <a:latin typeface="Arial" pitchFamily="34" charset="0"/>
                    <a:cs typeface="B Nazanin" panose="00000700000000000000" pitchFamily="2" charset="-78"/>
                  </a:rPr>
                  <a:t>متن مثال: ارائه پاورپوینت مدرنی را دریافت کنید که به زیبایی طراحی شده است.</a:t>
                </a:r>
                <a:endParaRPr lang="ko-KR" altLang="en-US" sz="1200" dirty="0">
                  <a:solidFill>
                    <a:schemeClr val="tx1">
                      <a:lumMod val="85000"/>
                      <a:lumOff val="15000"/>
                    </a:schemeClr>
                  </a:solidFill>
                  <a:latin typeface="Arial" pitchFamily="34" charset="0"/>
                  <a:cs typeface="B Nazanin" panose="00000700000000000000" pitchFamily="2" charset="-78"/>
                </a:endParaRPr>
              </a:p>
            </p:txBody>
          </p:sp>
        </p:grpSp>
        <p:grpSp>
          <p:nvGrpSpPr>
            <p:cNvPr id="36" name="Group 35">
              <a:extLst>
                <a:ext uri="{FF2B5EF4-FFF2-40B4-BE49-F238E27FC236}">
                  <a16:creationId xmlns:a16="http://schemas.microsoft.com/office/drawing/2014/main" id="{0735C890-585F-40E1-8BFC-E46FFFD3039A}"/>
                </a:ext>
              </a:extLst>
            </p:cNvPr>
            <p:cNvGrpSpPr/>
            <p:nvPr/>
          </p:nvGrpSpPr>
          <p:grpSpPr>
            <a:xfrm>
              <a:off x="3424297" y="2994461"/>
              <a:ext cx="1753334" cy="556731"/>
              <a:chOff x="1043047" y="5525187"/>
              <a:chExt cx="1753334" cy="556731"/>
            </a:xfrm>
          </p:grpSpPr>
          <p:sp>
            <p:nvSpPr>
              <p:cNvPr id="37" name="TextBox 36">
                <a:extLst>
                  <a:ext uri="{FF2B5EF4-FFF2-40B4-BE49-F238E27FC236}">
                    <a16:creationId xmlns:a16="http://schemas.microsoft.com/office/drawing/2014/main" id="{6359447D-B63B-46E6-AF0F-ABE7F951FBAA}"/>
                  </a:ext>
                </a:extLst>
              </p:cNvPr>
              <p:cNvSpPr txBox="1"/>
              <p:nvPr/>
            </p:nvSpPr>
            <p:spPr>
              <a:xfrm>
                <a:off x="1356381" y="5557912"/>
                <a:ext cx="1440000" cy="184666"/>
              </a:xfrm>
              <a:prstGeom prst="rect">
                <a:avLst/>
              </a:prstGeom>
              <a:noFill/>
            </p:spPr>
            <p:txBody>
              <a:bodyPr wrap="square" lIns="0" tIns="0" rIns="0" bIns="0" rtlCol="0" anchor="ctr">
                <a:spAutoFit/>
              </a:bodyPr>
              <a:lstStyle/>
              <a:p>
                <a:pPr algn="r"/>
                <a:r>
                  <a:rPr lang="fa-IR" altLang="ko-KR" sz="1200" dirty="0">
                    <a:solidFill>
                      <a:schemeClr val="tx1">
                        <a:lumMod val="75000"/>
                        <a:lumOff val="25000"/>
                      </a:schemeClr>
                    </a:solidFill>
                    <a:cs typeface="B Nazanin" panose="00000700000000000000" pitchFamily="2" charset="-78"/>
                  </a:rPr>
                  <a:t>/نام کاربری</a:t>
                </a:r>
                <a:endParaRPr lang="en-US" altLang="ko-KR" sz="1200" dirty="0">
                  <a:solidFill>
                    <a:schemeClr val="tx1">
                      <a:lumMod val="75000"/>
                      <a:lumOff val="25000"/>
                    </a:schemeClr>
                  </a:solidFill>
                  <a:cs typeface="B Nazanin" panose="00000700000000000000" pitchFamily="2" charset="-78"/>
                </a:endParaRPr>
              </a:p>
            </p:txBody>
          </p:sp>
          <p:sp>
            <p:nvSpPr>
              <p:cNvPr id="38" name="TextBox 37">
                <a:extLst>
                  <a:ext uri="{FF2B5EF4-FFF2-40B4-BE49-F238E27FC236}">
                    <a16:creationId xmlns:a16="http://schemas.microsoft.com/office/drawing/2014/main" id="{ACF85395-7E0E-4B8C-8EAF-9DA93C2B7451}"/>
                  </a:ext>
                </a:extLst>
              </p:cNvPr>
              <p:cNvSpPr txBox="1"/>
              <p:nvPr/>
            </p:nvSpPr>
            <p:spPr>
              <a:xfrm>
                <a:off x="1356381" y="5864526"/>
                <a:ext cx="1440000" cy="184666"/>
              </a:xfrm>
              <a:prstGeom prst="rect">
                <a:avLst/>
              </a:prstGeom>
              <a:noFill/>
            </p:spPr>
            <p:txBody>
              <a:bodyPr wrap="square" lIns="0" tIns="0" rIns="0" bIns="0" rtlCol="0" anchor="ctr">
                <a:spAutoFit/>
              </a:bodyPr>
              <a:lstStyle/>
              <a:p>
                <a:pPr algn="r"/>
                <a:r>
                  <a:rPr lang="fa-IR" altLang="ko-KR" sz="1200" dirty="0">
                    <a:solidFill>
                      <a:schemeClr val="tx1">
                        <a:lumMod val="75000"/>
                        <a:lumOff val="25000"/>
                      </a:schemeClr>
                    </a:solidFill>
                    <a:cs typeface="B Nazanin" panose="00000700000000000000" pitchFamily="2" charset="-78"/>
                  </a:rPr>
                  <a:t>@نام کاربری</a:t>
                </a:r>
                <a:endParaRPr lang="en-US" altLang="ko-KR" sz="1200" dirty="0">
                  <a:solidFill>
                    <a:schemeClr val="tx1">
                      <a:lumMod val="75000"/>
                      <a:lumOff val="25000"/>
                    </a:schemeClr>
                  </a:solidFill>
                  <a:cs typeface="B Nazanin" panose="00000700000000000000" pitchFamily="2" charset="-78"/>
                </a:endParaRPr>
              </a:p>
            </p:txBody>
          </p:sp>
          <p:sp>
            <p:nvSpPr>
              <p:cNvPr id="39" name="Rounded Rectangle 1">
                <a:extLst>
                  <a:ext uri="{FF2B5EF4-FFF2-40B4-BE49-F238E27FC236}">
                    <a16:creationId xmlns:a16="http://schemas.microsoft.com/office/drawing/2014/main" id="{721A71E4-77EA-4E8B-A5D1-B67B80180681}"/>
                  </a:ext>
                </a:extLst>
              </p:cNvPr>
              <p:cNvSpPr/>
              <p:nvPr/>
            </p:nvSpPr>
            <p:spPr>
              <a:xfrm flipH="1">
                <a:off x="1043049" y="5525187"/>
                <a:ext cx="250117" cy="250117"/>
              </a:xfrm>
              <a:custGeom>
                <a:avLst/>
                <a:gdLst/>
                <a:ahLst/>
                <a:cxnLst/>
                <a:rect l="l" t="t" r="r" b="b"/>
                <a:pathLst>
                  <a:path w="3960000" h="3960000">
                    <a:moveTo>
                      <a:pt x="1353873" y="744319"/>
                    </a:moveTo>
                    <a:cubicBezTo>
                      <a:pt x="1178332" y="744319"/>
                      <a:pt x="1087406" y="796788"/>
                      <a:pt x="1036028" y="1062163"/>
                    </a:cubicBezTo>
                    <a:lnTo>
                      <a:pt x="1045607" y="2336569"/>
                    </a:lnTo>
                    <a:cubicBezTo>
                      <a:pt x="1103001" y="2818885"/>
                      <a:pt x="1426013" y="3108291"/>
                      <a:pt x="1837234" y="3193792"/>
                    </a:cubicBezTo>
                    <a:cubicBezTo>
                      <a:pt x="1872334" y="3208215"/>
                      <a:pt x="1910797" y="3215681"/>
                      <a:pt x="1951004" y="3215681"/>
                    </a:cubicBezTo>
                    <a:lnTo>
                      <a:pt x="2606128" y="3215681"/>
                    </a:lnTo>
                    <a:cubicBezTo>
                      <a:pt x="2781668" y="3215681"/>
                      <a:pt x="2923972" y="3073377"/>
                      <a:pt x="2923972" y="2897837"/>
                    </a:cubicBezTo>
                    <a:cubicBezTo>
                      <a:pt x="2923972" y="2722297"/>
                      <a:pt x="2781668" y="2579993"/>
                      <a:pt x="2606128" y="2579993"/>
                    </a:cubicBezTo>
                    <a:lnTo>
                      <a:pt x="1988542" y="2579993"/>
                    </a:lnTo>
                    <a:cubicBezTo>
                      <a:pt x="1825168" y="2556513"/>
                      <a:pt x="1683745" y="2426764"/>
                      <a:pt x="1671717" y="2258106"/>
                    </a:cubicBezTo>
                    <a:lnTo>
                      <a:pt x="1671717" y="1984920"/>
                    </a:lnTo>
                    <a:lnTo>
                      <a:pt x="2606125" y="1984920"/>
                    </a:lnTo>
                    <a:cubicBezTo>
                      <a:pt x="2781665" y="1984920"/>
                      <a:pt x="2923969" y="1842616"/>
                      <a:pt x="2923969" y="1667076"/>
                    </a:cubicBezTo>
                    <a:cubicBezTo>
                      <a:pt x="2923969" y="1491536"/>
                      <a:pt x="2781665" y="1349232"/>
                      <a:pt x="2606125" y="1349232"/>
                    </a:cubicBezTo>
                    <a:lnTo>
                      <a:pt x="1671717" y="1349232"/>
                    </a:lnTo>
                    <a:lnTo>
                      <a:pt x="1671717" y="1062163"/>
                    </a:lnTo>
                    <a:cubicBezTo>
                      <a:pt x="1671717" y="886623"/>
                      <a:pt x="1529413" y="744319"/>
                      <a:pt x="1353873" y="744319"/>
                    </a:cubicBezTo>
                    <a:close/>
                    <a:moveTo>
                      <a:pt x="308009" y="0"/>
                    </a:moveTo>
                    <a:lnTo>
                      <a:pt x="3651991" y="0"/>
                    </a:lnTo>
                    <a:cubicBezTo>
                      <a:pt x="3822100" y="0"/>
                      <a:pt x="3960000" y="137900"/>
                      <a:pt x="3960000" y="308009"/>
                    </a:cubicBezTo>
                    <a:lnTo>
                      <a:pt x="3960000" y="3651991"/>
                    </a:lnTo>
                    <a:cubicBezTo>
                      <a:pt x="3960000" y="3822100"/>
                      <a:pt x="3822100" y="3960000"/>
                      <a:pt x="3651991" y="3960000"/>
                    </a:cubicBezTo>
                    <a:lnTo>
                      <a:pt x="308009" y="3960000"/>
                    </a:lnTo>
                    <a:cubicBezTo>
                      <a:pt x="137900" y="3960000"/>
                      <a:pt x="0" y="3822100"/>
                      <a:pt x="0" y="3651991"/>
                    </a:cubicBezTo>
                    <a:lnTo>
                      <a:pt x="0" y="308009"/>
                    </a:lnTo>
                    <a:cubicBezTo>
                      <a:pt x="0" y="137900"/>
                      <a:pt x="137900" y="0"/>
                      <a:pt x="30800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a:endParaRPr lang="ko-KR" altLang="en-US" sz="2700" dirty="0">
                  <a:solidFill>
                    <a:schemeClr val="tx1"/>
                  </a:solidFill>
                  <a:cs typeface="B Nazanin" panose="00000700000000000000" pitchFamily="2" charset="-78"/>
                </a:endParaRPr>
              </a:p>
            </p:txBody>
          </p:sp>
          <p:sp>
            <p:nvSpPr>
              <p:cNvPr id="40" name="Rounded Rectangle 3">
                <a:extLst>
                  <a:ext uri="{FF2B5EF4-FFF2-40B4-BE49-F238E27FC236}">
                    <a16:creationId xmlns:a16="http://schemas.microsoft.com/office/drawing/2014/main" id="{C8EFCC96-191E-424D-8840-3AE8AC48ED73}"/>
                  </a:ext>
                </a:extLst>
              </p:cNvPr>
              <p:cNvSpPr/>
              <p:nvPr/>
            </p:nvSpPr>
            <p:spPr>
              <a:xfrm flipH="1">
                <a:off x="1043047" y="5831800"/>
                <a:ext cx="250118" cy="250118"/>
              </a:xfrm>
              <a:custGeom>
                <a:avLst/>
                <a:gdLst/>
                <a:ahLst/>
                <a:cxnLst/>
                <a:rect l="l" t="t" r="r" b="b"/>
                <a:pathLst>
                  <a:path w="3960000" h="3960000">
                    <a:moveTo>
                      <a:pt x="2841893" y="181064"/>
                    </a:moveTo>
                    <a:cubicBezTo>
                      <a:pt x="2485731" y="190239"/>
                      <a:pt x="2106781" y="339266"/>
                      <a:pt x="2105790" y="859562"/>
                    </a:cubicBezTo>
                    <a:lnTo>
                      <a:pt x="2106860" y="863292"/>
                    </a:lnTo>
                    <a:lnTo>
                      <a:pt x="2106860" y="1248172"/>
                    </a:lnTo>
                    <a:lnTo>
                      <a:pt x="1691968" y="1248172"/>
                    </a:lnTo>
                    <a:lnTo>
                      <a:pt x="1691968" y="1824236"/>
                    </a:lnTo>
                    <a:lnTo>
                      <a:pt x="2106860" y="1824236"/>
                    </a:lnTo>
                    <a:lnTo>
                      <a:pt x="2106860" y="3779396"/>
                    </a:lnTo>
                    <a:lnTo>
                      <a:pt x="2754932" y="3779396"/>
                    </a:lnTo>
                    <a:lnTo>
                      <a:pt x="2754932" y="1824236"/>
                    </a:lnTo>
                    <a:lnTo>
                      <a:pt x="3305869" y="1813665"/>
                    </a:lnTo>
                    <a:lnTo>
                      <a:pt x="3348152" y="1248172"/>
                    </a:lnTo>
                    <a:lnTo>
                      <a:pt x="2754932" y="1248172"/>
                    </a:lnTo>
                    <a:lnTo>
                      <a:pt x="2754932" y="907124"/>
                    </a:lnTo>
                    <a:cubicBezTo>
                      <a:pt x="2746287" y="682909"/>
                      <a:pt x="3148643" y="674567"/>
                      <a:pt x="3369037" y="759137"/>
                    </a:cubicBezTo>
                    <a:cubicBezTo>
                      <a:pt x="3391941" y="611142"/>
                      <a:pt x="3398988" y="447290"/>
                      <a:pt x="3443034" y="304580"/>
                    </a:cubicBezTo>
                    <a:cubicBezTo>
                      <a:pt x="3382140" y="251394"/>
                      <a:pt x="3118909" y="173928"/>
                      <a:pt x="2841893" y="181064"/>
                    </a:cubicBezTo>
                    <a:close/>
                    <a:moveTo>
                      <a:pt x="308009" y="0"/>
                    </a:moveTo>
                    <a:lnTo>
                      <a:pt x="3651991" y="0"/>
                    </a:lnTo>
                    <a:cubicBezTo>
                      <a:pt x="3822100" y="0"/>
                      <a:pt x="3960000" y="137900"/>
                      <a:pt x="3960000" y="308009"/>
                    </a:cubicBezTo>
                    <a:lnTo>
                      <a:pt x="3960000" y="3651991"/>
                    </a:lnTo>
                    <a:cubicBezTo>
                      <a:pt x="3960000" y="3822100"/>
                      <a:pt x="3822100" y="3960000"/>
                      <a:pt x="3651991" y="3960000"/>
                    </a:cubicBezTo>
                    <a:lnTo>
                      <a:pt x="308009" y="3960000"/>
                    </a:lnTo>
                    <a:cubicBezTo>
                      <a:pt x="137900" y="3960000"/>
                      <a:pt x="0" y="3822100"/>
                      <a:pt x="0" y="3651991"/>
                    </a:cubicBezTo>
                    <a:lnTo>
                      <a:pt x="0" y="308009"/>
                    </a:lnTo>
                    <a:cubicBezTo>
                      <a:pt x="0" y="137900"/>
                      <a:pt x="137900" y="0"/>
                      <a:pt x="30800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a:endParaRPr lang="ko-KR" altLang="en-US" sz="2700">
                  <a:solidFill>
                    <a:schemeClr val="tx1"/>
                  </a:solidFill>
                  <a:cs typeface="B Nazanin" panose="00000700000000000000" pitchFamily="2" charset="-78"/>
                </a:endParaRPr>
              </a:p>
            </p:txBody>
          </p:sp>
        </p:grpSp>
      </p:grpSp>
      <p:pic>
        <p:nvPicPr>
          <p:cNvPr id="56" name="Picture Placeholder 55">
            <a:extLst>
              <a:ext uri="{FF2B5EF4-FFF2-40B4-BE49-F238E27FC236}">
                <a16:creationId xmlns:a16="http://schemas.microsoft.com/office/drawing/2014/main" id="{B8DE2D97-ED0F-1F6F-3243-2D1393B45411}"/>
              </a:ext>
            </a:extLst>
          </p:cNvPr>
          <p:cNvPicPr>
            <a:picLocks noGrp="1" noChangeAspect="1"/>
          </p:cNvPicPr>
          <p:nvPr>
            <p:ph type="pic" idx="14"/>
          </p:nvPr>
        </p:nvPicPr>
        <p:blipFill>
          <a:blip r:embed="rId2">
            <a:extLst>
              <a:ext uri="{28A0092B-C50C-407E-A947-70E740481C1C}">
                <a14:useLocalDpi xmlns:a14="http://schemas.microsoft.com/office/drawing/2010/main" val="0"/>
              </a:ext>
            </a:extLst>
          </a:blip>
          <a:srcRect/>
          <a:stretch>
            <a:fillRect/>
          </a:stretch>
        </p:blipFill>
        <p:spPr/>
      </p:pic>
      <p:pic>
        <p:nvPicPr>
          <p:cNvPr id="60" name="Picture Placeholder 59">
            <a:extLst>
              <a:ext uri="{FF2B5EF4-FFF2-40B4-BE49-F238E27FC236}">
                <a16:creationId xmlns:a16="http://schemas.microsoft.com/office/drawing/2014/main" id="{96F69EA7-0B9F-463D-0F49-860C9E974F3F}"/>
              </a:ext>
            </a:extLst>
          </p:cNvPr>
          <p:cNvPicPr>
            <a:picLocks noGrp="1" noChangeAspect="1"/>
          </p:cNvPicPr>
          <p:nvPr>
            <p:ph type="pic" idx="16"/>
          </p:nvPr>
        </p:nvPicPr>
        <p:blipFill>
          <a:blip r:embed="rId3">
            <a:extLst>
              <a:ext uri="{28A0092B-C50C-407E-A947-70E740481C1C}">
                <a14:useLocalDpi xmlns:a14="http://schemas.microsoft.com/office/drawing/2010/main" val="0"/>
              </a:ext>
            </a:extLst>
          </a:blip>
          <a:srcRect/>
          <a:stretch>
            <a:fillRect/>
          </a:stretch>
        </p:blipFill>
        <p:spPr/>
      </p:pic>
      <p:pic>
        <p:nvPicPr>
          <p:cNvPr id="58" name="Picture Placeholder 57">
            <a:extLst>
              <a:ext uri="{FF2B5EF4-FFF2-40B4-BE49-F238E27FC236}">
                <a16:creationId xmlns:a16="http://schemas.microsoft.com/office/drawing/2014/main" id="{CFBD8FD1-5CBA-C59D-4434-E8764D2CD665}"/>
              </a:ext>
            </a:extLst>
          </p:cNvPr>
          <p:cNvPicPr>
            <a:picLocks noGrp="1" noChangeAspect="1"/>
          </p:cNvPicPr>
          <p:nvPr>
            <p:ph type="pic" idx="15"/>
          </p:nvPr>
        </p:nvPicPr>
        <p:blipFill>
          <a:blip r:embed="rId4">
            <a:extLst>
              <a:ext uri="{28A0092B-C50C-407E-A947-70E740481C1C}">
                <a14:useLocalDpi xmlns:a14="http://schemas.microsoft.com/office/drawing/2010/main" val="0"/>
              </a:ext>
            </a:extLst>
          </a:blip>
          <a:srcRect/>
          <a:stretch>
            <a:fillRect/>
          </a:stretch>
        </p:blipFill>
        <p:spPr/>
      </p:pic>
      <p:pic>
        <p:nvPicPr>
          <p:cNvPr id="62" name="Picture Placeholder 61">
            <a:extLst>
              <a:ext uri="{FF2B5EF4-FFF2-40B4-BE49-F238E27FC236}">
                <a16:creationId xmlns:a16="http://schemas.microsoft.com/office/drawing/2014/main" id="{FA5DE21E-00CA-C4D8-8127-EF453621C4DE}"/>
              </a:ext>
            </a:extLst>
          </p:cNvPr>
          <p:cNvPicPr>
            <a:picLocks noGrp="1" noChangeAspect="1"/>
          </p:cNvPicPr>
          <p:nvPr>
            <p:ph type="pic" idx="17"/>
          </p:nvPr>
        </p:nvPicPr>
        <p:blipFill>
          <a:blip r:embed="rId5">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141078548"/>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038B56C8-2ECC-40CE-8512-1AB853C9BE30}"/>
              </a:ext>
            </a:extLst>
          </p:cNvPr>
          <p:cNvSpPr txBox="1"/>
          <p:nvPr/>
        </p:nvSpPr>
        <p:spPr>
          <a:xfrm>
            <a:off x="8665698" y="2505670"/>
            <a:ext cx="3287151" cy="923330"/>
          </a:xfrm>
          <a:prstGeom prst="rect">
            <a:avLst/>
          </a:prstGeom>
          <a:noFill/>
        </p:spPr>
        <p:txBody>
          <a:bodyPr wrap="square" rtlCol="0" anchor="ctr">
            <a:spAutoFit/>
          </a:bodyPr>
          <a:lstStyle/>
          <a:p>
            <a:pPr algn="r" rtl="1"/>
            <a:r>
              <a:rPr lang="fa-IR" altLang="ko-KR" sz="5400" dirty="0">
                <a:solidFill>
                  <a:schemeClr val="bg1"/>
                </a:solidFill>
                <a:latin typeface="+mj-lt"/>
                <a:cs typeface="B Nazanin" panose="00000700000000000000" pitchFamily="2" charset="-78"/>
              </a:rPr>
              <a:t>سبک ستون</a:t>
            </a:r>
            <a:endParaRPr lang="ko-KR" altLang="en-US" sz="5400" dirty="0">
              <a:solidFill>
                <a:schemeClr val="bg1"/>
              </a:solidFill>
              <a:latin typeface="+mj-lt"/>
              <a:cs typeface="B Nazanin" panose="00000700000000000000" pitchFamily="2" charset="-78"/>
            </a:endParaRPr>
          </a:p>
        </p:txBody>
      </p:sp>
      <p:grpSp>
        <p:nvGrpSpPr>
          <p:cNvPr id="9" name="Group 8">
            <a:extLst>
              <a:ext uri="{FF2B5EF4-FFF2-40B4-BE49-F238E27FC236}">
                <a16:creationId xmlns:a16="http://schemas.microsoft.com/office/drawing/2014/main" id="{E9E88B94-0C68-4155-B58F-1A6F3363D21B}"/>
              </a:ext>
            </a:extLst>
          </p:cNvPr>
          <p:cNvGrpSpPr/>
          <p:nvPr/>
        </p:nvGrpSpPr>
        <p:grpSpPr>
          <a:xfrm flipH="1">
            <a:off x="833801" y="793381"/>
            <a:ext cx="7506890" cy="5086573"/>
            <a:chOff x="833804" y="793381"/>
            <a:chExt cx="7506890" cy="5086573"/>
          </a:xfrm>
        </p:grpSpPr>
        <p:sp>
          <p:nvSpPr>
            <p:cNvPr id="4" name="TextBox 3">
              <a:extLst>
                <a:ext uri="{FF2B5EF4-FFF2-40B4-BE49-F238E27FC236}">
                  <a16:creationId xmlns:a16="http://schemas.microsoft.com/office/drawing/2014/main" id="{77B88772-E7F6-45D9-B242-85F339E1193C}"/>
                </a:ext>
              </a:extLst>
            </p:cNvPr>
            <p:cNvSpPr txBox="1"/>
            <p:nvPr/>
          </p:nvSpPr>
          <p:spPr>
            <a:xfrm>
              <a:off x="833804" y="2044006"/>
              <a:ext cx="4528038" cy="1384995"/>
            </a:xfrm>
            <a:prstGeom prst="rect">
              <a:avLst/>
            </a:prstGeom>
            <a:noFill/>
          </p:spPr>
          <p:txBody>
            <a:bodyPr wrap="square" rtlCol="0">
              <a:spAutoFit/>
            </a:bodyPr>
            <a:lstStyle/>
            <a:p>
              <a:pPr algn="r" rtl="1"/>
              <a:r>
                <a:rPr lang="fa-IR" altLang="ko-KR" sz="14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400" dirty="0">
                <a:solidFill>
                  <a:schemeClr val="bg1"/>
                </a:solidFill>
                <a:cs typeface="B Nazanin" panose="00000700000000000000" pitchFamily="2" charset="-78"/>
              </a:endParaRPr>
            </a:p>
          </p:txBody>
        </p:sp>
        <p:sp>
          <p:nvSpPr>
            <p:cNvPr id="5" name="TextBox 4">
              <a:extLst>
                <a:ext uri="{FF2B5EF4-FFF2-40B4-BE49-F238E27FC236}">
                  <a16:creationId xmlns:a16="http://schemas.microsoft.com/office/drawing/2014/main" id="{9C7A0ED1-05CB-49F4-9391-2CD914DBA227}"/>
                </a:ext>
              </a:extLst>
            </p:cNvPr>
            <p:cNvSpPr txBox="1"/>
            <p:nvPr/>
          </p:nvSpPr>
          <p:spPr>
            <a:xfrm>
              <a:off x="833804" y="3940962"/>
              <a:ext cx="2005833" cy="1938992"/>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من امیدوارم و معتقدم که این الگو زمان، پول و اعتبار شما را جلب کند. ارائه پاورپوینت مدرنی را دریافت کنید که به زیبایی طراحی شده است.</a:t>
              </a:r>
              <a:endParaRPr lang="en-US" altLang="ko-KR" sz="1200" dirty="0">
                <a:solidFill>
                  <a:schemeClr val="bg1"/>
                </a:solidFill>
                <a:cs typeface="B Nazanin" panose="00000700000000000000" pitchFamily="2" charset="-78"/>
              </a:endParaRPr>
            </a:p>
          </p:txBody>
        </p:sp>
        <p:sp>
          <p:nvSpPr>
            <p:cNvPr id="6" name="TextBox 5">
              <a:extLst>
                <a:ext uri="{FF2B5EF4-FFF2-40B4-BE49-F238E27FC236}">
                  <a16:creationId xmlns:a16="http://schemas.microsoft.com/office/drawing/2014/main" id="{6279AE8A-9D87-4583-AF95-82EF38D47407}"/>
                </a:ext>
              </a:extLst>
            </p:cNvPr>
            <p:cNvSpPr txBox="1"/>
            <p:nvPr/>
          </p:nvSpPr>
          <p:spPr>
            <a:xfrm>
              <a:off x="3356009" y="3940962"/>
              <a:ext cx="2005833" cy="1938992"/>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cs typeface="B Nazanin" panose="00000700000000000000" pitchFamily="2" charset="-78"/>
              </a:endParaRPr>
            </a:p>
          </p:txBody>
        </p:sp>
        <p:sp>
          <p:nvSpPr>
            <p:cNvPr id="7" name="TextBox 6">
              <a:extLst>
                <a:ext uri="{FF2B5EF4-FFF2-40B4-BE49-F238E27FC236}">
                  <a16:creationId xmlns:a16="http://schemas.microsoft.com/office/drawing/2014/main" id="{B7F31E9B-E5E3-45AB-93C4-6F5D77484D1E}"/>
                </a:ext>
              </a:extLst>
            </p:cNvPr>
            <p:cNvSpPr txBox="1"/>
            <p:nvPr/>
          </p:nvSpPr>
          <p:spPr>
            <a:xfrm>
              <a:off x="6334860" y="2044006"/>
              <a:ext cx="2005834" cy="3600986"/>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من امیدوارم و معتقدم که این الگو زمان، پول و اعتبار شما را جلب کند. ارائه پاورپوینت مدرنی را دریافت کنید که به زیبایی طراحی شده است.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شما به سادگی می توانید مخاطبان خود را تحت تاثیر قرار دهید و یک </a:t>
              </a:r>
              <a:r>
                <a:rPr lang="en-US" altLang="ko-KR" sz="1200" dirty="0">
                  <a:solidFill>
                    <a:schemeClr val="bg1"/>
                  </a:solidFill>
                  <a:cs typeface="B Nazanin" panose="00000700000000000000" pitchFamily="2" charset="-78"/>
                </a:rPr>
                <a:t>zing </a:t>
              </a:r>
              <a:r>
                <a:rPr lang="fa-IR" altLang="ko-KR" sz="1200" dirty="0">
                  <a:solidFill>
                    <a:schemeClr val="bg1"/>
                  </a:solidFill>
                  <a:cs typeface="B Nazanin" panose="00000700000000000000" pitchFamily="2" charset="-78"/>
                </a:rPr>
                <a:t>منحصر به فرد اضافه کنید.</a:t>
              </a:r>
              <a:endParaRPr lang="en-US" altLang="ko-KR" sz="1200" dirty="0">
                <a:solidFill>
                  <a:schemeClr val="bg1"/>
                </a:solidFill>
                <a:cs typeface="B Nazanin" panose="00000700000000000000" pitchFamily="2" charset="-78"/>
              </a:endParaRPr>
            </a:p>
          </p:txBody>
        </p:sp>
        <p:sp>
          <p:nvSpPr>
            <p:cNvPr id="8" name="TextBox 7">
              <a:extLst>
                <a:ext uri="{FF2B5EF4-FFF2-40B4-BE49-F238E27FC236}">
                  <a16:creationId xmlns:a16="http://schemas.microsoft.com/office/drawing/2014/main" id="{A709EDFE-48DE-4E6D-90C9-2F86D5343126}"/>
                </a:ext>
              </a:extLst>
            </p:cNvPr>
            <p:cNvSpPr txBox="1"/>
            <p:nvPr/>
          </p:nvSpPr>
          <p:spPr>
            <a:xfrm>
              <a:off x="833804" y="793381"/>
              <a:ext cx="7506887" cy="738664"/>
            </a:xfrm>
            <a:prstGeom prst="rect">
              <a:avLst/>
            </a:prstGeom>
            <a:noFill/>
          </p:spPr>
          <p:txBody>
            <a:bodyPr wrap="square" rtlCol="0">
              <a:spAutoFit/>
            </a:bodyPr>
            <a:lstStyle/>
            <a:p>
              <a:pPr algn="r" rtl="1"/>
              <a:r>
                <a:rPr lang="fa-IR" altLang="ko-KR" sz="14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a:t>
              </a:r>
              <a:endParaRPr lang="ko-KR" altLang="en-US" sz="1400" dirty="0">
                <a:solidFill>
                  <a:schemeClr val="bg1"/>
                </a:solidFill>
                <a:cs typeface="B Nazanin" panose="00000700000000000000" pitchFamily="2" charset="-78"/>
              </a:endParaRPr>
            </a:p>
          </p:txBody>
        </p:sp>
      </p:grpSp>
    </p:spTree>
    <p:extLst>
      <p:ext uri="{BB962C8B-B14F-4D97-AF65-F5344CB8AC3E}">
        <p14:creationId xmlns:p14="http://schemas.microsoft.com/office/powerpoint/2010/main" val="417915349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EFDDFE08-D1A3-4890-B395-3D514078D9E9}"/>
              </a:ext>
            </a:extLst>
          </p:cNvPr>
          <p:cNvSpPr txBox="1"/>
          <p:nvPr/>
        </p:nvSpPr>
        <p:spPr>
          <a:xfrm>
            <a:off x="484033" y="953667"/>
            <a:ext cx="3894014" cy="923330"/>
          </a:xfrm>
          <a:prstGeom prst="rect">
            <a:avLst/>
          </a:prstGeom>
          <a:noFill/>
        </p:spPr>
        <p:txBody>
          <a:bodyPr wrap="square" rtlCol="0" anchor="ctr">
            <a:spAutoFit/>
          </a:bodyPr>
          <a:lstStyle/>
          <a:p>
            <a:pPr algn="r" rtl="1"/>
            <a:r>
              <a:rPr lang="fa-IR" altLang="ko-KR" sz="5400" dirty="0">
                <a:solidFill>
                  <a:schemeClr val="bg1"/>
                </a:solidFill>
                <a:latin typeface="+mj-lt"/>
                <a:cs typeface="B Nazanin" panose="00000700000000000000" pitchFamily="2" charset="-78"/>
              </a:rPr>
              <a:t>سبک ستون ها</a:t>
            </a:r>
            <a:endParaRPr lang="ko-KR" altLang="en-US" sz="5400" dirty="0">
              <a:solidFill>
                <a:schemeClr val="bg1"/>
              </a:solidFill>
              <a:latin typeface="+mj-lt"/>
              <a:cs typeface="B Nazanin" panose="00000700000000000000" pitchFamily="2" charset="-78"/>
            </a:endParaRPr>
          </a:p>
        </p:txBody>
      </p:sp>
      <p:sp>
        <p:nvSpPr>
          <p:cNvPr id="12" name="TextBox 11">
            <a:extLst>
              <a:ext uri="{FF2B5EF4-FFF2-40B4-BE49-F238E27FC236}">
                <a16:creationId xmlns:a16="http://schemas.microsoft.com/office/drawing/2014/main" id="{FB067444-DBF2-49DF-934A-8D350063478A}"/>
              </a:ext>
            </a:extLst>
          </p:cNvPr>
          <p:cNvSpPr txBox="1"/>
          <p:nvPr/>
        </p:nvSpPr>
        <p:spPr>
          <a:xfrm>
            <a:off x="11249024" y="1181090"/>
            <a:ext cx="892823" cy="646331"/>
          </a:xfrm>
          <a:prstGeom prst="rect">
            <a:avLst/>
          </a:prstGeom>
          <a:noFill/>
        </p:spPr>
        <p:txBody>
          <a:bodyPr wrap="square" rtlCol="0">
            <a:spAutoFit/>
          </a:bodyPr>
          <a:lstStyle/>
          <a:p>
            <a:pPr algn="ctr" rtl="1"/>
            <a:r>
              <a:rPr lang="en-US" altLang="ko-KR" sz="3600" b="1" dirty="0">
                <a:solidFill>
                  <a:schemeClr val="bg1"/>
                </a:solidFill>
                <a:cs typeface="B Nazanin" panose="00000700000000000000" pitchFamily="2" charset="-78"/>
              </a:rPr>
              <a:t>01</a:t>
            </a:r>
            <a:endParaRPr lang="ko-KR" altLang="en-US" sz="3600" b="1" dirty="0">
              <a:solidFill>
                <a:schemeClr val="bg1"/>
              </a:solidFill>
              <a:cs typeface="B Nazanin" panose="00000700000000000000" pitchFamily="2" charset="-78"/>
            </a:endParaRPr>
          </a:p>
        </p:txBody>
      </p:sp>
      <p:sp>
        <p:nvSpPr>
          <p:cNvPr id="13" name="TextBox 12">
            <a:extLst>
              <a:ext uri="{FF2B5EF4-FFF2-40B4-BE49-F238E27FC236}">
                <a16:creationId xmlns:a16="http://schemas.microsoft.com/office/drawing/2014/main" id="{F9CD12AB-0F4C-4533-B3D7-EB85AA2A2B2A}"/>
              </a:ext>
            </a:extLst>
          </p:cNvPr>
          <p:cNvSpPr txBox="1"/>
          <p:nvPr/>
        </p:nvSpPr>
        <p:spPr>
          <a:xfrm>
            <a:off x="4759380" y="1657420"/>
            <a:ext cx="6489645" cy="1569660"/>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من امیدوارم و معتقدم که این الگو زمان، پول و اعتبار شما را جلب کند. ارائه پاورپوینت مدرنی را دریافت کنید که به زیبایی طراحی شده است. آسان برای تغییر رنگ، عکس و متن.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a:t>
            </a:r>
            <a:endParaRPr lang="en-US" altLang="ko-KR" sz="1200" dirty="0">
              <a:solidFill>
                <a:schemeClr val="bg1"/>
              </a:solidFill>
              <a:cs typeface="B Nazanin" panose="00000700000000000000" pitchFamily="2" charset="-78"/>
            </a:endParaRPr>
          </a:p>
          <a:p>
            <a:pPr algn="r" rtl="1"/>
            <a:endParaRPr lang="en-US" altLang="ko-KR" sz="1200" dirty="0">
              <a:solidFill>
                <a:schemeClr val="bg1"/>
              </a:solidFill>
              <a:cs typeface="B Nazanin" panose="00000700000000000000" pitchFamily="2" charset="-78"/>
            </a:endParaRPr>
          </a:p>
          <a:p>
            <a:pPr algn="r" rtl="1"/>
            <a:endParaRPr lang="en-US" altLang="ko-KR" sz="1200" dirty="0">
              <a:solidFill>
                <a:schemeClr val="bg1"/>
              </a:solidFill>
              <a:cs typeface="B Nazanin" panose="00000700000000000000" pitchFamily="2" charset="-78"/>
            </a:endParaRPr>
          </a:p>
          <a:p>
            <a:pPr algn="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a:t>
            </a:r>
            <a:endParaRPr lang="ko-KR" altLang="en-US" sz="1200" dirty="0">
              <a:solidFill>
                <a:schemeClr val="bg1"/>
              </a:solidFill>
              <a:cs typeface="B Nazanin" panose="00000700000000000000" pitchFamily="2" charset="-78"/>
            </a:endParaRPr>
          </a:p>
        </p:txBody>
      </p:sp>
      <p:grpSp>
        <p:nvGrpSpPr>
          <p:cNvPr id="14" name="Group 13">
            <a:extLst>
              <a:ext uri="{FF2B5EF4-FFF2-40B4-BE49-F238E27FC236}">
                <a16:creationId xmlns:a16="http://schemas.microsoft.com/office/drawing/2014/main" id="{FB036A5E-C151-4801-9310-9FDE1FA6F3B4}"/>
              </a:ext>
            </a:extLst>
          </p:cNvPr>
          <p:cNvGrpSpPr/>
          <p:nvPr/>
        </p:nvGrpSpPr>
        <p:grpSpPr>
          <a:xfrm>
            <a:off x="4759380" y="953667"/>
            <a:ext cx="6489645" cy="672703"/>
            <a:chOff x="4686849" y="720000"/>
            <a:chExt cx="3470386" cy="672703"/>
          </a:xfrm>
        </p:grpSpPr>
        <p:sp>
          <p:nvSpPr>
            <p:cNvPr id="15" name="TextBox 14">
              <a:extLst>
                <a:ext uri="{FF2B5EF4-FFF2-40B4-BE49-F238E27FC236}">
                  <a16:creationId xmlns:a16="http://schemas.microsoft.com/office/drawing/2014/main" id="{7B0946BB-62C1-4CEA-9D95-59162BFD6E9A}"/>
                </a:ext>
              </a:extLst>
            </p:cNvPr>
            <p:cNvSpPr txBox="1"/>
            <p:nvPr/>
          </p:nvSpPr>
          <p:spPr>
            <a:xfrm>
              <a:off x="4686849" y="720000"/>
              <a:ext cx="3470386" cy="338554"/>
            </a:xfrm>
            <a:prstGeom prst="rect">
              <a:avLst/>
            </a:prstGeom>
            <a:noFill/>
          </p:spPr>
          <p:txBody>
            <a:bodyPr wrap="square" rtlCol="0">
              <a:spAutoFit/>
            </a:bodyPr>
            <a:lstStyle/>
            <a:p>
              <a:pPr algn="r" rtl="1"/>
              <a:r>
                <a:rPr lang="fa-IR" altLang="ko-KR" sz="1600" b="1" dirty="0">
                  <a:solidFill>
                    <a:schemeClr val="bg1"/>
                  </a:solidFill>
                  <a:cs typeface="B Nazanin" panose="00000700000000000000" pitchFamily="2" charset="-78"/>
                </a:rPr>
                <a:t>متن شما در اینجا</a:t>
              </a:r>
              <a:endParaRPr lang="ko-KR" altLang="en-US" sz="1600" b="1" dirty="0">
                <a:solidFill>
                  <a:schemeClr val="bg1"/>
                </a:solidFill>
                <a:cs typeface="B Nazanin" panose="00000700000000000000" pitchFamily="2" charset="-78"/>
              </a:endParaRPr>
            </a:p>
          </p:txBody>
        </p:sp>
        <p:sp>
          <p:nvSpPr>
            <p:cNvPr id="16" name="TextBox 15">
              <a:extLst>
                <a:ext uri="{FF2B5EF4-FFF2-40B4-BE49-F238E27FC236}">
                  <a16:creationId xmlns:a16="http://schemas.microsoft.com/office/drawing/2014/main" id="{8F93A1EC-02A6-4721-A6E8-58B2F2C2D018}"/>
                </a:ext>
              </a:extLst>
            </p:cNvPr>
            <p:cNvSpPr txBox="1"/>
            <p:nvPr/>
          </p:nvSpPr>
          <p:spPr>
            <a:xfrm>
              <a:off x="4686849" y="1054149"/>
              <a:ext cx="3470386" cy="338554"/>
            </a:xfrm>
            <a:prstGeom prst="rect">
              <a:avLst/>
            </a:prstGeom>
            <a:noFill/>
          </p:spPr>
          <p:txBody>
            <a:bodyPr wrap="square" rtlCol="0">
              <a:spAutoFit/>
            </a:bodyPr>
            <a:lstStyle/>
            <a:p>
              <a:pPr algn="r" rtl="1"/>
              <a:r>
                <a:rPr lang="fa-IR" altLang="ko-KR" sz="1600" b="1" dirty="0">
                  <a:solidFill>
                    <a:schemeClr val="bg1"/>
                  </a:solidFill>
                  <a:cs typeface="B Nazanin" panose="00000700000000000000" pitchFamily="2" charset="-78"/>
                </a:rPr>
                <a:t>دو ستون</a:t>
              </a:r>
              <a:endParaRPr lang="ko-KR" altLang="en-US" sz="1600" b="1" dirty="0">
                <a:solidFill>
                  <a:schemeClr val="bg1"/>
                </a:solidFill>
                <a:cs typeface="B Nazanin" panose="00000700000000000000" pitchFamily="2" charset="-78"/>
              </a:endParaRPr>
            </a:p>
          </p:txBody>
        </p:sp>
      </p:grpSp>
      <p:sp>
        <p:nvSpPr>
          <p:cNvPr id="17" name="TextBox 16">
            <a:extLst>
              <a:ext uri="{FF2B5EF4-FFF2-40B4-BE49-F238E27FC236}">
                <a16:creationId xmlns:a16="http://schemas.microsoft.com/office/drawing/2014/main" id="{7A6CDADC-5BF6-4D86-B1DD-B5EDBD8E6D5A}"/>
              </a:ext>
            </a:extLst>
          </p:cNvPr>
          <p:cNvSpPr txBox="1"/>
          <p:nvPr/>
        </p:nvSpPr>
        <p:spPr>
          <a:xfrm>
            <a:off x="11249025" y="3760138"/>
            <a:ext cx="892823" cy="646331"/>
          </a:xfrm>
          <a:prstGeom prst="rect">
            <a:avLst/>
          </a:prstGeom>
          <a:noFill/>
        </p:spPr>
        <p:txBody>
          <a:bodyPr wrap="square" rtlCol="0">
            <a:spAutoFit/>
          </a:bodyPr>
          <a:lstStyle/>
          <a:p>
            <a:pPr algn="ctr" rtl="1"/>
            <a:r>
              <a:rPr lang="en-US" altLang="ko-KR" sz="3600" b="1" dirty="0">
                <a:solidFill>
                  <a:schemeClr val="bg1"/>
                </a:solidFill>
                <a:cs typeface="B Nazanin" panose="00000700000000000000" pitchFamily="2" charset="-78"/>
              </a:rPr>
              <a:t>02</a:t>
            </a:r>
            <a:endParaRPr lang="ko-KR" altLang="en-US" sz="3600" b="1" dirty="0">
              <a:solidFill>
                <a:schemeClr val="bg1"/>
              </a:solidFill>
              <a:cs typeface="B Nazanin" panose="00000700000000000000" pitchFamily="2" charset="-78"/>
            </a:endParaRPr>
          </a:p>
        </p:txBody>
      </p:sp>
      <p:sp>
        <p:nvSpPr>
          <p:cNvPr id="18" name="TextBox 17">
            <a:extLst>
              <a:ext uri="{FF2B5EF4-FFF2-40B4-BE49-F238E27FC236}">
                <a16:creationId xmlns:a16="http://schemas.microsoft.com/office/drawing/2014/main" id="{92B249F8-EF56-4B35-BD21-530B0EB56D6B}"/>
              </a:ext>
            </a:extLst>
          </p:cNvPr>
          <p:cNvSpPr txBox="1"/>
          <p:nvPr/>
        </p:nvSpPr>
        <p:spPr>
          <a:xfrm>
            <a:off x="4769775" y="4334674"/>
            <a:ext cx="6489645" cy="1569660"/>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من امیدوارم و معتقدم که این الگو زمان، پول و اعتبار شما را جلب کند. ارائه پاورپوینت مدرنی را دریافت کنید که به زیبایی طراحی شده است. آسان برای تغییر رنگ، عکس و متن.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a:t>
            </a:r>
            <a:endParaRPr lang="en-US" altLang="ko-KR" sz="1200" dirty="0">
              <a:solidFill>
                <a:schemeClr val="bg1"/>
              </a:solidFill>
              <a:cs typeface="B Nazanin" panose="00000700000000000000" pitchFamily="2" charset="-78"/>
            </a:endParaRPr>
          </a:p>
          <a:p>
            <a:pPr algn="r" rtl="1"/>
            <a:endParaRPr lang="en-US" altLang="ko-KR" sz="1200" dirty="0">
              <a:solidFill>
                <a:schemeClr val="bg1"/>
              </a:solidFill>
              <a:cs typeface="B Nazanin" panose="00000700000000000000" pitchFamily="2" charset="-78"/>
            </a:endParaRPr>
          </a:p>
          <a:p>
            <a:pPr algn="r" rtl="1"/>
            <a:endParaRPr lang="en-US" altLang="ko-KR" sz="1200" dirty="0">
              <a:solidFill>
                <a:schemeClr val="bg1"/>
              </a:solidFill>
              <a:cs typeface="B Nazanin" panose="00000700000000000000" pitchFamily="2" charset="-78"/>
            </a:endParaRPr>
          </a:p>
          <a:p>
            <a:pPr algn="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a:t>
            </a:r>
            <a:endParaRPr lang="ko-KR" altLang="en-US" sz="1200" dirty="0">
              <a:solidFill>
                <a:schemeClr val="bg1"/>
              </a:solidFill>
              <a:cs typeface="B Nazanin" panose="00000700000000000000" pitchFamily="2" charset="-78"/>
            </a:endParaRPr>
          </a:p>
        </p:txBody>
      </p:sp>
      <p:grpSp>
        <p:nvGrpSpPr>
          <p:cNvPr id="19" name="Group 18">
            <a:extLst>
              <a:ext uri="{FF2B5EF4-FFF2-40B4-BE49-F238E27FC236}">
                <a16:creationId xmlns:a16="http://schemas.microsoft.com/office/drawing/2014/main" id="{06429B0A-73D3-4325-A1A2-3DA1CB6B837A}"/>
              </a:ext>
            </a:extLst>
          </p:cNvPr>
          <p:cNvGrpSpPr/>
          <p:nvPr/>
        </p:nvGrpSpPr>
        <p:grpSpPr>
          <a:xfrm>
            <a:off x="4769775" y="3630921"/>
            <a:ext cx="6489645" cy="672703"/>
            <a:chOff x="4686849" y="720000"/>
            <a:chExt cx="3470386" cy="672703"/>
          </a:xfrm>
        </p:grpSpPr>
        <p:sp>
          <p:nvSpPr>
            <p:cNvPr id="20" name="TextBox 19">
              <a:extLst>
                <a:ext uri="{FF2B5EF4-FFF2-40B4-BE49-F238E27FC236}">
                  <a16:creationId xmlns:a16="http://schemas.microsoft.com/office/drawing/2014/main" id="{3B0673B1-3F15-4200-9E48-0AB8CD417ED8}"/>
                </a:ext>
              </a:extLst>
            </p:cNvPr>
            <p:cNvSpPr txBox="1"/>
            <p:nvPr/>
          </p:nvSpPr>
          <p:spPr>
            <a:xfrm>
              <a:off x="4686849" y="720000"/>
              <a:ext cx="3470386" cy="338554"/>
            </a:xfrm>
            <a:prstGeom prst="rect">
              <a:avLst/>
            </a:prstGeom>
            <a:noFill/>
          </p:spPr>
          <p:txBody>
            <a:bodyPr wrap="square" rtlCol="0">
              <a:spAutoFit/>
            </a:bodyPr>
            <a:lstStyle/>
            <a:p>
              <a:pPr algn="r" rtl="1"/>
              <a:r>
                <a:rPr lang="fa-IR" altLang="ko-KR" sz="1600" b="1" dirty="0">
                  <a:solidFill>
                    <a:schemeClr val="bg1"/>
                  </a:solidFill>
                  <a:cs typeface="B Nazanin" panose="00000700000000000000" pitchFamily="2" charset="-78"/>
                </a:rPr>
                <a:t>متن شما در اینجا</a:t>
              </a:r>
              <a:endParaRPr lang="ko-KR" altLang="en-US" sz="1600" b="1" dirty="0">
                <a:solidFill>
                  <a:schemeClr val="bg1"/>
                </a:solidFill>
                <a:cs typeface="B Nazanin" panose="00000700000000000000" pitchFamily="2" charset="-78"/>
              </a:endParaRPr>
            </a:p>
          </p:txBody>
        </p:sp>
        <p:sp>
          <p:nvSpPr>
            <p:cNvPr id="21" name="TextBox 20">
              <a:extLst>
                <a:ext uri="{FF2B5EF4-FFF2-40B4-BE49-F238E27FC236}">
                  <a16:creationId xmlns:a16="http://schemas.microsoft.com/office/drawing/2014/main" id="{79267C55-2BA3-487B-B0BC-52AD07EC7720}"/>
                </a:ext>
              </a:extLst>
            </p:cNvPr>
            <p:cNvSpPr txBox="1"/>
            <p:nvPr/>
          </p:nvSpPr>
          <p:spPr>
            <a:xfrm>
              <a:off x="4686849" y="1054149"/>
              <a:ext cx="3470386" cy="338554"/>
            </a:xfrm>
            <a:prstGeom prst="rect">
              <a:avLst/>
            </a:prstGeom>
            <a:noFill/>
          </p:spPr>
          <p:txBody>
            <a:bodyPr wrap="square" rtlCol="0">
              <a:spAutoFit/>
            </a:bodyPr>
            <a:lstStyle/>
            <a:p>
              <a:pPr algn="r" rtl="1"/>
              <a:r>
                <a:rPr lang="fa-IR" altLang="ko-KR" sz="1600" b="1" dirty="0">
                  <a:solidFill>
                    <a:schemeClr val="bg1"/>
                  </a:solidFill>
                  <a:cs typeface="B Nazanin" panose="00000700000000000000" pitchFamily="2" charset="-78"/>
                </a:rPr>
                <a:t>دو ستون</a:t>
              </a:r>
              <a:endParaRPr lang="ko-KR" altLang="en-US" sz="1600" b="1" dirty="0">
                <a:solidFill>
                  <a:schemeClr val="bg1"/>
                </a:solidFill>
                <a:cs typeface="B Nazanin" panose="00000700000000000000" pitchFamily="2" charset="-78"/>
              </a:endParaRPr>
            </a:p>
          </p:txBody>
        </p:sp>
      </p:grpSp>
    </p:spTree>
    <p:extLst>
      <p:ext uri="{BB962C8B-B14F-4D97-AF65-F5344CB8AC3E}">
        <p14:creationId xmlns:p14="http://schemas.microsoft.com/office/powerpoint/2010/main" val="6898166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CF48D677-60A2-4FA4-8F8D-B3A18D91A76C}"/>
              </a:ext>
            </a:extLst>
          </p:cNvPr>
          <p:cNvGrpSpPr/>
          <p:nvPr/>
        </p:nvGrpSpPr>
        <p:grpSpPr>
          <a:xfrm>
            <a:off x="3699112" y="2641330"/>
            <a:ext cx="4793672" cy="1447164"/>
            <a:chOff x="3699113" y="4586312"/>
            <a:chExt cx="4793672" cy="1447164"/>
          </a:xfrm>
        </p:grpSpPr>
        <p:sp>
          <p:nvSpPr>
            <p:cNvPr id="4" name="TextBox 3">
              <a:extLst>
                <a:ext uri="{FF2B5EF4-FFF2-40B4-BE49-F238E27FC236}">
                  <a16:creationId xmlns:a16="http://schemas.microsoft.com/office/drawing/2014/main" id="{1DF8EF26-7AD5-4E7F-95B3-9A57CF80C483}"/>
                </a:ext>
              </a:extLst>
            </p:cNvPr>
            <p:cNvSpPr txBox="1"/>
            <p:nvPr/>
          </p:nvSpPr>
          <p:spPr>
            <a:xfrm>
              <a:off x="3699113" y="4586312"/>
              <a:ext cx="4793672" cy="1015663"/>
            </a:xfrm>
            <a:prstGeom prst="rect">
              <a:avLst/>
            </a:prstGeom>
            <a:noFill/>
          </p:spPr>
          <p:txBody>
            <a:bodyPr wrap="square" rtlCol="0" anchor="ctr">
              <a:spAutoFit/>
            </a:bodyPr>
            <a:lstStyle/>
            <a:p>
              <a:pPr algn="ctr"/>
              <a:r>
                <a:rPr lang="fa-IR" altLang="ko-KR" sz="6000" dirty="0">
                  <a:solidFill>
                    <a:schemeClr val="bg1"/>
                  </a:solidFill>
                  <a:cs typeface="B Nazanin" panose="00000700000000000000" pitchFamily="2" charset="-78"/>
                </a:rPr>
                <a:t>متشکرم</a:t>
              </a:r>
              <a:endParaRPr lang="ko-KR" altLang="en-US" sz="6000" dirty="0">
                <a:solidFill>
                  <a:schemeClr val="bg1"/>
                </a:solidFill>
                <a:cs typeface="B Nazanin" panose="00000700000000000000" pitchFamily="2" charset="-78"/>
              </a:endParaRPr>
            </a:p>
          </p:txBody>
        </p:sp>
        <p:sp>
          <p:nvSpPr>
            <p:cNvPr id="5" name="TextBox 4">
              <a:extLst>
                <a:ext uri="{FF2B5EF4-FFF2-40B4-BE49-F238E27FC236}">
                  <a16:creationId xmlns:a16="http://schemas.microsoft.com/office/drawing/2014/main" id="{BADEB2CA-D11F-4CA5-BC5A-6C38FF4BF392}"/>
                </a:ext>
              </a:extLst>
            </p:cNvPr>
            <p:cNvSpPr txBox="1"/>
            <p:nvPr/>
          </p:nvSpPr>
          <p:spPr>
            <a:xfrm>
              <a:off x="3699169" y="5653820"/>
              <a:ext cx="4793616" cy="379656"/>
            </a:xfrm>
            <a:prstGeom prst="rect">
              <a:avLst/>
            </a:prstGeom>
            <a:noFill/>
          </p:spPr>
          <p:txBody>
            <a:bodyPr wrap="square" rtlCol="0" anchor="ctr">
              <a:spAutoFit/>
            </a:bodyPr>
            <a:lstStyle/>
            <a:p>
              <a:pPr algn="ctr"/>
              <a:r>
                <a:rPr lang="fa-IR" altLang="ko-KR" sz="1867" dirty="0">
                  <a:solidFill>
                    <a:schemeClr val="bg1"/>
                  </a:solidFill>
                  <a:cs typeface="B Nazanin" panose="00000700000000000000" pitchFamily="2" charset="-78"/>
                </a:rPr>
                <a:t>زیرنویس ارائه خود را وارد کنید</a:t>
              </a:r>
              <a:endParaRPr lang="ko-KR" altLang="en-US" sz="1867" dirty="0">
                <a:solidFill>
                  <a:schemeClr val="bg1"/>
                </a:solidFill>
                <a:cs typeface="B Nazanin" panose="00000700000000000000" pitchFamily="2" charset="-78"/>
              </a:endParaRPr>
            </a:p>
          </p:txBody>
        </p:sp>
      </p:grpSp>
    </p:spTree>
    <p:extLst>
      <p:ext uri="{BB962C8B-B14F-4D97-AF65-F5344CB8AC3E}">
        <p14:creationId xmlns:p14="http://schemas.microsoft.com/office/powerpoint/2010/main" val="82165651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4F009C79-8591-4A58-A9F5-FA2E249DFF61}"/>
              </a:ext>
            </a:extLst>
          </p:cNvPr>
          <p:cNvSpPr>
            <a:spLocks noGrp="1"/>
          </p:cNvSpPr>
          <p:nvPr>
            <p:ph type="body" sz="quarter" idx="10"/>
          </p:nvPr>
        </p:nvSpPr>
        <p:spPr/>
        <p:txBody>
          <a:bodyPr/>
          <a:lstStyle/>
          <a:p>
            <a:r>
              <a:rPr lang="fa-IR" dirty="0">
                <a:cs typeface="B Nazanin" panose="00000700000000000000" pitchFamily="2" charset="-78"/>
              </a:rPr>
              <a:t>اشکال کاملا قابل ویرایش</a:t>
            </a:r>
            <a:endParaRPr lang="en-US" dirty="0">
              <a:cs typeface="B Nazanin" panose="00000700000000000000" pitchFamily="2" charset="-78"/>
            </a:endParaRPr>
          </a:p>
        </p:txBody>
      </p:sp>
      <p:grpSp>
        <p:nvGrpSpPr>
          <p:cNvPr id="80" name="Group 79">
            <a:extLst>
              <a:ext uri="{FF2B5EF4-FFF2-40B4-BE49-F238E27FC236}">
                <a16:creationId xmlns:a16="http://schemas.microsoft.com/office/drawing/2014/main" id="{EF348175-78F8-49DA-90A9-0B882BC4CA3B}"/>
              </a:ext>
            </a:extLst>
          </p:cNvPr>
          <p:cNvGrpSpPr/>
          <p:nvPr/>
        </p:nvGrpSpPr>
        <p:grpSpPr>
          <a:xfrm>
            <a:off x="6883416" y="3696875"/>
            <a:ext cx="5308583" cy="3555021"/>
            <a:chOff x="4134002" y="1855663"/>
            <a:chExt cx="8057998" cy="5396234"/>
          </a:xfrm>
        </p:grpSpPr>
        <p:grpSp>
          <p:nvGrpSpPr>
            <p:cNvPr id="3" name="그룹 7">
              <a:extLst>
                <a:ext uri="{FF2B5EF4-FFF2-40B4-BE49-F238E27FC236}">
                  <a16:creationId xmlns:a16="http://schemas.microsoft.com/office/drawing/2014/main" id="{5E570EAF-4801-46A0-8304-C764A0CB74CF}"/>
                </a:ext>
              </a:extLst>
            </p:cNvPr>
            <p:cNvGrpSpPr/>
            <p:nvPr/>
          </p:nvGrpSpPr>
          <p:grpSpPr>
            <a:xfrm>
              <a:off x="4134002" y="3567705"/>
              <a:ext cx="8057998" cy="3684192"/>
              <a:chOff x="4134002" y="3315156"/>
              <a:chExt cx="8057998" cy="3684192"/>
            </a:xfrm>
          </p:grpSpPr>
          <p:sp>
            <p:nvSpPr>
              <p:cNvPr id="4" name="Oval 3">
                <a:extLst>
                  <a:ext uri="{FF2B5EF4-FFF2-40B4-BE49-F238E27FC236}">
                    <a16:creationId xmlns:a16="http://schemas.microsoft.com/office/drawing/2014/main" id="{7F48E0E3-8C95-460E-9F96-BA59F5730E23}"/>
                  </a:ext>
                </a:extLst>
              </p:cNvPr>
              <p:cNvSpPr/>
              <p:nvPr/>
            </p:nvSpPr>
            <p:spPr>
              <a:xfrm flipH="1">
                <a:off x="11405121" y="4811473"/>
                <a:ext cx="786471" cy="74540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5" name="Oval 4">
                <a:extLst>
                  <a:ext uri="{FF2B5EF4-FFF2-40B4-BE49-F238E27FC236}">
                    <a16:creationId xmlns:a16="http://schemas.microsoft.com/office/drawing/2014/main" id="{1391335D-F48B-4C02-B155-FADE27D1AD95}"/>
                  </a:ext>
                </a:extLst>
              </p:cNvPr>
              <p:cNvSpPr/>
              <p:nvPr/>
            </p:nvSpPr>
            <p:spPr>
              <a:xfrm flipH="1">
                <a:off x="11155214" y="4568691"/>
                <a:ext cx="786471" cy="74540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6" name="Oval 5">
                <a:extLst>
                  <a:ext uri="{FF2B5EF4-FFF2-40B4-BE49-F238E27FC236}">
                    <a16:creationId xmlns:a16="http://schemas.microsoft.com/office/drawing/2014/main" id="{3E195989-1B36-4FA5-AA33-D3E22FEB7C1A}"/>
                  </a:ext>
                </a:extLst>
              </p:cNvPr>
              <p:cNvSpPr/>
              <p:nvPr/>
            </p:nvSpPr>
            <p:spPr>
              <a:xfrm flipH="1">
                <a:off x="10772446" y="4568691"/>
                <a:ext cx="786471" cy="74540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7" name="Oval 6">
                <a:extLst>
                  <a:ext uri="{FF2B5EF4-FFF2-40B4-BE49-F238E27FC236}">
                    <a16:creationId xmlns:a16="http://schemas.microsoft.com/office/drawing/2014/main" id="{3DEDE9F6-E2BB-40CD-A83C-C0693FEA3512}"/>
                  </a:ext>
                </a:extLst>
              </p:cNvPr>
              <p:cNvSpPr/>
              <p:nvPr/>
            </p:nvSpPr>
            <p:spPr>
              <a:xfrm flipH="1">
                <a:off x="10318331" y="4692111"/>
                <a:ext cx="786471" cy="74540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 name="Oval 7">
                <a:extLst>
                  <a:ext uri="{FF2B5EF4-FFF2-40B4-BE49-F238E27FC236}">
                    <a16:creationId xmlns:a16="http://schemas.microsoft.com/office/drawing/2014/main" id="{DD46E42A-91C6-408D-9258-3CA7FB04516D}"/>
                  </a:ext>
                </a:extLst>
              </p:cNvPr>
              <p:cNvSpPr/>
              <p:nvPr/>
            </p:nvSpPr>
            <p:spPr>
              <a:xfrm flipH="1">
                <a:off x="8733216" y="4738339"/>
                <a:ext cx="450875" cy="4273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9" name="Oval 8">
                <a:extLst>
                  <a:ext uri="{FF2B5EF4-FFF2-40B4-BE49-F238E27FC236}">
                    <a16:creationId xmlns:a16="http://schemas.microsoft.com/office/drawing/2014/main" id="{E7BB7B3E-AEA5-44D3-BDBD-8177ACF68201}"/>
                  </a:ext>
                </a:extLst>
              </p:cNvPr>
              <p:cNvSpPr/>
              <p:nvPr/>
            </p:nvSpPr>
            <p:spPr>
              <a:xfrm flipH="1">
                <a:off x="6520462" y="5631458"/>
                <a:ext cx="263702" cy="2499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0" name="Oval 9">
                <a:extLst>
                  <a:ext uri="{FF2B5EF4-FFF2-40B4-BE49-F238E27FC236}">
                    <a16:creationId xmlns:a16="http://schemas.microsoft.com/office/drawing/2014/main" id="{D406092F-4774-4341-907E-A6FA692B8CF7}"/>
                  </a:ext>
                </a:extLst>
              </p:cNvPr>
              <p:cNvSpPr/>
              <p:nvPr/>
            </p:nvSpPr>
            <p:spPr>
              <a:xfrm flipH="1">
                <a:off x="9757833" y="4445271"/>
                <a:ext cx="786471" cy="74540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1" name="Oval 10">
                <a:extLst>
                  <a:ext uri="{FF2B5EF4-FFF2-40B4-BE49-F238E27FC236}">
                    <a16:creationId xmlns:a16="http://schemas.microsoft.com/office/drawing/2014/main" id="{7F3BDD0E-3DAB-49F8-BA61-DAD0206A194B}"/>
                  </a:ext>
                </a:extLst>
              </p:cNvPr>
              <p:cNvSpPr/>
              <p:nvPr/>
            </p:nvSpPr>
            <p:spPr>
              <a:xfrm flipH="1">
                <a:off x="9757833" y="4947098"/>
                <a:ext cx="786471" cy="74540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2" name="Rectangle 11">
                <a:extLst>
                  <a:ext uri="{FF2B5EF4-FFF2-40B4-BE49-F238E27FC236}">
                    <a16:creationId xmlns:a16="http://schemas.microsoft.com/office/drawing/2014/main" id="{F92BF442-D079-4F4F-893D-641892FA77AD}"/>
                  </a:ext>
                </a:extLst>
              </p:cNvPr>
              <p:cNvSpPr/>
              <p:nvPr/>
            </p:nvSpPr>
            <p:spPr>
              <a:xfrm flipH="1">
                <a:off x="9116208" y="5253027"/>
                <a:ext cx="3075791" cy="71705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3" name="Oval 12">
                <a:extLst>
                  <a:ext uri="{FF2B5EF4-FFF2-40B4-BE49-F238E27FC236}">
                    <a16:creationId xmlns:a16="http://schemas.microsoft.com/office/drawing/2014/main" id="{C492C88D-634F-4632-A2AE-679B2B0E3926}"/>
                  </a:ext>
                </a:extLst>
              </p:cNvPr>
              <p:cNvSpPr/>
              <p:nvPr/>
            </p:nvSpPr>
            <p:spPr>
              <a:xfrm flipH="1">
                <a:off x="11143693" y="4817974"/>
                <a:ext cx="786471" cy="74540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4" name="Oval 13">
                <a:extLst>
                  <a:ext uri="{FF2B5EF4-FFF2-40B4-BE49-F238E27FC236}">
                    <a16:creationId xmlns:a16="http://schemas.microsoft.com/office/drawing/2014/main" id="{6A839805-1812-4DA2-BE3A-5E2979623D05}"/>
                  </a:ext>
                </a:extLst>
              </p:cNvPr>
              <p:cNvSpPr/>
              <p:nvPr/>
            </p:nvSpPr>
            <p:spPr>
              <a:xfrm flipH="1">
                <a:off x="9343612" y="4893738"/>
                <a:ext cx="786471" cy="74540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nvGrpSpPr>
              <p:cNvPr id="15" name="Group 14">
                <a:extLst>
                  <a:ext uri="{FF2B5EF4-FFF2-40B4-BE49-F238E27FC236}">
                    <a16:creationId xmlns:a16="http://schemas.microsoft.com/office/drawing/2014/main" id="{F19BB5E9-8894-4A1B-88E7-EDD8A42C7A41}"/>
                  </a:ext>
                </a:extLst>
              </p:cNvPr>
              <p:cNvGrpSpPr/>
              <p:nvPr/>
            </p:nvGrpSpPr>
            <p:grpSpPr>
              <a:xfrm>
                <a:off x="5646606" y="5046605"/>
                <a:ext cx="5161006" cy="1554395"/>
                <a:chOff x="-51736" y="4519448"/>
                <a:chExt cx="4473126" cy="1501583"/>
              </a:xfrm>
            </p:grpSpPr>
            <p:sp>
              <p:nvSpPr>
                <p:cNvPr id="36" name="Oval 35">
                  <a:extLst>
                    <a:ext uri="{FF2B5EF4-FFF2-40B4-BE49-F238E27FC236}">
                      <a16:creationId xmlns:a16="http://schemas.microsoft.com/office/drawing/2014/main" id="{0A873A3F-5376-43A8-A7AD-55049C8B807F}"/>
                    </a:ext>
                  </a:extLst>
                </p:cNvPr>
                <p:cNvSpPr/>
                <p:nvPr/>
              </p:nvSpPr>
              <p:spPr>
                <a:xfrm>
                  <a:off x="2199705" y="4650579"/>
                  <a:ext cx="720080" cy="72008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37" name="Oval 36">
                  <a:extLst>
                    <a:ext uri="{FF2B5EF4-FFF2-40B4-BE49-F238E27FC236}">
                      <a16:creationId xmlns:a16="http://schemas.microsoft.com/office/drawing/2014/main" id="{01EE9403-0175-4F02-9482-FB9917AC9EB2}"/>
                    </a:ext>
                  </a:extLst>
                </p:cNvPr>
                <p:cNvSpPr/>
                <p:nvPr/>
              </p:nvSpPr>
              <p:spPr>
                <a:xfrm>
                  <a:off x="1888549" y="4879488"/>
                  <a:ext cx="720080" cy="72008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8" name="Oval 37">
                  <a:extLst>
                    <a:ext uri="{FF2B5EF4-FFF2-40B4-BE49-F238E27FC236}">
                      <a16:creationId xmlns:a16="http://schemas.microsoft.com/office/drawing/2014/main" id="{2F704899-3E4F-482A-8C8B-66D38A78DE01}"/>
                    </a:ext>
                  </a:extLst>
                </p:cNvPr>
                <p:cNvSpPr/>
                <p:nvPr/>
              </p:nvSpPr>
              <p:spPr>
                <a:xfrm>
                  <a:off x="2772347" y="4638675"/>
                  <a:ext cx="720080" cy="72008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9" name="Oval 38">
                  <a:extLst>
                    <a:ext uri="{FF2B5EF4-FFF2-40B4-BE49-F238E27FC236}">
                      <a16:creationId xmlns:a16="http://schemas.microsoft.com/office/drawing/2014/main" id="{FA7E754C-FE9F-4CB8-B182-DA7D796DA23A}"/>
                    </a:ext>
                  </a:extLst>
                </p:cNvPr>
                <p:cNvSpPr/>
                <p:nvPr/>
              </p:nvSpPr>
              <p:spPr>
                <a:xfrm>
                  <a:off x="3188127" y="4757902"/>
                  <a:ext cx="720080" cy="72008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0" name="Oval 39">
                  <a:extLst>
                    <a:ext uri="{FF2B5EF4-FFF2-40B4-BE49-F238E27FC236}">
                      <a16:creationId xmlns:a16="http://schemas.microsoft.com/office/drawing/2014/main" id="{83C7B69B-2E06-4396-8244-C5D6FBD2609B}"/>
                    </a:ext>
                  </a:extLst>
                </p:cNvPr>
                <p:cNvSpPr/>
                <p:nvPr/>
              </p:nvSpPr>
              <p:spPr>
                <a:xfrm>
                  <a:off x="1381397" y="5109889"/>
                  <a:ext cx="720080" cy="72008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1" name="Oval 40">
                  <a:extLst>
                    <a:ext uri="{FF2B5EF4-FFF2-40B4-BE49-F238E27FC236}">
                      <a16:creationId xmlns:a16="http://schemas.microsoft.com/office/drawing/2014/main" id="{F406E62D-8B7F-4A56-BC7D-E2E3BFC7BA34}"/>
                    </a:ext>
                  </a:extLst>
                </p:cNvPr>
                <p:cNvSpPr/>
                <p:nvPr/>
              </p:nvSpPr>
              <p:spPr>
                <a:xfrm>
                  <a:off x="912048" y="5239528"/>
                  <a:ext cx="720080" cy="72008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2" name="Oval 41">
                  <a:extLst>
                    <a:ext uri="{FF2B5EF4-FFF2-40B4-BE49-F238E27FC236}">
                      <a16:creationId xmlns:a16="http://schemas.microsoft.com/office/drawing/2014/main" id="{671EF569-FA6E-45AB-A438-E2E3C853CF71}"/>
                    </a:ext>
                  </a:extLst>
                </p:cNvPr>
                <p:cNvSpPr/>
                <p:nvPr/>
              </p:nvSpPr>
              <p:spPr>
                <a:xfrm>
                  <a:off x="3701310" y="4519448"/>
                  <a:ext cx="720080" cy="72008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3" name="Oval 42">
                  <a:extLst>
                    <a:ext uri="{FF2B5EF4-FFF2-40B4-BE49-F238E27FC236}">
                      <a16:creationId xmlns:a16="http://schemas.microsoft.com/office/drawing/2014/main" id="{50A1C7CF-12AF-47F9-A946-182CA7223951}"/>
                    </a:ext>
                  </a:extLst>
                </p:cNvPr>
                <p:cNvSpPr/>
                <p:nvPr/>
              </p:nvSpPr>
              <p:spPr>
                <a:xfrm>
                  <a:off x="3701310" y="5004225"/>
                  <a:ext cx="720080" cy="72008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4" name="Rectangle 43">
                  <a:extLst>
                    <a:ext uri="{FF2B5EF4-FFF2-40B4-BE49-F238E27FC236}">
                      <a16:creationId xmlns:a16="http://schemas.microsoft.com/office/drawing/2014/main" id="{C524E9E6-905A-4C67-82CE-6DC3093AC791}"/>
                    </a:ext>
                  </a:extLst>
                </p:cNvPr>
                <p:cNvSpPr/>
                <p:nvPr/>
              </p:nvSpPr>
              <p:spPr>
                <a:xfrm>
                  <a:off x="-51736" y="5584839"/>
                  <a:ext cx="4364607" cy="43426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45" name="Oval 44">
                  <a:extLst>
                    <a:ext uri="{FF2B5EF4-FFF2-40B4-BE49-F238E27FC236}">
                      <a16:creationId xmlns:a16="http://schemas.microsoft.com/office/drawing/2014/main" id="{0566AF76-FFE9-42D6-9C75-B5CEDB796A5F}"/>
                    </a:ext>
                  </a:extLst>
                </p:cNvPr>
                <p:cNvSpPr/>
                <p:nvPr/>
              </p:nvSpPr>
              <p:spPr>
                <a:xfrm>
                  <a:off x="2432439" y="4879488"/>
                  <a:ext cx="720080" cy="72008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6" name="Oval 45">
                  <a:extLst>
                    <a:ext uri="{FF2B5EF4-FFF2-40B4-BE49-F238E27FC236}">
                      <a16:creationId xmlns:a16="http://schemas.microsoft.com/office/drawing/2014/main" id="{F9839E7C-7983-4F9E-8765-ED3875A65A3E}"/>
                    </a:ext>
                  </a:extLst>
                </p:cNvPr>
                <p:cNvSpPr/>
                <p:nvPr/>
              </p:nvSpPr>
              <p:spPr>
                <a:xfrm>
                  <a:off x="699964" y="5300951"/>
                  <a:ext cx="720080" cy="72008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7" name="Oval 46">
                  <a:extLst>
                    <a:ext uri="{FF2B5EF4-FFF2-40B4-BE49-F238E27FC236}">
                      <a16:creationId xmlns:a16="http://schemas.microsoft.com/office/drawing/2014/main" id="{4980E4AB-6D95-470F-9C8F-10F18684730C}"/>
                    </a:ext>
                  </a:extLst>
                </p:cNvPr>
                <p:cNvSpPr/>
                <p:nvPr/>
              </p:nvSpPr>
              <p:spPr>
                <a:xfrm>
                  <a:off x="179512" y="5300951"/>
                  <a:ext cx="720080" cy="72008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grpSp>
          <p:grpSp>
            <p:nvGrpSpPr>
              <p:cNvPr id="16" name="Group 15">
                <a:extLst>
                  <a:ext uri="{FF2B5EF4-FFF2-40B4-BE49-F238E27FC236}">
                    <a16:creationId xmlns:a16="http://schemas.microsoft.com/office/drawing/2014/main" id="{C92C080B-CA4C-4950-9A9D-0DD2C0F67D1E}"/>
                  </a:ext>
                </a:extLst>
              </p:cNvPr>
              <p:cNvGrpSpPr/>
              <p:nvPr/>
            </p:nvGrpSpPr>
            <p:grpSpPr>
              <a:xfrm>
                <a:off x="7903837" y="3315156"/>
                <a:ext cx="4288163" cy="3292985"/>
                <a:chOff x="4929522" y="3711179"/>
                <a:chExt cx="4142470" cy="3181103"/>
              </a:xfrm>
            </p:grpSpPr>
            <p:sp>
              <p:nvSpPr>
                <p:cNvPr id="22" name="Freeform 11">
                  <a:extLst>
                    <a:ext uri="{FF2B5EF4-FFF2-40B4-BE49-F238E27FC236}">
                      <a16:creationId xmlns:a16="http://schemas.microsoft.com/office/drawing/2014/main" id="{1E292A0B-EE5E-42D6-B9B5-DD5D8FD1C2B5}"/>
                    </a:ext>
                  </a:extLst>
                </p:cNvPr>
                <p:cNvSpPr/>
                <p:nvPr/>
              </p:nvSpPr>
              <p:spPr>
                <a:xfrm>
                  <a:off x="7387697" y="3711179"/>
                  <a:ext cx="575820" cy="2367243"/>
                </a:xfrm>
                <a:custGeom>
                  <a:avLst/>
                  <a:gdLst>
                    <a:gd name="connsiteX0" fmla="*/ 118003 w 575820"/>
                    <a:gd name="connsiteY0" fmla="*/ 51196 h 2367243"/>
                    <a:gd name="connsiteX1" fmla="*/ 41803 w 575820"/>
                    <a:gd name="connsiteY1" fmla="*/ 479821 h 2367243"/>
                    <a:gd name="connsiteX2" fmla="*/ 51328 w 575820"/>
                    <a:gd name="connsiteY2" fmla="*/ 1213246 h 2367243"/>
                    <a:gd name="connsiteX3" fmla="*/ 3703 w 575820"/>
                    <a:gd name="connsiteY3" fmla="*/ 2232421 h 2367243"/>
                    <a:gd name="connsiteX4" fmla="*/ 165628 w 575820"/>
                    <a:gd name="connsiteY4" fmla="*/ 2327671 h 2367243"/>
                    <a:gd name="connsiteX5" fmla="*/ 489478 w 575820"/>
                    <a:gd name="connsiteY5" fmla="*/ 2346721 h 2367243"/>
                    <a:gd name="connsiteX6" fmla="*/ 575203 w 575820"/>
                    <a:gd name="connsiteY6" fmla="*/ 2041921 h 2367243"/>
                    <a:gd name="connsiteX7" fmla="*/ 460903 w 575820"/>
                    <a:gd name="connsiteY7" fmla="*/ 2070496 h 2367243"/>
                    <a:gd name="connsiteX8" fmla="*/ 432328 w 575820"/>
                    <a:gd name="connsiteY8" fmla="*/ 1032271 h 2367243"/>
                    <a:gd name="connsiteX9" fmla="*/ 518053 w 575820"/>
                    <a:gd name="connsiteY9" fmla="*/ 289321 h 2367243"/>
                    <a:gd name="connsiteX10" fmla="*/ 413278 w 575820"/>
                    <a:gd name="connsiteY10" fmla="*/ 32146 h 2367243"/>
                    <a:gd name="connsiteX11" fmla="*/ 118003 w 575820"/>
                    <a:gd name="connsiteY11" fmla="*/ 51196 h 2367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820" h="2367243">
                      <a:moveTo>
                        <a:pt x="118003" y="51196"/>
                      </a:moveTo>
                      <a:cubicBezTo>
                        <a:pt x="56091" y="125808"/>
                        <a:pt x="52915" y="286146"/>
                        <a:pt x="41803" y="479821"/>
                      </a:cubicBezTo>
                      <a:cubicBezTo>
                        <a:pt x="30691" y="673496"/>
                        <a:pt x="57678" y="921146"/>
                        <a:pt x="51328" y="1213246"/>
                      </a:cubicBezTo>
                      <a:cubicBezTo>
                        <a:pt x="44978" y="1505346"/>
                        <a:pt x="-15347" y="2046683"/>
                        <a:pt x="3703" y="2232421"/>
                      </a:cubicBezTo>
                      <a:cubicBezTo>
                        <a:pt x="22753" y="2418159"/>
                        <a:pt x="84666" y="2308621"/>
                        <a:pt x="165628" y="2327671"/>
                      </a:cubicBezTo>
                      <a:cubicBezTo>
                        <a:pt x="246590" y="2346721"/>
                        <a:pt x="421216" y="2394346"/>
                        <a:pt x="489478" y="2346721"/>
                      </a:cubicBezTo>
                      <a:cubicBezTo>
                        <a:pt x="557740" y="2299096"/>
                        <a:pt x="579966" y="2087959"/>
                        <a:pt x="575203" y="2041921"/>
                      </a:cubicBezTo>
                      <a:cubicBezTo>
                        <a:pt x="570441" y="1995884"/>
                        <a:pt x="484715" y="2238771"/>
                        <a:pt x="460903" y="2070496"/>
                      </a:cubicBezTo>
                      <a:cubicBezTo>
                        <a:pt x="437091" y="1902221"/>
                        <a:pt x="422803" y="1329133"/>
                        <a:pt x="432328" y="1032271"/>
                      </a:cubicBezTo>
                      <a:cubicBezTo>
                        <a:pt x="441853" y="735409"/>
                        <a:pt x="521228" y="456008"/>
                        <a:pt x="518053" y="289321"/>
                      </a:cubicBezTo>
                      <a:cubicBezTo>
                        <a:pt x="514878" y="122634"/>
                        <a:pt x="478366" y="68659"/>
                        <a:pt x="413278" y="32146"/>
                      </a:cubicBezTo>
                      <a:cubicBezTo>
                        <a:pt x="348190" y="-4367"/>
                        <a:pt x="179915" y="-23416"/>
                        <a:pt x="118003" y="51196"/>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3" name="Oval 22">
                  <a:extLst>
                    <a:ext uri="{FF2B5EF4-FFF2-40B4-BE49-F238E27FC236}">
                      <a16:creationId xmlns:a16="http://schemas.microsoft.com/office/drawing/2014/main" id="{65BF0B79-9253-49D9-9253-1DDC0D70FC4A}"/>
                    </a:ext>
                  </a:extLst>
                </p:cNvPr>
                <p:cNvSpPr/>
                <p:nvPr/>
              </p:nvSpPr>
              <p:spPr>
                <a:xfrm>
                  <a:off x="6955527" y="5445224"/>
                  <a:ext cx="720080" cy="720080"/>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4" name="Oval 23">
                  <a:extLst>
                    <a:ext uri="{FF2B5EF4-FFF2-40B4-BE49-F238E27FC236}">
                      <a16:creationId xmlns:a16="http://schemas.microsoft.com/office/drawing/2014/main" id="{D8857ADA-14FA-42B9-A021-7CA41901524D}"/>
                    </a:ext>
                  </a:extLst>
                </p:cNvPr>
                <p:cNvSpPr/>
                <p:nvPr/>
              </p:nvSpPr>
              <p:spPr>
                <a:xfrm>
                  <a:off x="6719679" y="5718382"/>
                  <a:ext cx="720080" cy="720080"/>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5" name="Oval 24">
                  <a:extLst>
                    <a:ext uri="{FF2B5EF4-FFF2-40B4-BE49-F238E27FC236}">
                      <a16:creationId xmlns:a16="http://schemas.microsoft.com/office/drawing/2014/main" id="{F7FFA064-B8C7-4E76-B87D-D94CFE2505C2}"/>
                    </a:ext>
                  </a:extLst>
                </p:cNvPr>
                <p:cNvSpPr/>
                <p:nvPr/>
              </p:nvSpPr>
              <p:spPr>
                <a:xfrm>
                  <a:off x="7603477" y="5477569"/>
                  <a:ext cx="720080" cy="720080"/>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6" name="Oval 25">
                  <a:extLst>
                    <a:ext uri="{FF2B5EF4-FFF2-40B4-BE49-F238E27FC236}">
                      <a16:creationId xmlns:a16="http://schemas.microsoft.com/office/drawing/2014/main" id="{1FC86629-921F-4474-ADC5-E7D74A9ECAE3}"/>
                    </a:ext>
                  </a:extLst>
                </p:cNvPr>
                <p:cNvSpPr/>
                <p:nvPr/>
              </p:nvSpPr>
              <p:spPr>
                <a:xfrm>
                  <a:off x="7993937" y="5545446"/>
                  <a:ext cx="720080" cy="720080"/>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7" name="Oval 26">
                  <a:extLst>
                    <a:ext uri="{FF2B5EF4-FFF2-40B4-BE49-F238E27FC236}">
                      <a16:creationId xmlns:a16="http://schemas.microsoft.com/office/drawing/2014/main" id="{75AF6F84-D96F-43A6-B3FB-D27475907213}"/>
                    </a:ext>
                  </a:extLst>
                </p:cNvPr>
                <p:cNvSpPr/>
                <p:nvPr/>
              </p:nvSpPr>
              <p:spPr>
                <a:xfrm>
                  <a:off x="6212527" y="5948783"/>
                  <a:ext cx="720080" cy="720080"/>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8" name="Oval 27">
                  <a:extLst>
                    <a:ext uri="{FF2B5EF4-FFF2-40B4-BE49-F238E27FC236}">
                      <a16:creationId xmlns:a16="http://schemas.microsoft.com/office/drawing/2014/main" id="{D859110A-52B1-4917-94D1-2304D67A8360}"/>
                    </a:ext>
                  </a:extLst>
                </p:cNvPr>
                <p:cNvSpPr/>
                <p:nvPr/>
              </p:nvSpPr>
              <p:spPr>
                <a:xfrm>
                  <a:off x="5827426" y="6135483"/>
                  <a:ext cx="720080" cy="720080"/>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29" name="Oval 28">
                  <a:extLst>
                    <a:ext uri="{FF2B5EF4-FFF2-40B4-BE49-F238E27FC236}">
                      <a16:creationId xmlns:a16="http://schemas.microsoft.com/office/drawing/2014/main" id="{0908A416-6560-428A-8097-42EA66C69400}"/>
                    </a:ext>
                  </a:extLst>
                </p:cNvPr>
                <p:cNvSpPr/>
                <p:nvPr/>
              </p:nvSpPr>
              <p:spPr>
                <a:xfrm>
                  <a:off x="8292533" y="5571337"/>
                  <a:ext cx="720080" cy="720080"/>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30" name="Oval 29">
                  <a:extLst>
                    <a:ext uri="{FF2B5EF4-FFF2-40B4-BE49-F238E27FC236}">
                      <a16:creationId xmlns:a16="http://schemas.microsoft.com/office/drawing/2014/main" id="{5844911F-1E11-48BD-83E8-43E21001DF91}"/>
                    </a:ext>
                  </a:extLst>
                </p:cNvPr>
                <p:cNvSpPr/>
                <p:nvPr/>
              </p:nvSpPr>
              <p:spPr>
                <a:xfrm>
                  <a:off x="8351074" y="5907336"/>
                  <a:ext cx="720080" cy="720080"/>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1" name="Rectangle 30">
                  <a:extLst>
                    <a:ext uri="{FF2B5EF4-FFF2-40B4-BE49-F238E27FC236}">
                      <a16:creationId xmlns:a16="http://schemas.microsoft.com/office/drawing/2014/main" id="{E7F8BDD7-0E4D-47C7-81DB-A617617D9DFF}"/>
                    </a:ext>
                  </a:extLst>
                </p:cNvPr>
                <p:cNvSpPr/>
                <p:nvPr/>
              </p:nvSpPr>
              <p:spPr>
                <a:xfrm>
                  <a:off x="5191043" y="6328748"/>
                  <a:ext cx="3880949" cy="56353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2" name="Oval 31">
                  <a:extLst>
                    <a:ext uri="{FF2B5EF4-FFF2-40B4-BE49-F238E27FC236}">
                      <a16:creationId xmlns:a16="http://schemas.microsoft.com/office/drawing/2014/main" id="{4E8BCEDE-95FA-4AD7-A3D9-29E7C6960056}"/>
                    </a:ext>
                  </a:extLst>
                </p:cNvPr>
                <p:cNvSpPr/>
                <p:nvPr/>
              </p:nvSpPr>
              <p:spPr>
                <a:xfrm>
                  <a:off x="7263569" y="5718382"/>
                  <a:ext cx="720080" cy="720080"/>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3" name="Oval 32">
                  <a:extLst>
                    <a:ext uri="{FF2B5EF4-FFF2-40B4-BE49-F238E27FC236}">
                      <a16:creationId xmlns:a16="http://schemas.microsoft.com/office/drawing/2014/main" id="{53720F12-EC0B-4506-92E2-B5A5B6DC3106}"/>
                    </a:ext>
                  </a:extLst>
                </p:cNvPr>
                <p:cNvSpPr/>
                <p:nvPr/>
              </p:nvSpPr>
              <p:spPr>
                <a:xfrm>
                  <a:off x="5427788" y="6075742"/>
                  <a:ext cx="720080" cy="720080"/>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34" name="Oval 33">
                  <a:extLst>
                    <a:ext uri="{FF2B5EF4-FFF2-40B4-BE49-F238E27FC236}">
                      <a16:creationId xmlns:a16="http://schemas.microsoft.com/office/drawing/2014/main" id="{3A8CE0F7-F552-471D-ADC3-24D9A6103DCB}"/>
                    </a:ext>
                  </a:extLst>
                </p:cNvPr>
                <p:cNvSpPr/>
                <p:nvPr/>
              </p:nvSpPr>
              <p:spPr>
                <a:xfrm>
                  <a:off x="4929522" y="6244505"/>
                  <a:ext cx="595719" cy="595719"/>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35" name="Oval 34">
                  <a:extLst>
                    <a:ext uri="{FF2B5EF4-FFF2-40B4-BE49-F238E27FC236}">
                      <a16:creationId xmlns:a16="http://schemas.microsoft.com/office/drawing/2014/main" id="{5FF8183C-E59B-4F1C-B578-B223D1508540}"/>
                    </a:ext>
                  </a:extLst>
                </p:cNvPr>
                <p:cNvSpPr/>
                <p:nvPr/>
              </p:nvSpPr>
              <p:spPr>
                <a:xfrm>
                  <a:off x="7781439" y="5868621"/>
                  <a:ext cx="720080" cy="720080"/>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sp>
            <p:nvSpPr>
              <p:cNvPr id="17" name="Oval 16">
                <a:extLst>
                  <a:ext uri="{FF2B5EF4-FFF2-40B4-BE49-F238E27FC236}">
                    <a16:creationId xmlns:a16="http://schemas.microsoft.com/office/drawing/2014/main" id="{D6961516-ECE2-489E-AFCD-3479C4E4417C}"/>
                  </a:ext>
                </a:extLst>
              </p:cNvPr>
              <p:cNvSpPr/>
              <p:nvPr/>
            </p:nvSpPr>
            <p:spPr>
              <a:xfrm>
                <a:off x="10646736" y="4907911"/>
                <a:ext cx="418644" cy="418644"/>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8" name="Oval 17">
                <a:extLst>
                  <a:ext uri="{FF2B5EF4-FFF2-40B4-BE49-F238E27FC236}">
                    <a16:creationId xmlns:a16="http://schemas.microsoft.com/office/drawing/2014/main" id="{90C387AE-CF06-4F85-A951-8E038D6384B9}"/>
                  </a:ext>
                </a:extLst>
              </p:cNvPr>
              <p:cNvSpPr/>
              <p:nvPr/>
            </p:nvSpPr>
            <p:spPr>
              <a:xfrm flipH="1">
                <a:off x="5475561" y="6037978"/>
                <a:ext cx="509632" cy="524667"/>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19" name="Oval 47">
                <a:extLst>
                  <a:ext uri="{FF2B5EF4-FFF2-40B4-BE49-F238E27FC236}">
                    <a16:creationId xmlns:a16="http://schemas.microsoft.com/office/drawing/2014/main" id="{5FD6E5E8-C7FA-415B-9203-40F8CADD1F75}"/>
                  </a:ext>
                </a:extLst>
              </p:cNvPr>
              <p:cNvSpPr/>
              <p:nvPr/>
            </p:nvSpPr>
            <p:spPr>
              <a:xfrm flipH="1">
                <a:off x="4134002" y="6287484"/>
                <a:ext cx="263702" cy="2499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0" name="현 96">
                <a:extLst>
                  <a:ext uri="{FF2B5EF4-FFF2-40B4-BE49-F238E27FC236}">
                    <a16:creationId xmlns:a16="http://schemas.microsoft.com/office/drawing/2014/main" id="{70151EBB-0438-4FEC-A20F-F0C6E42FAD6D}"/>
                  </a:ext>
                </a:extLst>
              </p:cNvPr>
              <p:cNvSpPr/>
              <p:nvPr/>
            </p:nvSpPr>
            <p:spPr>
              <a:xfrm>
                <a:off x="4911525" y="6214691"/>
                <a:ext cx="784657" cy="784657"/>
              </a:xfrm>
              <a:prstGeom prst="chord">
                <a:avLst>
                  <a:gd name="adj1" fmla="val 10904884"/>
                  <a:gd name="adj2" fmla="val 21584496"/>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1" name="현 97">
                <a:extLst>
                  <a:ext uri="{FF2B5EF4-FFF2-40B4-BE49-F238E27FC236}">
                    <a16:creationId xmlns:a16="http://schemas.microsoft.com/office/drawing/2014/main" id="{155B245D-9EA7-4639-B797-2405A3D3A719}"/>
                  </a:ext>
                </a:extLst>
              </p:cNvPr>
              <p:cNvSpPr/>
              <p:nvPr/>
            </p:nvSpPr>
            <p:spPr>
              <a:xfrm>
                <a:off x="4554915" y="6352929"/>
                <a:ext cx="492156" cy="492156"/>
              </a:xfrm>
              <a:prstGeom prst="chord">
                <a:avLst>
                  <a:gd name="adj1" fmla="val 10904884"/>
                  <a:gd name="adj2" fmla="val 21584496"/>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grpSp>
          <p:nvGrpSpPr>
            <p:cNvPr id="48" name="그룹 1">
              <a:extLst>
                <a:ext uri="{FF2B5EF4-FFF2-40B4-BE49-F238E27FC236}">
                  <a16:creationId xmlns:a16="http://schemas.microsoft.com/office/drawing/2014/main" id="{BE36F011-700D-42BB-83D8-49193C71E92F}"/>
                </a:ext>
              </a:extLst>
            </p:cNvPr>
            <p:cNvGrpSpPr/>
            <p:nvPr/>
          </p:nvGrpSpPr>
          <p:grpSpPr>
            <a:xfrm>
              <a:off x="10163336" y="1855663"/>
              <a:ext cx="1080979" cy="3284588"/>
              <a:chOff x="7215326" y="1697502"/>
              <a:chExt cx="1080979" cy="3284588"/>
            </a:xfrm>
          </p:grpSpPr>
          <p:sp>
            <p:nvSpPr>
              <p:cNvPr id="49" name="Freeform 6">
                <a:extLst>
                  <a:ext uri="{FF2B5EF4-FFF2-40B4-BE49-F238E27FC236}">
                    <a16:creationId xmlns:a16="http://schemas.microsoft.com/office/drawing/2014/main" id="{1D3E6933-610E-41E8-B37E-D6BEB4CA9A82}"/>
                  </a:ext>
                </a:extLst>
              </p:cNvPr>
              <p:cNvSpPr>
                <a:spLocks/>
              </p:cNvSpPr>
              <p:nvPr/>
            </p:nvSpPr>
            <p:spPr bwMode="auto">
              <a:xfrm>
                <a:off x="7468137" y="1697502"/>
                <a:ext cx="553503" cy="583388"/>
              </a:xfrm>
              <a:custGeom>
                <a:avLst/>
                <a:gdLst/>
                <a:ahLst/>
                <a:cxnLst/>
                <a:rect l="l" t="t" r="r" b="b"/>
                <a:pathLst>
                  <a:path w="672533" h="708844">
                    <a:moveTo>
                      <a:pt x="329882" y="0"/>
                    </a:moveTo>
                    <a:lnTo>
                      <a:pt x="342651" y="0"/>
                    </a:lnTo>
                    <a:cubicBezTo>
                      <a:pt x="342651" y="67021"/>
                      <a:pt x="342651" y="146517"/>
                      <a:pt x="342651" y="240812"/>
                    </a:cubicBezTo>
                    <a:cubicBezTo>
                      <a:pt x="485245" y="384173"/>
                      <a:pt x="595915" y="540184"/>
                      <a:pt x="672533" y="708844"/>
                    </a:cubicBezTo>
                    <a:cubicBezTo>
                      <a:pt x="672533" y="708844"/>
                      <a:pt x="672533" y="708844"/>
                      <a:pt x="0" y="708844"/>
                    </a:cubicBezTo>
                    <a:cubicBezTo>
                      <a:pt x="76618" y="540184"/>
                      <a:pt x="187288" y="384173"/>
                      <a:pt x="329882" y="240812"/>
                    </a:cubicBezTo>
                    <a:cubicBezTo>
                      <a:pt x="329882" y="240812"/>
                      <a:pt x="329882" y="240812"/>
                      <a:pt x="329882"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ko-KR" altLang="en-US" sz="2700">
                  <a:cs typeface="B Nazanin" panose="00000700000000000000" pitchFamily="2" charset="-78"/>
                </a:endParaRPr>
              </a:p>
            </p:txBody>
          </p:sp>
          <p:sp>
            <p:nvSpPr>
              <p:cNvPr id="50" name="Freeform 7">
                <a:extLst>
                  <a:ext uri="{FF2B5EF4-FFF2-40B4-BE49-F238E27FC236}">
                    <a16:creationId xmlns:a16="http://schemas.microsoft.com/office/drawing/2014/main" id="{70A5B04C-BD12-4308-A530-3E2280B292A5}"/>
                  </a:ext>
                </a:extLst>
              </p:cNvPr>
              <p:cNvSpPr>
                <a:spLocks noEditPoints="1"/>
              </p:cNvSpPr>
              <p:nvPr/>
            </p:nvSpPr>
            <p:spPr bwMode="auto">
              <a:xfrm>
                <a:off x="7215326" y="2337769"/>
                <a:ext cx="1080979" cy="2644321"/>
              </a:xfrm>
              <a:custGeom>
                <a:avLst/>
                <a:gdLst>
                  <a:gd name="T0" fmla="*/ 418 w 617"/>
                  <a:gd name="T1" fmla="*/ 765 h 1524"/>
                  <a:gd name="T2" fmla="*/ 478 w 617"/>
                  <a:gd name="T3" fmla="*/ 0 h 1524"/>
                  <a:gd name="T4" fmla="*/ 139 w 617"/>
                  <a:gd name="T5" fmla="*/ 0 h 1524"/>
                  <a:gd name="T6" fmla="*/ 198 w 617"/>
                  <a:gd name="T7" fmla="*/ 765 h 1524"/>
                  <a:gd name="T8" fmla="*/ 0 w 617"/>
                  <a:gd name="T9" fmla="*/ 819 h 1524"/>
                  <a:gd name="T10" fmla="*/ 204 w 617"/>
                  <a:gd name="T11" fmla="*/ 1428 h 1524"/>
                  <a:gd name="T12" fmla="*/ 241 w 617"/>
                  <a:gd name="T13" fmla="*/ 861 h 1524"/>
                  <a:gd name="T14" fmla="*/ 316 w 617"/>
                  <a:gd name="T15" fmla="*/ 1524 h 1524"/>
                  <a:gd name="T16" fmla="*/ 375 w 617"/>
                  <a:gd name="T17" fmla="*/ 861 h 1524"/>
                  <a:gd name="T18" fmla="*/ 412 w 617"/>
                  <a:gd name="T19" fmla="*/ 1428 h 1524"/>
                  <a:gd name="T20" fmla="*/ 617 w 617"/>
                  <a:gd name="T21" fmla="*/ 819 h 1524"/>
                  <a:gd name="T22" fmla="*/ 418 w 617"/>
                  <a:gd name="T23" fmla="*/ 765 h 1524"/>
                  <a:gd name="T24" fmla="*/ 308 w 617"/>
                  <a:gd name="T25" fmla="*/ 67 h 1524"/>
                  <a:gd name="T26" fmla="*/ 418 w 617"/>
                  <a:gd name="T27" fmla="*/ 171 h 1524"/>
                  <a:gd name="T28" fmla="*/ 308 w 617"/>
                  <a:gd name="T29" fmla="*/ 275 h 1524"/>
                  <a:gd name="T30" fmla="*/ 198 w 617"/>
                  <a:gd name="T31" fmla="*/ 171 h 1524"/>
                  <a:gd name="T32" fmla="*/ 308 w 617"/>
                  <a:gd name="T33" fmla="*/ 67 h 1524"/>
                  <a:gd name="T34" fmla="*/ 308 w 617"/>
                  <a:gd name="T35" fmla="*/ 542 h 1524"/>
                  <a:gd name="T36" fmla="*/ 197 w 617"/>
                  <a:gd name="T37" fmla="*/ 436 h 1524"/>
                  <a:gd name="T38" fmla="*/ 308 w 617"/>
                  <a:gd name="T39" fmla="*/ 329 h 1524"/>
                  <a:gd name="T40" fmla="*/ 419 w 617"/>
                  <a:gd name="T41" fmla="*/ 436 h 1524"/>
                  <a:gd name="T42" fmla="*/ 308 w 617"/>
                  <a:gd name="T43" fmla="*/ 542 h 1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7" h="1524">
                    <a:moveTo>
                      <a:pt x="418" y="765"/>
                    </a:moveTo>
                    <a:cubicBezTo>
                      <a:pt x="542" y="472"/>
                      <a:pt x="564" y="215"/>
                      <a:pt x="478" y="0"/>
                    </a:cubicBezTo>
                    <a:cubicBezTo>
                      <a:pt x="139" y="0"/>
                      <a:pt x="139" y="0"/>
                      <a:pt x="139" y="0"/>
                    </a:cubicBezTo>
                    <a:cubicBezTo>
                      <a:pt x="52" y="215"/>
                      <a:pt x="74" y="472"/>
                      <a:pt x="198" y="765"/>
                    </a:cubicBezTo>
                    <a:cubicBezTo>
                      <a:pt x="0" y="819"/>
                      <a:pt x="0" y="819"/>
                      <a:pt x="0" y="819"/>
                    </a:cubicBezTo>
                    <a:cubicBezTo>
                      <a:pt x="204" y="1428"/>
                      <a:pt x="204" y="1428"/>
                      <a:pt x="204" y="1428"/>
                    </a:cubicBezTo>
                    <a:cubicBezTo>
                      <a:pt x="241" y="861"/>
                      <a:pt x="241" y="861"/>
                      <a:pt x="241" y="861"/>
                    </a:cubicBezTo>
                    <a:cubicBezTo>
                      <a:pt x="261" y="902"/>
                      <a:pt x="315" y="1523"/>
                      <a:pt x="316" y="1524"/>
                    </a:cubicBezTo>
                    <a:cubicBezTo>
                      <a:pt x="316" y="1524"/>
                      <a:pt x="355" y="902"/>
                      <a:pt x="375" y="861"/>
                    </a:cubicBezTo>
                    <a:cubicBezTo>
                      <a:pt x="412" y="1428"/>
                      <a:pt x="412" y="1428"/>
                      <a:pt x="412" y="1428"/>
                    </a:cubicBezTo>
                    <a:cubicBezTo>
                      <a:pt x="617" y="819"/>
                      <a:pt x="617" y="819"/>
                      <a:pt x="617" y="819"/>
                    </a:cubicBezTo>
                    <a:lnTo>
                      <a:pt x="418" y="765"/>
                    </a:lnTo>
                    <a:close/>
                    <a:moveTo>
                      <a:pt x="308" y="67"/>
                    </a:moveTo>
                    <a:cubicBezTo>
                      <a:pt x="369" y="67"/>
                      <a:pt x="418" y="114"/>
                      <a:pt x="418" y="171"/>
                    </a:cubicBezTo>
                    <a:cubicBezTo>
                      <a:pt x="418" y="229"/>
                      <a:pt x="369" y="275"/>
                      <a:pt x="308" y="275"/>
                    </a:cubicBezTo>
                    <a:cubicBezTo>
                      <a:pt x="247" y="275"/>
                      <a:pt x="198" y="229"/>
                      <a:pt x="198" y="171"/>
                    </a:cubicBezTo>
                    <a:cubicBezTo>
                      <a:pt x="198" y="114"/>
                      <a:pt x="247" y="67"/>
                      <a:pt x="308" y="67"/>
                    </a:cubicBezTo>
                    <a:close/>
                    <a:moveTo>
                      <a:pt x="308" y="542"/>
                    </a:moveTo>
                    <a:cubicBezTo>
                      <a:pt x="247" y="542"/>
                      <a:pt x="197" y="495"/>
                      <a:pt x="197" y="436"/>
                    </a:cubicBezTo>
                    <a:cubicBezTo>
                      <a:pt x="197" y="377"/>
                      <a:pt x="247" y="329"/>
                      <a:pt x="308" y="329"/>
                    </a:cubicBezTo>
                    <a:cubicBezTo>
                      <a:pt x="369" y="329"/>
                      <a:pt x="419" y="377"/>
                      <a:pt x="419" y="436"/>
                    </a:cubicBezTo>
                    <a:cubicBezTo>
                      <a:pt x="419" y="495"/>
                      <a:pt x="369" y="542"/>
                      <a:pt x="308" y="54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ko-KR" altLang="en-US" sz="2700" dirty="0">
                  <a:cs typeface="B Nazanin" panose="00000700000000000000" pitchFamily="2" charset="-78"/>
                </a:endParaRPr>
              </a:p>
            </p:txBody>
          </p:sp>
          <p:sp>
            <p:nvSpPr>
              <p:cNvPr id="51" name="Rectangle 50">
                <a:extLst>
                  <a:ext uri="{FF2B5EF4-FFF2-40B4-BE49-F238E27FC236}">
                    <a16:creationId xmlns:a16="http://schemas.microsoft.com/office/drawing/2014/main" id="{5B9058AB-4CA3-48A3-9797-5D81BA74A4A3}"/>
                  </a:ext>
                </a:extLst>
              </p:cNvPr>
              <p:cNvSpPr/>
              <p:nvPr/>
            </p:nvSpPr>
            <p:spPr>
              <a:xfrm>
                <a:off x="7469187" y="2902886"/>
                <a:ext cx="514618" cy="4741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grpSp>
      <p:grpSp>
        <p:nvGrpSpPr>
          <p:cNvPr id="52" name="Group 51">
            <a:extLst>
              <a:ext uri="{FF2B5EF4-FFF2-40B4-BE49-F238E27FC236}">
                <a16:creationId xmlns:a16="http://schemas.microsoft.com/office/drawing/2014/main" id="{2B856929-564E-4883-9553-3F29425592A0}"/>
              </a:ext>
            </a:extLst>
          </p:cNvPr>
          <p:cNvGrpSpPr/>
          <p:nvPr/>
        </p:nvGrpSpPr>
        <p:grpSpPr>
          <a:xfrm>
            <a:off x="2246005" y="1765354"/>
            <a:ext cx="4364890" cy="3809523"/>
            <a:chOff x="397611" y="1919297"/>
            <a:chExt cx="5702157" cy="4976643"/>
          </a:xfrm>
        </p:grpSpPr>
        <p:sp>
          <p:nvSpPr>
            <p:cNvPr id="53" name="Freeform: Shape 52">
              <a:extLst>
                <a:ext uri="{FF2B5EF4-FFF2-40B4-BE49-F238E27FC236}">
                  <a16:creationId xmlns:a16="http://schemas.microsoft.com/office/drawing/2014/main" id="{C9B6F9F3-EF50-436C-9770-9BFC1CC0124E}"/>
                </a:ext>
              </a:extLst>
            </p:cNvPr>
            <p:cNvSpPr/>
            <p:nvPr/>
          </p:nvSpPr>
          <p:spPr>
            <a:xfrm>
              <a:off x="2578425" y="3815455"/>
              <a:ext cx="1775467" cy="3057953"/>
            </a:xfrm>
            <a:custGeom>
              <a:avLst/>
              <a:gdLst>
                <a:gd name="connsiteX0" fmla="*/ 915170 w 1089115"/>
                <a:gd name="connsiteY0" fmla="*/ 763556 h 1402529"/>
                <a:gd name="connsiteX1" fmla="*/ 803125 w 1089115"/>
                <a:gd name="connsiteY1" fmla="*/ 377665 h 1402529"/>
                <a:gd name="connsiteX2" fmla="*/ 801949 w 1089115"/>
                <a:gd name="connsiteY2" fmla="*/ 364344 h 1402529"/>
                <a:gd name="connsiteX3" fmla="*/ 801949 w 1089115"/>
                <a:gd name="connsiteY3" fmla="*/ 209204 h 1402529"/>
                <a:gd name="connsiteX4" fmla="*/ 802733 w 1089115"/>
                <a:gd name="connsiteY4" fmla="*/ 99117 h 1402529"/>
                <a:gd name="connsiteX5" fmla="*/ 805083 w 1089115"/>
                <a:gd name="connsiteY5" fmla="*/ 63075 h 1402529"/>
                <a:gd name="connsiteX6" fmla="*/ 800774 w 1089115"/>
                <a:gd name="connsiteY6" fmla="*/ 46620 h 1402529"/>
                <a:gd name="connsiteX7" fmla="*/ 766690 w 1089115"/>
                <a:gd name="connsiteY7" fmla="*/ 14104 h 1402529"/>
                <a:gd name="connsiteX8" fmla="*/ 757680 w 1089115"/>
                <a:gd name="connsiteY8" fmla="*/ 24290 h 1402529"/>
                <a:gd name="connsiteX9" fmla="*/ 752195 w 1089115"/>
                <a:gd name="connsiteY9" fmla="*/ 50930 h 1402529"/>
                <a:gd name="connsiteX10" fmla="*/ 716936 w 1089115"/>
                <a:gd name="connsiteY10" fmla="*/ 101860 h 1402529"/>
                <a:gd name="connsiteX11" fmla="*/ 583343 w 1089115"/>
                <a:gd name="connsiteY11" fmla="*/ 184523 h 1402529"/>
                <a:gd name="connsiteX12" fmla="*/ 574332 w 1089115"/>
                <a:gd name="connsiteY12" fmla="*/ 191183 h 1402529"/>
                <a:gd name="connsiteX13" fmla="*/ 555135 w 1089115"/>
                <a:gd name="connsiteY13" fmla="*/ 205678 h 1402529"/>
                <a:gd name="connsiteX14" fmla="*/ 521052 w 1089115"/>
                <a:gd name="connsiteY14" fmla="*/ 208812 h 1402529"/>
                <a:gd name="connsiteX15" fmla="*/ 515567 w 1089115"/>
                <a:gd name="connsiteY15" fmla="*/ 202152 h 1402529"/>
                <a:gd name="connsiteX16" fmla="*/ 487751 w 1089115"/>
                <a:gd name="connsiteY16" fmla="*/ 189224 h 1402529"/>
                <a:gd name="connsiteX17" fmla="*/ 467379 w 1089115"/>
                <a:gd name="connsiteY17" fmla="*/ 179822 h 1402529"/>
                <a:gd name="connsiteX18" fmla="*/ 404305 w 1089115"/>
                <a:gd name="connsiteY18" fmla="*/ 147697 h 1402529"/>
                <a:gd name="connsiteX19" fmla="*/ 400779 w 1089115"/>
                <a:gd name="connsiteY19" fmla="*/ 146130 h 1402529"/>
                <a:gd name="connsiteX20" fmla="*/ 389418 w 1089115"/>
                <a:gd name="connsiteY20" fmla="*/ 139469 h 1402529"/>
                <a:gd name="connsiteX21" fmla="*/ 237803 w 1089115"/>
                <a:gd name="connsiteY21" fmla="*/ 64250 h 1402529"/>
                <a:gd name="connsiteX22" fmla="*/ 181780 w 1089115"/>
                <a:gd name="connsiteY22" fmla="*/ 36435 h 1402529"/>
                <a:gd name="connsiteX23" fmla="*/ 167285 w 1089115"/>
                <a:gd name="connsiteY23" fmla="*/ 18021 h 1402529"/>
                <a:gd name="connsiteX24" fmla="*/ 159450 w 1089115"/>
                <a:gd name="connsiteY24" fmla="*/ 0 h 1402529"/>
                <a:gd name="connsiteX25" fmla="*/ 138294 w 1089115"/>
                <a:gd name="connsiteY25" fmla="*/ 24681 h 1402529"/>
                <a:gd name="connsiteX26" fmla="*/ 129283 w 1089115"/>
                <a:gd name="connsiteY26" fmla="*/ 81880 h 1402529"/>
                <a:gd name="connsiteX27" fmla="*/ 129283 w 1089115"/>
                <a:gd name="connsiteY27" fmla="*/ 103035 h 1402529"/>
                <a:gd name="connsiteX28" fmla="*/ 126541 w 1089115"/>
                <a:gd name="connsiteY28" fmla="*/ 121840 h 1402529"/>
                <a:gd name="connsiteX29" fmla="*/ 121448 w 1089115"/>
                <a:gd name="connsiteY29" fmla="*/ 167285 h 1402529"/>
                <a:gd name="connsiteX30" fmla="*/ 162976 w 1089115"/>
                <a:gd name="connsiteY30" fmla="*/ 363561 h 1402529"/>
                <a:gd name="connsiteX31" fmla="*/ 170811 w 1089115"/>
                <a:gd name="connsiteY31" fmla="*/ 408614 h 1402529"/>
                <a:gd name="connsiteX32" fmla="*/ 124191 w 1089115"/>
                <a:gd name="connsiteY32" fmla="*/ 680110 h 1402529"/>
                <a:gd name="connsiteX33" fmla="*/ 76395 w 1089115"/>
                <a:gd name="connsiteY33" fmla="*/ 958265 h 1402529"/>
                <a:gd name="connsiteX34" fmla="*/ 28599 w 1089115"/>
                <a:gd name="connsiteY34" fmla="*/ 1234853 h 1402529"/>
                <a:gd name="connsiteX35" fmla="*/ 0 w 1089115"/>
                <a:gd name="connsiteY35" fmla="*/ 1403313 h 1402529"/>
                <a:gd name="connsiteX36" fmla="*/ 327126 w 1089115"/>
                <a:gd name="connsiteY36" fmla="*/ 1403313 h 1402529"/>
                <a:gd name="connsiteX37" fmla="*/ 465812 w 1089115"/>
                <a:gd name="connsiteY37" fmla="*/ 1403313 h 1402529"/>
                <a:gd name="connsiteX38" fmla="*/ 776484 w 1089115"/>
                <a:gd name="connsiteY38" fmla="*/ 1403313 h 1402529"/>
                <a:gd name="connsiteX39" fmla="*/ 891272 w 1089115"/>
                <a:gd name="connsiteY39" fmla="*/ 1403313 h 1402529"/>
                <a:gd name="connsiteX40" fmla="*/ 1089899 w 1089115"/>
                <a:gd name="connsiteY40" fmla="*/ 1403313 h 1402529"/>
                <a:gd name="connsiteX41" fmla="*/ 915170 w 1089115"/>
                <a:gd name="connsiteY41" fmla="*/ 763556 h 1402529"/>
                <a:gd name="connsiteX0" fmla="*/ 922007 w 1096736"/>
                <a:gd name="connsiteY0" fmla="*/ 763556 h 2182784"/>
                <a:gd name="connsiteX1" fmla="*/ 809962 w 1096736"/>
                <a:gd name="connsiteY1" fmla="*/ 377665 h 2182784"/>
                <a:gd name="connsiteX2" fmla="*/ 808786 w 1096736"/>
                <a:gd name="connsiteY2" fmla="*/ 364344 h 2182784"/>
                <a:gd name="connsiteX3" fmla="*/ 808786 w 1096736"/>
                <a:gd name="connsiteY3" fmla="*/ 209204 h 2182784"/>
                <a:gd name="connsiteX4" fmla="*/ 809570 w 1096736"/>
                <a:gd name="connsiteY4" fmla="*/ 99117 h 2182784"/>
                <a:gd name="connsiteX5" fmla="*/ 811920 w 1096736"/>
                <a:gd name="connsiteY5" fmla="*/ 63075 h 2182784"/>
                <a:gd name="connsiteX6" fmla="*/ 807611 w 1096736"/>
                <a:gd name="connsiteY6" fmla="*/ 46620 h 2182784"/>
                <a:gd name="connsiteX7" fmla="*/ 773527 w 1096736"/>
                <a:gd name="connsiteY7" fmla="*/ 14104 h 2182784"/>
                <a:gd name="connsiteX8" fmla="*/ 764517 w 1096736"/>
                <a:gd name="connsiteY8" fmla="*/ 24290 h 2182784"/>
                <a:gd name="connsiteX9" fmla="*/ 759032 w 1096736"/>
                <a:gd name="connsiteY9" fmla="*/ 50930 h 2182784"/>
                <a:gd name="connsiteX10" fmla="*/ 723773 w 1096736"/>
                <a:gd name="connsiteY10" fmla="*/ 101860 h 2182784"/>
                <a:gd name="connsiteX11" fmla="*/ 590180 w 1096736"/>
                <a:gd name="connsiteY11" fmla="*/ 184523 h 2182784"/>
                <a:gd name="connsiteX12" fmla="*/ 581169 w 1096736"/>
                <a:gd name="connsiteY12" fmla="*/ 191183 h 2182784"/>
                <a:gd name="connsiteX13" fmla="*/ 561972 w 1096736"/>
                <a:gd name="connsiteY13" fmla="*/ 205678 h 2182784"/>
                <a:gd name="connsiteX14" fmla="*/ 527889 w 1096736"/>
                <a:gd name="connsiteY14" fmla="*/ 208812 h 2182784"/>
                <a:gd name="connsiteX15" fmla="*/ 522404 w 1096736"/>
                <a:gd name="connsiteY15" fmla="*/ 202152 h 2182784"/>
                <a:gd name="connsiteX16" fmla="*/ 494588 w 1096736"/>
                <a:gd name="connsiteY16" fmla="*/ 189224 h 2182784"/>
                <a:gd name="connsiteX17" fmla="*/ 474216 w 1096736"/>
                <a:gd name="connsiteY17" fmla="*/ 179822 h 2182784"/>
                <a:gd name="connsiteX18" fmla="*/ 411142 w 1096736"/>
                <a:gd name="connsiteY18" fmla="*/ 147697 h 2182784"/>
                <a:gd name="connsiteX19" fmla="*/ 407616 w 1096736"/>
                <a:gd name="connsiteY19" fmla="*/ 146130 h 2182784"/>
                <a:gd name="connsiteX20" fmla="*/ 396255 w 1096736"/>
                <a:gd name="connsiteY20" fmla="*/ 139469 h 2182784"/>
                <a:gd name="connsiteX21" fmla="*/ 244640 w 1096736"/>
                <a:gd name="connsiteY21" fmla="*/ 64250 h 2182784"/>
                <a:gd name="connsiteX22" fmla="*/ 188617 w 1096736"/>
                <a:gd name="connsiteY22" fmla="*/ 36435 h 2182784"/>
                <a:gd name="connsiteX23" fmla="*/ 174122 w 1096736"/>
                <a:gd name="connsiteY23" fmla="*/ 18021 h 2182784"/>
                <a:gd name="connsiteX24" fmla="*/ 166287 w 1096736"/>
                <a:gd name="connsiteY24" fmla="*/ 0 h 2182784"/>
                <a:gd name="connsiteX25" fmla="*/ 145131 w 1096736"/>
                <a:gd name="connsiteY25" fmla="*/ 24681 h 2182784"/>
                <a:gd name="connsiteX26" fmla="*/ 136120 w 1096736"/>
                <a:gd name="connsiteY26" fmla="*/ 81880 h 2182784"/>
                <a:gd name="connsiteX27" fmla="*/ 136120 w 1096736"/>
                <a:gd name="connsiteY27" fmla="*/ 103035 h 2182784"/>
                <a:gd name="connsiteX28" fmla="*/ 133378 w 1096736"/>
                <a:gd name="connsiteY28" fmla="*/ 121840 h 2182784"/>
                <a:gd name="connsiteX29" fmla="*/ 128285 w 1096736"/>
                <a:gd name="connsiteY29" fmla="*/ 167285 h 2182784"/>
                <a:gd name="connsiteX30" fmla="*/ 169813 w 1096736"/>
                <a:gd name="connsiteY30" fmla="*/ 363561 h 2182784"/>
                <a:gd name="connsiteX31" fmla="*/ 177648 w 1096736"/>
                <a:gd name="connsiteY31" fmla="*/ 408614 h 2182784"/>
                <a:gd name="connsiteX32" fmla="*/ 131028 w 1096736"/>
                <a:gd name="connsiteY32" fmla="*/ 680110 h 2182784"/>
                <a:gd name="connsiteX33" fmla="*/ 83232 w 1096736"/>
                <a:gd name="connsiteY33" fmla="*/ 958265 h 2182784"/>
                <a:gd name="connsiteX34" fmla="*/ 35436 w 1096736"/>
                <a:gd name="connsiteY34" fmla="*/ 1234853 h 2182784"/>
                <a:gd name="connsiteX35" fmla="*/ 0 w 1096736"/>
                <a:gd name="connsiteY35" fmla="*/ 2182784 h 2182784"/>
                <a:gd name="connsiteX36" fmla="*/ 333963 w 1096736"/>
                <a:gd name="connsiteY36" fmla="*/ 1403313 h 2182784"/>
                <a:gd name="connsiteX37" fmla="*/ 472649 w 1096736"/>
                <a:gd name="connsiteY37" fmla="*/ 1403313 h 2182784"/>
                <a:gd name="connsiteX38" fmla="*/ 783321 w 1096736"/>
                <a:gd name="connsiteY38" fmla="*/ 1403313 h 2182784"/>
                <a:gd name="connsiteX39" fmla="*/ 898109 w 1096736"/>
                <a:gd name="connsiteY39" fmla="*/ 1403313 h 2182784"/>
                <a:gd name="connsiteX40" fmla="*/ 1096736 w 1096736"/>
                <a:gd name="connsiteY40" fmla="*/ 1403313 h 2182784"/>
                <a:gd name="connsiteX41" fmla="*/ 922007 w 1096736"/>
                <a:gd name="connsiteY41" fmla="*/ 763556 h 2182784"/>
                <a:gd name="connsiteX0" fmla="*/ 922007 w 1096736"/>
                <a:gd name="connsiteY0" fmla="*/ 763556 h 2183631"/>
                <a:gd name="connsiteX1" fmla="*/ 809962 w 1096736"/>
                <a:gd name="connsiteY1" fmla="*/ 377665 h 2183631"/>
                <a:gd name="connsiteX2" fmla="*/ 808786 w 1096736"/>
                <a:gd name="connsiteY2" fmla="*/ 364344 h 2183631"/>
                <a:gd name="connsiteX3" fmla="*/ 808786 w 1096736"/>
                <a:gd name="connsiteY3" fmla="*/ 209204 h 2183631"/>
                <a:gd name="connsiteX4" fmla="*/ 809570 w 1096736"/>
                <a:gd name="connsiteY4" fmla="*/ 99117 h 2183631"/>
                <a:gd name="connsiteX5" fmla="*/ 811920 w 1096736"/>
                <a:gd name="connsiteY5" fmla="*/ 63075 h 2183631"/>
                <a:gd name="connsiteX6" fmla="*/ 807611 w 1096736"/>
                <a:gd name="connsiteY6" fmla="*/ 46620 h 2183631"/>
                <a:gd name="connsiteX7" fmla="*/ 773527 w 1096736"/>
                <a:gd name="connsiteY7" fmla="*/ 14104 h 2183631"/>
                <a:gd name="connsiteX8" fmla="*/ 764517 w 1096736"/>
                <a:gd name="connsiteY8" fmla="*/ 24290 h 2183631"/>
                <a:gd name="connsiteX9" fmla="*/ 759032 w 1096736"/>
                <a:gd name="connsiteY9" fmla="*/ 50930 h 2183631"/>
                <a:gd name="connsiteX10" fmla="*/ 723773 w 1096736"/>
                <a:gd name="connsiteY10" fmla="*/ 101860 h 2183631"/>
                <a:gd name="connsiteX11" fmla="*/ 590180 w 1096736"/>
                <a:gd name="connsiteY11" fmla="*/ 184523 h 2183631"/>
                <a:gd name="connsiteX12" fmla="*/ 581169 w 1096736"/>
                <a:gd name="connsiteY12" fmla="*/ 191183 h 2183631"/>
                <a:gd name="connsiteX13" fmla="*/ 561972 w 1096736"/>
                <a:gd name="connsiteY13" fmla="*/ 205678 h 2183631"/>
                <a:gd name="connsiteX14" fmla="*/ 527889 w 1096736"/>
                <a:gd name="connsiteY14" fmla="*/ 208812 h 2183631"/>
                <a:gd name="connsiteX15" fmla="*/ 522404 w 1096736"/>
                <a:gd name="connsiteY15" fmla="*/ 202152 h 2183631"/>
                <a:gd name="connsiteX16" fmla="*/ 494588 w 1096736"/>
                <a:gd name="connsiteY16" fmla="*/ 189224 h 2183631"/>
                <a:gd name="connsiteX17" fmla="*/ 474216 w 1096736"/>
                <a:gd name="connsiteY17" fmla="*/ 179822 h 2183631"/>
                <a:gd name="connsiteX18" fmla="*/ 411142 w 1096736"/>
                <a:gd name="connsiteY18" fmla="*/ 147697 h 2183631"/>
                <a:gd name="connsiteX19" fmla="*/ 407616 w 1096736"/>
                <a:gd name="connsiteY19" fmla="*/ 146130 h 2183631"/>
                <a:gd name="connsiteX20" fmla="*/ 396255 w 1096736"/>
                <a:gd name="connsiteY20" fmla="*/ 139469 h 2183631"/>
                <a:gd name="connsiteX21" fmla="*/ 244640 w 1096736"/>
                <a:gd name="connsiteY21" fmla="*/ 64250 h 2183631"/>
                <a:gd name="connsiteX22" fmla="*/ 188617 w 1096736"/>
                <a:gd name="connsiteY22" fmla="*/ 36435 h 2183631"/>
                <a:gd name="connsiteX23" fmla="*/ 174122 w 1096736"/>
                <a:gd name="connsiteY23" fmla="*/ 18021 h 2183631"/>
                <a:gd name="connsiteX24" fmla="*/ 166287 w 1096736"/>
                <a:gd name="connsiteY24" fmla="*/ 0 h 2183631"/>
                <a:gd name="connsiteX25" fmla="*/ 145131 w 1096736"/>
                <a:gd name="connsiteY25" fmla="*/ 24681 h 2183631"/>
                <a:gd name="connsiteX26" fmla="*/ 136120 w 1096736"/>
                <a:gd name="connsiteY26" fmla="*/ 81880 h 2183631"/>
                <a:gd name="connsiteX27" fmla="*/ 136120 w 1096736"/>
                <a:gd name="connsiteY27" fmla="*/ 103035 h 2183631"/>
                <a:gd name="connsiteX28" fmla="*/ 133378 w 1096736"/>
                <a:gd name="connsiteY28" fmla="*/ 121840 h 2183631"/>
                <a:gd name="connsiteX29" fmla="*/ 128285 w 1096736"/>
                <a:gd name="connsiteY29" fmla="*/ 167285 h 2183631"/>
                <a:gd name="connsiteX30" fmla="*/ 169813 w 1096736"/>
                <a:gd name="connsiteY30" fmla="*/ 363561 h 2183631"/>
                <a:gd name="connsiteX31" fmla="*/ 177648 w 1096736"/>
                <a:gd name="connsiteY31" fmla="*/ 408614 h 2183631"/>
                <a:gd name="connsiteX32" fmla="*/ 131028 w 1096736"/>
                <a:gd name="connsiteY32" fmla="*/ 680110 h 2183631"/>
                <a:gd name="connsiteX33" fmla="*/ 83232 w 1096736"/>
                <a:gd name="connsiteY33" fmla="*/ 958265 h 2183631"/>
                <a:gd name="connsiteX34" fmla="*/ 35436 w 1096736"/>
                <a:gd name="connsiteY34" fmla="*/ 1234853 h 2183631"/>
                <a:gd name="connsiteX35" fmla="*/ 0 w 1096736"/>
                <a:gd name="connsiteY35" fmla="*/ 2182784 h 2183631"/>
                <a:gd name="connsiteX36" fmla="*/ 472649 w 1096736"/>
                <a:gd name="connsiteY36" fmla="*/ 1403313 h 2183631"/>
                <a:gd name="connsiteX37" fmla="*/ 783321 w 1096736"/>
                <a:gd name="connsiteY37" fmla="*/ 1403313 h 2183631"/>
                <a:gd name="connsiteX38" fmla="*/ 898109 w 1096736"/>
                <a:gd name="connsiteY38" fmla="*/ 1403313 h 2183631"/>
                <a:gd name="connsiteX39" fmla="*/ 1096736 w 1096736"/>
                <a:gd name="connsiteY39" fmla="*/ 1403313 h 2183631"/>
                <a:gd name="connsiteX40" fmla="*/ 922007 w 1096736"/>
                <a:gd name="connsiteY40" fmla="*/ 763556 h 2183631"/>
                <a:gd name="connsiteX0" fmla="*/ 922007 w 1096736"/>
                <a:gd name="connsiteY0" fmla="*/ 763556 h 2183631"/>
                <a:gd name="connsiteX1" fmla="*/ 809962 w 1096736"/>
                <a:gd name="connsiteY1" fmla="*/ 377665 h 2183631"/>
                <a:gd name="connsiteX2" fmla="*/ 808786 w 1096736"/>
                <a:gd name="connsiteY2" fmla="*/ 364344 h 2183631"/>
                <a:gd name="connsiteX3" fmla="*/ 808786 w 1096736"/>
                <a:gd name="connsiteY3" fmla="*/ 209204 h 2183631"/>
                <a:gd name="connsiteX4" fmla="*/ 809570 w 1096736"/>
                <a:gd name="connsiteY4" fmla="*/ 99117 h 2183631"/>
                <a:gd name="connsiteX5" fmla="*/ 811920 w 1096736"/>
                <a:gd name="connsiteY5" fmla="*/ 63075 h 2183631"/>
                <a:gd name="connsiteX6" fmla="*/ 807611 w 1096736"/>
                <a:gd name="connsiteY6" fmla="*/ 46620 h 2183631"/>
                <a:gd name="connsiteX7" fmla="*/ 773527 w 1096736"/>
                <a:gd name="connsiteY7" fmla="*/ 14104 h 2183631"/>
                <a:gd name="connsiteX8" fmla="*/ 764517 w 1096736"/>
                <a:gd name="connsiteY8" fmla="*/ 24290 h 2183631"/>
                <a:gd name="connsiteX9" fmla="*/ 759032 w 1096736"/>
                <a:gd name="connsiteY9" fmla="*/ 50930 h 2183631"/>
                <a:gd name="connsiteX10" fmla="*/ 723773 w 1096736"/>
                <a:gd name="connsiteY10" fmla="*/ 101860 h 2183631"/>
                <a:gd name="connsiteX11" fmla="*/ 590180 w 1096736"/>
                <a:gd name="connsiteY11" fmla="*/ 184523 h 2183631"/>
                <a:gd name="connsiteX12" fmla="*/ 581169 w 1096736"/>
                <a:gd name="connsiteY12" fmla="*/ 191183 h 2183631"/>
                <a:gd name="connsiteX13" fmla="*/ 561972 w 1096736"/>
                <a:gd name="connsiteY13" fmla="*/ 205678 h 2183631"/>
                <a:gd name="connsiteX14" fmla="*/ 527889 w 1096736"/>
                <a:gd name="connsiteY14" fmla="*/ 208812 h 2183631"/>
                <a:gd name="connsiteX15" fmla="*/ 522404 w 1096736"/>
                <a:gd name="connsiteY15" fmla="*/ 202152 h 2183631"/>
                <a:gd name="connsiteX16" fmla="*/ 494588 w 1096736"/>
                <a:gd name="connsiteY16" fmla="*/ 189224 h 2183631"/>
                <a:gd name="connsiteX17" fmla="*/ 474216 w 1096736"/>
                <a:gd name="connsiteY17" fmla="*/ 179822 h 2183631"/>
                <a:gd name="connsiteX18" fmla="*/ 411142 w 1096736"/>
                <a:gd name="connsiteY18" fmla="*/ 147697 h 2183631"/>
                <a:gd name="connsiteX19" fmla="*/ 407616 w 1096736"/>
                <a:gd name="connsiteY19" fmla="*/ 146130 h 2183631"/>
                <a:gd name="connsiteX20" fmla="*/ 396255 w 1096736"/>
                <a:gd name="connsiteY20" fmla="*/ 139469 h 2183631"/>
                <a:gd name="connsiteX21" fmla="*/ 244640 w 1096736"/>
                <a:gd name="connsiteY21" fmla="*/ 64250 h 2183631"/>
                <a:gd name="connsiteX22" fmla="*/ 188617 w 1096736"/>
                <a:gd name="connsiteY22" fmla="*/ 36435 h 2183631"/>
                <a:gd name="connsiteX23" fmla="*/ 174122 w 1096736"/>
                <a:gd name="connsiteY23" fmla="*/ 18021 h 2183631"/>
                <a:gd name="connsiteX24" fmla="*/ 166287 w 1096736"/>
                <a:gd name="connsiteY24" fmla="*/ 0 h 2183631"/>
                <a:gd name="connsiteX25" fmla="*/ 145131 w 1096736"/>
                <a:gd name="connsiteY25" fmla="*/ 24681 h 2183631"/>
                <a:gd name="connsiteX26" fmla="*/ 136120 w 1096736"/>
                <a:gd name="connsiteY26" fmla="*/ 81880 h 2183631"/>
                <a:gd name="connsiteX27" fmla="*/ 136120 w 1096736"/>
                <a:gd name="connsiteY27" fmla="*/ 103035 h 2183631"/>
                <a:gd name="connsiteX28" fmla="*/ 133378 w 1096736"/>
                <a:gd name="connsiteY28" fmla="*/ 121840 h 2183631"/>
                <a:gd name="connsiteX29" fmla="*/ 128285 w 1096736"/>
                <a:gd name="connsiteY29" fmla="*/ 167285 h 2183631"/>
                <a:gd name="connsiteX30" fmla="*/ 169813 w 1096736"/>
                <a:gd name="connsiteY30" fmla="*/ 363561 h 2183631"/>
                <a:gd name="connsiteX31" fmla="*/ 177648 w 1096736"/>
                <a:gd name="connsiteY31" fmla="*/ 408614 h 2183631"/>
                <a:gd name="connsiteX32" fmla="*/ 131028 w 1096736"/>
                <a:gd name="connsiteY32" fmla="*/ 680110 h 2183631"/>
                <a:gd name="connsiteX33" fmla="*/ 83232 w 1096736"/>
                <a:gd name="connsiteY33" fmla="*/ 958265 h 2183631"/>
                <a:gd name="connsiteX34" fmla="*/ 35436 w 1096736"/>
                <a:gd name="connsiteY34" fmla="*/ 1234853 h 2183631"/>
                <a:gd name="connsiteX35" fmla="*/ 0 w 1096736"/>
                <a:gd name="connsiteY35" fmla="*/ 2182784 h 2183631"/>
                <a:gd name="connsiteX36" fmla="*/ 783321 w 1096736"/>
                <a:gd name="connsiteY36" fmla="*/ 1403313 h 2183631"/>
                <a:gd name="connsiteX37" fmla="*/ 898109 w 1096736"/>
                <a:gd name="connsiteY37" fmla="*/ 1403313 h 2183631"/>
                <a:gd name="connsiteX38" fmla="*/ 1096736 w 1096736"/>
                <a:gd name="connsiteY38" fmla="*/ 1403313 h 2183631"/>
                <a:gd name="connsiteX39" fmla="*/ 922007 w 1096736"/>
                <a:gd name="connsiteY39" fmla="*/ 763556 h 2183631"/>
                <a:gd name="connsiteX0" fmla="*/ 922007 w 1096736"/>
                <a:gd name="connsiteY0" fmla="*/ 763556 h 2183631"/>
                <a:gd name="connsiteX1" fmla="*/ 809962 w 1096736"/>
                <a:gd name="connsiteY1" fmla="*/ 377665 h 2183631"/>
                <a:gd name="connsiteX2" fmla="*/ 808786 w 1096736"/>
                <a:gd name="connsiteY2" fmla="*/ 364344 h 2183631"/>
                <a:gd name="connsiteX3" fmla="*/ 808786 w 1096736"/>
                <a:gd name="connsiteY3" fmla="*/ 209204 h 2183631"/>
                <a:gd name="connsiteX4" fmla="*/ 809570 w 1096736"/>
                <a:gd name="connsiteY4" fmla="*/ 99117 h 2183631"/>
                <a:gd name="connsiteX5" fmla="*/ 811920 w 1096736"/>
                <a:gd name="connsiteY5" fmla="*/ 63075 h 2183631"/>
                <a:gd name="connsiteX6" fmla="*/ 807611 w 1096736"/>
                <a:gd name="connsiteY6" fmla="*/ 46620 h 2183631"/>
                <a:gd name="connsiteX7" fmla="*/ 773527 w 1096736"/>
                <a:gd name="connsiteY7" fmla="*/ 14104 h 2183631"/>
                <a:gd name="connsiteX8" fmla="*/ 764517 w 1096736"/>
                <a:gd name="connsiteY8" fmla="*/ 24290 h 2183631"/>
                <a:gd name="connsiteX9" fmla="*/ 759032 w 1096736"/>
                <a:gd name="connsiteY9" fmla="*/ 50930 h 2183631"/>
                <a:gd name="connsiteX10" fmla="*/ 723773 w 1096736"/>
                <a:gd name="connsiteY10" fmla="*/ 101860 h 2183631"/>
                <a:gd name="connsiteX11" fmla="*/ 590180 w 1096736"/>
                <a:gd name="connsiteY11" fmla="*/ 184523 h 2183631"/>
                <a:gd name="connsiteX12" fmla="*/ 581169 w 1096736"/>
                <a:gd name="connsiteY12" fmla="*/ 191183 h 2183631"/>
                <a:gd name="connsiteX13" fmla="*/ 561972 w 1096736"/>
                <a:gd name="connsiteY13" fmla="*/ 205678 h 2183631"/>
                <a:gd name="connsiteX14" fmla="*/ 527889 w 1096736"/>
                <a:gd name="connsiteY14" fmla="*/ 208812 h 2183631"/>
                <a:gd name="connsiteX15" fmla="*/ 522404 w 1096736"/>
                <a:gd name="connsiteY15" fmla="*/ 202152 h 2183631"/>
                <a:gd name="connsiteX16" fmla="*/ 494588 w 1096736"/>
                <a:gd name="connsiteY16" fmla="*/ 189224 h 2183631"/>
                <a:gd name="connsiteX17" fmla="*/ 474216 w 1096736"/>
                <a:gd name="connsiteY17" fmla="*/ 179822 h 2183631"/>
                <a:gd name="connsiteX18" fmla="*/ 411142 w 1096736"/>
                <a:gd name="connsiteY18" fmla="*/ 147697 h 2183631"/>
                <a:gd name="connsiteX19" fmla="*/ 407616 w 1096736"/>
                <a:gd name="connsiteY19" fmla="*/ 146130 h 2183631"/>
                <a:gd name="connsiteX20" fmla="*/ 396255 w 1096736"/>
                <a:gd name="connsiteY20" fmla="*/ 139469 h 2183631"/>
                <a:gd name="connsiteX21" fmla="*/ 244640 w 1096736"/>
                <a:gd name="connsiteY21" fmla="*/ 64250 h 2183631"/>
                <a:gd name="connsiteX22" fmla="*/ 188617 w 1096736"/>
                <a:gd name="connsiteY22" fmla="*/ 36435 h 2183631"/>
                <a:gd name="connsiteX23" fmla="*/ 174122 w 1096736"/>
                <a:gd name="connsiteY23" fmla="*/ 18021 h 2183631"/>
                <a:gd name="connsiteX24" fmla="*/ 166287 w 1096736"/>
                <a:gd name="connsiteY24" fmla="*/ 0 h 2183631"/>
                <a:gd name="connsiteX25" fmla="*/ 145131 w 1096736"/>
                <a:gd name="connsiteY25" fmla="*/ 24681 h 2183631"/>
                <a:gd name="connsiteX26" fmla="*/ 136120 w 1096736"/>
                <a:gd name="connsiteY26" fmla="*/ 81880 h 2183631"/>
                <a:gd name="connsiteX27" fmla="*/ 136120 w 1096736"/>
                <a:gd name="connsiteY27" fmla="*/ 103035 h 2183631"/>
                <a:gd name="connsiteX28" fmla="*/ 133378 w 1096736"/>
                <a:gd name="connsiteY28" fmla="*/ 121840 h 2183631"/>
                <a:gd name="connsiteX29" fmla="*/ 128285 w 1096736"/>
                <a:gd name="connsiteY29" fmla="*/ 167285 h 2183631"/>
                <a:gd name="connsiteX30" fmla="*/ 169813 w 1096736"/>
                <a:gd name="connsiteY30" fmla="*/ 363561 h 2183631"/>
                <a:gd name="connsiteX31" fmla="*/ 177648 w 1096736"/>
                <a:gd name="connsiteY31" fmla="*/ 408614 h 2183631"/>
                <a:gd name="connsiteX32" fmla="*/ 131028 w 1096736"/>
                <a:gd name="connsiteY32" fmla="*/ 680110 h 2183631"/>
                <a:gd name="connsiteX33" fmla="*/ 83232 w 1096736"/>
                <a:gd name="connsiteY33" fmla="*/ 958265 h 2183631"/>
                <a:gd name="connsiteX34" fmla="*/ 35436 w 1096736"/>
                <a:gd name="connsiteY34" fmla="*/ 1234853 h 2183631"/>
                <a:gd name="connsiteX35" fmla="*/ 0 w 1096736"/>
                <a:gd name="connsiteY35" fmla="*/ 2182784 h 2183631"/>
                <a:gd name="connsiteX36" fmla="*/ 898109 w 1096736"/>
                <a:gd name="connsiteY36" fmla="*/ 1403313 h 2183631"/>
                <a:gd name="connsiteX37" fmla="*/ 1096736 w 1096736"/>
                <a:gd name="connsiteY37" fmla="*/ 1403313 h 2183631"/>
                <a:gd name="connsiteX38" fmla="*/ 922007 w 1096736"/>
                <a:gd name="connsiteY38" fmla="*/ 763556 h 2183631"/>
                <a:gd name="connsiteX0" fmla="*/ 922007 w 1096736"/>
                <a:gd name="connsiteY0" fmla="*/ 763556 h 2183783"/>
                <a:gd name="connsiteX1" fmla="*/ 809962 w 1096736"/>
                <a:gd name="connsiteY1" fmla="*/ 377665 h 2183783"/>
                <a:gd name="connsiteX2" fmla="*/ 808786 w 1096736"/>
                <a:gd name="connsiteY2" fmla="*/ 364344 h 2183783"/>
                <a:gd name="connsiteX3" fmla="*/ 808786 w 1096736"/>
                <a:gd name="connsiteY3" fmla="*/ 209204 h 2183783"/>
                <a:gd name="connsiteX4" fmla="*/ 809570 w 1096736"/>
                <a:gd name="connsiteY4" fmla="*/ 99117 h 2183783"/>
                <a:gd name="connsiteX5" fmla="*/ 811920 w 1096736"/>
                <a:gd name="connsiteY5" fmla="*/ 63075 h 2183783"/>
                <a:gd name="connsiteX6" fmla="*/ 807611 w 1096736"/>
                <a:gd name="connsiteY6" fmla="*/ 46620 h 2183783"/>
                <a:gd name="connsiteX7" fmla="*/ 773527 w 1096736"/>
                <a:gd name="connsiteY7" fmla="*/ 14104 h 2183783"/>
                <a:gd name="connsiteX8" fmla="*/ 764517 w 1096736"/>
                <a:gd name="connsiteY8" fmla="*/ 24290 h 2183783"/>
                <a:gd name="connsiteX9" fmla="*/ 759032 w 1096736"/>
                <a:gd name="connsiteY9" fmla="*/ 50930 h 2183783"/>
                <a:gd name="connsiteX10" fmla="*/ 723773 w 1096736"/>
                <a:gd name="connsiteY10" fmla="*/ 101860 h 2183783"/>
                <a:gd name="connsiteX11" fmla="*/ 590180 w 1096736"/>
                <a:gd name="connsiteY11" fmla="*/ 184523 h 2183783"/>
                <a:gd name="connsiteX12" fmla="*/ 581169 w 1096736"/>
                <a:gd name="connsiteY12" fmla="*/ 191183 h 2183783"/>
                <a:gd name="connsiteX13" fmla="*/ 561972 w 1096736"/>
                <a:gd name="connsiteY13" fmla="*/ 205678 h 2183783"/>
                <a:gd name="connsiteX14" fmla="*/ 527889 w 1096736"/>
                <a:gd name="connsiteY14" fmla="*/ 208812 h 2183783"/>
                <a:gd name="connsiteX15" fmla="*/ 522404 w 1096736"/>
                <a:gd name="connsiteY15" fmla="*/ 202152 h 2183783"/>
                <a:gd name="connsiteX16" fmla="*/ 494588 w 1096736"/>
                <a:gd name="connsiteY16" fmla="*/ 189224 h 2183783"/>
                <a:gd name="connsiteX17" fmla="*/ 474216 w 1096736"/>
                <a:gd name="connsiteY17" fmla="*/ 179822 h 2183783"/>
                <a:gd name="connsiteX18" fmla="*/ 411142 w 1096736"/>
                <a:gd name="connsiteY18" fmla="*/ 147697 h 2183783"/>
                <a:gd name="connsiteX19" fmla="*/ 407616 w 1096736"/>
                <a:gd name="connsiteY19" fmla="*/ 146130 h 2183783"/>
                <a:gd name="connsiteX20" fmla="*/ 396255 w 1096736"/>
                <a:gd name="connsiteY20" fmla="*/ 139469 h 2183783"/>
                <a:gd name="connsiteX21" fmla="*/ 244640 w 1096736"/>
                <a:gd name="connsiteY21" fmla="*/ 64250 h 2183783"/>
                <a:gd name="connsiteX22" fmla="*/ 188617 w 1096736"/>
                <a:gd name="connsiteY22" fmla="*/ 36435 h 2183783"/>
                <a:gd name="connsiteX23" fmla="*/ 174122 w 1096736"/>
                <a:gd name="connsiteY23" fmla="*/ 18021 h 2183783"/>
                <a:gd name="connsiteX24" fmla="*/ 166287 w 1096736"/>
                <a:gd name="connsiteY24" fmla="*/ 0 h 2183783"/>
                <a:gd name="connsiteX25" fmla="*/ 145131 w 1096736"/>
                <a:gd name="connsiteY25" fmla="*/ 24681 h 2183783"/>
                <a:gd name="connsiteX26" fmla="*/ 136120 w 1096736"/>
                <a:gd name="connsiteY26" fmla="*/ 81880 h 2183783"/>
                <a:gd name="connsiteX27" fmla="*/ 136120 w 1096736"/>
                <a:gd name="connsiteY27" fmla="*/ 103035 h 2183783"/>
                <a:gd name="connsiteX28" fmla="*/ 133378 w 1096736"/>
                <a:gd name="connsiteY28" fmla="*/ 121840 h 2183783"/>
                <a:gd name="connsiteX29" fmla="*/ 128285 w 1096736"/>
                <a:gd name="connsiteY29" fmla="*/ 167285 h 2183783"/>
                <a:gd name="connsiteX30" fmla="*/ 169813 w 1096736"/>
                <a:gd name="connsiteY30" fmla="*/ 363561 h 2183783"/>
                <a:gd name="connsiteX31" fmla="*/ 177648 w 1096736"/>
                <a:gd name="connsiteY31" fmla="*/ 408614 h 2183783"/>
                <a:gd name="connsiteX32" fmla="*/ 131028 w 1096736"/>
                <a:gd name="connsiteY32" fmla="*/ 680110 h 2183783"/>
                <a:gd name="connsiteX33" fmla="*/ 83232 w 1096736"/>
                <a:gd name="connsiteY33" fmla="*/ 958265 h 2183783"/>
                <a:gd name="connsiteX34" fmla="*/ 35436 w 1096736"/>
                <a:gd name="connsiteY34" fmla="*/ 1234853 h 2183783"/>
                <a:gd name="connsiteX35" fmla="*/ 0 w 1096736"/>
                <a:gd name="connsiteY35" fmla="*/ 2182784 h 2183783"/>
                <a:gd name="connsiteX36" fmla="*/ 1096736 w 1096736"/>
                <a:gd name="connsiteY36" fmla="*/ 1403313 h 2183783"/>
                <a:gd name="connsiteX37" fmla="*/ 922007 w 1096736"/>
                <a:gd name="connsiteY37" fmla="*/ 763556 h 2183783"/>
                <a:gd name="connsiteX0" fmla="*/ 922007 w 1274510"/>
                <a:gd name="connsiteY0" fmla="*/ 763556 h 2294434"/>
                <a:gd name="connsiteX1" fmla="*/ 809962 w 1274510"/>
                <a:gd name="connsiteY1" fmla="*/ 377665 h 2294434"/>
                <a:gd name="connsiteX2" fmla="*/ 808786 w 1274510"/>
                <a:gd name="connsiteY2" fmla="*/ 364344 h 2294434"/>
                <a:gd name="connsiteX3" fmla="*/ 808786 w 1274510"/>
                <a:gd name="connsiteY3" fmla="*/ 209204 h 2294434"/>
                <a:gd name="connsiteX4" fmla="*/ 809570 w 1274510"/>
                <a:gd name="connsiteY4" fmla="*/ 99117 h 2294434"/>
                <a:gd name="connsiteX5" fmla="*/ 811920 w 1274510"/>
                <a:gd name="connsiteY5" fmla="*/ 63075 h 2294434"/>
                <a:gd name="connsiteX6" fmla="*/ 807611 w 1274510"/>
                <a:gd name="connsiteY6" fmla="*/ 46620 h 2294434"/>
                <a:gd name="connsiteX7" fmla="*/ 773527 w 1274510"/>
                <a:gd name="connsiteY7" fmla="*/ 14104 h 2294434"/>
                <a:gd name="connsiteX8" fmla="*/ 764517 w 1274510"/>
                <a:gd name="connsiteY8" fmla="*/ 24290 h 2294434"/>
                <a:gd name="connsiteX9" fmla="*/ 759032 w 1274510"/>
                <a:gd name="connsiteY9" fmla="*/ 50930 h 2294434"/>
                <a:gd name="connsiteX10" fmla="*/ 723773 w 1274510"/>
                <a:gd name="connsiteY10" fmla="*/ 101860 h 2294434"/>
                <a:gd name="connsiteX11" fmla="*/ 590180 w 1274510"/>
                <a:gd name="connsiteY11" fmla="*/ 184523 h 2294434"/>
                <a:gd name="connsiteX12" fmla="*/ 581169 w 1274510"/>
                <a:gd name="connsiteY12" fmla="*/ 191183 h 2294434"/>
                <a:gd name="connsiteX13" fmla="*/ 561972 w 1274510"/>
                <a:gd name="connsiteY13" fmla="*/ 205678 h 2294434"/>
                <a:gd name="connsiteX14" fmla="*/ 527889 w 1274510"/>
                <a:gd name="connsiteY14" fmla="*/ 208812 h 2294434"/>
                <a:gd name="connsiteX15" fmla="*/ 522404 w 1274510"/>
                <a:gd name="connsiteY15" fmla="*/ 202152 h 2294434"/>
                <a:gd name="connsiteX16" fmla="*/ 494588 w 1274510"/>
                <a:gd name="connsiteY16" fmla="*/ 189224 h 2294434"/>
                <a:gd name="connsiteX17" fmla="*/ 474216 w 1274510"/>
                <a:gd name="connsiteY17" fmla="*/ 179822 h 2294434"/>
                <a:gd name="connsiteX18" fmla="*/ 411142 w 1274510"/>
                <a:gd name="connsiteY18" fmla="*/ 147697 h 2294434"/>
                <a:gd name="connsiteX19" fmla="*/ 407616 w 1274510"/>
                <a:gd name="connsiteY19" fmla="*/ 146130 h 2294434"/>
                <a:gd name="connsiteX20" fmla="*/ 396255 w 1274510"/>
                <a:gd name="connsiteY20" fmla="*/ 139469 h 2294434"/>
                <a:gd name="connsiteX21" fmla="*/ 244640 w 1274510"/>
                <a:gd name="connsiteY21" fmla="*/ 64250 h 2294434"/>
                <a:gd name="connsiteX22" fmla="*/ 188617 w 1274510"/>
                <a:gd name="connsiteY22" fmla="*/ 36435 h 2294434"/>
                <a:gd name="connsiteX23" fmla="*/ 174122 w 1274510"/>
                <a:gd name="connsiteY23" fmla="*/ 18021 h 2294434"/>
                <a:gd name="connsiteX24" fmla="*/ 166287 w 1274510"/>
                <a:gd name="connsiteY24" fmla="*/ 0 h 2294434"/>
                <a:gd name="connsiteX25" fmla="*/ 145131 w 1274510"/>
                <a:gd name="connsiteY25" fmla="*/ 24681 h 2294434"/>
                <a:gd name="connsiteX26" fmla="*/ 136120 w 1274510"/>
                <a:gd name="connsiteY26" fmla="*/ 81880 h 2294434"/>
                <a:gd name="connsiteX27" fmla="*/ 136120 w 1274510"/>
                <a:gd name="connsiteY27" fmla="*/ 103035 h 2294434"/>
                <a:gd name="connsiteX28" fmla="*/ 133378 w 1274510"/>
                <a:gd name="connsiteY28" fmla="*/ 121840 h 2294434"/>
                <a:gd name="connsiteX29" fmla="*/ 128285 w 1274510"/>
                <a:gd name="connsiteY29" fmla="*/ 167285 h 2294434"/>
                <a:gd name="connsiteX30" fmla="*/ 169813 w 1274510"/>
                <a:gd name="connsiteY30" fmla="*/ 363561 h 2294434"/>
                <a:gd name="connsiteX31" fmla="*/ 177648 w 1274510"/>
                <a:gd name="connsiteY31" fmla="*/ 408614 h 2294434"/>
                <a:gd name="connsiteX32" fmla="*/ 131028 w 1274510"/>
                <a:gd name="connsiteY32" fmla="*/ 680110 h 2294434"/>
                <a:gd name="connsiteX33" fmla="*/ 83232 w 1274510"/>
                <a:gd name="connsiteY33" fmla="*/ 958265 h 2294434"/>
                <a:gd name="connsiteX34" fmla="*/ 35436 w 1274510"/>
                <a:gd name="connsiteY34" fmla="*/ 1234853 h 2294434"/>
                <a:gd name="connsiteX35" fmla="*/ 0 w 1274510"/>
                <a:gd name="connsiteY35" fmla="*/ 2182784 h 2294434"/>
                <a:gd name="connsiteX36" fmla="*/ 1274510 w 1274510"/>
                <a:gd name="connsiteY36" fmla="*/ 2182784 h 2294434"/>
                <a:gd name="connsiteX37" fmla="*/ 922007 w 1274510"/>
                <a:gd name="connsiteY37" fmla="*/ 763556 h 2294434"/>
                <a:gd name="connsiteX0" fmla="*/ 922007 w 1274510"/>
                <a:gd name="connsiteY0" fmla="*/ 763556 h 2198053"/>
                <a:gd name="connsiteX1" fmla="*/ 809962 w 1274510"/>
                <a:gd name="connsiteY1" fmla="*/ 377665 h 2198053"/>
                <a:gd name="connsiteX2" fmla="*/ 808786 w 1274510"/>
                <a:gd name="connsiteY2" fmla="*/ 364344 h 2198053"/>
                <a:gd name="connsiteX3" fmla="*/ 808786 w 1274510"/>
                <a:gd name="connsiteY3" fmla="*/ 209204 h 2198053"/>
                <a:gd name="connsiteX4" fmla="*/ 809570 w 1274510"/>
                <a:gd name="connsiteY4" fmla="*/ 99117 h 2198053"/>
                <a:gd name="connsiteX5" fmla="*/ 811920 w 1274510"/>
                <a:gd name="connsiteY5" fmla="*/ 63075 h 2198053"/>
                <a:gd name="connsiteX6" fmla="*/ 807611 w 1274510"/>
                <a:gd name="connsiteY6" fmla="*/ 46620 h 2198053"/>
                <a:gd name="connsiteX7" fmla="*/ 773527 w 1274510"/>
                <a:gd name="connsiteY7" fmla="*/ 14104 h 2198053"/>
                <a:gd name="connsiteX8" fmla="*/ 764517 w 1274510"/>
                <a:gd name="connsiteY8" fmla="*/ 24290 h 2198053"/>
                <a:gd name="connsiteX9" fmla="*/ 759032 w 1274510"/>
                <a:gd name="connsiteY9" fmla="*/ 50930 h 2198053"/>
                <a:gd name="connsiteX10" fmla="*/ 723773 w 1274510"/>
                <a:gd name="connsiteY10" fmla="*/ 101860 h 2198053"/>
                <a:gd name="connsiteX11" fmla="*/ 590180 w 1274510"/>
                <a:gd name="connsiteY11" fmla="*/ 184523 h 2198053"/>
                <a:gd name="connsiteX12" fmla="*/ 581169 w 1274510"/>
                <a:gd name="connsiteY12" fmla="*/ 191183 h 2198053"/>
                <a:gd name="connsiteX13" fmla="*/ 561972 w 1274510"/>
                <a:gd name="connsiteY13" fmla="*/ 205678 h 2198053"/>
                <a:gd name="connsiteX14" fmla="*/ 527889 w 1274510"/>
                <a:gd name="connsiteY14" fmla="*/ 208812 h 2198053"/>
                <a:gd name="connsiteX15" fmla="*/ 522404 w 1274510"/>
                <a:gd name="connsiteY15" fmla="*/ 202152 h 2198053"/>
                <a:gd name="connsiteX16" fmla="*/ 494588 w 1274510"/>
                <a:gd name="connsiteY16" fmla="*/ 189224 h 2198053"/>
                <a:gd name="connsiteX17" fmla="*/ 474216 w 1274510"/>
                <a:gd name="connsiteY17" fmla="*/ 179822 h 2198053"/>
                <a:gd name="connsiteX18" fmla="*/ 411142 w 1274510"/>
                <a:gd name="connsiteY18" fmla="*/ 147697 h 2198053"/>
                <a:gd name="connsiteX19" fmla="*/ 407616 w 1274510"/>
                <a:gd name="connsiteY19" fmla="*/ 146130 h 2198053"/>
                <a:gd name="connsiteX20" fmla="*/ 396255 w 1274510"/>
                <a:gd name="connsiteY20" fmla="*/ 139469 h 2198053"/>
                <a:gd name="connsiteX21" fmla="*/ 244640 w 1274510"/>
                <a:gd name="connsiteY21" fmla="*/ 64250 h 2198053"/>
                <a:gd name="connsiteX22" fmla="*/ 188617 w 1274510"/>
                <a:gd name="connsiteY22" fmla="*/ 36435 h 2198053"/>
                <a:gd name="connsiteX23" fmla="*/ 174122 w 1274510"/>
                <a:gd name="connsiteY23" fmla="*/ 18021 h 2198053"/>
                <a:gd name="connsiteX24" fmla="*/ 166287 w 1274510"/>
                <a:gd name="connsiteY24" fmla="*/ 0 h 2198053"/>
                <a:gd name="connsiteX25" fmla="*/ 145131 w 1274510"/>
                <a:gd name="connsiteY25" fmla="*/ 24681 h 2198053"/>
                <a:gd name="connsiteX26" fmla="*/ 136120 w 1274510"/>
                <a:gd name="connsiteY26" fmla="*/ 81880 h 2198053"/>
                <a:gd name="connsiteX27" fmla="*/ 136120 w 1274510"/>
                <a:gd name="connsiteY27" fmla="*/ 103035 h 2198053"/>
                <a:gd name="connsiteX28" fmla="*/ 133378 w 1274510"/>
                <a:gd name="connsiteY28" fmla="*/ 121840 h 2198053"/>
                <a:gd name="connsiteX29" fmla="*/ 128285 w 1274510"/>
                <a:gd name="connsiteY29" fmla="*/ 167285 h 2198053"/>
                <a:gd name="connsiteX30" fmla="*/ 169813 w 1274510"/>
                <a:gd name="connsiteY30" fmla="*/ 363561 h 2198053"/>
                <a:gd name="connsiteX31" fmla="*/ 177648 w 1274510"/>
                <a:gd name="connsiteY31" fmla="*/ 408614 h 2198053"/>
                <a:gd name="connsiteX32" fmla="*/ 131028 w 1274510"/>
                <a:gd name="connsiteY32" fmla="*/ 680110 h 2198053"/>
                <a:gd name="connsiteX33" fmla="*/ 83232 w 1274510"/>
                <a:gd name="connsiteY33" fmla="*/ 958265 h 2198053"/>
                <a:gd name="connsiteX34" fmla="*/ 35436 w 1274510"/>
                <a:gd name="connsiteY34" fmla="*/ 1234853 h 2198053"/>
                <a:gd name="connsiteX35" fmla="*/ 0 w 1274510"/>
                <a:gd name="connsiteY35" fmla="*/ 2182784 h 2198053"/>
                <a:gd name="connsiteX36" fmla="*/ 1274510 w 1274510"/>
                <a:gd name="connsiteY36" fmla="*/ 2182784 h 2198053"/>
                <a:gd name="connsiteX37" fmla="*/ 922007 w 1274510"/>
                <a:gd name="connsiteY37" fmla="*/ 763556 h 2198053"/>
                <a:gd name="connsiteX0" fmla="*/ 922007 w 1274510"/>
                <a:gd name="connsiteY0" fmla="*/ 763556 h 2195134"/>
                <a:gd name="connsiteX1" fmla="*/ 809962 w 1274510"/>
                <a:gd name="connsiteY1" fmla="*/ 377665 h 2195134"/>
                <a:gd name="connsiteX2" fmla="*/ 808786 w 1274510"/>
                <a:gd name="connsiteY2" fmla="*/ 364344 h 2195134"/>
                <a:gd name="connsiteX3" fmla="*/ 808786 w 1274510"/>
                <a:gd name="connsiteY3" fmla="*/ 209204 h 2195134"/>
                <a:gd name="connsiteX4" fmla="*/ 809570 w 1274510"/>
                <a:gd name="connsiteY4" fmla="*/ 99117 h 2195134"/>
                <a:gd name="connsiteX5" fmla="*/ 811920 w 1274510"/>
                <a:gd name="connsiteY5" fmla="*/ 63075 h 2195134"/>
                <a:gd name="connsiteX6" fmla="*/ 807611 w 1274510"/>
                <a:gd name="connsiteY6" fmla="*/ 46620 h 2195134"/>
                <a:gd name="connsiteX7" fmla="*/ 773527 w 1274510"/>
                <a:gd name="connsiteY7" fmla="*/ 14104 h 2195134"/>
                <a:gd name="connsiteX8" fmla="*/ 764517 w 1274510"/>
                <a:gd name="connsiteY8" fmla="*/ 24290 h 2195134"/>
                <a:gd name="connsiteX9" fmla="*/ 759032 w 1274510"/>
                <a:gd name="connsiteY9" fmla="*/ 50930 h 2195134"/>
                <a:gd name="connsiteX10" fmla="*/ 723773 w 1274510"/>
                <a:gd name="connsiteY10" fmla="*/ 101860 h 2195134"/>
                <a:gd name="connsiteX11" fmla="*/ 590180 w 1274510"/>
                <a:gd name="connsiteY11" fmla="*/ 184523 h 2195134"/>
                <a:gd name="connsiteX12" fmla="*/ 581169 w 1274510"/>
                <a:gd name="connsiteY12" fmla="*/ 191183 h 2195134"/>
                <a:gd name="connsiteX13" fmla="*/ 561972 w 1274510"/>
                <a:gd name="connsiteY13" fmla="*/ 205678 h 2195134"/>
                <a:gd name="connsiteX14" fmla="*/ 527889 w 1274510"/>
                <a:gd name="connsiteY14" fmla="*/ 208812 h 2195134"/>
                <a:gd name="connsiteX15" fmla="*/ 522404 w 1274510"/>
                <a:gd name="connsiteY15" fmla="*/ 202152 h 2195134"/>
                <a:gd name="connsiteX16" fmla="*/ 494588 w 1274510"/>
                <a:gd name="connsiteY16" fmla="*/ 189224 h 2195134"/>
                <a:gd name="connsiteX17" fmla="*/ 474216 w 1274510"/>
                <a:gd name="connsiteY17" fmla="*/ 179822 h 2195134"/>
                <a:gd name="connsiteX18" fmla="*/ 411142 w 1274510"/>
                <a:gd name="connsiteY18" fmla="*/ 147697 h 2195134"/>
                <a:gd name="connsiteX19" fmla="*/ 407616 w 1274510"/>
                <a:gd name="connsiteY19" fmla="*/ 146130 h 2195134"/>
                <a:gd name="connsiteX20" fmla="*/ 396255 w 1274510"/>
                <a:gd name="connsiteY20" fmla="*/ 139469 h 2195134"/>
                <a:gd name="connsiteX21" fmla="*/ 244640 w 1274510"/>
                <a:gd name="connsiteY21" fmla="*/ 64250 h 2195134"/>
                <a:gd name="connsiteX22" fmla="*/ 188617 w 1274510"/>
                <a:gd name="connsiteY22" fmla="*/ 36435 h 2195134"/>
                <a:gd name="connsiteX23" fmla="*/ 174122 w 1274510"/>
                <a:gd name="connsiteY23" fmla="*/ 18021 h 2195134"/>
                <a:gd name="connsiteX24" fmla="*/ 166287 w 1274510"/>
                <a:gd name="connsiteY24" fmla="*/ 0 h 2195134"/>
                <a:gd name="connsiteX25" fmla="*/ 145131 w 1274510"/>
                <a:gd name="connsiteY25" fmla="*/ 24681 h 2195134"/>
                <a:gd name="connsiteX26" fmla="*/ 136120 w 1274510"/>
                <a:gd name="connsiteY26" fmla="*/ 81880 h 2195134"/>
                <a:gd name="connsiteX27" fmla="*/ 136120 w 1274510"/>
                <a:gd name="connsiteY27" fmla="*/ 103035 h 2195134"/>
                <a:gd name="connsiteX28" fmla="*/ 133378 w 1274510"/>
                <a:gd name="connsiteY28" fmla="*/ 121840 h 2195134"/>
                <a:gd name="connsiteX29" fmla="*/ 128285 w 1274510"/>
                <a:gd name="connsiteY29" fmla="*/ 167285 h 2195134"/>
                <a:gd name="connsiteX30" fmla="*/ 169813 w 1274510"/>
                <a:gd name="connsiteY30" fmla="*/ 363561 h 2195134"/>
                <a:gd name="connsiteX31" fmla="*/ 177648 w 1274510"/>
                <a:gd name="connsiteY31" fmla="*/ 408614 h 2195134"/>
                <a:gd name="connsiteX32" fmla="*/ 131028 w 1274510"/>
                <a:gd name="connsiteY32" fmla="*/ 680110 h 2195134"/>
                <a:gd name="connsiteX33" fmla="*/ 83232 w 1274510"/>
                <a:gd name="connsiteY33" fmla="*/ 958265 h 2195134"/>
                <a:gd name="connsiteX34" fmla="*/ 35436 w 1274510"/>
                <a:gd name="connsiteY34" fmla="*/ 1234853 h 2195134"/>
                <a:gd name="connsiteX35" fmla="*/ 0 w 1274510"/>
                <a:gd name="connsiteY35" fmla="*/ 2182784 h 2195134"/>
                <a:gd name="connsiteX36" fmla="*/ 1274510 w 1274510"/>
                <a:gd name="connsiteY36" fmla="*/ 2182784 h 2195134"/>
                <a:gd name="connsiteX37" fmla="*/ 922007 w 1274510"/>
                <a:gd name="connsiteY37" fmla="*/ 763556 h 219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74510" h="2195134">
                  <a:moveTo>
                    <a:pt x="922007" y="763556"/>
                  </a:moveTo>
                  <a:cubicBezTo>
                    <a:pt x="886356" y="634664"/>
                    <a:pt x="852664" y="504597"/>
                    <a:pt x="809962" y="377665"/>
                  </a:cubicBezTo>
                  <a:cubicBezTo>
                    <a:pt x="808395" y="372963"/>
                    <a:pt x="808786" y="368654"/>
                    <a:pt x="808786" y="364344"/>
                  </a:cubicBezTo>
                  <a:lnTo>
                    <a:pt x="808786" y="209204"/>
                  </a:lnTo>
                  <a:cubicBezTo>
                    <a:pt x="808786" y="172378"/>
                    <a:pt x="809178" y="135944"/>
                    <a:pt x="809570" y="99117"/>
                  </a:cubicBezTo>
                  <a:cubicBezTo>
                    <a:pt x="814663" y="87364"/>
                    <a:pt x="811529" y="75220"/>
                    <a:pt x="811920" y="63075"/>
                  </a:cubicBezTo>
                  <a:cubicBezTo>
                    <a:pt x="812312" y="57198"/>
                    <a:pt x="811529" y="50930"/>
                    <a:pt x="807611" y="46620"/>
                  </a:cubicBezTo>
                  <a:cubicBezTo>
                    <a:pt x="797033" y="35259"/>
                    <a:pt x="786847" y="22723"/>
                    <a:pt x="773527" y="14104"/>
                  </a:cubicBezTo>
                  <a:cubicBezTo>
                    <a:pt x="766867" y="14104"/>
                    <a:pt x="765300" y="18805"/>
                    <a:pt x="764517" y="24290"/>
                  </a:cubicBezTo>
                  <a:cubicBezTo>
                    <a:pt x="763733" y="33300"/>
                    <a:pt x="760207" y="41919"/>
                    <a:pt x="759032" y="50930"/>
                  </a:cubicBezTo>
                  <a:cubicBezTo>
                    <a:pt x="756289" y="74044"/>
                    <a:pt x="748062" y="93633"/>
                    <a:pt x="723773" y="101860"/>
                  </a:cubicBezTo>
                  <a:lnTo>
                    <a:pt x="590180" y="184523"/>
                  </a:lnTo>
                  <a:cubicBezTo>
                    <a:pt x="587437" y="186873"/>
                    <a:pt x="584303" y="189224"/>
                    <a:pt x="581169" y="191183"/>
                  </a:cubicBezTo>
                  <a:cubicBezTo>
                    <a:pt x="575684" y="197059"/>
                    <a:pt x="565890" y="198235"/>
                    <a:pt x="561972" y="205678"/>
                  </a:cubicBezTo>
                  <a:cubicBezTo>
                    <a:pt x="551003" y="210771"/>
                    <a:pt x="539642" y="209596"/>
                    <a:pt x="527889" y="208812"/>
                  </a:cubicBezTo>
                  <a:cubicBezTo>
                    <a:pt x="529847" y="204895"/>
                    <a:pt x="525146" y="203328"/>
                    <a:pt x="522404" y="202152"/>
                  </a:cubicBezTo>
                  <a:cubicBezTo>
                    <a:pt x="513001" y="198235"/>
                    <a:pt x="504382" y="192750"/>
                    <a:pt x="494588" y="189224"/>
                  </a:cubicBezTo>
                  <a:cubicBezTo>
                    <a:pt x="487145" y="187265"/>
                    <a:pt x="479701" y="186090"/>
                    <a:pt x="474216" y="179822"/>
                  </a:cubicBezTo>
                  <a:cubicBezTo>
                    <a:pt x="453844" y="167677"/>
                    <a:pt x="431905" y="158666"/>
                    <a:pt x="411142" y="147697"/>
                  </a:cubicBezTo>
                  <a:cubicBezTo>
                    <a:pt x="409966" y="146913"/>
                    <a:pt x="408791" y="146521"/>
                    <a:pt x="407616" y="146130"/>
                  </a:cubicBezTo>
                  <a:cubicBezTo>
                    <a:pt x="403698" y="144563"/>
                    <a:pt x="399780" y="142212"/>
                    <a:pt x="396255" y="139469"/>
                  </a:cubicBezTo>
                  <a:lnTo>
                    <a:pt x="244640" y="64250"/>
                  </a:lnTo>
                  <a:cubicBezTo>
                    <a:pt x="225444" y="55631"/>
                    <a:pt x="207814" y="45053"/>
                    <a:pt x="188617" y="36435"/>
                  </a:cubicBezTo>
                  <a:cubicBezTo>
                    <a:pt x="180390" y="32517"/>
                    <a:pt x="176473" y="26640"/>
                    <a:pt x="174122" y="18021"/>
                  </a:cubicBezTo>
                  <a:cubicBezTo>
                    <a:pt x="172555" y="11753"/>
                    <a:pt x="173338" y="4309"/>
                    <a:pt x="166287" y="0"/>
                  </a:cubicBezTo>
                  <a:cubicBezTo>
                    <a:pt x="153358" y="3134"/>
                    <a:pt x="147090" y="12145"/>
                    <a:pt x="145131" y="24681"/>
                  </a:cubicBezTo>
                  <a:cubicBezTo>
                    <a:pt x="141997" y="43878"/>
                    <a:pt x="138471" y="62683"/>
                    <a:pt x="136120" y="81880"/>
                  </a:cubicBezTo>
                  <a:cubicBezTo>
                    <a:pt x="135337" y="88931"/>
                    <a:pt x="134162" y="95983"/>
                    <a:pt x="136120" y="103035"/>
                  </a:cubicBezTo>
                  <a:cubicBezTo>
                    <a:pt x="135337" y="109303"/>
                    <a:pt x="133770" y="115572"/>
                    <a:pt x="133378" y="121840"/>
                  </a:cubicBezTo>
                  <a:cubicBezTo>
                    <a:pt x="132595" y="137119"/>
                    <a:pt x="125151" y="152006"/>
                    <a:pt x="128285" y="167285"/>
                  </a:cubicBezTo>
                  <a:cubicBezTo>
                    <a:pt x="141997" y="232710"/>
                    <a:pt x="156492" y="298136"/>
                    <a:pt x="169813" y="363561"/>
                  </a:cubicBezTo>
                  <a:cubicBezTo>
                    <a:pt x="172947" y="378448"/>
                    <a:pt x="179999" y="393727"/>
                    <a:pt x="177648" y="408614"/>
                  </a:cubicBezTo>
                  <a:cubicBezTo>
                    <a:pt x="162761" y="499113"/>
                    <a:pt x="146698" y="589611"/>
                    <a:pt x="131028" y="680110"/>
                  </a:cubicBezTo>
                  <a:cubicBezTo>
                    <a:pt x="114965" y="772958"/>
                    <a:pt x="99294" y="865416"/>
                    <a:pt x="83232" y="958265"/>
                  </a:cubicBezTo>
                  <a:cubicBezTo>
                    <a:pt x="67169" y="1050330"/>
                    <a:pt x="49308" y="1030767"/>
                    <a:pt x="35436" y="1234853"/>
                  </a:cubicBezTo>
                  <a:cubicBezTo>
                    <a:pt x="21564" y="1438940"/>
                    <a:pt x="9403" y="2126762"/>
                    <a:pt x="0" y="2182784"/>
                  </a:cubicBezTo>
                  <a:cubicBezTo>
                    <a:pt x="204233" y="2204023"/>
                    <a:pt x="1072980" y="2193686"/>
                    <a:pt x="1274510" y="2182784"/>
                  </a:cubicBezTo>
                  <a:cubicBezTo>
                    <a:pt x="1216920" y="1970054"/>
                    <a:pt x="981164" y="977070"/>
                    <a:pt x="922007" y="763556"/>
                  </a:cubicBezTo>
                  <a:close/>
                </a:path>
              </a:pathLst>
            </a:custGeom>
            <a:solidFill>
              <a:srgbClr val="FEFEFE"/>
            </a:solidFill>
            <a:ln w="3910" cap="flat">
              <a:noFill/>
              <a:prstDash val="solid"/>
              <a:miter/>
            </a:ln>
          </p:spPr>
          <p:txBody>
            <a:bodyPr rtlCol="0" anchor="ctr"/>
            <a:lstStyle/>
            <a:p>
              <a:endParaRPr lang="en-US">
                <a:cs typeface="B Nazanin" panose="00000700000000000000" pitchFamily="2" charset="-78"/>
              </a:endParaRPr>
            </a:p>
          </p:txBody>
        </p:sp>
        <p:sp>
          <p:nvSpPr>
            <p:cNvPr id="54" name="Freeform: Shape 53">
              <a:extLst>
                <a:ext uri="{FF2B5EF4-FFF2-40B4-BE49-F238E27FC236}">
                  <a16:creationId xmlns:a16="http://schemas.microsoft.com/office/drawing/2014/main" id="{AAB3CB2C-4CF8-492D-B7D6-EE2A81B9694A}"/>
                </a:ext>
              </a:extLst>
            </p:cNvPr>
            <p:cNvSpPr/>
            <p:nvPr/>
          </p:nvSpPr>
          <p:spPr>
            <a:xfrm>
              <a:off x="397611" y="3254824"/>
              <a:ext cx="2430775" cy="3641116"/>
            </a:xfrm>
            <a:custGeom>
              <a:avLst/>
              <a:gdLst>
                <a:gd name="connsiteX0" fmla="*/ 1569189 w 1743367"/>
                <a:gd name="connsiteY0" fmla="*/ 1800667 h 1813886"/>
                <a:gd name="connsiteX1" fmla="*/ 1568014 w 1743367"/>
                <a:gd name="connsiteY1" fmla="*/ 1801842 h 1813886"/>
                <a:gd name="connsiteX2" fmla="*/ 1413265 w 1743367"/>
                <a:gd name="connsiteY2" fmla="*/ 1809677 h 1813886"/>
                <a:gd name="connsiteX3" fmla="*/ 1019146 w 1743367"/>
                <a:gd name="connsiteY3" fmla="*/ 1807718 h 1813886"/>
                <a:gd name="connsiteX4" fmla="*/ 959989 w 1743367"/>
                <a:gd name="connsiteY4" fmla="*/ 1806935 h 1813886"/>
                <a:gd name="connsiteX5" fmla="*/ 964691 w 1743367"/>
                <a:gd name="connsiteY5" fmla="*/ 1694889 h 1813886"/>
                <a:gd name="connsiteX6" fmla="*/ 820912 w 1743367"/>
                <a:gd name="connsiteY6" fmla="*/ 1613793 h 1813886"/>
                <a:gd name="connsiteX7" fmla="*/ 395452 w 1743367"/>
                <a:gd name="connsiteY7" fmla="*/ 1453168 h 1813886"/>
                <a:gd name="connsiteX8" fmla="*/ 390359 w 1743367"/>
                <a:gd name="connsiteY8" fmla="*/ 1451601 h 1813886"/>
                <a:gd name="connsiteX9" fmla="*/ 196042 w 1743367"/>
                <a:gd name="connsiteY9" fmla="*/ 1350133 h 1813886"/>
                <a:gd name="connsiteX10" fmla="*/ 51871 w 1743367"/>
                <a:gd name="connsiteY10" fmla="*/ 1191859 h 1813886"/>
                <a:gd name="connsiteX11" fmla="*/ 6034 w 1743367"/>
                <a:gd name="connsiteY11" fmla="*/ 1120557 h 1813886"/>
                <a:gd name="connsiteX12" fmla="*/ 107502 w 1743367"/>
                <a:gd name="connsiteY12" fmla="*/ 827515 h 1813886"/>
                <a:gd name="connsiteX13" fmla="*/ 401720 w 1743367"/>
                <a:gd name="connsiteY13" fmla="*/ 469830 h 1813886"/>
                <a:gd name="connsiteX14" fmla="*/ 805241 w 1743367"/>
                <a:gd name="connsiteY14" fmla="*/ 8328 h 1813886"/>
                <a:gd name="connsiteX15" fmla="*/ 830314 w 1743367"/>
                <a:gd name="connsiteY15" fmla="*/ 8719 h 1813886"/>
                <a:gd name="connsiteX16" fmla="*/ 952546 w 1743367"/>
                <a:gd name="connsiteY16" fmla="*/ 125466 h 1813886"/>
                <a:gd name="connsiteX17" fmla="*/ 1092799 w 1743367"/>
                <a:gd name="connsiteY17" fmla="*/ 242605 h 1813886"/>
                <a:gd name="connsiteX18" fmla="*/ 1126099 w 1743367"/>
                <a:gd name="connsiteY18" fmla="*/ 282957 h 1813886"/>
                <a:gd name="connsiteX19" fmla="*/ 979578 w 1743367"/>
                <a:gd name="connsiteY19" fmla="*/ 589711 h 1813886"/>
                <a:gd name="connsiteX20" fmla="*/ 869883 w 1743367"/>
                <a:gd name="connsiteY20" fmla="*/ 706067 h 1813886"/>
                <a:gd name="connsiteX21" fmla="*/ 790354 w 1743367"/>
                <a:gd name="connsiteY21" fmla="*/ 860423 h 1813886"/>
                <a:gd name="connsiteX22" fmla="*/ 797406 w 1743367"/>
                <a:gd name="connsiteY22" fmla="*/ 874527 h 1813886"/>
                <a:gd name="connsiteX23" fmla="*/ 848727 w 1743367"/>
                <a:gd name="connsiteY23" fmla="*/ 846711 h 1813886"/>
                <a:gd name="connsiteX24" fmla="*/ 902791 w 1743367"/>
                <a:gd name="connsiteY24" fmla="*/ 688829 h 1813886"/>
                <a:gd name="connsiteX25" fmla="*/ 952154 w 1743367"/>
                <a:gd name="connsiteY25" fmla="*/ 665323 h 1813886"/>
                <a:gd name="connsiteX26" fmla="*/ 1325117 w 1743367"/>
                <a:gd name="connsiteY26" fmla="*/ 734666 h 1813886"/>
                <a:gd name="connsiteX27" fmla="*/ 1413265 w 1743367"/>
                <a:gd name="connsiteY27" fmla="*/ 771884 h 1813886"/>
                <a:gd name="connsiteX28" fmla="*/ 1421101 w 1743367"/>
                <a:gd name="connsiteY28" fmla="*/ 748769 h 1813886"/>
                <a:gd name="connsiteX29" fmla="*/ 1453225 w 1743367"/>
                <a:gd name="connsiteY29" fmla="*/ 714685 h 1813886"/>
                <a:gd name="connsiteX30" fmla="*/ 1633831 w 1743367"/>
                <a:gd name="connsiteY30" fmla="*/ 551710 h 1813886"/>
                <a:gd name="connsiteX31" fmla="*/ 1703174 w 1743367"/>
                <a:gd name="connsiteY31" fmla="*/ 509791 h 1813886"/>
                <a:gd name="connsiteX32" fmla="*/ 1711009 w 1743367"/>
                <a:gd name="connsiteY32" fmla="*/ 633981 h 1813886"/>
                <a:gd name="connsiteX33" fmla="*/ 1743917 w 1743367"/>
                <a:gd name="connsiteY33" fmla="*/ 795782 h 1813886"/>
                <a:gd name="connsiteX34" fmla="*/ 1721978 w 1743367"/>
                <a:gd name="connsiteY34" fmla="*/ 957973 h 1813886"/>
                <a:gd name="connsiteX35" fmla="*/ 1660862 w 1743367"/>
                <a:gd name="connsiteY35" fmla="*/ 1311348 h 1813886"/>
                <a:gd name="connsiteX36" fmla="*/ 1618552 w 1743367"/>
                <a:gd name="connsiteY36" fmla="*/ 1567565 h 1813886"/>
                <a:gd name="connsiteX37" fmla="*/ 1597396 w 1743367"/>
                <a:gd name="connsiteY37" fmla="*/ 1695673 h 1813886"/>
                <a:gd name="connsiteX38" fmla="*/ 1569189 w 1743367"/>
                <a:gd name="connsiteY38" fmla="*/ 1800667 h 1813886"/>
                <a:gd name="connsiteX0" fmla="*/ 1569189 w 1744918"/>
                <a:gd name="connsiteY0" fmla="*/ 1800667 h 1816433"/>
                <a:gd name="connsiteX1" fmla="*/ 1568014 w 1744918"/>
                <a:gd name="connsiteY1" fmla="*/ 1801842 h 1816433"/>
                <a:gd name="connsiteX2" fmla="*/ 1413265 w 1744918"/>
                <a:gd name="connsiteY2" fmla="*/ 1809677 h 1816433"/>
                <a:gd name="connsiteX3" fmla="*/ 959989 w 1744918"/>
                <a:gd name="connsiteY3" fmla="*/ 1806935 h 1816433"/>
                <a:gd name="connsiteX4" fmla="*/ 964691 w 1744918"/>
                <a:gd name="connsiteY4" fmla="*/ 1694889 h 1816433"/>
                <a:gd name="connsiteX5" fmla="*/ 820912 w 1744918"/>
                <a:gd name="connsiteY5" fmla="*/ 1613793 h 1816433"/>
                <a:gd name="connsiteX6" fmla="*/ 395452 w 1744918"/>
                <a:gd name="connsiteY6" fmla="*/ 1453168 h 1816433"/>
                <a:gd name="connsiteX7" fmla="*/ 390359 w 1744918"/>
                <a:gd name="connsiteY7" fmla="*/ 1451601 h 1816433"/>
                <a:gd name="connsiteX8" fmla="*/ 196042 w 1744918"/>
                <a:gd name="connsiteY8" fmla="*/ 1350133 h 1816433"/>
                <a:gd name="connsiteX9" fmla="*/ 51871 w 1744918"/>
                <a:gd name="connsiteY9" fmla="*/ 1191859 h 1816433"/>
                <a:gd name="connsiteX10" fmla="*/ 6034 w 1744918"/>
                <a:gd name="connsiteY10" fmla="*/ 1120557 h 1816433"/>
                <a:gd name="connsiteX11" fmla="*/ 107502 w 1744918"/>
                <a:gd name="connsiteY11" fmla="*/ 827515 h 1816433"/>
                <a:gd name="connsiteX12" fmla="*/ 401720 w 1744918"/>
                <a:gd name="connsiteY12" fmla="*/ 469830 h 1816433"/>
                <a:gd name="connsiteX13" fmla="*/ 805241 w 1744918"/>
                <a:gd name="connsiteY13" fmla="*/ 8328 h 1816433"/>
                <a:gd name="connsiteX14" fmla="*/ 830314 w 1744918"/>
                <a:gd name="connsiteY14" fmla="*/ 8719 h 1816433"/>
                <a:gd name="connsiteX15" fmla="*/ 952546 w 1744918"/>
                <a:gd name="connsiteY15" fmla="*/ 125466 h 1816433"/>
                <a:gd name="connsiteX16" fmla="*/ 1092799 w 1744918"/>
                <a:gd name="connsiteY16" fmla="*/ 242605 h 1816433"/>
                <a:gd name="connsiteX17" fmla="*/ 1126099 w 1744918"/>
                <a:gd name="connsiteY17" fmla="*/ 282957 h 1816433"/>
                <a:gd name="connsiteX18" fmla="*/ 979578 w 1744918"/>
                <a:gd name="connsiteY18" fmla="*/ 589711 h 1816433"/>
                <a:gd name="connsiteX19" fmla="*/ 869883 w 1744918"/>
                <a:gd name="connsiteY19" fmla="*/ 706067 h 1816433"/>
                <a:gd name="connsiteX20" fmla="*/ 790354 w 1744918"/>
                <a:gd name="connsiteY20" fmla="*/ 860423 h 1816433"/>
                <a:gd name="connsiteX21" fmla="*/ 797406 w 1744918"/>
                <a:gd name="connsiteY21" fmla="*/ 874527 h 1816433"/>
                <a:gd name="connsiteX22" fmla="*/ 848727 w 1744918"/>
                <a:gd name="connsiteY22" fmla="*/ 846711 h 1816433"/>
                <a:gd name="connsiteX23" fmla="*/ 902791 w 1744918"/>
                <a:gd name="connsiteY23" fmla="*/ 688829 h 1816433"/>
                <a:gd name="connsiteX24" fmla="*/ 952154 w 1744918"/>
                <a:gd name="connsiteY24" fmla="*/ 665323 h 1816433"/>
                <a:gd name="connsiteX25" fmla="*/ 1325117 w 1744918"/>
                <a:gd name="connsiteY25" fmla="*/ 734666 h 1816433"/>
                <a:gd name="connsiteX26" fmla="*/ 1413265 w 1744918"/>
                <a:gd name="connsiteY26" fmla="*/ 771884 h 1816433"/>
                <a:gd name="connsiteX27" fmla="*/ 1421101 w 1744918"/>
                <a:gd name="connsiteY27" fmla="*/ 748769 h 1816433"/>
                <a:gd name="connsiteX28" fmla="*/ 1453225 w 1744918"/>
                <a:gd name="connsiteY28" fmla="*/ 714685 h 1816433"/>
                <a:gd name="connsiteX29" fmla="*/ 1633831 w 1744918"/>
                <a:gd name="connsiteY29" fmla="*/ 551710 h 1816433"/>
                <a:gd name="connsiteX30" fmla="*/ 1703174 w 1744918"/>
                <a:gd name="connsiteY30" fmla="*/ 509791 h 1816433"/>
                <a:gd name="connsiteX31" fmla="*/ 1711009 w 1744918"/>
                <a:gd name="connsiteY31" fmla="*/ 633981 h 1816433"/>
                <a:gd name="connsiteX32" fmla="*/ 1743917 w 1744918"/>
                <a:gd name="connsiteY32" fmla="*/ 795782 h 1816433"/>
                <a:gd name="connsiteX33" fmla="*/ 1721978 w 1744918"/>
                <a:gd name="connsiteY33" fmla="*/ 957973 h 1816433"/>
                <a:gd name="connsiteX34" fmla="*/ 1660862 w 1744918"/>
                <a:gd name="connsiteY34" fmla="*/ 1311348 h 1816433"/>
                <a:gd name="connsiteX35" fmla="*/ 1618552 w 1744918"/>
                <a:gd name="connsiteY35" fmla="*/ 1567565 h 1816433"/>
                <a:gd name="connsiteX36" fmla="*/ 1597396 w 1744918"/>
                <a:gd name="connsiteY36" fmla="*/ 1695673 h 1816433"/>
                <a:gd name="connsiteX37" fmla="*/ 1569189 w 1744918"/>
                <a:gd name="connsiteY37" fmla="*/ 1800667 h 1816433"/>
                <a:gd name="connsiteX0" fmla="*/ 1569189 w 1744918"/>
                <a:gd name="connsiteY0" fmla="*/ 1800667 h 1813903"/>
                <a:gd name="connsiteX1" fmla="*/ 1568014 w 1744918"/>
                <a:gd name="connsiteY1" fmla="*/ 1801842 h 1813903"/>
                <a:gd name="connsiteX2" fmla="*/ 959989 w 1744918"/>
                <a:gd name="connsiteY2" fmla="*/ 1806935 h 1813903"/>
                <a:gd name="connsiteX3" fmla="*/ 964691 w 1744918"/>
                <a:gd name="connsiteY3" fmla="*/ 1694889 h 1813903"/>
                <a:gd name="connsiteX4" fmla="*/ 820912 w 1744918"/>
                <a:gd name="connsiteY4" fmla="*/ 1613793 h 1813903"/>
                <a:gd name="connsiteX5" fmla="*/ 395452 w 1744918"/>
                <a:gd name="connsiteY5" fmla="*/ 1453168 h 1813903"/>
                <a:gd name="connsiteX6" fmla="*/ 390359 w 1744918"/>
                <a:gd name="connsiteY6" fmla="*/ 1451601 h 1813903"/>
                <a:gd name="connsiteX7" fmla="*/ 196042 w 1744918"/>
                <a:gd name="connsiteY7" fmla="*/ 1350133 h 1813903"/>
                <a:gd name="connsiteX8" fmla="*/ 51871 w 1744918"/>
                <a:gd name="connsiteY8" fmla="*/ 1191859 h 1813903"/>
                <a:gd name="connsiteX9" fmla="*/ 6034 w 1744918"/>
                <a:gd name="connsiteY9" fmla="*/ 1120557 h 1813903"/>
                <a:gd name="connsiteX10" fmla="*/ 107502 w 1744918"/>
                <a:gd name="connsiteY10" fmla="*/ 827515 h 1813903"/>
                <a:gd name="connsiteX11" fmla="*/ 401720 w 1744918"/>
                <a:gd name="connsiteY11" fmla="*/ 469830 h 1813903"/>
                <a:gd name="connsiteX12" fmla="*/ 805241 w 1744918"/>
                <a:gd name="connsiteY12" fmla="*/ 8328 h 1813903"/>
                <a:gd name="connsiteX13" fmla="*/ 830314 w 1744918"/>
                <a:gd name="connsiteY13" fmla="*/ 8719 h 1813903"/>
                <a:gd name="connsiteX14" fmla="*/ 952546 w 1744918"/>
                <a:gd name="connsiteY14" fmla="*/ 125466 h 1813903"/>
                <a:gd name="connsiteX15" fmla="*/ 1092799 w 1744918"/>
                <a:gd name="connsiteY15" fmla="*/ 242605 h 1813903"/>
                <a:gd name="connsiteX16" fmla="*/ 1126099 w 1744918"/>
                <a:gd name="connsiteY16" fmla="*/ 282957 h 1813903"/>
                <a:gd name="connsiteX17" fmla="*/ 979578 w 1744918"/>
                <a:gd name="connsiteY17" fmla="*/ 589711 h 1813903"/>
                <a:gd name="connsiteX18" fmla="*/ 869883 w 1744918"/>
                <a:gd name="connsiteY18" fmla="*/ 706067 h 1813903"/>
                <a:gd name="connsiteX19" fmla="*/ 790354 w 1744918"/>
                <a:gd name="connsiteY19" fmla="*/ 860423 h 1813903"/>
                <a:gd name="connsiteX20" fmla="*/ 797406 w 1744918"/>
                <a:gd name="connsiteY20" fmla="*/ 874527 h 1813903"/>
                <a:gd name="connsiteX21" fmla="*/ 848727 w 1744918"/>
                <a:gd name="connsiteY21" fmla="*/ 846711 h 1813903"/>
                <a:gd name="connsiteX22" fmla="*/ 902791 w 1744918"/>
                <a:gd name="connsiteY22" fmla="*/ 688829 h 1813903"/>
                <a:gd name="connsiteX23" fmla="*/ 952154 w 1744918"/>
                <a:gd name="connsiteY23" fmla="*/ 665323 h 1813903"/>
                <a:gd name="connsiteX24" fmla="*/ 1325117 w 1744918"/>
                <a:gd name="connsiteY24" fmla="*/ 734666 h 1813903"/>
                <a:gd name="connsiteX25" fmla="*/ 1413265 w 1744918"/>
                <a:gd name="connsiteY25" fmla="*/ 771884 h 1813903"/>
                <a:gd name="connsiteX26" fmla="*/ 1421101 w 1744918"/>
                <a:gd name="connsiteY26" fmla="*/ 748769 h 1813903"/>
                <a:gd name="connsiteX27" fmla="*/ 1453225 w 1744918"/>
                <a:gd name="connsiteY27" fmla="*/ 714685 h 1813903"/>
                <a:gd name="connsiteX28" fmla="*/ 1633831 w 1744918"/>
                <a:gd name="connsiteY28" fmla="*/ 551710 h 1813903"/>
                <a:gd name="connsiteX29" fmla="*/ 1703174 w 1744918"/>
                <a:gd name="connsiteY29" fmla="*/ 509791 h 1813903"/>
                <a:gd name="connsiteX30" fmla="*/ 1711009 w 1744918"/>
                <a:gd name="connsiteY30" fmla="*/ 633981 h 1813903"/>
                <a:gd name="connsiteX31" fmla="*/ 1743917 w 1744918"/>
                <a:gd name="connsiteY31" fmla="*/ 795782 h 1813903"/>
                <a:gd name="connsiteX32" fmla="*/ 1721978 w 1744918"/>
                <a:gd name="connsiteY32" fmla="*/ 957973 h 1813903"/>
                <a:gd name="connsiteX33" fmla="*/ 1660862 w 1744918"/>
                <a:gd name="connsiteY33" fmla="*/ 1311348 h 1813903"/>
                <a:gd name="connsiteX34" fmla="*/ 1618552 w 1744918"/>
                <a:gd name="connsiteY34" fmla="*/ 1567565 h 1813903"/>
                <a:gd name="connsiteX35" fmla="*/ 1597396 w 1744918"/>
                <a:gd name="connsiteY35" fmla="*/ 1695673 h 1813903"/>
                <a:gd name="connsiteX36" fmla="*/ 1569189 w 1744918"/>
                <a:gd name="connsiteY36" fmla="*/ 1800667 h 1813903"/>
                <a:gd name="connsiteX0" fmla="*/ 1569189 w 1744918"/>
                <a:gd name="connsiteY0" fmla="*/ 1800667 h 2614093"/>
                <a:gd name="connsiteX1" fmla="*/ 1568014 w 1744918"/>
                <a:gd name="connsiteY1" fmla="*/ 1801842 h 2614093"/>
                <a:gd name="connsiteX2" fmla="*/ 871102 w 1744918"/>
                <a:gd name="connsiteY2" fmla="*/ 2613756 h 2614093"/>
                <a:gd name="connsiteX3" fmla="*/ 964691 w 1744918"/>
                <a:gd name="connsiteY3" fmla="*/ 1694889 h 2614093"/>
                <a:gd name="connsiteX4" fmla="*/ 820912 w 1744918"/>
                <a:gd name="connsiteY4" fmla="*/ 1613793 h 2614093"/>
                <a:gd name="connsiteX5" fmla="*/ 395452 w 1744918"/>
                <a:gd name="connsiteY5" fmla="*/ 1453168 h 2614093"/>
                <a:gd name="connsiteX6" fmla="*/ 390359 w 1744918"/>
                <a:gd name="connsiteY6" fmla="*/ 1451601 h 2614093"/>
                <a:gd name="connsiteX7" fmla="*/ 196042 w 1744918"/>
                <a:gd name="connsiteY7" fmla="*/ 1350133 h 2614093"/>
                <a:gd name="connsiteX8" fmla="*/ 51871 w 1744918"/>
                <a:gd name="connsiteY8" fmla="*/ 1191859 h 2614093"/>
                <a:gd name="connsiteX9" fmla="*/ 6034 w 1744918"/>
                <a:gd name="connsiteY9" fmla="*/ 1120557 h 2614093"/>
                <a:gd name="connsiteX10" fmla="*/ 107502 w 1744918"/>
                <a:gd name="connsiteY10" fmla="*/ 827515 h 2614093"/>
                <a:gd name="connsiteX11" fmla="*/ 401720 w 1744918"/>
                <a:gd name="connsiteY11" fmla="*/ 469830 h 2614093"/>
                <a:gd name="connsiteX12" fmla="*/ 805241 w 1744918"/>
                <a:gd name="connsiteY12" fmla="*/ 8328 h 2614093"/>
                <a:gd name="connsiteX13" fmla="*/ 830314 w 1744918"/>
                <a:gd name="connsiteY13" fmla="*/ 8719 h 2614093"/>
                <a:gd name="connsiteX14" fmla="*/ 952546 w 1744918"/>
                <a:gd name="connsiteY14" fmla="*/ 125466 h 2614093"/>
                <a:gd name="connsiteX15" fmla="*/ 1092799 w 1744918"/>
                <a:gd name="connsiteY15" fmla="*/ 242605 h 2614093"/>
                <a:gd name="connsiteX16" fmla="*/ 1126099 w 1744918"/>
                <a:gd name="connsiteY16" fmla="*/ 282957 h 2614093"/>
                <a:gd name="connsiteX17" fmla="*/ 979578 w 1744918"/>
                <a:gd name="connsiteY17" fmla="*/ 589711 h 2614093"/>
                <a:gd name="connsiteX18" fmla="*/ 869883 w 1744918"/>
                <a:gd name="connsiteY18" fmla="*/ 706067 h 2614093"/>
                <a:gd name="connsiteX19" fmla="*/ 790354 w 1744918"/>
                <a:gd name="connsiteY19" fmla="*/ 860423 h 2614093"/>
                <a:gd name="connsiteX20" fmla="*/ 797406 w 1744918"/>
                <a:gd name="connsiteY20" fmla="*/ 874527 h 2614093"/>
                <a:gd name="connsiteX21" fmla="*/ 848727 w 1744918"/>
                <a:gd name="connsiteY21" fmla="*/ 846711 h 2614093"/>
                <a:gd name="connsiteX22" fmla="*/ 902791 w 1744918"/>
                <a:gd name="connsiteY22" fmla="*/ 688829 h 2614093"/>
                <a:gd name="connsiteX23" fmla="*/ 952154 w 1744918"/>
                <a:gd name="connsiteY23" fmla="*/ 665323 h 2614093"/>
                <a:gd name="connsiteX24" fmla="*/ 1325117 w 1744918"/>
                <a:gd name="connsiteY24" fmla="*/ 734666 h 2614093"/>
                <a:gd name="connsiteX25" fmla="*/ 1413265 w 1744918"/>
                <a:gd name="connsiteY25" fmla="*/ 771884 h 2614093"/>
                <a:gd name="connsiteX26" fmla="*/ 1421101 w 1744918"/>
                <a:gd name="connsiteY26" fmla="*/ 748769 h 2614093"/>
                <a:gd name="connsiteX27" fmla="*/ 1453225 w 1744918"/>
                <a:gd name="connsiteY27" fmla="*/ 714685 h 2614093"/>
                <a:gd name="connsiteX28" fmla="*/ 1633831 w 1744918"/>
                <a:gd name="connsiteY28" fmla="*/ 551710 h 2614093"/>
                <a:gd name="connsiteX29" fmla="*/ 1703174 w 1744918"/>
                <a:gd name="connsiteY29" fmla="*/ 509791 h 2614093"/>
                <a:gd name="connsiteX30" fmla="*/ 1711009 w 1744918"/>
                <a:gd name="connsiteY30" fmla="*/ 633981 h 2614093"/>
                <a:gd name="connsiteX31" fmla="*/ 1743917 w 1744918"/>
                <a:gd name="connsiteY31" fmla="*/ 795782 h 2614093"/>
                <a:gd name="connsiteX32" fmla="*/ 1721978 w 1744918"/>
                <a:gd name="connsiteY32" fmla="*/ 957973 h 2614093"/>
                <a:gd name="connsiteX33" fmla="*/ 1660862 w 1744918"/>
                <a:gd name="connsiteY33" fmla="*/ 1311348 h 2614093"/>
                <a:gd name="connsiteX34" fmla="*/ 1618552 w 1744918"/>
                <a:gd name="connsiteY34" fmla="*/ 1567565 h 2614093"/>
                <a:gd name="connsiteX35" fmla="*/ 1597396 w 1744918"/>
                <a:gd name="connsiteY35" fmla="*/ 1695673 h 2614093"/>
                <a:gd name="connsiteX36" fmla="*/ 1569189 w 1744918"/>
                <a:gd name="connsiteY36" fmla="*/ 1800667 h 2614093"/>
                <a:gd name="connsiteX0" fmla="*/ 1610214 w 1744918"/>
                <a:gd name="connsiteY0" fmla="*/ 2593814 h 2614040"/>
                <a:gd name="connsiteX1" fmla="*/ 1568014 w 1744918"/>
                <a:gd name="connsiteY1" fmla="*/ 1801842 h 2614040"/>
                <a:gd name="connsiteX2" fmla="*/ 871102 w 1744918"/>
                <a:gd name="connsiteY2" fmla="*/ 2613756 h 2614040"/>
                <a:gd name="connsiteX3" fmla="*/ 964691 w 1744918"/>
                <a:gd name="connsiteY3" fmla="*/ 1694889 h 2614040"/>
                <a:gd name="connsiteX4" fmla="*/ 820912 w 1744918"/>
                <a:gd name="connsiteY4" fmla="*/ 1613793 h 2614040"/>
                <a:gd name="connsiteX5" fmla="*/ 395452 w 1744918"/>
                <a:gd name="connsiteY5" fmla="*/ 1453168 h 2614040"/>
                <a:gd name="connsiteX6" fmla="*/ 390359 w 1744918"/>
                <a:gd name="connsiteY6" fmla="*/ 1451601 h 2614040"/>
                <a:gd name="connsiteX7" fmla="*/ 196042 w 1744918"/>
                <a:gd name="connsiteY7" fmla="*/ 1350133 h 2614040"/>
                <a:gd name="connsiteX8" fmla="*/ 51871 w 1744918"/>
                <a:gd name="connsiteY8" fmla="*/ 1191859 h 2614040"/>
                <a:gd name="connsiteX9" fmla="*/ 6034 w 1744918"/>
                <a:gd name="connsiteY9" fmla="*/ 1120557 h 2614040"/>
                <a:gd name="connsiteX10" fmla="*/ 107502 w 1744918"/>
                <a:gd name="connsiteY10" fmla="*/ 827515 h 2614040"/>
                <a:gd name="connsiteX11" fmla="*/ 401720 w 1744918"/>
                <a:gd name="connsiteY11" fmla="*/ 469830 h 2614040"/>
                <a:gd name="connsiteX12" fmla="*/ 805241 w 1744918"/>
                <a:gd name="connsiteY12" fmla="*/ 8328 h 2614040"/>
                <a:gd name="connsiteX13" fmla="*/ 830314 w 1744918"/>
                <a:gd name="connsiteY13" fmla="*/ 8719 h 2614040"/>
                <a:gd name="connsiteX14" fmla="*/ 952546 w 1744918"/>
                <a:gd name="connsiteY14" fmla="*/ 125466 h 2614040"/>
                <a:gd name="connsiteX15" fmla="*/ 1092799 w 1744918"/>
                <a:gd name="connsiteY15" fmla="*/ 242605 h 2614040"/>
                <a:gd name="connsiteX16" fmla="*/ 1126099 w 1744918"/>
                <a:gd name="connsiteY16" fmla="*/ 282957 h 2614040"/>
                <a:gd name="connsiteX17" fmla="*/ 979578 w 1744918"/>
                <a:gd name="connsiteY17" fmla="*/ 589711 h 2614040"/>
                <a:gd name="connsiteX18" fmla="*/ 869883 w 1744918"/>
                <a:gd name="connsiteY18" fmla="*/ 706067 h 2614040"/>
                <a:gd name="connsiteX19" fmla="*/ 790354 w 1744918"/>
                <a:gd name="connsiteY19" fmla="*/ 860423 h 2614040"/>
                <a:gd name="connsiteX20" fmla="*/ 797406 w 1744918"/>
                <a:gd name="connsiteY20" fmla="*/ 874527 h 2614040"/>
                <a:gd name="connsiteX21" fmla="*/ 848727 w 1744918"/>
                <a:gd name="connsiteY21" fmla="*/ 846711 h 2614040"/>
                <a:gd name="connsiteX22" fmla="*/ 902791 w 1744918"/>
                <a:gd name="connsiteY22" fmla="*/ 688829 h 2614040"/>
                <a:gd name="connsiteX23" fmla="*/ 952154 w 1744918"/>
                <a:gd name="connsiteY23" fmla="*/ 665323 h 2614040"/>
                <a:gd name="connsiteX24" fmla="*/ 1325117 w 1744918"/>
                <a:gd name="connsiteY24" fmla="*/ 734666 h 2614040"/>
                <a:gd name="connsiteX25" fmla="*/ 1413265 w 1744918"/>
                <a:gd name="connsiteY25" fmla="*/ 771884 h 2614040"/>
                <a:gd name="connsiteX26" fmla="*/ 1421101 w 1744918"/>
                <a:gd name="connsiteY26" fmla="*/ 748769 h 2614040"/>
                <a:gd name="connsiteX27" fmla="*/ 1453225 w 1744918"/>
                <a:gd name="connsiteY27" fmla="*/ 714685 h 2614040"/>
                <a:gd name="connsiteX28" fmla="*/ 1633831 w 1744918"/>
                <a:gd name="connsiteY28" fmla="*/ 551710 h 2614040"/>
                <a:gd name="connsiteX29" fmla="*/ 1703174 w 1744918"/>
                <a:gd name="connsiteY29" fmla="*/ 509791 h 2614040"/>
                <a:gd name="connsiteX30" fmla="*/ 1711009 w 1744918"/>
                <a:gd name="connsiteY30" fmla="*/ 633981 h 2614040"/>
                <a:gd name="connsiteX31" fmla="*/ 1743917 w 1744918"/>
                <a:gd name="connsiteY31" fmla="*/ 795782 h 2614040"/>
                <a:gd name="connsiteX32" fmla="*/ 1721978 w 1744918"/>
                <a:gd name="connsiteY32" fmla="*/ 957973 h 2614040"/>
                <a:gd name="connsiteX33" fmla="*/ 1660862 w 1744918"/>
                <a:gd name="connsiteY33" fmla="*/ 1311348 h 2614040"/>
                <a:gd name="connsiteX34" fmla="*/ 1618552 w 1744918"/>
                <a:gd name="connsiteY34" fmla="*/ 1567565 h 2614040"/>
                <a:gd name="connsiteX35" fmla="*/ 1597396 w 1744918"/>
                <a:gd name="connsiteY35" fmla="*/ 1695673 h 2614040"/>
                <a:gd name="connsiteX36" fmla="*/ 1610214 w 1744918"/>
                <a:gd name="connsiteY36" fmla="*/ 2593814 h 2614040"/>
                <a:gd name="connsiteX0" fmla="*/ 1610214 w 1744918"/>
                <a:gd name="connsiteY0" fmla="*/ 2593814 h 2717764"/>
                <a:gd name="connsiteX1" fmla="*/ 871102 w 1744918"/>
                <a:gd name="connsiteY1" fmla="*/ 2613756 h 2717764"/>
                <a:gd name="connsiteX2" fmla="*/ 964691 w 1744918"/>
                <a:gd name="connsiteY2" fmla="*/ 1694889 h 2717764"/>
                <a:gd name="connsiteX3" fmla="*/ 820912 w 1744918"/>
                <a:gd name="connsiteY3" fmla="*/ 1613793 h 2717764"/>
                <a:gd name="connsiteX4" fmla="*/ 395452 w 1744918"/>
                <a:gd name="connsiteY4" fmla="*/ 1453168 h 2717764"/>
                <a:gd name="connsiteX5" fmla="*/ 390359 w 1744918"/>
                <a:gd name="connsiteY5" fmla="*/ 1451601 h 2717764"/>
                <a:gd name="connsiteX6" fmla="*/ 196042 w 1744918"/>
                <a:gd name="connsiteY6" fmla="*/ 1350133 h 2717764"/>
                <a:gd name="connsiteX7" fmla="*/ 51871 w 1744918"/>
                <a:gd name="connsiteY7" fmla="*/ 1191859 h 2717764"/>
                <a:gd name="connsiteX8" fmla="*/ 6034 w 1744918"/>
                <a:gd name="connsiteY8" fmla="*/ 1120557 h 2717764"/>
                <a:gd name="connsiteX9" fmla="*/ 107502 w 1744918"/>
                <a:gd name="connsiteY9" fmla="*/ 827515 h 2717764"/>
                <a:gd name="connsiteX10" fmla="*/ 401720 w 1744918"/>
                <a:gd name="connsiteY10" fmla="*/ 469830 h 2717764"/>
                <a:gd name="connsiteX11" fmla="*/ 805241 w 1744918"/>
                <a:gd name="connsiteY11" fmla="*/ 8328 h 2717764"/>
                <a:gd name="connsiteX12" fmla="*/ 830314 w 1744918"/>
                <a:gd name="connsiteY12" fmla="*/ 8719 h 2717764"/>
                <a:gd name="connsiteX13" fmla="*/ 952546 w 1744918"/>
                <a:gd name="connsiteY13" fmla="*/ 125466 h 2717764"/>
                <a:gd name="connsiteX14" fmla="*/ 1092799 w 1744918"/>
                <a:gd name="connsiteY14" fmla="*/ 242605 h 2717764"/>
                <a:gd name="connsiteX15" fmla="*/ 1126099 w 1744918"/>
                <a:gd name="connsiteY15" fmla="*/ 282957 h 2717764"/>
                <a:gd name="connsiteX16" fmla="*/ 979578 w 1744918"/>
                <a:gd name="connsiteY16" fmla="*/ 589711 h 2717764"/>
                <a:gd name="connsiteX17" fmla="*/ 869883 w 1744918"/>
                <a:gd name="connsiteY17" fmla="*/ 706067 h 2717764"/>
                <a:gd name="connsiteX18" fmla="*/ 790354 w 1744918"/>
                <a:gd name="connsiteY18" fmla="*/ 860423 h 2717764"/>
                <a:gd name="connsiteX19" fmla="*/ 797406 w 1744918"/>
                <a:gd name="connsiteY19" fmla="*/ 874527 h 2717764"/>
                <a:gd name="connsiteX20" fmla="*/ 848727 w 1744918"/>
                <a:gd name="connsiteY20" fmla="*/ 846711 h 2717764"/>
                <a:gd name="connsiteX21" fmla="*/ 902791 w 1744918"/>
                <a:gd name="connsiteY21" fmla="*/ 688829 h 2717764"/>
                <a:gd name="connsiteX22" fmla="*/ 952154 w 1744918"/>
                <a:gd name="connsiteY22" fmla="*/ 665323 h 2717764"/>
                <a:gd name="connsiteX23" fmla="*/ 1325117 w 1744918"/>
                <a:gd name="connsiteY23" fmla="*/ 734666 h 2717764"/>
                <a:gd name="connsiteX24" fmla="*/ 1413265 w 1744918"/>
                <a:gd name="connsiteY24" fmla="*/ 771884 h 2717764"/>
                <a:gd name="connsiteX25" fmla="*/ 1421101 w 1744918"/>
                <a:gd name="connsiteY25" fmla="*/ 748769 h 2717764"/>
                <a:gd name="connsiteX26" fmla="*/ 1453225 w 1744918"/>
                <a:gd name="connsiteY26" fmla="*/ 714685 h 2717764"/>
                <a:gd name="connsiteX27" fmla="*/ 1633831 w 1744918"/>
                <a:gd name="connsiteY27" fmla="*/ 551710 h 2717764"/>
                <a:gd name="connsiteX28" fmla="*/ 1703174 w 1744918"/>
                <a:gd name="connsiteY28" fmla="*/ 509791 h 2717764"/>
                <a:gd name="connsiteX29" fmla="*/ 1711009 w 1744918"/>
                <a:gd name="connsiteY29" fmla="*/ 633981 h 2717764"/>
                <a:gd name="connsiteX30" fmla="*/ 1743917 w 1744918"/>
                <a:gd name="connsiteY30" fmla="*/ 795782 h 2717764"/>
                <a:gd name="connsiteX31" fmla="*/ 1721978 w 1744918"/>
                <a:gd name="connsiteY31" fmla="*/ 957973 h 2717764"/>
                <a:gd name="connsiteX32" fmla="*/ 1660862 w 1744918"/>
                <a:gd name="connsiteY32" fmla="*/ 1311348 h 2717764"/>
                <a:gd name="connsiteX33" fmla="*/ 1618552 w 1744918"/>
                <a:gd name="connsiteY33" fmla="*/ 1567565 h 2717764"/>
                <a:gd name="connsiteX34" fmla="*/ 1597396 w 1744918"/>
                <a:gd name="connsiteY34" fmla="*/ 1695673 h 2717764"/>
                <a:gd name="connsiteX35" fmla="*/ 1610214 w 1744918"/>
                <a:gd name="connsiteY35" fmla="*/ 2593814 h 2717764"/>
                <a:gd name="connsiteX0" fmla="*/ 1610214 w 1744918"/>
                <a:gd name="connsiteY0" fmla="*/ 2593814 h 2717764"/>
                <a:gd name="connsiteX1" fmla="*/ 871102 w 1744918"/>
                <a:gd name="connsiteY1" fmla="*/ 2613756 h 2717764"/>
                <a:gd name="connsiteX2" fmla="*/ 964691 w 1744918"/>
                <a:gd name="connsiteY2" fmla="*/ 1694889 h 2717764"/>
                <a:gd name="connsiteX3" fmla="*/ 820912 w 1744918"/>
                <a:gd name="connsiteY3" fmla="*/ 1613793 h 2717764"/>
                <a:gd name="connsiteX4" fmla="*/ 395452 w 1744918"/>
                <a:gd name="connsiteY4" fmla="*/ 1453168 h 2717764"/>
                <a:gd name="connsiteX5" fmla="*/ 390359 w 1744918"/>
                <a:gd name="connsiteY5" fmla="*/ 1451601 h 2717764"/>
                <a:gd name="connsiteX6" fmla="*/ 196042 w 1744918"/>
                <a:gd name="connsiteY6" fmla="*/ 1350133 h 2717764"/>
                <a:gd name="connsiteX7" fmla="*/ 51871 w 1744918"/>
                <a:gd name="connsiteY7" fmla="*/ 1191859 h 2717764"/>
                <a:gd name="connsiteX8" fmla="*/ 6034 w 1744918"/>
                <a:gd name="connsiteY8" fmla="*/ 1120557 h 2717764"/>
                <a:gd name="connsiteX9" fmla="*/ 107502 w 1744918"/>
                <a:gd name="connsiteY9" fmla="*/ 827515 h 2717764"/>
                <a:gd name="connsiteX10" fmla="*/ 401720 w 1744918"/>
                <a:gd name="connsiteY10" fmla="*/ 469830 h 2717764"/>
                <a:gd name="connsiteX11" fmla="*/ 805241 w 1744918"/>
                <a:gd name="connsiteY11" fmla="*/ 8328 h 2717764"/>
                <a:gd name="connsiteX12" fmla="*/ 830314 w 1744918"/>
                <a:gd name="connsiteY12" fmla="*/ 8719 h 2717764"/>
                <a:gd name="connsiteX13" fmla="*/ 952546 w 1744918"/>
                <a:gd name="connsiteY13" fmla="*/ 125466 h 2717764"/>
                <a:gd name="connsiteX14" fmla="*/ 1092799 w 1744918"/>
                <a:gd name="connsiteY14" fmla="*/ 242605 h 2717764"/>
                <a:gd name="connsiteX15" fmla="*/ 1126099 w 1744918"/>
                <a:gd name="connsiteY15" fmla="*/ 282957 h 2717764"/>
                <a:gd name="connsiteX16" fmla="*/ 979578 w 1744918"/>
                <a:gd name="connsiteY16" fmla="*/ 589711 h 2717764"/>
                <a:gd name="connsiteX17" fmla="*/ 869883 w 1744918"/>
                <a:gd name="connsiteY17" fmla="*/ 706067 h 2717764"/>
                <a:gd name="connsiteX18" fmla="*/ 790354 w 1744918"/>
                <a:gd name="connsiteY18" fmla="*/ 860423 h 2717764"/>
                <a:gd name="connsiteX19" fmla="*/ 797406 w 1744918"/>
                <a:gd name="connsiteY19" fmla="*/ 874527 h 2717764"/>
                <a:gd name="connsiteX20" fmla="*/ 848727 w 1744918"/>
                <a:gd name="connsiteY20" fmla="*/ 846711 h 2717764"/>
                <a:gd name="connsiteX21" fmla="*/ 902791 w 1744918"/>
                <a:gd name="connsiteY21" fmla="*/ 688829 h 2717764"/>
                <a:gd name="connsiteX22" fmla="*/ 952154 w 1744918"/>
                <a:gd name="connsiteY22" fmla="*/ 665323 h 2717764"/>
                <a:gd name="connsiteX23" fmla="*/ 1325117 w 1744918"/>
                <a:gd name="connsiteY23" fmla="*/ 734666 h 2717764"/>
                <a:gd name="connsiteX24" fmla="*/ 1413265 w 1744918"/>
                <a:gd name="connsiteY24" fmla="*/ 771884 h 2717764"/>
                <a:gd name="connsiteX25" fmla="*/ 1421101 w 1744918"/>
                <a:gd name="connsiteY25" fmla="*/ 748769 h 2717764"/>
                <a:gd name="connsiteX26" fmla="*/ 1453225 w 1744918"/>
                <a:gd name="connsiteY26" fmla="*/ 714685 h 2717764"/>
                <a:gd name="connsiteX27" fmla="*/ 1633831 w 1744918"/>
                <a:gd name="connsiteY27" fmla="*/ 551710 h 2717764"/>
                <a:gd name="connsiteX28" fmla="*/ 1703174 w 1744918"/>
                <a:gd name="connsiteY28" fmla="*/ 509791 h 2717764"/>
                <a:gd name="connsiteX29" fmla="*/ 1711009 w 1744918"/>
                <a:gd name="connsiteY29" fmla="*/ 633981 h 2717764"/>
                <a:gd name="connsiteX30" fmla="*/ 1743917 w 1744918"/>
                <a:gd name="connsiteY30" fmla="*/ 795782 h 2717764"/>
                <a:gd name="connsiteX31" fmla="*/ 1721978 w 1744918"/>
                <a:gd name="connsiteY31" fmla="*/ 957973 h 2717764"/>
                <a:gd name="connsiteX32" fmla="*/ 1660862 w 1744918"/>
                <a:gd name="connsiteY32" fmla="*/ 1311348 h 2717764"/>
                <a:gd name="connsiteX33" fmla="*/ 1618552 w 1744918"/>
                <a:gd name="connsiteY33" fmla="*/ 1567565 h 2717764"/>
                <a:gd name="connsiteX34" fmla="*/ 1610214 w 1744918"/>
                <a:gd name="connsiteY34" fmla="*/ 2593814 h 2717764"/>
                <a:gd name="connsiteX0" fmla="*/ 1610214 w 1744918"/>
                <a:gd name="connsiteY0" fmla="*/ 2593814 h 2662315"/>
                <a:gd name="connsiteX1" fmla="*/ 871102 w 1744918"/>
                <a:gd name="connsiteY1" fmla="*/ 2613756 h 2662315"/>
                <a:gd name="connsiteX2" fmla="*/ 964691 w 1744918"/>
                <a:gd name="connsiteY2" fmla="*/ 1694889 h 2662315"/>
                <a:gd name="connsiteX3" fmla="*/ 820912 w 1744918"/>
                <a:gd name="connsiteY3" fmla="*/ 1613793 h 2662315"/>
                <a:gd name="connsiteX4" fmla="*/ 395452 w 1744918"/>
                <a:gd name="connsiteY4" fmla="*/ 1453168 h 2662315"/>
                <a:gd name="connsiteX5" fmla="*/ 390359 w 1744918"/>
                <a:gd name="connsiteY5" fmla="*/ 1451601 h 2662315"/>
                <a:gd name="connsiteX6" fmla="*/ 196042 w 1744918"/>
                <a:gd name="connsiteY6" fmla="*/ 1350133 h 2662315"/>
                <a:gd name="connsiteX7" fmla="*/ 51871 w 1744918"/>
                <a:gd name="connsiteY7" fmla="*/ 1191859 h 2662315"/>
                <a:gd name="connsiteX8" fmla="*/ 6034 w 1744918"/>
                <a:gd name="connsiteY8" fmla="*/ 1120557 h 2662315"/>
                <a:gd name="connsiteX9" fmla="*/ 107502 w 1744918"/>
                <a:gd name="connsiteY9" fmla="*/ 827515 h 2662315"/>
                <a:gd name="connsiteX10" fmla="*/ 401720 w 1744918"/>
                <a:gd name="connsiteY10" fmla="*/ 469830 h 2662315"/>
                <a:gd name="connsiteX11" fmla="*/ 805241 w 1744918"/>
                <a:gd name="connsiteY11" fmla="*/ 8328 h 2662315"/>
                <a:gd name="connsiteX12" fmla="*/ 830314 w 1744918"/>
                <a:gd name="connsiteY12" fmla="*/ 8719 h 2662315"/>
                <a:gd name="connsiteX13" fmla="*/ 952546 w 1744918"/>
                <a:gd name="connsiteY13" fmla="*/ 125466 h 2662315"/>
                <a:gd name="connsiteX14" fmla="*/ 1092799 w 1744918"/>
                <a:gd name="connsiteY14" fmla="*/ 242605 h 2662315"/>
                <a:gd name="connsiteX15" fmla="*/ 1126099 w 1744918"/>
                <a:gd name="connsiteY15" fmla="*/ 282957 h 2662315"/>
                <a:gd name="connsiteX16" fmla="*/ 979578 w 1744918"/>
                <a:gd name="connsiteY16" fmla="*/ 589711 h 2662315"/>
                <a:gd name="connsiteX17" fmla="*/ 869883 w 1744918"/>
                <a:gd name="connsiteY17" fmla="*/ 706067 h 2662315"/>
                <a:gd name="connsiteX18" fmla="*/ 790354 w 1744918"/>
                <a:gd name="connsiteY18" fmla="*/ 860423 h 2662315"/>
                <a:gd name="connsiteX19" fmla="*/ 797406 w 1744918"/>
                <a:gd name="connsiteY19" fmla="*/ 874527 h 2662315"/>
                <a:gd name="connsiteX20" fmla="*/ 848727 w 1744918"/>
                <a:gd name="connsiteY20" fmla="*/ 846711 h 2662315"/>
                <a:gd name="connsiteX21" fmla="*/ 902791 w 1744918"/>
                <a:gd name="connsiteY21" fmla="*/ 688829 h 2662315"/>
                <a:gd name="connsiteX22" fmla="*/ 952154 w 1744918"/>
                <a:gd name="connsiteY22" fmla="*/ 665323 h 2662315"/>
                <a:gd name="connsiteX23" fmla="*/ 1325117 w 1744918"/>
                <a:gd name="connsiteY23" fmla="*/ 734666 h 2662315"/>
                <a:gd name="connsiteX24" fmla="*/ 1413265 w 1744918"/>
                <a:gd name="connsiteY24" fmla="*/ 771884 h 2662315"/>
                <a:gd name="connsiteX25" fmla="*/ 1421101 w 1744918"/>
                <a:gd name="connsiteY25" fmla="*/ 748769 h 2662315"/>
                <a:gd name="connsiteX26" fmla="*/ 1453225 w 1744918"/>
                <a:gd name="connsiteY26" fmla="*/ 714685 h 2662315"/>
                <a:gd name="connsiteX27" fmla="*/ 1633831 w 1744918"/>
                <a:gd name="connsiteY27" fmla="*/ 551710 h 2662315"/>
                <a:gd name="connsiteX28" fmla="*/ 1703174 w 1744918"/>
                <a:gd name="connsiteY28" fmla="*/ 509791 h 2662315"/>
                <a:gd name="connsiteX29" fmla="*/ 1711009 w 1744918"/>
                <a:gd name="connsiteY29" fmla="*/ 633981 h 2662315"/>
                <a:gd name="connsiteX30" fmla="*/ 1743917 w 1744918"/>
                <a:gd name="connsiteY30" fmla="*/ 795782 h 2662315"/>
                <a:gd name="connsiteX31" fmla="*/ 1721978 w 1744918"/>
                <a:gd name="connsiteY31" fmla="*/ 957973 h 2662315"/>
                <a:gd name="connsiteX32" fmla="*/ 1660862 w 1744918"/>
                <a:gd name="connsiteY32" fmla="*/ 1311348 h 2662315"/>
                <a:gd name="connsiteX33" fmla="*/ 1618552 w 1744918"/>
                <a:gd name="connsiteY33" fmla="*/ 1567565 h 2662315"/>
                <a:gd name="connsiteX34" fmla="*/ 1610214 w 1744918"/>
                <a:gd name="connsiteY34" fmla="*/ 2593814 h 2662315"/>
                <a:gd name="connsiteX0" fmla="*/ 1610214 w 1744918"/>
                <a:gd name="connsiteY0" fmla="*/ 2593814 h 2613756"/>
                <a:gd name="connsiteX1" fmla="*/ 871102 w 1744918"/>
                <a:gd name="connsiteY1" fmla="*/ 2613756 h 2613756"/>
                <a:gd name="connsiteX2" fmla="*/ 964691 w 1744918"/>
                <a:gd name="connsiteY2" fmla="*/ 1694889 h 2613756"/>
                <a:gd name="connsiteX3" fmla="*/ 820912 w 1744918"/>
                <a:gd name="connsiteY3" fmla="*/ 1613793 h 2613756"/>
                <a:gd name="connsiteX4" fmla="*/ 395452 w 1744918"/>
                <a:gd name="connsiteY4" fmla="*/ 1453168 h 2613756"/>
                <a:gd name="connsiteX5" fmla="*/ 390359 w 1744918"/>
                <a:gd name="connsiteY5" fmla="*/ 1451601 h 2613756"/>
                <a:gd name="connsiteX6" fmla="*/ 196042 w 1744918"/>
                <a:gd name="connsiteY6" fmla="*/ 1350133 h 2613756"/>
                <a:gd name="connsiteX7" fmla="*/ 51871 w 1744918"/>
                <a:gd name="connsiteY7" fmla="*/ 1191859 h 2613756"/>
                <a:gd name="connsiteX8" fmla="*/ 6034 w 1744918"/>
                <a:gd name="connsiteY8" fmla="*/ 1120557 h 2613756"/>
                <a:gd name="connsiteX9" fmla="*/ 107502 w 1744918"/>
                <a:gd name="connsiteY9" fmla="*/ 827515 h 2613756"/>
                <a:gd name="connsiteX10" fmla="*/ 401720 w 1744918"/>
                <a:gd name="connsiteY10" fmla="*/ 469830 h 2613756"/>
                <a:gd name="connsiteX11" fmla="*/ 805241 w 1744918"/>
                <a:gd name="connsiteY11" fmla="*/ 8328 h 2613756"/>
                <a:gd name="connsiteX12" fmla="*/ 830314 w 1744918"/>
                <a:gd name="connsiteY12" fmla="*/ 8719 h 2613756"/>
                <a:gd name="connsiteX13" fmla="*/ 952546 w 1744918"/>
                <a:gd name="connsiteY13" fmla="*/ 125466 h 2613756"/>
                <a:gd name="connsiteX14" fmla="*/ 1092799 w 1744918"/>
                <a:gd name="connsiteY14" fmla="*/ 242605 h 2613756"/>
                <a:gd name="connsiteX15" fmla="*/ 1126099 w 1744918"/>
                <a:gd name="connsiteY15" fmla="*/ 282957 h 2613756"/>
                <a:gd name="connsiteX16" fmla="*/ 979578 w 1744918"/>
                <a:gd name="connsiteY16" fmla="*/ 589711 h 2613756"/>
                <a:gd name="connsiteX17" fmla="*/ 869883 w 1744918"/>
                <a:gd name="connsiteY17" fmla="*/ 706067 h 2613756"/>
                <a:gd name="connsiteX18" fmla="*/ 790354 w 1744918"/>
                <a:gd name="connsiteY18" fmla="*/ 860423 h 2613756"/>
                <a:gd name="connsiteX19" fmla="*/ 797406 w 1744918"/>
                <a:gd name="connsiteY19" fmla="*/ 874527 h 2613756"/>
                <a:gd name="connsiteX20" fmla="*/ 848727 w 1744918"/>
                <a:gd name="connsiteY20" fmla="*/ 846711 h 2613756"/>
                <a:gd name="connsiteX21" fmla="*/ 902791 w 1744918"/>
                <a:gd name="connsiteY21" fmla="*/ 688829 h 2613756"/>
                <a:gd name="connsiteX22" fmla="*/ 952154 w 1744918"/>
                <a:gd name="connsiteY22" fmla="*/ 665323 h 2613756"/>
                <a:gd name="connsiteX23" fmla="*/ 1325117 w 1744918"/>
                <a:gd name="connsiteY23" fmla="*/ 734666 h 2613756"/>
                <a:gd name="connsiteX24" fmla="*/ 1413265 w 1744918"/>
                <a:gd name="connsiteY24" fmla="*/ 771884 h 2613756"/>
                <a:gd name="connsiteX25" fmla="*/ 1421101 w 1744918"/>
                <a:gd name="connsiteY25" fmla="*/ 748769 h 2613756"/>
                <a:gd name="connsiteX26" fmla="*/ 1453225 w 1744918"/>
                <a:gd name="connsiteY26" fmla="*/ 714685 h 2613756"/>
                <a:gd name="connsiteX27" fmla="*/ 1633831 w 1744918"/>
                <a:gd name="connsiteY27" fmla="*/ 551710 h 2613756"/>
                <a:gd name="connsiteX28" fmla="*/ 1703174 w 1744918"/>
                <a:gd name="connsiteY28" fmla="*/ 509791 h 2613756"/>
                <a:gd name="connsiteX29" fmla="*/ 1711009 w 1744918"/>
                <a:gd name="connsiteY29" fmla="*/ 633981 h 2613756"/>
                <a:gd name="connsiteX30" fmla="*/ 1743917 w 1744918"/>
                <a:gd name="connsiteY30" fmla="*/ 795782 h 2613756"/>
                <a:gd name="connsiteX31" fmla="*/ 1721978 w 1744918"/>
                <a:gd name="connsiteY31" fmla="*/ 957973 h 2613756"/>
                <a:gd name="connsiteX32" fmla="*/ 1660862 w 1744918"/>
                <a:gd name="connsiteY32" fmla="*/ 1311348 h 2613756"/>
                <a:gd name="connsiteX33" fmla="*/ 1618552 w 1744918"/>
                <a:gd name="connsiteY33" fmla="*/ 1567565 h 2613756"/>
                <a:gd name="connsiteX34" fmla="*/ 1610214 w 1744918"/>
                <a:gd name="connsiteY34" fmla="*/ 2593814 h 26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744918" h="2613756">
                  <a:moveTo>
                    <a:pt x="1610214" y="2593814"/>
                  </a:moveTo>
                  <a:cubicBezTo>
                    <a:pt x="1441303" y="2603241"/>
                    <a:pt x="1081251" y="2592640"/>
                    <a:pt x="871102" y="2613756"/>
                  </a:cubicBezTo>
                  <a:cubicBezTo>
                    <a:pt x="845246" y="2585157"/>
                    <a:pt x="963515" y="1727406"/>
                    <a:pt x="964691" y="1694889"/>
                  </a:cubicBezTo>
                  <a:cubicBezTo>
                    <a:pt x="966650" y="1644351"/>
                    <a:pt x="861264" y="1629072"/>
                    <a:pt x="820912" y="1613793"/>
                  </a:cubicBezTo>
                  <a:cubicBezTo>
                    <a:pt x="679484" y="1562472"/>
                    <a:pt x="539622" y="1495871"/>
                    <a:pt x="395452" y="1453168"/>
                  </a:cubicBezTo>
                  <a:cubicBezTo>
                    <a:pt x="393885" y="1452777"/>
                    <a:pt x="392318" y="1451993"/>
                    <a:pt x="390359" y="1451601"/>
                  </a:cubicBezTo>
                  <a:cubicBezTo>
                    <a:pt x="326501" y="1424177"/>
                    <a:pt x="253240" y="1392053"/>
                    <a:pt x="196042" y="1350133"/>
                  </a:cubicBezTo>
                  <a:cubicBezTo>
                    <a:pt x="138844" y="1308214"/>
                    <a:pt x="94574" y="1247490"/>
                    <a:pt x="51871" y="1191859"/>
                  </a:cubicBezTo>
                  <a:cubicBezTo>
                    <a:pt x="34633" y="1169136"/>
                    <a:pt x="13478" y="1148373"/>
                    <a:pt x="6034" y="1120557"/>
                  </a:cubicBezTo>
                  <a:cubicBezTo>
                    <a:pt x="-21389" y="1016739"/>
                    <a:pt x="50304" y="907827"/>
                    <a:pt x="107502" y="827515"/>
                  </a:cubicBezTo>
                  <a:cubicBezTo>
                    <a:pt x="196825" y="701757"/>
                    <a:pt x="301819" y="587361"/>
                    <a:pt x="401720" y="469830"/>
                  </a:cubicBezTo>
                  <a:cubicBezTo>
                    <a:pt x="534529" y="313907"/>
                    <a:pt x="667339" y="158767"/>
                    <a:pt x="805241" y="8328"/>
                  </a:cubicBezTo>
                  <a:cubicBezTo>
                    <a:pt x="815819" y="-3034"/>
                    <a:pt x="820128" y="-2642"/>
                    <a:pt x="830314" y="8719"/>
                  </a:cubicBezTo>
                  <a:cubicBezTo>
                    <a:pt x="858130" y="58474"/>
                    <a:pt x="908668" y="91382"/>
                    <a:pt x="952546" y="125466"/>
                  </a:cubicBezTo>
                  <a:cubicBezTo>
                    <a:pt x="1000733" y="162684"/>
                    <a:pt x="1046962" y="202645"/>
                    <a:pt x="1092799" y="242605"/>
                  </a:cubicBezTo>
                  <a:cubicBezTo>
                    <a:pt x="1110820" y="258276"/>
                    <a:pt x="1146471" y="244956"/>
                    <a:pt x="1126099" y="282957"/>
                  </a:cubicBezTo>
                  <a:cubicBezTo>
                    <a:pt x="1073210" y="383250"/>
                    <a:pt x="1027374" y="487068"/>
                    <a:pt x="979578" y="589711"/>
                  </a:cubicBezTo>
                  <a:cubicBezTo>
                    <a:pt x="956072" y="639858"/>
                    <a:pt x="902791" y="662972"/>
                    <a:pt x="869883" y="706067"/>
                  </a:cubicBezTo>
                  <a:cubicBezTo>
                    <a:pt x="834624" y="752295"/>
                    <a:pt x="815819" y="808710"/>
                    <a:pt x="790354" y="860423"/>
                  </a:cubicBezTo>
                  <a:cubicBezTo>
                    <a:pt x="785261" y="871001"/>
                    <a:pt x="786436" y="872960"/>
                    <a:pt x="797406" y="874527"/>
                  </a:cubicBezTo>
                  <a:cubicBezTo>
                    <a:pt x="824829" y="879228"/>
                    <a:pt x="838150" y="872960"/>
                    <a:pt x="848727" y="846711"/>
                  </a:cubicBezTo>
                  <a:cubicBezTo>
                    <a:pt x="868708" y="796565"/>
                    <a:pt x="876151" y="735057"/>
                    <a:pt x="902791" y="688829"/>
                  </a:cubicBezTo>
                  <a:cubicBezTo>
                    <a:pt x="913761" y="670024"/>
                    <a:pt x="930607" y="662972"/>
                    <a:pt x="952154" y="665323"/>
                  </a:cubicBezTo>
                  <a:cubicBezTo>
                    <a:pt x="1077520" y="680602"/>
                    <a:pt x="1202102" y="706850"/>
                    <a:pt x="1325117" y="734666"/>
                  </a:cubicBezTo>
                  <a:cubicBezTo>
                    <a:pt x="1337654" y="737408"/>
                    <a:pt x="1408956" y="774626"/>
                    <a:pt x="1413265" y="771884"/>
                  </a:cubicBezTo>
                  <a:cubicBezTo>
                    <a:pt x="1418750" y="768749"/>
                    <a:pt x="1417575" y="755038"/>
                    <a:pt x="1421101" y="748769"/>
                  </a:cubicBezTo>
                  <a:cubicBezTo>
                    <a:pt x="1428544" y="735449"/>
                    <a:pt x="1442648" y="725263"/>
                    <a:pt x="1453225" y="714685"/>
                  </a:cubicBezTo>
                  <a:cubicBezTo>
                    <a:pt x="1511207" y="657487"/>
                    <a:pt x="1575457" y="608125"/>
                    <a:pt x="1633831" y="551710"/>
                  </a:cubicBezTo>
                  <a:cubicBezTo>
                    <a:pt x="1641666" y="544266"/>
                    <a:pt x="1694163" y="486676"/>
                    <a:pt x="1703174" y="509791"/>
                  </a:cubicBezTo>
                  <a:cubicBezTo>
                    <a:pt x="1716885" y="544658"/>
                    <a:pt x="1704741" y="596371"/>
                    <a:pt x="1711009" y="633981"/>
                  </a:cubicBezTo>
                  <a:cubicBezTo>
                    <a:pt x="1720019" y="688045"/>
                    <a:pt x="1738433" y="740934"/>
                    <a:pt x="1743917" y="795782"/>
                  </a:cubicBezTo>
                  <a:cubicBezTo>
                    <a:pt x="1749402" y="848670"/>
                    <a:pt x="1730989" y="905868"/>
                    <a:pt x="1721978" y="957973"/>
                  </a:cubicBezTo>
                  <a:lnTo>
                    <a:pt x="1660862" y="1311348"/>
                  </a:lnTo>
                  <a:cubicBezTo>
                    <a:pt x="1646367" y="1396754"/>
                    <a:pt x="1632655" y="1482159"/>
                    <a:pt x="1618552" y="1567565"/>
                  </a:cubicBezTo>
                  <a:cubicBezTo>
                    <a:pt x="1615773" y="1909648"/>
                    <a:pt x="1612993" y="2251731"/>
                    <a:pt x="1610214" y="2593814"/>
                  </a:cubicBezTo>
                  <a:close/>
                </a:path>
              </a:pathLst>
            </a:custGeom>
            <a:solidFill>
              <a:srgbClr val="000000"/>
            </a:solidFill>
            <a:ln w="3910" cap="flat">
              <a:noFill/>
              <a:prstDash val="solid"/>
              <a:miter/>
            </a:ln>
          </p:spPr>
          <p:txBody>
            <a:bodyPr rtlCol="0" anchor="ctr"/>
            <a:lstStyle/>
            <a:p>
              <a:endParaRPr lang="en-US">
                <a:cs typeface="B Nazanin" panose="00000700000000000000" pitchFamily="2" charset="-78"/>
              </a:endParaRPr>
            </a:p>
          </p:txBody>
        </p:sp>
        <p:sp>
          <p:nvSpPr>
            <p:cNvPr id="55" name="Freeform: Shape 54">
              <a:extLst>
                <a:ext uri="{FF2B5EF4-FFF2-40B4-BE49-F238E27FC236}">
                  <a16:creationId xmlns:a16="http://schemas.microsoft.com/office/drawing/2014/main" id="{9D32254F-C244-4BAA-9EE4-A2C9CA220A97}"/>
                </a:ext>
              </a:extLst>
            </p:cNvPr>
            <p:cNvSpPr/>
            <p:nvPr/>
          </p:nvSpPr>
          <p:spPr>
            <a:xfrm>
              <a:off x="3700131" y="3306869"/>
              <a:ext cx="2399637" cy="3580739"/>
            </a:xfrm>
            <a:custGeom>
              <a:avLst/>
              <a:gdLst>
                <a:gd name="connsiteX0" fmla="*/ 782411 w 1719861"/>
                <a:gd name="connsiteY0" fmla="*/ 1769183 h 1770791"/>
                <a:gd name="connsiteX1" fmla="*/ 707191 w 1719861"/>
                <a:gd name="connsiteY1" fmla="*/ 1769574 h 1770791"/>
                <a:gd name="connsiteX2" fmla="*/ 622961 w 1719861"/>
                <a:gd name="connsiteY2" fmla="*/ 1769574 h 1770791"/>
                <a:gd name="connsiteX3" fmla="*/ 292309 w 1719861"/>
                <a:gd name="connsiteY3" fmla="*/ 1769574 h 1770791"/>
                <a:gd name="connsiteX4" fmla="*/ 283690 w 1719861"/>
                <a:gd name="connsiteY4" fmla="*/ 1751553 h 1770791"/>
                <a:gd name="connsiteX5" fmla="*/ 215130 w 1719861"/>
                <a:gd name="connsiteY5" fmla="*/ 1500821 h 1770791"/>
                <a:gd name="connsiteX6" fmla="*/ 35309 w 1719861"/>
                <a:gd name="connsiteY6" fmla="*/ 852445 h 1770791"/>
                <a:gd name="connsiteX7" fmla="*/ 4751 w 1719861"/>
                <a:gd name="connsiteY7" fmla="*/ 753720 h 1770791"/>
                <a:gd name="connsiteX8" fmla="*/ 50 w 1719861"/>
                <a:gd name="connsiteY8" fmla="*/ 725904 h 1770791"/>
                <a:gd name="connsiteX9" fmla="*/ 50 w 1719861"/>
                <a:gd name="connsiteY9" fmla="*/ 482224 h 1770791"/>
                <a:gd name="connsiteX10" fmla="*/ 1617 w 1719861"/>
                <a:gd name="connsiteY10" fmla="*/ 467337 h 1770791"/>
                <a:gd name="connsiteX11" fmla="*/ 15329 w 1719861"/>
                <a:gd name="connsiteY11" fmla="*/ 466945 h 1770791"/>
                <a:gd name="connsiteX12" fmla="*/ 34525 w 1719861"/>
                <a:gd name="connsiteY12" fmla="*/ 484183 h 1770791"/>
                <a:gd name="connsiteX13" fmla="*/ 158324 w 1719861"/>
                <a:gd name="connsiteY13" fmla="*/ 602497 h 1770791"/>
                <a:gd name="connsiteX14" fmla="*/ 184181 w 1719861"/>
                <a:gd name="connsiteY14" fmla="*/ 631488 h 1770791"/>
                <a:gd name="connsiteX15" fmla="*/ 214739 w 1719861"/>
                <a:gd name="connsiteY15" fmla="*/ 624828 h 1770791"/>
                <a:gd name="connsiteX16" fmla="*/ 316598 w 1719861"/>
                <a:gd name="connsiteY16" fmla="*/ 603281 h 1770791"/>
                <a:gd name="connsiteX17" fmla="*/ 494461 w 1719861"/>
                <a:gd name="connsiteY17" fmla="*/ 579383 h 1770791"/>
                <a:gd name="connsiteX18" fmla="*/ 634714 w 1719861"/>
                <a:gd name="connsiteY18" fmla="*/ 540598 h 1770791"/>
                <a:gd name="connsiteX19" fmla="*/ 749894 w 1719861"/>
                <a:gd name="connsiteY19" fmla="*/ 584084 h 1770791"/>
                <a:gd name="connsiteX20" fmla="*/ 801215 w 1719861"/>
                <a:gd name="connsiteY20" fmla="*/ 721203 h 1770791"/>
                <a:gd name="connsiteX21" fmla="*/ 805525 w 1719861"/>
                <a:gd name="connsiteY21" fmla="*/ 738441 h 1770791"/>
                <a:gd name="connsiteX22" fmla="*/ 828247 w 1719861"/>
                <a:gd name="connsiteY22" fmla="*/ 761947 h 1770791"/>
                <a:gd name="connsiteX23" fmla="*/ 892106 w 1719861"/>
                <a:gd name="connsiteY23" fmla="*/ 799165 h 1770791"/>
                <a:gd name="connsiteX24" fmla="*/ 929715 w 1719861"/>
                <a:gd name="connsiteY24" fmla="*/ 808959 h 1770791"/>
                <a:gd name="connsiteX25" fmla="*/ 951654 w 1719861"/>
                <a:gd name="connsiteY25" fmla="*/ 800732 h 1770791"/>
                <a:gd name="connsiteX26" fmla="*/ 936375 w 1719861"/>
                <a:gd name="connsiteY26" fmla="*/ 781927 h 1770791"/>
                <a:gd name="connsiteX27" fmla="*/ 744801 w 1719861"/>
                <a:gd name="connsiteY27" fmla="*/ 493194 h 1770791"/>
                <a:gd name="connsiteX28" fmla="*/ 619043 w 1719861"/>
                <a:gd name="connsiteY28" fmla="*/ 278505 h 1770791"/>
                <a:gd name="connsiteX29" fmla="*/ 632363 w 1719861"/>
                <a:gd name="connsiteY29" fmla="*/ 248731 h 1770791"/>
                <a:gd name="connsiteX30" fmla="*/ 821196 w 1719861"/>
                <a:gd name="connsiteY30" fmla="*/ 168418 h 1770791"/>
                <a:gd name="connsiteX31" fmla="*/ 884270 w 1719861"/>
                <a:gd name="connsiteY31" fmla="*/ 53238 h 1770791"/>
                <a:gd name="connsiteX32" fmla="*/ 913261 w 1719861"/>
                <a:gd name="connsiteY32" fmla="*/ 9752 h 1770791"/>
                <a:gd name="connsiteX33" fmla="*/ 971634 w 1719861"/>
                <a:gd name="connsiteY33" fmla="*/ 64991 h 1770791"/>
                <a:gd name="connsiteX34" fmla="*/ 1198077 w 1719861"/>
                <a:gd name="connsiteY34" fmla="*/ 294567 h 1770791"/>
                <a:gd name="connsiteX35" fmla="*/ 1428828 w 1719861"/>
                <a:gd name="connsiteY35" fmla="*/ 554701 h 1770791"/>
                <a:gd name="connsiteX36" fmla="*/ 1704632 w 1719861"/>
                <a:gd name="connsiteY36" fmla="*/ 927665 h 1770791"/>
                <a:gd name="connsiteX37" fmla="*/ 1718736 w 1719861"/>
                <a:gd name="connsiteY37" fmla="*/ 1061649 h 1770791"/>
                <a:gd name="connsiteX38" fmla="*/ 1661930 w 1719861"/>
                <a:gd name="connsiteY38" fmla="*/ 1210521 h 1770791"/>
                <a:gd name="connsiteX39" fmla="*/ 1510707 w 1719861"/>
                <a:gd name="connsiteY39" fmla="*/ 1304545 h 1770791"/>
                <a:gd name="connsiteX40" fmla="*/ 1153807 w 1719861"/>
                <a:gd name="connsiteY40" fmla="*/ 1446366 h 1770791"/>
                <a:gd name="connsiteX41" fmla="*/ 968500 w 1719861"/>
                <a:gd name="connsiteY41" fmla="*/ 1505914 h 1770791"/>
                <a:gd name="connsiteX42" fmla="*/ 817670 w 1719861"/>
                <a:gd name="connsiteY42" fmla="*/ 1537256 h 1770791"/>
                <a:gd name="connsiteX43" fmla="*/ 791029 w 1719861"/>
                <a:gd name="connsiteY43" fmla="*/ 1627362 h 1770791"/>
                <a:gd name="connsiteX44" fmla="*/ 782411 w 1719861"/>
                <a:gd name="connsiteY44" fmla="*/ 1769183 h 1770791"/>
                <a:gd name="connsiteX0" fmla="*/ 782411 w 1722566"/>
                <a:gd name="connsiteY0" fmla="*/ 1769183 h 2569558"/>
                <a:gd name="connsiteX1" fmla="*/ 707191 w 1722566"/>
                <a:gd name="connsiteY1" fmla="*/ 1769574 h 2569558"/>
                <a:gd name="connsiteX2" fmla="*/ 622961 w 1722566"/>
                <a:gd name="connsiteY2" fmla="*/ 1769574 h 2569558"/>
                <a:gd name="connsiteX3" fmla="*/ 381196 w 1722566"/>
                <a:gd name="connsiteY3" fmla="*/ 2569558 h 2569558"/>
                <a:gd name="connsiteX4" fmla="*/ 283690 w 1722566"/>
                <a:gd name="connsiteY4" fmla="*/ 1751553 h 2569558"/>
                <a:gd name="connsiteX5" fmla="*/ 215130 w 1722566"/>
                <a:gd name="connsiteY5" fmla="*/ 1500821 h 2569558"/>
                <a:gd name="connsiteX6" fmla="*/ 35309 w 1722566"/>
                <a:gd name="connsiteY6" fmla="*/ 852445 h 2569558"/>
                <a:gd name="connsiteX7" fmla="*/ 4751 w 1722566"/>
                <a:gd name="connsiteY7" fmla="*/ 753720 h 2569558"/>
                <a:gd name="connsiteX8" fmla="*/ 50 w 1722566"/>
                <a:gd name="connsiteY8" fmla="*/ 725904 h 2569558"/>
                <a:gd name="connsiteX9" fmla="*/ 50 w 1722566"/>
                <a:gd name="connsiteY9" fmla="*/ 482224 h 2569558"/>
                <a:gd name="connsiteX10" fmla="*/ 1617 w 1722566"/>
                <a:gd name="connsiteY10" fmla="*/ 467337 h 2569558"/>
                <a:gd name="connsiteX11" fmla="*/ 15329 w 1722566"/>
                <a:gd name="connsiteY11" fmla="*/ 466945 h 2569558"/>
                <a:gd name="connsiteX12" fmla="*/ 34525 w 1722566"/>
                <a:gd name="connsiteY12" fmla="*/ 484183 h 2569558"/>
                <a:gd name="connsiteX13" fmla="*/ 158324 w 1722566"/>
                <a:gd name="connsiteY13" fmla="*/ 602497 h 2569558"/>
                <a:gd name="connsiteX14" fmla="*/ 184181 w 1722566"/>
                <a:gd name="connsiteY14" fmla="*/ 631488 h 2569558"/>
                <a:gd name="connsiteX15" fmla="*/ 214739 w 1722566"/>
                <a:gd name="connsiteY15" fmla="*/ 624828 h 2569558"/>
                <a:gd name="connsiteX16" fmla="*/ 316598 w 1722566"/>
                <a:gd name="connsiteY16" fmla="*/ 603281 h 2569558"/>
                <a:gd name="connsiteX17" fmla="*/ 494461 w 1722566"/>
                <a:gd name="connsiteY17" fmla="*/ 579383 h 2569558"/>
                <a:gd name="connsiteX18" fmla="*/ 634714 w 1722566"/>
                <a:gd name="connsiteY18" fmla="*/ 540598 h 2569558"/>
                <a:gd name="connsiteX19" fmla="*/ 749894 w 1722566"/>
                <a:gd name="connsiteY19" fmla="*/ 584084 h 2569558"/>
                <a:gd name="connsiteX20" fmla="*/ 801215 w 1722566"/>
                <a:gd name="connsiteY20" fmla="*/ 721203 h 2569558"/>
                <a:gd name="connsiteX21" fmla="*/ 805525 w 1722566"/>
                <a:gd name="connsiteY21" fmla="*/ 738441 h 2569558"/>
                <a:gd name="connsiteX22" fmla="*/ 828247 w 1722566"/>
                <a:gd name="connsiteY22" fmla="*/ 761947 h 2569558"/>
                <a:gd name="connsiteX23" fmla="*/ 892106 w 1722566"/>
                <a:gd name="connsiteY23" fmla="*/ 799165 h 2569558"/>
                <a:gd name="connsiteX24" fmla="*/ 929715 w 1722566"/>
                <a:gd name="connsiteY24" fmla="*/ 808959 h 2569558"/>
                <a:gd name="connsiteX25" fmla="*/ 951654 w 1722566"/>
                <a:gd name="connsiteY25" fmla="*/ 800732 h 2569558"/>
                <a:gd name="connsiteX26" fmla="*/ 936375 w 1722566"/>
                <a:gd name="connsiteY26" fmla="*/ 781927 h 2569558"/>
                <a:gd name="connsiteX27" fmla="*/ 744801 w 1722566"/>
                <a:gd name="connsiteY27" fmla="*/ 493194 h 2569558"/>
                <a:gd name="connsiteX28" fmla="*/ 619043 w 1722566"/>
                <a:gd name="connsiteY28" fmla="*/ 278505 h 2569558"/>
                <a:gd name="connsiteX29" fmla="*/ 632363 w 1722566"/>
                <a:gd name="connsiteY29" fmla="*/ 248731 h 2569558"/>
                <a:gd name="connsiteX30" fmla="*/ 821196 w 1722566"/>
                <a:gd name="connsiteY30" fmla="*/ 168418 h 2569558"/>
                <a:gd name="connsiteX31" fmla="*/ 884270 w 1722566"/>
                <a:gd name="connsiteY31" fmla="*/ 53238 h 2569558"/>
                <a:gd name="connsiteX32" fmla="*/ 913261 w 1722566"/>
                <a:gd name="connsiteY32" fmla="*/ 9752 h 2569558"/>
                <a:gd name="connsiteX33" fmla="*/ 971634 w 1722566"/>
                <a:gd name="connsiteY33" fmla="*/ 64991 h 2569558"/>
                <a:gd name="connsiteX34" fmla="*/ 1198077 w 1722566"/>
                <a:gd name="connsiteY34" fmla="*/ 294567 h 2569558"/>
                <a:gd name="connsiteX35" fmla="*/ 1428828 w 1722566"/>
                <a:gd name="connsiteY35" fmla="*/ 554701 h 2569558"/>
                <a:gd name="connsiteX36" fmla="*/ 1704632 w 1722566"/>
                <a:gd name="connsiteY36" fmla="*/ 927665 h 2569558"/>
                <a:gd name="connsiteX37" fmla="*/ 1718736 w 1722566"/>
                <a:gd name="connsiteY37" fmla="*/ 1061649 h 2569558"/>
                <a:gd name="connsiteX38" fmla="*/ 1661930 w 1722566"/>
                <a:gd name="connsiteY38" fmla="*/ 1210521 h 2569558"/>
                <a:gd name="connsiteX39" fmla="*/ 1510707 w 1722566"/>
                <a:gd name="connsiteY39" fmla="*/ 1304545 h 2569558"/>
                <a:gd name="connsiteX40" fmla="*/ 1153807 w 1722566"/>
                <a:gd name="connsiteY40" fmla="*/ 1446366 h 2569558"/>
                <a:gd name="connsiteX41" fmla="*/ 968500 w 1722566"/>
                <a:gd name="connsiteY41" fmla="*/ 1505914 h 2569558"/>
                <a:gd name="connsiteX42" fmla="*/ 817670 w 1722566"/>
                <a:gd name="connsiteY42" fmla="*/ 1537256 h 2569558"/>
                <a:gd name="connsiteX43" fmla="*/ 791029 w 1722566"/>
                <a:gd name="connsiteY43" fmla="*/ 1627362 h 2569558"/>
                <a:gd name="connsiteX44" fmla="*/ 782411 w 1722566"/>
                <a:gd name="connsiteY44" fmla="*/ 1769183 h 2569558"/>
                <a:gd name="connsiteX0" fmla="*/ 782411 w 1722566"/>
                <a:gd name="connsiteY0" fmla="*/ 1769183 h 2569568"/>
                <a:gd name="connsiteX1" fmla="*/ 707191 w 1722566"/>
                <a:gd name="connsiteY1" fmla="*/ 1769574 h 2569568"/>
                <a:gd name="connsiteX2" fmla="*/ 381196 w 1722566"/>
                <a:gd name="connsiteY2" fmla="*/ 2569558 h 2569568"/>
                <a:gd name="connsiteX3" fmla="*/ 283690 w 1722566"/>
                <a:gd name="connsiteY3" fmla="*/ 1751553 h 2569568"/>
                <a:gd name="connsiteX4" fmla="*/ 215130 w 1722566"/>
                <a:gd name="connsiteY4" fmla="*/ 1500821 h 2569568"/>
                <a:gd name="connsiteX5" fmla="*/ 35309 w 1722566"/>
                <a:gd name="connsiteY5" fmla="*/ 852445 h 2569568"/>
                <a:gd name="connsiteX6" fmla="*/ 4751 w 1722566"/>
                <a:gd name="connsiteY6" fmla="*/ 753720 h 2569568"/>
                <a:gd name="connsiteX7" fmla="*/ 50 w 1722566"/>
                <a:gd name="connsiteY7" fmla="*/ 725904 h 2569568"/>
                <a:gd name="connsiteX8" fmla="*/ 50 w 1722566"/>
                <a:gd name="connsiteY8" fmla="*/ 482224 h 2569568"/>
                <a:gd name="connsiteX9" fmla="*/ 1617 w 1722566"/>
                <a:gd name="connsiteY9" fmla="*/ 467337 h 2569568"/>
                <a:gd name="connsiteX10" fmla="*/ 15329 w 1722566"/>
                <a:gd name="connsiteY10" fmla="*/ 466945 h 2569568"/>
                <a:gd name="connsiteX11" fmla="*/ 34525 w 1722566"/>
                <a:gd name="connsiteY11" fmla="*/ 484183 h 2569568"/>
                <a:gd name="connsiteX12" fmla="*/ 158324 w 1722566"/>
                <a:gd name="connsiteY12" fmla="*/ 602497 h 2569568"/>
                <a:gd name="connsiteX13" fmla="*/ 184181 w 1722566"/>
                <a:gd name="connsiteY13" fmla="*/ 631488 h 2569568"/>
                <a:gd name="connsiteX14" fmla="*/ 214739 w 1722566"/>
                <a:gd name="connsiteY14" fmla="*/ 624828 h 2569568"/>
                <a:gd name="connsiteX15" fmla="*/ 316598 w 1722566"/>
                <a:gd name="connsiteY15" fmla="*/ 603281 h 2569568"/>
                <a:gd name="connsiteX16" fmla="*/ 494461 w 1722566"/>
                <a:gd name="connsiteY16" fmla="*/ 579383 h 2569568"/>
                <a:gd name="connsiteX17" fmla="*/ 634714 w 1722566"/>
                <a:gd name="connsiteY17" fmla="*/ 540598 h 2569568"/>
                <a:gd name="connsiteX18" fmla="*/ 749894 w 1722566"/>
                <a:gd name="connsiteY18" fmla="*/ 584084 h 2569568"/>
                <a:gd name="connsiteX19" fmla="*/ 801215 w 1722566"/>
                <a:gd name="connsiteY19" fmla="*/ 721203 h 2569568"/>
                <a:gd name="connsiteX20" fmla="*/ 805525 w 1722566"/>
                <a:gd name="connsiteY20" fmla="*/ 738441 h 2569568"/>
                <a:gd name="connsiteX21" fmla="*/ 828247 w 1722566"/>
                <a:gd name="connsiteY21" fmla="*/ 761947 h 2569568"/>
                <a:gd name="connsiteX22" fmla="*/ 892106 w 1722566"/>
                <a:gd name="connsiteY22" fmla="*/ 799165 h 2569568"/>
                <a:gd name="connsiteX23" fmla="*/ 929715 w 1722566"/>
                <a:gd name="connsiteY23" fmla="*/ 808959 h 2569568"/>
                <a:gd name="connsiteX24" fmla="*/ 951654 w 1722566"/>
                <a:gd name="connsiteY24" fmla="*/ 800732 h 2569568"/>
                <a:gd name="connsiteX25" fmla="*/ 936375 w 1722566"/>
                <a:gd name="connsiteY25" fmla="*/ 781927 h 2569568"/>
                <a:gd name="connsiteX26" fmla="*/ 744801 w 1722566"/>
                <a:gd name="connsiteY26" fmla="*/ 493194 h 2569568"/>
                <a:gd name="connsiteX27" fmla="*/ 619043 w 1722566"/>
                <a:gd name="connsiteY27" fmla="*/ 278505 h 2569568"/>
                <a:gd name="connsiteX28" fmla="*/ 632363 w 1722566"/>
                <a:gd name="connsiteY28" fmla="*/ 248731 h 2569568"/>
                <a:gd name="connsiteX29" fmla="*/ 821196 w 1722566"/>
                <a:gd name="connsiteY29" fmla="*/ 168418 h 2569568"/>
                <a:gd name="connsiteX30" fmla="*/ 884270 w 1722566"/>
                <a:gd name="connsiteY30" fmla="*/ 53238 h 2569568"/>
                <a:gd name="connsiteX31" fmla="*/ 913261 w 1722566"/>
                <a:gd name="connsiteY31" fmla="*/ 9752 h 2569568"/>
                <a:gd name="connsiteX32" fmla="*/ 971634 w 1722566"/>
                <a:gd name="connsiteY32" fmla="*/ 64991 h 2569568"/>
                <a:gd name="connsiteX33" fmla="*/ 1198077 w 1722566"/>
                <a:gd name="connsiteY33" fmla="*/ 294567 h 2569568"/>
                <a:gd name="connsiteX34" fmla="*/ 1428828 w 1722566"/>
                <a:gd name="connsiteY34" fmla="*/ 554701 h 2569568"/>
                <a:gd name="connsiteX35" fmla="*/ 1704632 w 1722566"/>
                <a:gd name="connsiteY35" fmla="*/ 927665 h 2569568"/>
                <a:gd name="connsiteX36" fmla="*/ 1718736 w 1722566"/>
                <a:gd name="connsiteY36" fmla="*/ 1061649 h 2569568"/>
                <a:gd name="connsiteX37" fmla="*/ 1661930 w 1722566"/>
                <a:gd name="connsiteY37" fmla="*/ 1210521 h 2569568"/>
                <a:gd name="connsiteX38" fmla="*/ 1510707 w 1722566"/>
                <a:gd name="connsiteY38" fmla="*/ 1304545 h 2569568"/>
                <a:gd name="connsiteX39" fmla="*/ 1153807 w 1722566"/>
                <a:gd name="connsiteY39" fmla="*/ 1446366 h 2569568"/>
                <a:gd name="connsiteX40" fmla="*/ 968500 w 1722566"/>
                <a:gd name="connsiteY40" fmla="*/ 1505914 h 2569568"/>
                <a:gd name="connsiteX41" fmla="*/ 817670 w 1722566"/>
                <a:gd name="connsiteY41" fmla="*/ 1537256 h 2569568"/>
                <a:gd name="connsiteX42" fmla="*/ 791029 w 1722566"/>
                <a:gd name="connsiteY42" fmla="*/ 1627362 h 2569568"/>
                <a:gd name="connsiteX43" fmla="*/ 782411 w 1722566"/>
                <a:gd name="connsiteY43" fmla="*/ 1769183 h 2569568"/>
                <a:gd name="connsiteX0" fmla="*/ 782411 w 1722566"/>
                <a:gd name="connsiteY0" fmla="*/ 1769183 h 2569567"/>
                <a:gd name="connsiteX1" fmla="*/ 381196 w 1722566"/>
                <a:gd name="connsiteY1" fmla="*/ 2569558 h 2569567"/>
                <a:gd name="connsiteX2" fmla="*/ 283690 w 1722566"/>
                <a:gd name="connsiteY2" fmla="*/ 1751553 h 2569567"/>
                <a:gd name="connsiteX3" fmla="*/ 215130 w 1722566"/>
                <a:gd name="connsiteY3" fmla="*/ 1500821 h 2569567"/>
                <a:gd name="connsiteX4" fmla="*/ 35309 w 1722566"/>
                <a:gd name="connsiteY4" fmla="*/ 852445 h 2569567"/>
                <a:gd name="connsiteX5" fmla="*/ 4751 w 1722566"/>
                <a:gd name="connsiteY5" fmla="*/ 753720 h 2569567"/>
                <a:gd name="connsiteX6" fmla="*/ 50 w 1722566"/>
                <a:gd name="connsiteY6" fmla="*/ 725904 h 2569567"/>
                <a:gd name="connsiteX7" fmla="*/ 50 w 1722566"/>
                <a:gd name="connsiteY7" fmla="*/ 482224 h 2569567"/>
                <a:gd name="connsiteX8" fmla="*/ 1617 w 1722566"/>
                <a:gd name="connsiteY8" fmla="*/ 467337 h 2569567"/>
                <a:gd name="connsiteX9" fmla="*/ 15329 w 1722566"/>
                <a:gd name="connsiteY9" fmla="*/ 466945 h 2569567"/>
                <a:gd name="connsiteX10" fmla="*/ 34525 w 1722566"/>
                <a:gd name="connsiteY10" fmla="*/ 484183 h 2569567"/>
                <a:gd name="connsiteX11" fmla="*/ 158324 w 1722566"/>
                <a:gd name="connsiteY11" fmla="*/ 602497 h 2569567"/>
                <a:gd name="connsiteX12" fmla="*/ 184181 w 1722566"/>
                <a:gd name="connsiteY12" fmla="*/ 631488 h 2569567"/>
                <a:gd name="connsiteX13" fmla="*/ 214739 w 1722566"/>
                <a:gd name="connsiteY13" fmla="*/ 624828 h 2569567"/>
                <a:gd name="connsiteX14" fmla="*/ 316598 w 1722566"/>
                <a:gd name="connsiteY14" fmla="*/ 603281 h 2569567"/>
                <a:gd name="connsiteX15" fmla="*/ 494461 w 1722566"/>
                <a:gd name="connsiteY15" fmla="*/ 579383 h 2569567"/>
                <a:gd name="connsiteX16" fmla="*/ 634714 w 1722566"/>
                <a:gd name="connsiteY16" fmla="*/ 540598 h 2569567"/>
                <a:gd name="connsiteX17" fmla="*/ 749894 w 1722566"/>
                <a:gd name="connsiteY17" fmla="*/ 584084 h 2569567"/>
                <a:gd name="connsiteX18" fmla="*/ 801215 w 1722566"/>
                <a:gd name="connsiteY18" fmla="*/ 721203 h 2569567"/>
                <a:gd name="connsiteX19" fmla="*/ 805525 w 1722566"/>
                <a:gd name="connsiteY19" fmla="*/ 738441 h 2569567"/>
                <a:gd name="connsiteX20" fmla="*/ 828247 w 1722566"/>
                <a:gd name="connsiteY20" fmla="*/ 761947 h 2569567"/>
                <a:gd name="connsiteX21" fmla="*/ 892106 w 1722566"/>
                <a:gd name="connsiteY21" fmla="*/ 799165 h 2569567"/>
                <a:gd name="connsiteX22" fmla="*/ 929715 w 1722566"/>
                <a:gd name="connsiteY22" fmla="*/ 808959 h 2569567"/>
                <a:gd name="connsiteX23" fmla="*/ 951654 w 1722566"/>
                <a:gd name="connsiteY23" fmla="*/ 800732 h 2569567"/>
                <a:gd name="connsiteX24" fmla="*/ 936375 w 1722566"/>
                <a:gd name="connsiteY24" fmla="*/ 781927 h 2569567"/>
                <a:gd name="connsiteX25" fmla="*/ 744801 w 1722566"/>
                <a:gd name="connsiteY25" fmla="*/ 493194 h 2569567"/>
                <a:gd name="connsiteX26" fmla="*/ 619043 w 1722566"/>
                <a:gd name="connsiteY26" fmla="*/ 278505 h 2569567"/>
                <a:gd name="connsiteX27" fmla="*/ 632363 w 1722566"/>
                <a:gd name="connsiteY27" fmla="*/ 248731 h 2569567"/>
                <a:gd name="connsiteX28" fmla="*/ 821196 w 1722566"/>
                <a:gd name="connsiteY28" fmla="*/ 168418 h 2569567"/>
                <a:gd name="connsiteX29" fmla="*/ 884270 w 1722566"/>
                <a:gd name="connsiteY29" fmla="*/ 53238 h 2569567"/>
                <a:gd name="connsiteX30" fmla="*/ 913261 w 1722566"/>
                <a:gd name="connsiteY30" fmla="*/ 9752 h 2569567"/>
                <a:gd name="connsiteX31" fmla="*/ 971634 w 1722566"/>
                <a:gd name="connsiteY31" fmla="*/ 64991 h 2569567"/>
                <a:gd name="connsiteX32" fmla="*/ 1198077 w 1722566"/>
                <a:gd name="connsiteY32" fmla="*/ 294567 h 2569567"/>
                <a:gd name="connsiteX33" fmla="*/ 1428828 w 1722566"/>
                <a:gd name="connsiteY33" fmla="*/ 554701 h 2569567"/>
                <a:gd name="connsiteX34" fmla="*/ 1704632 w 1722566"/>
                <a:gd name="connsiteY34" fmla="*/ 927665 h 2569567"/>
                <a:gd name="connsiteX35" fmla="*/ 1718736 w 1722566"/>
                <a:gd name="connsiteY35" fmla="*/ 1061649 h 2569567"/>
                <a:gd name="connsiteX36" fmla="*/ 1661930 w 1722566"/>
                <a:gd name="connsiteY36" fmla="*/ 1210521 h 2569567"/>
                <a:gd name="connsiteX37" fmla="*/ 1510707 w 1722566"/>
                <a:gd name="connsiteY37" fmla="*/ 1304545 h 2569567"/>
                <a:gd name="connsiteX38" fmla="*/ 1153807 w 1722566"/>
                <a:gd name="connsiteY38" fmla="*/ 1446366 h 2569567"/>
                <a:gd name="connsiteX39" fmla="*/ 968500 w 1722566"/>
                <a:gd name="connsiteY39" fmla="*/ 1505914 h 2569567"/>
                <a:gd name="connsiteX40" fmla="*/ 817670 w 1722566"/>
                <a:gd name="connsiteY40" fmla="*/ 1537256 h 2569567"/>
                <a:gd name="connsiteX41" fmla="*/ 791029 w 1722566"/>
                <a:gd name="connsiteY41" fmla="*/ 1627362 h 2569567"/>
                <a:gd name="connsiteX42" fmla="*/ 782411 w 1722566"/>
                <a:gd name="connsiteY42" fmla="*/ 1769183 h 2569567"/>
                <a:gd name="connsiteX0" fmla="*/ 884973 w 1722566"/>
                <a:gd name="connsiteY0" fmla="*/ 2541817 h 2620394"/>
                <a:gd name="connsiteX1" fmla="*/ 381196 w 1722566"/>
                <a:gd name="connsiteY1" fmla="*/ 2569558 h 2620394"/>
                <a:gd name="connsiteX2" fmla="*/ 283690 w 1722566"/>
                <a:gd name="connsiteY2" fmla="*/ 1751553 h 2620394"/>
                <a:gd name="connsiteX3" fmla="*/ 215130 w 1722566"/>
                <a:gd name="connsiteY3" fmla="*/ 1500821 h 2620394"/>
                <a:gd name="connsiteX4" fmla="*/ 35309 w 1722566"/>
                <a:gd name="connsiteY4" fmla="*/ 852445 h 2620394"/>
                <a:gd name="connsiteX5" fmla="*/ 4751 w 1722566"/>
                <a:gd name="connsiteY5" fmla="*/ 753720 h 2620394"/>
                <a:gd name="connsiteX6" fmla="*/ 50 w 1722566"/>
                <a:gd name="connsiteY6" fmla="*/ 725904 h 2620394"/>
                <a:gd name="connsiteX7" fmla="*/ 50 w 1722566"/>
                <a:gd name="connsiteY7" fmla="*/ 482224 h 2620394"/>
                <a:gd name="connsiteX8" fmla="*/ 1617 w 1722566"/>
                <a:gd name="connsiteY8" fmla="*/ 467337 h 2620394"/>
                <a:gd name="connsiteX9" fmla="*/ 15329 w 1722566"/>
                <a:gd name="connsiteY9" fmla="*/ 466945 h 2620394"/>
                <a:gd name="connsiteX10" fmla="*/ 34525 w 1722566"/>
                <a:gd name="connsiteY10" fmla="*/ 484183 h 2620394"/>
                <a:gd name="connsiteX11" fmla="*/ 158324 w 1722566"/>
                <a:gd name="connsiteY11" fmla="*/ 602497 h 2620394"/>
                <a:gd name="connsiteX12" fmla="*/ 184181 w 1722566"/>
                <a:gd name="connsiteY12" fmla="*/ 631488 h 2620394"/>
                <a:gd name="connsiteX13" fmla="*/ 214739 w 1722566"/>
                <a:gd name="connsiteY13" fmla="*/ 624828 h 2620394"/>
                <a:gd name="connsiteX14" fmla="*/ 316598 w 1722566"/>
                <a:gd name="connsiteY14" fmla="*/ 603281 h 2620394"/>
                <a:gd name="connsiteX15" fmla="*/ 494461 w 1722566"/>
                <a:gd name="connsiteY15" fmla="*/ 579383 h 2620394"/>
                <a:gd name="connsiteX16" fmla="*/ 634714 w 1722566"/>
                <a:gd name="connsiteY16" fmla="*/ 540598 h 2620394"/>
                <a:gd name="connsiteX17" fmla="*/ 749894 w 1722566"/>
                <a:gd name="connsiteY17" fmla="*/ 584084 h 2620394"/>
                <a:gd name="connsiteX18" fmla="*/ 801215 w 1722566"/>
                <a:gd name="connsiteY18" fmla="*/ 721203 h 2620394"/>
                <a:gd name="connsiteX19" fmla="*/ 805525 w 1722566"/>
                <a:gd name="connsiteY19" fmla="*/ 738441 h 2620394"/>
                <a:gd name="connsiteX20" fmla="*/ 828247 w 1722566"/>
                <a:gd name="connsiteY20" fmla="*/ 761947 h 2620394"/>
                <a:gd name="connsiteX21" fmla="*/ 892106 w 1722566"/>
                <a:gd name="connsiteY21" fmla="*/ 799165 h 2620394"/>
                <a:gd name="connsiteX22" fmla="*/ 929715 w 1722566"/>
                <a:gd name="connsiteY22" fmla="*/ 808959 h 2620394"/>
                <a:gd name="connsiteX23" fmla="*/ 951654 w 1722566"/>
                <a:gd name="connsiteY23" fmla="*/ 800732 h 2620394"/>
                <a:gd name="connsiteX24" fmla="*/ 936375 w 1722566"/>
                <a:gd name="connsiteY24" fmla="*/ 781927 h 2620394"/>
                <a:gd name="connsiteX25" fmla="*/ 744801 w 1722566"/>
                <a:gd name="connsiteY25" fmla="*/ 493194 h 2620394"/>
                <a:gd name="connsiteX26" fmla="*/ 619043 w 1722566"/>
                <a:gd name="connsiteY26" fmla="*/ 278505 h 2620394"/>
                <a:gd name="connsiteX27" fmla="*/ 632363 w 1722566"/>
                <a:gd name="connsiteY27" fmla="*/ 248731 h 2620394"/>
                <a:gd name="connsiteX28" fmla="*/ 821196 w 1722566"/>
                <a:gd name="connsiteY28" fmla="*/ 168418 h 2620394"/>
                <a:gd name="connsiteX29" fmla="*/ 884270 w 1722566"/>
                <a:gd name="connsiteY29" fmla="*/ 53238 h 2620394"/>
                <a:gd name="connsiteX30" fmla="*/ 913261 w 1722566"/>
                <a:gd name="connsiteY30" fmla="*/ 9752 h 2620394"/>
                <a:gd name="connsiteX31" fmla="*/ 971634 w 1722566"/>
                <a:gd name="connsiteY31" fmla="*/ 64991 h 2620394"/>
                <a:gd name="connsiteX32" fmla="*/ 1198077 w 1722566"/>
                <a:gd name="connsiteY32" fmla="*/ 294567 h 2620394"/>
                <a:gd name="connsiteX33" fmla="*/ 1428828 w 1722566"/>
                <a:gd name="connsiteY33" fmla="*/ 554701 h 2620394"/>
                <a:gd name="connsiteX34" fmla="*/ 1704632 w 1722566"/>
                <a:gd name="connsiteY34" fmla="*/ 927665 h 2620394"/>
                <a:gd name="connsiteX35" fmla="*/ 1718736 w 1722566"/>
                <a:gd name="connsiteY35" fmla="*/ 1061649 h 2620394"/>
                <a:gd name="connsiteX36" fmla="*/ 1661930 w 1722566"/>
                <a:gd name="connsiteY36" fmla="*/ 1210521 h 2620394"/>
                <a:gd name="connsiteX37" fmla="*/ 1510707 w 1722566"/>
                <a:gd name="connsiteY37" fmla="*/ 1304545 h 2620394"/>
                <a:gd name="connsiteX38" fmla="*/ 1153807 w 1722566"/>
                <a:gd name="connsiteY38" fmla="*/ 1446366 h 2620394"/>
                <a:gd name="connsiteX39" fmla="*/ 968500 w 1722566"/>
                <a:gd name="connsiteY39" fmla="*/ 1505914 h 2620394"/>
                <a:gd name="connsiteX40" fmla="*/ 817670 w 1722566"/>
                <a:gd name="connsiteY40" fmla="*/ 1537256 h 2620394"/>
                <a:gd name="connsiteX41" fmla="*/ 791029 w 1722566"/>
                <a:gd name="connsiteY41" fmla="*/ 1627362 h 2620394"/>
                <a:gd name="connsiteX42" fmla="*/ 884973 w 1722566"/>
                <a:gd name="connsiteY42" fmla="*/ 2541817 h 2620394"/>
                <a:gd name="connsiteX0" fmla="*/ 884973 w 1722566"/>
                <a:gd name="connsiteY0" fmla="*/ 2541817 h 2570413"/>
                <a:gd name="connsiteX1" fmla="*/ 381196 w 1722566"/>
                <a:gd name="connsiteY1" fmla="*/ 2569558 h 2570413"/>
                <a:gd name="connsiteX2" fmla="*/ 283690 w 1722566"/>
                <a:gd name="connsiteY2" fmla="*/ 1751553 h 2570413"/>
                <a:gd name="connsiteX3" fmla="*/ 215130 w 1722566"/>
                <a:gd name="connsiteY3" fmla="*/ 1500821 h 2570413"/>
                <a:gd name="connsiteX4" fmla="*/ 35309 w 1722566"/>
                <a:gd name="connsiteY4" fmla="*/ 852445 h 2570413"/>
                <a:gd name="connsiteX5" fmla="*/ 4751 w 1722566"/>
                <a:gd name="connsiteY5" fmla="*/ 753720 h 2570413"/>
                <a:gd name="connsiteX6" fmla="*/ 50 w 1722566"/>
                <a:gd name="connsiteY6" fmla="*/ 725904 h 2570413"/>
                <a:gd name="connsiteX7" fmla="*/ 50 w 1722566"/>
                <a:gd name="connsiteY7" fmla="*/ 482224 h 2570413"/>
                <a:gd name="connsiteX8" fmla="*/ 1617 w 1722566"/>
                <a:gd name="connsiteY8" fmla="*/ 467337 h 2570413"/>
                <a:gd name="connsiteX9" fmla="*/ 15329 w 1722566"/>
                <a:gd name="connsiteY9" fmla="*/ 466945 h 2570413"/>
                <a:gd name="connsiteX10" fmla="*/ 34525 w 1722566"/>
                <a:gd name="connsiteY10" fmla="*/ 484183 h 2570413"/>
                <a:gd name="connsiteX11" fmla="*/ 158324 w 1722566"/>
                <a:gd name="connsiteY11" fmla="*/ 602497 h 2570413"/>
                <a:gd name="connsiteX12" fmla="*/ 184181 w 1722566"/>
                <a:gd name="connsiteY12" fmla="*/ 631488 h 2570413"/>
                <a:gd name="connsiteX13" fmla="*/ 214739 w 1722566"/>
                <a:gd name="connsiteY13" fmla="*/ 624828 h 2570413"/>
                <a:gd name="connsiteX14" fmla="*/ 316598 w 1722566"/>
                <a:gd name="connsiteY14" fmla="*/ 603281 h 2570413"/>
                <a:gd name="connsiteX15" fmla="*/ 494461 w 1722566"/>
                <a:gd name="connsiteY15" fmla="*/ 579383 h 2570413"/>
                <a:gd name="connsiteX16" fmla="*/ 634714 w 1722566"/>
                <a:gd name="connsiteY16" fmla="*/ 540598 h 2570413"/>
                <a:gd name="connsiteX17" fmla="*/ 749894 w 1722566"/>
                <a:gd name="connsiteY17" fmla="*/ 584084 h 2570413"/>
                <a:gd name="connsiteX18" fmla="*/ 801215 w 1722566"/>
                <a:gd name="connsiteY18" fmla="*/ 721203 h 2570413"/>
                <a:gd name="connsiteX19" fmla="*/ 805525 w 1722566"/>
                <a:gd name="connsiteY19" fmla="*/ 738441 h 2570413"/>
                <a:gd name="connsiteX20" fmla="*/ 828247 w 1722566"/>
                <a:gd name="connsiteY20" fmla="*/ 761947 h 2570413"/>
                <a:gd name="connsiteX21" fmla="*/ 892106 w 1722566"/>
                <a:gd name="connsiteY21" fmla="*/ 799165 h 2570413"/>
                <a:gd name="connsiteX22" fmla="*/ 929715 w 1722566"/>
                <a:gd name="connsiteY22" fmla="*/ 808959 h 2570413"/>
                <a:gd name="connsiteX23" fmla="*/ 951654 w 1722566"/>
                <a:gd name="connsiteY23" fmla="*/ 800732 h 2570413"/>
                <a:gd name="connsiteX24" fmla="*/ 936375 w 1722566"/>
                <a:gd name="connsiteY24" fmla="*/ 781927 h 2570413"/>
                <a:gd name="connsiteX25" fmla="*/ 744801 w 1722566"/>
                <a:gd name="connsiteY25" fmla="*/ 493194 h 2570413"/>
                <a:gd name="connsiteX26" fmla="*/ 619043 w 1722566"/>
                <a:gd name="connsiteY26" fmla="*/ 278505 h 2570413"/>
                <a:gd name="connsiteX27" fmla="*/ 632363 w 1722566"/>
                <a:gd name="connsiteY27" fmla="*/ 248731 h 2570413"/>
                <a:gd name="connsiteX28" fmla="*/ 821196 w 1722566"/>
                <a:gd name="connsiteY28" fmla="*/ 168418 h 2570413"/>
                <a:gd name="connsiteX29" fmla="*/ 884270 w 1722566"/>
                <a:gd name="connsiteY29" fmla="*/ 53238 h 2570413"/>
                <a:gd name="connsiteX30" fmla="*/ 913261 w 1722566"/>
                <a:gd name="connsiteY30" fmla="*/ 9752 h 2570413"/>
                <a:gd name="connsiteX31" fmla="*/ 971634 w 1722566"/>
                <a:gd name="connsiteY31" fmla="*/ 64991 h 2570413"/>
                <a:gd name="connsiteX32" fmla="*/ 1198077 w 1722566"/>
                <a:gd name="connsiteY32" fmla="*/ 294567 h 2570413"/>
                <a:gd name="connsiteX33" fmla="*/ 1428828 w 1722566"/>
                <a:gd name="connsiteY33" fmla="*/ 554701 h 2570413"/>
                <a:gd name="connsiteX34" fmla="*/ 1704632 w 1722566"/>
                <a:gd name="connsiteY34" fmla="*/ 927665 h 2570413"/>
                <a:gd name="connsiteX35" fmla="*/ 1718736 w 1722566"/>
                <a:gd name="connsiteY35" fmla="*/ 1061649 h 2570413"/>
                <a:gd name="connsiteX36" fmla="*/ 1661930 w 1722566"/>
                <a:gd name="connsiteY36" fmla="*/ 1210521 h 2570413"/>
                <a:gd name="connsiteX37" fmla="*/ 1510707 w 1722566"/>
                <a:gd name="connsiteY37" fmla="*/ 1304545 h 2570413"/>
                <a:gd name="connsiteX38" fmla="*/ 1153807 w 1722566"/>
                <a:gd name="connsiteY38" fmla="*/ 1446366 h 2570413"/>
                <a:gd name="connsiteX39" fmla="*/ 968500 w 1722566"/>
                <a:gd name="connsiteY39" fmla="*/ 1505914 h 2570413"/>
                <a:gd name="connsiteX40" fmla="*/ 817670 w 1722566"/>
                <a:gd name="connsiteY40" fmla="*/ 1537256 h 2570413"/>
                <a:gd name="connsiteX41" fmla="*/ 791029 w 1722566"/>
                <a:gd name="connsiteY41" fmla="*/ 1627362 h 2570413"/>
                <a:gd name="connsiteX42" fmla="*/ 884973 w 1722566"/>
                <a:gd name="connsiteY42" fmla="*/ 2541817 h 2570413"/>
                <a:gd name="connsiteX0" fmla="*/ 884973 w 1722566"/>
                <a:gd name="connsiteY0" fmla="*/ 2541817 h 2570413"/>
                <a:gd name="connsiteX1" fmla="*/ 381196 w 1722566"/>
                <a:gd name="connsiteY1" fmla="*/ 2569558 h 2570413"/>
                <a:gd name="connsiteX2" fmla="*/ 290527 w 1722566"/>
                <a:gd name="connsiteY2" fmla="*/ 1908815 h 2570413"/>
                <a:gd name="connsiteX3" fmla="*/ 215130 w 1722566"/>
                <a:gd name="connsiteY3" fmla="*/ 1500821 h 2570413"/>
                <a:gd name="connsiteX4" fmla="*/ 35309 w 1722566"/>
                <a:gd name="connsiteY4" fmla="*/ 852445 h 2570413"/>
                <a:gd name="connsiteX5" fmla="*/ 4751 w 1722566"/>
                <a:gd name="connsiteY5" fmla="*/ 753720 h 2570413"/>
                <a:gd name="connsiteX6" fmla="*/ 50 w 1722566"/>
                <a:gd name="connsiteY6" fmla="*/ 725904 h 2570413"/>
                <a:gd name="connsiteX7" fmla="*/ 50 w 1722566"/>
                <a:gd name="connsiteY7" fmla="*/ 482224 h 2570413"/>
                <a:gd name="connsiteX8" fmla="*/ 1617 w 1722566"/>
                <a:gd name="connsiteY8" fmla="*/ 467337 h 2570413"/>
                <a:gd name="connsiteX9" fmla="*/ 15329 w 1722566"/>
                <a:gd name="connsiteY9" fmla="*/ 466945 h 2570413"/>
                <a:gd name="connsiteX10" fmla="*/ 34525 w 1722566"/>
                <a:gd name="connsiteY10" fmla="*/ 484183 h 2570413"/>
                <a:gd name="connsiteX11" fmla="*/ 158324 w 1722566"/>
                <a:gd name="connsiteY11" fmla="*/ 602497 h 2570413"/>
                <a:gd name="connsiteX12" fmla="*/ 184181 w 1722566"/>
                <a:gd name="connsiteY12" fmla="*/ 631488 h 2570413"/>
                <a:gd name="connsiteX13" fmla="*/ 214739 w 1722566"/>
                <a:gd name="connsiteY13" fmla="*/ 624828 h 2570413"/>
                <a:gd name="connsiteX14" fmla="*/ 316598 w 1722566"/>
                <a:gd name="connsiteY14" fmla="*/ 603281 h 2570413"/>
                <a:gd name="connsiteX15" fmla="*/ 494461 w 1722566"/>
                <a:gd name="connsiteY15" fmla="*/ 579383 h 2570413"/>
                <a:gd name="connsiteX16" fmla="*/ 634714 w 1722566"/>
                <a:gd name="connsiteY16" fmla="*/ 540598 h 2570413"/>
                <a:gd name="connsiteX17" fmla="*/ 749894 w 1722566"/>
                <a:gd name="connsiteY17" fmla="*/ 584084 h 2570413"/>
                <a:gd name="connsiteX18" fmla="*/ 801215 w 1722566"/>
                <a:gd name="connsiteY18" fmla="*/ 721203 h 2570413"/>
                <a:gd name="connsiteX19" fmla="*/ 805525 w 1722566"/>
                <a:gd name="connsiteY19" fmla="*/ 738441 h 2570413"/>
                <a:gd name="connsiteX20" fmla="*/ 828247 w 1722566"/>
                <a:gd name="connsiteY20" fmla="*/ 761947 h 2570413"/>
                <a:gd name="connsiteX21" fmla="*/ 892106 w 1722566"/>
                <a:gd name="connsiteY21" fmla="*/ 799165 h 2570413"/>
                <a:gd name="connsiteX22" fmla="*/ 929715 w 1722566"/>
                <a:gd name="connsiteY22" fmla="*/ 808959 h 2570413"/>
                <a:gd name="connsiteX23" fmla="*/ 951654 w 1722566"/>
                <a:gd name="connsiteY23" fmla="*/ 800732 h 2570413"/>
                <a:gd name="connsiteX24" fmla="*/ 936375 w 1722566"/>
                <a:gd name="connsiteY24" fmla="*/ 781927 h 2570413"/>
                <a:gd name="connsiteX25" fmla="*/ 744801 w 1722566"/>
                <a:gd name="connsiteY25" fmla="*/ 493194 h 2570413"/>
                <a:gd name="connsiteX26" fmla="*/ 619043 w 1722566"/>
                <a:gd name="connsiteY26" fmla="*/ 278505 h 2570413"/>
                <a:gd name="connsiteX27" fmla="*/ 632363 w 1722566"/>
                <a:gd name="connsiteY27" fmla="*/ 248731 h 2570413"/>
                <a:gd name="connsiteX28" fmla="*/ 821196 w 1722566"/>
                <a:gd name="connsiteY28" fmla="*/ 168418 h 2570413"/>
                <a:gd name="connsiteX29" fmla="*/ 884270 w 1722566"/>
                <a:gd name="connsiteY29" fmla="*/ 53238 h 2570413"/>
                <a:gd name="connsiteX30" fmla="*/ 913261 w 1722566"/>
                <a:gd name="connsiteY30" fmla="*/ 9752 h 2570413"/>
                <a:gd name="connsiteX31" fmla="*/ 971634 w 1722566"/>
                <a:gd name="connsiteY31" fmla="*/ 64991 h 2570413"/>
                <a:gd name="connsiteX32" fmla="*/ 1198077 w 1722566"/>
                <a:gd name="connsiteY32" fmla="*/ 294567 h 2570413"/>
                <a:gd name="connsiteX33" fmla="*/ 1428828 w 1722566"/>
                <a:gd name="connsiteY33" fmla="*/ 554701 h 2570413"/>
                <a:gd name="connsiteX34" fmla="*/ 1704632 w 1722566"/>
                <a:gd name="connsiteY34" fmla="*/ 927665 h 2570413"/>
                <a:gd name="connsiteX35" fmla="*/ 1718736 w 1722566"/>
                <a:gd name="connsiteY35" fmla="*/ 1061649 h 2570413"/>
                <a:gd name="connsiteX36" fmla="*/ 1661930 w 1722566"/>
                <a:gd name="connsiteY36" fmla="*/ 1210521 h 2570413"/>
                <a:gd name="connsiteX37" fmla="*/ 1510707 w 1722566"/>
                <a:gd name="connsiteY37" fmla="*/ 1304545 h 2570413"/>
                <a:gd name="connsiteX38" fmla="*/ 1153807 w 1722566"/>
                <a:gd name="connsiteY38" fmla="*/ 1446366 h 2570413"/>
                <a:gd name="connsiteX39" fmla="*/ 968500 w 1722566"/>
                <a:gd name="connsiteY39" fmla="*/ 1505914 h 2570413"/>
                <a:gd name="connsiteX40" fmla="*/ 817670 w 1722566"/>
                <a:gd name="connsiteY40" fmla="*/ 1537256 h 2570413"/>
                <a:gd name="connsiteX41" fmla="*/ 791029 w 1722566"/>
                <a:gd name="connsiteY41" fmla="*/ 1627362 h 2570413"/>
                <a:gd name="connsiteX42" fmla="*/ 884973 w 1722566"/>
                <a:gd name="connsiteY42" fmla="*/ 2541817 h 2570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722566" h="2570413">
                  <a:moveTo>
                    <a:pt x="884973" y="2541817"/>
                  </a:moveTo>
                  <a:cubicBezTo>
                    <a:pt x="748292" y="2568938"/>
                    <a:pt x="464316" y="2572496"/>
                    <a:pt x="381196" y="2569558"/>
                  </a:cubicBezTo>
                  <a:cubicBezTo>
                    <a:pt x="375319" y="2564857"/>
                    <a:pt x="292094" y="1915475"/>
                    <a:pt x="290527" y="1908815"/>
                  </a:cubicBezTo>
                  <a:cubicBezTo>
                    <a:pt x="267412" y="1825368"/>
                    <a:pt x="257666" y="1676883"/>
                    <a:pt x="215130" y="1500821"/>
                  </a:cubicBezTo>
                  <a:cubicBezTo>
                    <a:pt x="172594" y="1324759"/>
                    <a:pt x="96816" y="1068309"/>
                    <a:pt x="35309" y="852445"/>
                  </a:cubicBezTo>
                  <a:cubicBezTo>
                    <a:pt x="25906" y="819145"/>
                    <a:pt x="16504" y="786236"/>
                    <a:pt x="4751" y="753720"/>
                  </a:cubicBezTo>
                  <a:cubicBezTo>
                    <a:pt x="1617" y="744709"/>
                    <a:pt x="-342" y="735306"/>
                    <a:pt x="50" y="725904"/>
                  </a:cubicBezTo>
                  <a:lnTo>
                    <a:pt x="50" y="482224"/>
                  </a:lnTo>
                  <a:cubicBezTo>
                    <a:pt x="50" y="477131"/>
                    <a:pt x="-342" y="472038"/>
                    <a:pt x="1617" y="467337"/>
                  </a:cubicBezTo>
                  <a:cubicBezTo>
                    <a:pt x="5926" y="459894"/>
                    <a:pt x="11019" y="463811"/>
                    <a:pt x="15329" y="466945"/>
                  </a:cubicBezTo>
                  <a:cubicBezTo>
                    <a:pt x="22380" y="472038"/>
                    <a:pt x="28649" y="477915"/>
                    <a:pt x="34525" y="484183"/>
                  </a:cubicBezTo>
                  <a:cubicBezTo>
                    <a:pt x="74877" y="524535"/>
                    <a:pt x="118364" y="561753"/>
                    <a:pt x="158324" y="602497"/>
                  </a:cubicBezTo>
                  <a:cubicBezTo>
                    <a:pt x="166159" y="610724"/>
                    <a:pt x="173995" y="626395"/>
                    <a:pt x="184181" y="631488"/>
                  </a:cubicBezTo>
                  <a:cubicBezTo>
                    <a:pt x="202986" y="640499"/>
                    <a:pt x="195542" y="633839"/>
                    <a:pt x="214739" y="624828"/>
                  </a:cubicBezTo>
                  <a:cubicBezTo>
                    <a:pt x="247255" y="609549"/>
                    <a:pt x="281731" y="608374"/>
                    <a:pt x="316598" y="603281"/>
                  </a:cubicBezTo>
                  <a:lnTo>
                    <a:pt x="494461" y="579383"/>
                  </a:lnTo>
                  <a:cubicBezTo>
                    <a:pt x="543040" y="572723"/>
                    <a:pt x="588485" y="555093"/>
                    <a:pt x="634714" y="540598"/>
                  </a:cubicBezTo>
                  <a:cubicBezTo>
                    <a:pt x="684468" y="524927"/>
                    <a:pt x="724037" y="536680"/>
                    <a:pt x="749894" y="584084"/>
                  </a:cubicBezTo>
                  <a:cubicBezTo>
                    <a:pt x="773792" y="627570"/>
                    <a:pt x="787503" y="674191"/>
                    <a:pt x="801215" y="721203"/>
                  </a:cubicBezTo>
                  <a:cubicBezTo>
                    <a:pt x="802782" y="726688"/>
                    <a:pt x="804350" y="732564"/>
                    <a:pt x="805525" y="738441"/>
                  </a:cubicBezTo>
                  <a:cubicBezTo>
                    <a:pt x="807875" y="751761"/>
                    <a:pt x="814927" y="758421"/>
                    <a:pt x="828247" y="761947"/>
                  </a:cubicBezTo>
                  <a:cubicBezTo>
                    <a:pt x="852929" y="768215"/>
                    <a:pt x="874868" y="780752"/>
                    <a:pt x="892106" y="799165"/>
                  </a:cubicBezTo>
                  <a:cubicBezTo>
                    <a:pt x="903467" y="811310"/>
                    <a:pt x="915220" y="813660"/>
                    <a:pt x="929715" y="808959"/>
                  </a:cubicBezTo>
                  <a:cubicBezTo>
                    <a:pt x="937551" y="806608"/>
                    <a:pt x="949696" y="807000"/>
                    <a:pt x="951654" y="800732"/>
                  </a:cubicBezTo>
                  <a:cubicBezTo>
                    <a:pt x="953613" y="792896"/>
                    <a:pt x="942644" y="787412"/>
                    <a:pt x="936375" y="781927"/>
                  </a:cubicBezTo>
                  <a:cubicBezTo>
                    <a:pt x="852537" y="709058"/>
                    <a:pt x="800824" y="587218"/>
                    <a:pt x="744801" y="493194"/>
                  </a:cubicBezTo>
                  <a:cubicBezTo>
                    <a:pt x="703273" y="423851"/>
                    <a:pt x="660179" y="349415"/>
                    <a:pt x="619043" y="278505"/>
                  </a:cubicBezTo>
                  <a:cubicBezTo>
                    <a:pt x="609249" y="261267"/>
                    <a:pt x="612775" y="253432"/>
                    <a:pt x="632363" y="248731"/>
                  </a:cubicBezTo>
                  <a:cubicBezTo>
                    <a:pt x="707975" y="252256"/>
                    <a:pt x="767523" y="216997"/>
                    <a:pt x="821196" y="168418"/>
                  </a:cubicBezTo>
                  <a:cubicBezTo>
                    <a:pt x="858022" y="135118"/>
                    <a:pt x="883095" y="104560"/>
                    <a:pt x="884270" y="53238"/>
                  </a:cubicBezTo>
                  <a:cubicBezTo>
                    <a:pt x="884662" y="36392"/>
                    <a:pt x="879177" y="-23157"/>
                    <a:pt x="913261" y="9752"/>
                  </a:cubicBezTo>
                  <a:cubicBezTo>
                    <a:pt x="932458" y="28165"/>
                    <a:pt x="952438" y="46186"/>
                    <a:pt x="971634" y="64991"/>
                  </a:cubicBezTo>
                  <a:cubicBezTo>
                    <a:pt x="1048029" y="140994"/>
                    <a:pt x="1124816" y="215822"/>
                    <a:pt x="1198077" y="294567"/>
                  </a:cubicBezTo>
                  <a:cubicBezTo>
                    <a:pt x="1277214" y="379189"/>
                    <a:pt x="1353608" y="466554"/>
                    <a:pt x="1428828" y="554701"/>
                  </a:cubicBezTo>
                  <a:cubicBezTo>
                    <a:pt x="1524811" y="667139"/>
                    <a:pt x="1643517" y="789371"/>
                    <a:pt x="1704632" y="927665"/>
                  </a:cubicBezTo>
                  <a:cubicBezTo>
                    <a:pt x="1723437" y="969976"/>
                    <a:pt x="1726180" y="1016204"/>
                    <a:pt x="1718736" y="1061649"/>
                  </a:cubicBezTo>
                  <a:cubicBezTo>
                    <a:pt x="1710117" y="1114146"/>
                    <a:pt x="1693663" y="1167427"/>
                    <a:pt x="1661930" y="1210521"/>
                  </a:cubicBezTo>
                  <a:cubicBezTo>
                    <a:pt x="1623537" y="1263018"/>
                    <a:pt x="1569081" y="1281823"/>
                    <a:pt x="1510707" y="1304545"/>
                  </a:cubicBezTo>
                  <a:cubicBezTo>
                    <a:pt x="1391610" y="1351166"/>
                    <a:pt x="1274079" y="1402487"/>
                    <a:pt x="1153807" y="1446366"/>
                  </a:cubicBezTo>
                  <a:cubicBezTo>
                    <a:pt x="1092691" y="1468696"/>
                    <a:pt x="1031183" y="1489068"/>
                    <a:pt x="968500" y="1505914"/>
                  </a:cubicBezTo>
                  <a:cubicBezTo>
                    <a:pt x="920705" y="1518843"/>
                    <a:pt x="862723" y="1516100"/>
                    <a:pt x="817670" y="1537256"/>
                  </a:cubicBezTo>
                  <a:cubicBezTo>
                    <a:pt x="786328" y="1552143"/>
                    <a:pt x="790638" y="1598763"/>
                    <a:pt x="791029" y="1627362"/>
                  </a:cubicBezTo>
                  <a:cubicBezTo>
                    <a:pt x="792205" y="1653219"/>
                    <a:pt x="905344" y="2525362"/>
                    <a:pt x="884973" y="2541817"/>
                  </a:cubicBezTo>
                  <a:close/>
                </a:path>
              </a:pathLst>
            </a:custGeom>
            <a:solidFill>
              <a:srgbClr val="000000"/>
            </a:solidFill>
            <a:ln w="3910" cap="flat">
              <a:noFill/>
              <a:prstDash val="solid"/>
              <a:miter/>
            </a:ln>
          </p:spPr>
          <p:txBody>
            <a:bodyPr rtlCol="0" anchor="ctr"/>
            <a:lstStyle/>
            <a:p>
              <a:endParaRPr lang="en-US">
                <a:cs typeface="B Nazanin" panose="00000700000000000000" pitchFamily="2" charset="-78"/>
              </a:endParaRPr>
            </a:p>
          </p:txBody>
        </p:sp>
        <p:sp>
          <p:nvSpPr>
            <p:cNvPr id="56" name="Freeform: Shape 55">
              <a:extLst>
                <a:ext uri="{FF2B5EF4-FFF2-40B4-BE49-F238E27FC236}">
                  <a16:creationId xmlns:a16="http://schemas.microsoft.com/office/drawing/2014/main" id="{FA1E3C6A-42C3-440B-9F89-75384C909A7A}"/>
                </a:ext>
              </a:extLst>
            </p:cNvPr>
            <p:cNvSpPr/>
            <p:nvPr/>
          </p:nvSpPr>
          <p:spPr>
            <a:xfrm>
              <a:off x="1541736" y="3080609"/>
              <a:ext cx="562128" cy="523925"/>
            </a:xfrm>
            <a:custGeom>
              <a:avLst/>
              <a:gdLst>
                <a:gd name="connsiteX0" fmla="*/ 391768 w 403521"/>
                <a:gd name="connsiteY0" fmla="*/ 180007 h 376097"/>
                <a:gd name="connsiteX1" fmla="*/ 399603 w 403521"/>
                <a:gd name="connsiteY1" fmla="*/ 190977 h 376097"/>
                <a:gd name="connsiteX2" fmla="*/ 401562 w 403521"/>
                <a:gd name="connsiteY2" fmla="*/ 207823 h 376097"/>
                <a:gd name="connsiteX3" fmla="*/ 388242 w 403521"/>
                <a:gd name="connsiteY3" fmla="*/ 225844 h 376097"/>
                <a:gd name="connsiteX4" fmla="*/ 295393 w 403521"/>
                <a:gd name="connsiteY4" fmla="*/ 370406 h 376097"/>
                <a:gd name="connsiteX5" fmla="*/ 273062 w 403521"/>
                <a:gd name="connsiteY5" fmla="*/ 372365 h 376097"/>
                <a:gd name="connsiteX6" fmla="*/ 0 w 403521"/>
                <a:gd name="connsiteY6" fmla="*/ 143573 h 376097"/>
                <a:gd name="connsiteX7" fmla="*/ 9011 w 403521"/>
                <a:gd name="connsiteY7" fmla="*/ 133387 h 376097"/>
                <a:gd name="connsiteX8" fmla="*/ 30166 w 403521"/>
                <a:gd name="connsiteY8" fmla="*/ 112231 h 376097"/>
                <a:gd name="connsiteX9" fmla="*/ 57982 w 403521"/>
                <a:gd name="connsiteY9" fmla="*/ 84807 h 376097"/>
                <a:gd name="connsiteX10" fmla="*/ 83838 w 403521"/>
                <a:gd name="connsiteY10" fmla="*/ 59734 h 376097"/>
                <a:gd name="connsiteX11" fmla="*/ 94024 w 403521"/>
                <a:gd name="connsiteY11" fmla="*/ 49157 h 376097"/>
                <a:gd name="connsiteX12" fmla="*/ 132809 w 403521"/>
                <a:gd name="connsiteY12" fmla="*/ 10763 h 376097"/>
                <a:gd name="connsiteX13" fmla="*/ 144171 w 403521"/>
                <a:gd name="connsiteY13" fmla="*/ 186 h 376097"/>
                <a:gd name="connsiteX14" fmla="*/ 162975 w 403521"/>
                <a:gd name="connsiteY14" fmla="*/ 6062 h 376097"/>
                <a:gd name="connsiteX15" fmla="*/ 172770 w 403521"/>
                <a:gd name="connsiteY15" fmla="*/ 8021 h 376097"/>
                <a:gd name="connsiteX16" fmla="*/ 187657 w 403521"/>
                <a:gd name="connsiteY16" fmla="*/ 14681 h 376097"/>
                <a:gd name="connsiteX17" fmla="*/ 197059 w 403521"/>
                <a:gd name="connsiteY17" fmla="*/ 18990 h 376097"/>
                <a:gd name="connsiteX18" fmla="*/ 230751 w 403521"/>
                <a:gd name="connsiteY18" fmla="*/ 35836 h 376097"/>
                <a:gd name="connsiteX19" fmla="*/ 239762 w 403521"/>
                <a:gd name="connsiteY19" fmla="*/ 41321 h 376097"/>
                <a:gd name="connsiteX20" fmla="*/ 250732 w 403521"/>
                <a:gd name="connsiteY20" fmla="*/ 47981 h 376097"/>
                <a:gd name="connsiteX21" fmla="*/ 275413 w 403521"/>
                <a:gd name="connsiteY21" fmla="*/ 62477 h 376097"/>
                <a:gd name="connsiteX22" fmla="*/ 323209 w 403521"/>
                <a:gd name="connsiteY22" fmla="*/ 99695 h 376097"/>
                <a:gd name="connsiteX23" fmla="*/ 386283 w 403521"/>
                <a:gd name="connsiteY23" fmla="*/ 170605 h 376097"/>
                <a:gd name="connsiteX24" fmla="*/ 391768 w 403521"/>
                <a:gd name="connsiteY24" fmla="*/ 180007 h 376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3521" h="376097">
                  <a:moveTo>
                    <a:pt x="391768" y="180007"/>
                  </a:moveTo>
                  <a:cubicBezTo>
                    <a:pt x="393335" y="184708"/>
                    <a:pt x="396078" y="188234"/>
                    <a:pt x="399603" y="190977"/>
                  </a:cubicBezTo>
                  <a:cubicBezTo>
                    <a:pt x="406263" y="195678"/>
                    <a:pt x="407439" y="201163"/>
                    <a:pt x="401562" y="207823"/>
                  </a:cubicBezTo>
                  <a:cubicBezTo>
                    <a:pt x="396861" y="213307"/>
                    <a:pt x="394510" y="221143"/>
                    <a:pt x="388242" y="225844"/>
                  </a:cubicBezTo>
                  <a:cubicBezTo>
                    <a:pt x="356509" y="273640"/>
                    <a:pt x="325167" y="321435"/>
                    <a:pt x="295393" y="370406"/>
                  </a:cubicBezTo>
                  <a:cubicBezTo>
                    <a:pt x="289125" y="384118"/>
                    <a:pt x="282073" y="379809"/>
                    <a:pt x="273062" y="372365"/>
                  </a:cubicBezTo>
                  <a:cubicBezTo>
                    <a:pt x="182172" y="295971"/>
                    <a:pt x="91282" y="219967"/>
                    <a:pt x="0" y="143573"/>
                  </a:cubicBezTo>
                  <a:cubicBezTo>
                    <a:pt x="3134" y="140047"/>
                    <a:pt x="5877" y="136913"/>
                    <a:pt x="9011" y="133387"/>
                  </a:cubicBezTo>
                  <a:cubicBezTo>
                    <a:pt x="16062" y="126335"/>
                    <a:pt x="23114" y="119283"/>
                    <a:pt x="30166" y="112231"/>
                  </a:cubicBezTo>
                  <a:cubicBezTo>
                    <a:pt x="37610" y="101262"/>
                    <a:pt x="46229" y="91468"/>
                    <a:pt x="57982" y="84807"/>
                  </a:cubicBezTo>
                  <a:cubicBezTo>
                    <a:pt x="66601" y="76580"/>
                    <a:pt x="75219" y="67961"/>
                    <a:pt x="83838" y="59734"/>
                  </a:cubicBezTo>
                  <a:cubicBezTo>
                    <a:pt x="86581" y="55425"/>
                    <a:pt x="89715" y="51507"/>
                    <a:pt x="94024" y="49157"/>
                  </a:cubicBezTo>
                  <a:cubicBezTo>
                    <a:pt x="108128" y="37404"/>
                    <a:pt x="121056" y="24475"/>
                    <a:pt x="132809" y="10763"/>
                  </a:cubicBezTo>
                  <a:cubicBezTo>
                    <a:pt x="134768" y="5279"/>
                    <a:pt x="139469" y="2928"/>
                    <a:pt x="144171" y="186"/>
                  </a:cubicBezTo>
                  <a:cubicBezTo>
                    <a:pt x="151614" y="-990"/>
                    <a:pt x="156707" y="3711"/>
                    <a:pt x="162975" y="6062"/>
                  </a:cubicBezTo>
                  <a:cubicBezTo>
                    <a:pt x="165718" y="8804"/>
                    <a:pt x="169636" y="7237"/>
                    <a:pt x="172770" y="8021"/>
                  </a:cubicBezTo>
                  <a:cubicBezTo>
                    <a:pt x="178646" y="8413"/>
                    <a:pt x="183347" y="11547"/>
                    <a:pt x="187657" y="14681"/>
                  </a:cubicBezTo>
                  <a:cubicBezTo>
                    <a:pt x="190399" y="17423"/>
                    <a:pt x="193533" y="18599"/>
                    <a:pt x="197059" y="18990"/>
                  </a:cubicBezTo>
                  <a:cubicBezTo>
                    <a:pt x="208812" y="23692"/>
                    <a:pt x="221349" y="26826"/>
                    <a:pt x="230751" y="35836"/>
                  </a:cubicBezTo>
                  <a:cubicBezTo>
                    <a:pt x="233102" y="38579"/>
                    <a:pt x="236236" y="40538"/>
                    <a:pt x="239762" y="41321"/>
                  </a:cubicBezTo>
                  <a:cubicBezTo>
                    <a:pt x="243680" y="42888"/>
                    <a:pt x="247206" y="45239"/>
                    <a:pt x="250732" y="47981"/>
                  </a:cubicBezTo>
                  <a:cubicBezTo>
                    <a:pt x="256608" y="56600"/>
                    <a:pt x="266402" y="58951"/>
                    <a:pt x="275413" y="62477"/>
                  </a:cubicBezTo>
                  <a:cubicBezTo>
                    <a:pt x="294610" y="70704"/>
                    <a:pt x="308713" y="85983"/>
                    <a:pt x="323209" y="99695"/>
                  </a:cubicBezTo>
                  <a:cubicBezTo>
                    <a:pt x="345931" y="121634"/>
                    <a:pt x="367478" y="144748"/>
                    <a:pt x="386283" y="170605"/>
                  </a:cubicBezTo>
                  <a:cubicBezTo>
                    <a:pt x="389026" y="173347"/>
                    <a:pt x="391768" y="176089"/>
                    <a:pt x="391768" y="180007"/>
                  </a:cubicBezTo>
                  <a:close/>
                </a:path>
              </a:pathLst>
            </a:custGeom>
            <a:solidFill>
              <a:srgbClr val="FEFEFE"/>
            </a:solidFill>
            <a:ln w="3910" cap="flat">
              <a:noFill/>
              <a:prstDash val="solid"/>
              <a:miter/>
            </a:ln>
          </p:spPr>
          <p:txBody>
            <a:bodyPr rtlCol="0" anchor="ctr"/>
            <a:lstStyle/>
            <a:p>
              <a:endParaRPr lang="en-US">
                <a:cs typeface="B Nazanin" panose="00000700000000000000" pitchFamily="2" charset="-78"/>
              </a:endParaRPr>
            </a:p>
          </p:txBody>
        </p:sp>
        <p:sp>
          <p:nvSpPr>
            <p:cNvPr id="57" name="Freeform: Shape 56">
              <a:extLst>
                <a:ext uri="{FF2B5EF4-FFF2-40B4-BE49-F238E27FC236}">
                  <a16:creationId xmlns:a16="http://schemas.microsoft.com/office/drawing/2014/main" id="{1D9B0FA0-4141-4E66-8222-6C8B834403D8}"/>
                </a:ext>
              </a:extLst>
            </p:cNvPr>
            <p:cNvSpPr/>
            <p:nvPr/>
          </p:nvSpPr>
          <p:spPr>
            <a:xfrm>
              <a:off x="4452221" y="3197169"/>
              <a:ext cx="485723" cy="458435"/>
            </a:xfrm>
            <a:custGeom>
              <a:avLst/>
              <a:gdLst>
                <a:gd name="connsiteX0" fmla="*/ 92479 w 348673"/>
                <a:gd name="connsiteY0" fmla="*/ 330221 h 329085"/>
                <a:gd name="connsiteX1" fmla="*/ 4331 w 348673"/>
                <a:gd name="connsiteY1" fmla="*/ 200154 h 329085"/>
                <a:gd name="connsiteX2" fmla="*/ 3939 w 348673"/>
                <a:gd name="connsiteY2" fmla="*/ 188401 h 329085"/>
                <a:gd name="connsiteX3" fmla="*/ 14125 w 348673"/>
                <a:gd name="connsiteY3" fmla="*/ 175081 h 329085"/>
                <a:gd name="connsiteX4" fmla="*/ 223721 w 348673"/>
                <a:gd name="connsiteY4" fmla="*/ 9363 h 329085"/>
                <a:gd name="connsiteX5" fmla="*/ 242526 w 348673"/>
                <a:gd name="connsiteY5" fmla="*/ 352 h 329085"/>
                <a:gd name="connsiteX6" fmla="*/ 333024 w 348673"/>
                <a:gd name="connsiteY6" fmla="*/ 85366 h 329085"/>
                <a:gd name="connsiteX7" fmla="*/ 343602 w 348673"/>
                <a:gd name="connsiteY7" fmla="*/ 93593 h 329085"/>
                <a:gd name="connsiteX8" fmla="*/ 336158 w 348673"/>
                <a:gd name="connsiteY8" fmla="*/ 189968 h 329085"/>
                <a:gd name="connsiteX9" fmla="*/ 159863 w 348673"/>
                <a:gd name="connsiteY9" fmla="*/ 322777 h 329085"/>
                <a:gd name="connsiteX10" fmla="*/ 92479 w 348673"/>
                <a:gd name="connsiteY10" fmla="*/ 330221 h 329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673" h="329085">
                  <a:moveTo>
                    <a:pt x="92479" y="330221"/>
                  </a:moveTo>
                  <a:cubicBezTo>
                    <a:pt x="63096" y="286735"/>
                    <a:pt x="33713" y="243640"/>
                    <a:pt x="4331" y="200154"/>
                  </a:cubicBezTo>
                  <a:cubicBezTo>
                    <a:pt x="1980" y="196628"/>
                    <a:pt x="-3896" y="192318"/>
                    <a:pt x="3939" y="188401"/>
                  </a:cubicBezTo>
                  <a:cubicBezTo>
                    <a:pt x="4331" y="181349"/>
                    <a:pt x="9816" y="178607"/>
                    <a:pt x="14125" y="175081"/>
                  </a:cubicBezTo>
                  <a:cubicBezTo>
                    <a:pt x="84643" y="120625"/>
                    <a:pt x="153594" y="64602"/>
                    <a:pt x="223721" y="9363"/>
                  </a:cubicBezTo>
                  <a:cubicBezTo>
                    <a:pt x="229206" y="5053"/>
                    <a:pt x="233515" y="-1607"/>
                    <a:pt x="242526" y="352"/>
                  </a:cubicBezTo>
                  <a:cubicBezTo>
                    <a:pt x="272692" y="28951"/>
                    <a:pt x="302858" y="57158"/>
                    <a:pt x="333024" y="85366"/>
                  </a:cubicBezTo>
                  <a:cubicBezTo>
                    <a:pt x="336158" y="88500"/>
                    <a:pt x="338901" y="92418"/>
                    <a:pt x="343602" y="93593"/>
                  </a:cubicBezTo>
                  <a:cubicBezTo>
                    <a:pt x="353788" y="126893"/>
                    <a:pt x="356530" y="160585"/>
                    <a:pt x="336158" y="189968"/>
                  </a:cubicBezTo>
                  <a:cubicBezTo>
                    <a:pt x="292280" y="253434"/>
                    <a:pt x="234299" y="299663"/>
                    <a:pt x="159863" y="322777"/>
                  </a:cubicBezTo>
                  <a:cubicBezTo>
                    <a:pt x="137924" y="330221"/>
                    <a:pt x="115201" y="332180"/>
                    <a:pt x="92479" y="330221"/>
                  </a:cubicBezTo>
                  <a:close/>
                </a:path>
              </a:pathLst>
            </a:custGeom>
            <a:solidFill>
              <a:srgbClr val="FEFEFE"/>
            </a:solidFill>
            <a:ln w="3910" cap="flat">
              <a:noFill/>
              <a:prstDash val="solid"/>
              <a:miter/>
            </a:ln>
          </p:spPr>
          <p:txBody>
            <a:bodyPr rtlCol="0" anchor="ctr"/>
            <a:lstStyle/>
            <a:p>
              <a:endParaRPr lang="en-US">
                <a:cs typeface="B Nazanin" panose="00000700000000000000" pitchFamily="2" charset="-78"/>
              </a:endParaRPr>
            </a:p>
          </p:txBody>
        </p:sp>
        <p:sp>
          <p:nvSpPr>
            <p:cNvPr id="58" name="Freeform: Shape 57">
              <a:extLst>
                <a:ext uri="{FF2B5EF4-FFF2-40B4-BE49-F238E27FC236}">
                  <a16:creationId xmlns:a16="http://schemas.microsoft.com/office/drawing/2014/main" id="{39A1D1CC-0EF7-4900-8D10-34AF22A1CCBF}"/>
                </a:ext>
              </a:extLst>
            </p:cNvPr>
            <p:cNvSpPr/>
            <p:nvPr/>
          </p:nvSpPr>
          <p:spPr>
            <a:xfrm>
              <a:off x="1772045" y="1920045"/>
              <a:ext cx="3012573" cy="2188482"/>
            </a:xfrm>
            <a:custGeom>
              <a:avLst/>
              <a:gdLst>
                <a:gd name="connsiteX0" fmla="*/ 1117322 w 2162559"/>
                <a:gd name="connsiteY0" fmla="*/ 0 h 1570989"/>
                <a:gd name="connsiteX1" fmla="*/ 1073836 w 2162559"/>
                <a:gd name="connsiteY1" fmla="*/ 10186 h 1570989"/>
                <a:gd name="connsiteX2" fmla="*/ 986864 w 2162559"/>
                <a:gd name="connsiteY2" fmla="*/ 48579 h 1570989"/>
                <a:gd name="connsiteX3" fmla="*/ 987255 w 2162559"/>
                <a:gd name="connsiteY3" fmla="*/ 48971 h 1570989"/>
                <a:gd name="connsiteX4" fmla="*/ 902242 w 2162559"/>
                <a:gd name="connsiteY4" fmla="*/ 75219 h 1570989"/>
                <a:gd name="connsiteX5" fmla="*/ 861498 w 2162559"/>
                <a:gd name="connsiteY5" fmla="*/ 91674 h 1570989"/>
                <a:gd name="connsiteX6" fmla="*/ 807434 w 2162559"/>
                <a:gd name="connsiteY6" fmla="*/ 134376 h 1570989"/>
                <a:gd name="connsiteX7" fmla="*/ 746318 w 2162559"/>
                <a:gd name="connsiteY7" fmla="*/ 155924 h 1570989"/>
                <a:gd name="connsiteX8" fmla="*/ 680893 w 2162559"/>
                <a:gd name="connsiteY8" fmla="*/ 180605 h 1570989"/>
                <a:gd name="connsiteX9" fmla="*/ 680893 w 2162559"/>
                <a:gd name="connsiteY9" fmla="*/ 180605 h 1570989"/>
                <a:gd name="connsiteX10" fmla="*/ 601364 w 2162559"/>
                <a:gd name="connsiteY10" fmla="*/ 193142 h 1570989"/>
                <a:gd name="connsiteX11" fmla="*/ 517526 w 2162559"/>
                <a:gd name="connsiteY11" fmla="*/ 244072 h 1570989"/>
                <a:gd name="connsiteX12" fmla="*/ 506556 w 2162559"/>
                <a:gd name="connsiteY12" fmla="*/ 249165 h 1570989"/>
                <a:gd name="connsiteX13" fmla="*/ 352591 w 2162559"/>
                <a:gd name="connsiteY13" fmla="*/ 363561 h 1570989"/>
                <a:gd name="connsiteX14" fmla="*/ 310280 w 2162559"/>
                <a:gd name="connsiteY14" fmla="*/ 418017 h 1570989"/>
                <a:gd name="connsiteX15" fmla="*/ 310280 w 2162559"/>
                <a:gd name="connsiteY15" fmla="*/ 418017 h 1570989"/>
                <a:gd name="connsiteX16" fmla="*/ 180605 w 2162559"/>
                <a:gd name="connsiteY16" fmla="*/ 607241 h 1570989"/>
                <a:gd name="connsiteX17" fmla="*/ 0 w 2162559"/>
                <a:gd name="connsiteY17" fmla="*/ 837992 h 1570989"/>
                <a:gd name="connsiteX18" fmla="*/ 65425 w 2162559"/>
                <a:gd name="connsiteY18" fmla="*/ 870900 h 1570989"/>
                <a:gd name="connsiteX19" fmla="*/ 159450 w 2162559"/>
                <a:gd name="connsiteY19" fmla="*/ 938285 h 1570989"/>
                <a:gd name="connsiteX20" fmla="*/ 225658 w 2162559"/>
                <a:gd name="connsiteY20" fmla="*/ 1012721 h 1570989"/>
                <a:gd name="connsiteX21" fmla="*/ 343189 w 2162559"/>
                <a:gd name="connsiteY21" fmla="*/ 907727 h 1570989"/>
                <a:gd name="connsiteX22" fmla="*/ 440347 w 2162559"/>
                <a:gd name="connsiteY22" fmla="*/ 865807 h 1570989"/>
                <a:gd name="connsiteX23" fmla="*/ 490102 w 2162559"/>
                <a:gd name="connsiteY23" fmla="*/ 868942 h 1570989"/>
                <a:gd name="connsiteX24" fmla="*/ 501855 w 2162559"/>
                <a:gd name="connsiteY24" fmla="*/ 914778 h 1570989"/>
                <a:gd name="connsiteX25" fmla="*/ 539856 w 2162559"/>
                <a:gd name="connsiteY25" fmla="*/ 1009978 h 1570989"/>
                <a:gd name="connsiteX26" fmla="*/ 609983 w 2162559"/>
                <a:gd name="connsiteY26" fmla="*/ 1037402 h 1570989"/>
                <a:gd name="connsiteX27" fmla="*/ 669532 w 2162559"/>
                <a:gd name="connsiteY27" fmla="*/ 1015463 h 1570989"/>
                <a:gd name="connsiteX28" fmla="*/ 679718 w 2162559"/>
                <a:gd name="connsiteY28" fmla="*/ 1020556 h 1570989"/>
                <a:gd name="connsiteX29" fmla="*/ 691862 w 2162559"/>
                <a:gd name="connsiteY29" fmla="*/ 1081672 h 1570989"/>
                <a:gd name="connsiteX30" fmla="*/ 746710 w 2162559"/>
                <a:gd name="connsiteY30" fmla="*/ 1361002 h 1570989"/>
                <a:gd name="connsiteX31" fmla="*/ 757679 w 2162559"/>
                <a:gd name="connsiteY31" fmla="*/ 1393911 h 1570989"/>
                <a:gd name="connsiteX32" fmla="*/ 1106353 w 2162559"/>
                <a:gd name="connsiteY32" fmla="*/ 1567856 h 1570989"/>
                <a:gd name="connsiteX33" fmla="*/ 1138870 w 2162559"/>
                <a:gd name="connsiteY33" fmla="*/ 1567856 h 1570989"/>
                <a:gd name="connsiteX34" fmla="*/ 1334362 w 2162559"/>
                <a:gd name="connsiteY34" fmla="*/ 1441315 h 1570989"/>
                <a:gd name="connsiteX35" fmla="*/ 1422902 w 2162559"/>
                <a:gd name="connsiteY35" fmla="*/ 1036618 h 1570989"/>
                <a:gd name="connsiteX36" fmla="*/ 1434263 w 2162559"/>
                <a:gd name="connsiteY36" fmla="*/ 1031134 h 1570989"/>
                <a:gd name="connsiteX37" fmla="*/ 1490677 w 2162559"/>
                <a:gd name="connsiteY37" fmla="*/ 1053856 h 1570989"/>
                <a:gd name="connsiteX38" fmla="*/ 1551010 w 2162559"/>
                <a:gd name="connsiteY38" fmla="*/ 1030350 h 1570989"/>
                <a:gd name="connsiteX39" fmla="*/ 1580000 w 2162559"/>
                <a:gd name="connsiteY39" fmla="*/ 877952 h 1570989"/>
                <a:gd name="connsiteX40" fmla="*/ 1601156 w 2162559"/>
                <a:gd name="connsiteY40" fmla="*/ 863457 h 1570989"/>
                <a:gd name="connsiteX41" fmla="*/ 1727697 w 2162559"/>
                <a:gd name="connsiteY41" fmla="*/ 915170 h 1570989"/>
                <a:gd name="connsiteX42" fmla="*/ 1800958 w 2162559"/>
                <a:gd name="connsiteY42" fmla="*/ 963750 h 1570989"/>
                <a:gd name="connsiteX43" fmla="*/ 1927107 w 2162559"/>
                <a:gd name="connsiteY43" fmla="*/ 1104002 h 1570989"/>
                <a:gd name="connsiteX44" fmla="*/ 2165302 w 2162559"/>
                <a:gd name="connsiteY44" fmla="*/ 915954 h 1570989"/>
                <a:gd name="connsiteX45" fmla="*/ 2023482 w 2162559"/>
                <a:gd name="connsiteY45" fmla="*/ 751019 h 1570989"/>
                <a:gd name="connsiteX46" fmla="*/ 1894198 w 2162559"/>
                <a:gd name="connsiteY46" fmla="*/ 627221 h 1570989"/>
                <a:gd name="connsiteX47" fmla="*/ 1800174 w 2162559"/>
                <a:gd name="connsiteY47" fmla="*/ 504989 h 1570989"/>
                <a:gd name="connsiteX48" fmla="*/ 1751203 w 2162559"/>
                <a:gd name="connsiteY48" fmla="*/ 421151 h 1570989"/>
                <a:gd name="connsiteX49" fmla="*/ 1751203 w 2162559"/>
                <a:gd name="connsiteY49" fmla="*/ 421151 h 1570989"/>
                <a:gd name="connsiteX50" fmla="*/ 1699098 w 2162559"/>
                <a:gd name="connsiteY50" fmla="*/ 333395 h 1570989"/>
                <a:gd name="connsiteX51" fmla="*/ 1669324 w 2162559"/>
                <a:gd name="connsiteY51" fmla="*/ 311064 h 1570989"/>
                <a:gd name="connsiteX52" fmla="*/ 1598414 w 2162559"/>
                <a:gd name="connsiteY52" fmla="*/ 271495 h 1570989"/>
                <a:gd name="connsiteX53" fmla="*/ 1591362 w 2162559"/>
                <a:gd name="connsiteY53" fmla="*/ 265227 h 1570989"/>
                <a:gd name="connsiteX54" fmla="*/ 1580000 w 2162559"/>
                <a:gd name="connsiteY54" fmla="*/ 238195 h 1570989"/>
                <a:gd name="connsiteX55" fmla="*/ 1580000 w 2162559"/>
                <a:gd name="connsiteY55" fmla="*/ 238195 h 1570989"/>
                <a:gd name="connsiteX56" fmla="*/ 1552577 w 2162559"/>
                <a:gd name="connsiteY56" fmla="*/ 195101 h 1570989"/>
                <a:gd name="connsiteX57" fmla="*/ 1529854 w 2162559"/>
                <a:gd name="connsiteY57" fmla="*/ 173162 h 1570989"/>
                <a:gd name="connsiteX58" fmla="*/ 1463254 w 2162559"/>
                <a:gd name="connsiteY58" fmla="*/ 145346 h 1570989"/>
                <a:gd name="connsiteX59" fmla="*/ 1357476 w 2162559"/>
                <a:gd name="connsiteY59" fmla="*/ 159058 h 1570989"/>
                <a:gd name="connsiteX60" fmla="*/ 1284999 w 2162559"/>
                <a:gd name="connsiteY60" fmla="*/ 86189 h 1570989"/>
                <a:gd name="connsiteX61" fmla="*/ 1210955 w 2162559"/>
                <a:gd name="connsiteY61" fmla="*/ 36434 h 157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162559" h="1570989">
                  <a:moveTo>
                    <a:pt x="1117322" y="0"/>
                  </a:moveTo>
                  <a:cubicBezTo>
                    <a:pt x="1102043" y="0"/>
                    <a:pt x="1087156" y="1959"/>
                    <a:pt x="1073836" y="10186"/>
                  </a:cubicBezTo>
                  <a:cubicBezTo>
                    <a:pt x="1071486" y="14495"/>
                    <a:pt x="1011937" y="43878"/>
                    <a:pt x="986864" y="48579"/>
                  </a:cubicBezTo>
                  <a:cubicBezTo>
                    <a:pt x="986864" y="48579"/>
                    <a:pt x="987255" y="48971"/>
                    <a:pt x="987255" y="48971"/>
                  </a:cubicBezTo>
                  <a:cubicBezTo>
                    <a:pt x="983338" y="52497"/>
                    <a:pt x="904592" y="72477"/>
                    <a:pt x="902242" y="75219"/>
                  </a:cubicBezTo>
                  <a:cubicBezTo>
                    <a:pt x="899891" y="75611"/>
                    <a:pt x="870509" y="81880"/>
                    <a:pt x="861498" y="91674"/>
                  </a:cubicBezTo>
                  <a:cubicBezTo>
                    <a:pt x="845827" y="101076"/>
                    <a:pt x="809393" y="129283"/>
                    <a:pt x="807434" y="134376"/>
                  </a:cubicBezTo>
                  <a:cubicBezTo>
                    <a:pt x="787062" y="141428"/>
                    <a:pt x="767082" y="149264"/>
                    <a:pt x="746318" y="155924"/>
                  </a:cubicBezTo>
                  <a:cubicBezTo>
                    <a:pt x="728297" y="161408"/>
                    <a:pt x="684811" y="178646"/>
                    <a:pt x="680893" y="180605"/>
                  </a:cubicBezTo>
                  <a:cubicBezTo>
                    <a:pt x="680893" y="180605"/>
                    <a:pt x="680893" y="180605"/>
                    <a:pt x="680893" y="180605"/>
                  </a:cubicBezTo>
                  <a:cubicBezTo>
                    <a:pt x="653469" y="178254"/>
                    <a:pt x="626829" y="183739"/>
                    <a:pt x="601364" y="193142"/>
                  </a:cubicBezTo>
                  <a:cubicBezTo>
                    <a:pt x="577466" y="202152"/>
                    <a:pt x="523794" y="239762"/>
                    <a:pt x="517526" y="244072"/>
                  </a:cubicBezTo>
                  <a:cubicBezTo>
                    <a:pt x="517526" y="244072"/>
                    <a:pt x="510474" y="247597"/>
                    <a:pt x="506556" y="249165"/>
                  </a:cubicBezTo>
                  <a:cubicBezTo>
                    <a:pt x="448183" y="277764"/>
                    <a:pt x="392943" y="310672"/>
                    <a:pt x="352591" y="363561"/>
                  </a:cubicBezTo>
                  <a:cubicBezTo>
                    <a:pt x="349849" y="367087"/>
                    <a:pt x="310280" y="418017"/>
                    <a:pt x="310280" y="418017"/>
                  </a:cubicBezTo>
                  <a:cubicBezTo>
                    <a:pt x="310280" y="418017"/>
                    <a:pt x="310280" y="418017"/>
                    <a:pt x="310280" y="418017"/>
                  </a:cubicBezTo>
                  <a:cubicBezTo>
                    <a:pt x="310280" y="418017"/>
                    <a:pt x="198626" y="579817"/>
                    <a:pt x="180605" y="607241"/>
                  </a:cubicBezTo>
                  <a:cubicBezTo>
                    <a:pt x="141428" y="667965"/>
                    <a:pt x="10970" y="824280"/>
                    <a:pt x="0" y="837992"/>
                  </a:cubicBezTo>
                  <a:cubicBezTo>
                    <a:pt x="392" y="841126"/>
                    <a:pt x="54064" y="864240"/>
                    <a:pt x="65425" y="870900"/>
                  </a:cubicBezTo>
                  <a:cubicBezTo>
                    <a:pt x="67776" y="873251"/>
                    <a:pt x="143779" y="923397"/>
                    <a:pt x="159450" y="938285"/>
                  </a:cubicBezTo>
                  <a:cubicBezTo>
                    <a:pt x="183739" y="961007"/>
                    <a:pt x="203719" y="987647"/>
                    <a:pt x="225658" y="1012721"/>
                  </a:cubicBezTo>
                  <a:cubicBezTo>
                    <a:pt x="253866" y="986080"/>
                    <a:pt x="335353" y="913995"/>
                    <a:pt x="343189" y="907727"/>
                  </a:cubicBezTo>
                  <a:cubicBezTo>
                    <a:pt x="372180" y="885788"/>
                    <a:pt x="402738" y="867375"/>
                    <a:pt x="440347" y="865807"/>
                  </a:cubicBezTo>
                  <a:cubicBezTo>
                    <a:pt x="449358" y="865416"/>
                    <a:pt x="489318" y="864632"/>
                    <a:pt x="490102" y="868942"/>
                  </a:cubicBezTo>
                  <a:cubicBezTo>
                    <a:pt x="494019" y="884221"/>
                    <a:pt x="497154" y="899891"/>
                    <a:pt x="501855" y="914778"/>
                  </a:cubicBezTo>
                  <a:cubicBezTo>
                    <a:pt x="511257" y="947687"/>
                    <a:pt x="521051" y="980987"/>
                    <a:pt x="539856" y="1009978"/>
                  </a:cubicBezTo>
                  <a:cubicBezTo>
                    <a:pt x="556311" y="1035443"/>
                    <a:pt x="580208" y="1044454"/>
                    <a:pt x="609983" y="1037402"/>
                  </a:cubicBezTo>
                  <a:cubicBezTo>
                    <a:pt x="630747" y="1032309"/>
                    <a:pt x="650727" y="1025257"/>
                    <a:pt x="669532" y="1015463"/>
                  </a:cubicBezTo>
                  <a:cubicBezTo>
                    <a:pt x="676975" y="1011545"/>
                    <a:pt x="678542" y="1013504"/>
                    <a:pt x="679718" y="1020556"/>
                  </a:cubicBezTo>
                  <a:cubicBezTo>
                    <a:pt x="683635" y="1040928"/>
                    <a:pt x="687945" y="1061300"/>
                    <a:pt x="691862" y="1081672"/>
                  </a:cubicBezTo>
                  <a:cubicBezTo>
                    <a:pt x="710275" y="1174913"/>
                    <a:pt x="728297" y="1268153"/>
                    <a:pt x="746710" y="1361002"/>
                  </a:cubicBezTo>
                  <a:cubicBezTo>
                    <a:pt x="749452" y="1372364"/>
                    <a:pt x="746710" y="1387643"/>
                    <a:pt x="757679" y="1393911"/>
                  </a:cubicBezTo>
                  <a:cubicBezTo>
                    <a:pt x="778835" y="1406056"/>
                    <a:pt x="1094600" y="1562371"/>
                    <a:pt x="1106353" y="1567856"/>
                  </a:cubicBezTo>
                  <a:cubicBezTo>
                    <a:pt x="1117322" y="1577258"/>
                    <a:pt x="1128292" y="1573732"/>
                    <a:pt x="1138870" y="1567856"/>
                  </a:cubicBezTo>
                  <a:cubicBezTo>
                    <a:pt x="1145530" y="1561196"/>
                    <a:pt x="1332795" y="1447583"/>
                    <a:pt x="1334362" y="1441315"/>
                  </a:cubicBezTo>
                  <a:cubicBezTo>
                    <a:pt x="1338671" y="1422902"/>
                    <a:pt x="1416241" y="1067176"/>
                    <a:pt x="1422902" y="1036618"/>
                  </a:cubicBezTo>
                  <a:cubicBezTo>
                    <a:pt x="1424469" y="1029175"/>
                    <a:pt x="1426428" y="1026824"/>
                    <a:pt x="1434263" y="1031134"/>
                  </a:cubicBezTo>
                  <a:cubicBezTo>
                    <a:pt x="1452284" y="1040928"/>
                    <a:pt x="1471089" y="1048371"/>
                    <a:pt x="1490677" y="1053856"/>
                  </a:cubicBezTo>
                  <a:cubicBezTo>
                    <a:pt x="1520452" y="1062083"/>
                    <a:pt x="1538473" y="1055423"/>
                    <a:pt x="1551010" y="1030350"/>
                  </a:cubicBezTo>
                  <a:cubicBezTo>
                    <a:pt x="1554144" y="1024082"/>
                    <a:pt x="1579217" y="879128"/>
                    <a:pt x="1580000" y="877952"/>
                  </a:cubicBezTo>
                  <a:cubicBezTo>
                    <a:pt x="1580392" y="856013"/>
                    <a:pt x="1581176" y="855230"/>
                    <a:pt x="1601156" y="863457"/>
                  </a:cubicBezTo>
                  <a:cubicBezTo>
                    <a:pt x="1643467" y="880695"/>
                    <a:pt x="1685386" y="898324"/>
                    <a:pt x="1727697" y="915170"/>
                  </a:cubicBezTo>
                  <a:cubicBezTo>
                    <a:pt x="1755513" y="926532"/>
                    <a:pt x="1780586" y="939852"/>
                    <a:pt x="1800958" y="963750"/>
                  </a:cubicBezTo>
                  <a:cubicBezTo>
                    <a:pt x="1834258" y="1003318"/>
                    <a:pt x="1923581" y="1092641"/>
                    <a:pt x="1927107" y="1104002"/>
                  </a:cubicBezTo>
                  <a:cubicBezTo>
                    <a:pt x="1929066" y="1102044"/>
                    <a:pt x="2139837" y="932800"/>
                    <a:pt x="2165302" y="915954"/>
                  </a:cubicBezTo>
                  <a:cubicBezTo>
                    <a:pt x="2162560" y="912428"/>
                    <a:pt x="2029358" y="752587"/>
                    <a:pt x="2023482" y="751019"/>
                  </a:cubicBezTo>
                  <a:cubicBezTo>
                    <a:pt x="2021915" y="750628"/>
                    <a:pt x="1931025" y="672666"/>
                    <a:pt x="1894198" y="627221"/>
                  </a:cubicBezTo>
                  <a:cubicBezTo>
                    <a:pt x="1861682" y="587260"/>
                    <a:pt x="1827598" y="548867"/>
                    <a:pt x="1800174" y="504989"/>
                  </a:cubicBezTo>
                  <a:cubicBezTo>
                    <a:pt x="1782936" y="477565"/>
                    <a:pt x="1767657" y="448966"/>
                    <a:pt x="1751203" y="421151"/>
                  </a:cubicBezTo>
                  <a:cubicBezTo>
                    <a:pt x="1751203" y="421151"/>
                    <a:pt x="1751203" y="421151"/>
                    <a:pt x="1751203" y="421151"/>
                  </a:cubicBezTo>
                  <a:cubicBezTo>
                    <a:pt x="1735924" y="390593"/>
                    <a:pt x="1719470" y="360818"/>
                    <a:pt x="1699098" y="333395"/>
                  </a:cubicBezTo>
                  <a:cubicBezTo>
                    <a:pt x="1691654" y="323209"/>
                    <a:pt x="1682252" y="313806"/>
                    <a:pt x="1669324" y="311064"/>
                  </a:cubicBezTo>
                  <a:cubicBezTo>
                    <a:pt x="1641508" y="305187"/>
                    <a:pt x="1619569" y="289517"/>
                    <a:pt x="1598414" y="271495"/>
                  </a:cubicBezTo>
                  <a:cubicBezTo>
                    <a:pt x="1597238" y="267969"/>
                    <a:pt x="1595671" y="265619"/>
                    <a:pt x="1591362" y="265227"/>
                  </a:cubicBezTo>
                  <a:cubicBezTo>
                    <a:pt x="1591362" y="265227"/>
                    <a:pt x="1585877" y="238979"/>
                    <a:pt x="1580000" y="238195"/>
                  </a:cubicBezTo>
                  <a:lnTo>
                    <a:pt x="1580000" y="238195"/>
                  </a:lnTo>
                  <a:cubicBezTo>
                    <a:pt x="1572557" y="222916"/>
                    <a:pt x="1562371" y="209204"/>
                    <a:pt x="1552577" y="195101"/>
                  </a:cubicBezTo>
                  <a:cubicBezTo>
                    <a:pt x="1547484" y="185306"/>
                    <a:pt x="1540432" y="177471"/>
                    <a:pt x="1529854" y="173162"/>
                  </a:cubicBezTo>
                  <a:cubicBezTo>
                    <a:pt x="1509091" y="160233"/>
                    <a:pt x="1487935" y="149264"/>
                    <a:pt x="1463254" y="145346"/>
                  </a:cubicBezTo>
                  <a:cubicBezTo>
                    <a:pt x="1426428" y="139078"/>
                    <a:pt x="1391560" y="146129"/>
                    <a:pt x="1357476" y="159058"/>
                  </a:cubicBezTo>
                  <a:cubicBezTo>
                    <a:pt x="1343373" y="142995"/>
                    <a:pt x="1296361" y="92457"/>
                    <a:pt x="1284999" y="86189"/>
                  </a:cubicBezTo>
                  <a:cubicBezTo>
                    <a:pt x="1283040" y="86189"/>
                    <a:pt x="1234069" y="51322"/>
                    <a:pt x="1210955" y="36434"/>
                  </a:cubicBezTo>
                </a:path>
              </a:pathLst>
            </a:custGeom>
            <a:solidFill>
              <a:srgbClr val="F9BA99"/>
            </a:solidFill>
            <a:ln w="4506" cap="flat">
              <a:noFill/>
              <a:prstDash val="solid"/>
              <a:miter/>
            </a:ln>
          </p:spPr>
          <p:txBody>
            <a:bodyPr rtlCol="0" anchor="ctr"/>
            <a:lstStyle/>
            <a:p>
              <a:endParaRPr lang="en-US">
                <a:cs typeface="B Nazanin" panose="00000700000000000000" pitchFamily="2" charset="-78"/>
              </a:endParaRPr>
            </a:p>
          </p:txBody>
        </p:sp>
        <p:sp>
          <p:nvSpPr>
            <p:cNvPr id="59" name="Freeform: Shape 58">
              <a:extLst>
                <a:ext uri="{FF2B5EF4-FFF2-40B4-BE49-F238E27FC236}">
                  <a16:creationId xmlns:a16="http://schemas.microsoft.com/office/drawing/2014/main" id="{A3EC3F48-6052-4AE9-90D8-05E9C8833EF3}"/>
                </a:ext>
              </a:extLst>
            </p:cNvPr>
            <p:cNvSpPr/>
            <p:nvPr/>
          </p:nvSpPr>
          <p:spPr>
            <a:xfrm>
              <a:off x="2911583" y="2102328"/>
              <a:ext cx="5458" cy="5458"/>
            </a:xfrm>
            <a:custGeom>
              <a:avLst/>
              <a:gdLst>
                <a:gd name="connsiteX0" fmla="*/ 0 w 0"/>
                <a:gd name="connsiteY0" fmla="*/ 784 h 0"/>
                <a:gd name="connsiteX1" fmla="*/ 0 w 0"/>
                <a:gd name="connsiteY1" fmla="*/ 0 h 0"/>
                <a:gd name="connsiteX2" fmla="*/ 783 w 0"/>
                <a:gd name="connsiteY2" fmla="*/ 392 h 0"/>
                <a:gd name="connsiteX3" fmla="*/ 0 w 0"/>
                <a:gd name="connsiteY3" fmla="*/ 784 h 0"/>
              </a:gdLst>
              <a:ahLst/>
              <a:cxnLst>
                <a:cxn ang="0">
                  <a:pos x="connsiteX0" y="connsiteY0"/>
                </a:cxn>
                <a:cxn ang="0">
                  <a:pos x="connsiteX1" y="connsiteY1"/>
                </a:cxn>
                <a:cxn ang="0">
                  <a:pos x="connsiteX2" y="connsiteY2"/>
                </a:cxn>
                <a:cxn ang="0">
                  <a:pos x="connsiteX3" y="connsiteY3"/>
                </a:cxn>
              </a:cxnLst>
              <a:rect l="l" t="t" r="r" b="b"/>
              <a:pathLst>
                <a:path>
                  <a:moveTo>
                    <a:pt x="0" y="784"/>
                  </a:moveTo>
                  <a:cubicBezTo>
                    <a:pt x="0" y="392"/>
                    <a:pt x="0" y="392"/>
                    <a:pt x="0" y="0"/>
                  </a:cubicBezTo>
                  <a:cubicBezTo>
                    <a:pt x="392" y="0"/>
                    <a:pt x="392" y="392"/>
                    <a:pt x="783" y="392"/>
                  </a:cubicBezTo>
                  <a:cubicBezTo>
                    <a:pt x="783" y="784"/>
                    <a:pt x="392" y="784"/>
                    <a:pt x="0" y="784"/>
                  </a:cubicBezTo>
                  <a:close/>
                </a:path>
              </a:pathLst>
            </a:custGeom>
            <a:solidFill>
              <a:srgbClr val="F4970C"/>
            </a:solidFill>
            <a:ln w="3910" cap="flat">
              <a:noFill/>
              <a:prstDash val="solid"/>
              <a:miter/>
            </a:ln>
          </p:spPr>
          <p:txBody>
            <a:bodyPr rtlCol="0" anchor="ctr"/>
            <a:lstStyle/>
            <a:p>
              <a:endParaRPr lang="en-US">
                <a:cs typeface="B Nazanin" panose="00000700000000000000" pitchFamily="2" charset="-78"/>
              </a:endParaRPr>
            </a:p>
          </p:txBody>
        </p:sp>
        <p:sp>
          <p:nvSpPr>
            <p:cNvPr id="60" name="Freeform: Shape 59">
              <a:extLst>
                <a:ext uri="{FF2B5EF4-FFF2-40B4-BE49-F238E27FC236}">
                  <a16:creationId xmlns:a16="http://schemas.microsoft.com/office/drawing/2014/main" id="{31F2F412-C5FF-47C1-A59A-68DF9232E903}"/>
                </a:ext>
              </a:extLst>
            </p:cNvPr>
            <p:cNvSpPr/>
            <p:nvPr/>
          </p:nvSpPr>
          <p:spPr>
            <a:xfrm>
              <a:off x="2783815" y="3494947"/>
              <a:ext cx="933242" cy="611246"/>
            </a:xfrm>
            <a:custGeom>
              <a:avLst/>
              <a:gdLst>
                <a:gd name="connsiteX0" fmla="*/ 94068 w 669923"/>
                <a:gd name="connsiteY0" fmla="*/ 300593 h 438780"/>
                <a:gd name="connsiteX1" fmla="*/ 44 w 669923"/>
                <a:gd name="connsiteY1" fmla="*/ 4808 h 438780"/>
                <a:gd name="connsiteX2" fmla="*/ 24333 w 669923"/>
                <a:gd name="connsiteY2" fmla="*/ 48295 h 438780"/>
                <a:gd name="connsiteX3" fmla="*/ 140296 w 669923"/>
                <a:gd name="connsiteY3" fmla="*/ 156031 h 438780"/>
                <a:gd name="connsiteX4" fmla="*/ 327953 w 669923"/>
                <a:gd name="connsiteY4" fmla="*/ 196775 h 438780"/>
                <a:gd name="connsiteX5" fmla="*/ 463897 w 669923"/>
                <a:gd name="connsiteY5" fmla="*/ 185805 h 438780"/>
                <a:gd name="connsiteX6" fmla="*/ 628831 w 669923"/>
                <a:gd name="connsiteY6" fmla="*/ 74151 h 438780"/>
                <a:gd name="connsiteX7" fmla="*/ 671534 w 669923"/>
                <a:gd name="connsiteY7" fmla="*/ 107 h 438780"/>
                <a:gd name="connsiteX8" fmla="*/ 573592 w 669923"/>
                <a:gd name="connsiteY8" fmla="*/ 338203 h 438780"/>
                <a:gd name="connsiteX9" fmla="*/ 431380 w 669923"/>
                <a:gd name="connsiteY9" fmla="*/ 424000 h 438780"/>
                <a:gd name="connsiteX10" fmla="*/ 361254 w 669923"/>
                <a:gd name="connsiteY10" fmla="*/ 427918 h 438780"/>
                <a:gd name="connsiteX11" fmla="*/ 94068 w 669923"/>
                <a:gd name="connsiteY11" fmla="*/ 300593 h 438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69923" h="438780">
                  <a:moveTo>
                    <a:pt x="94068" y="300593"/>
                  </a:moveTo>
                  <a:cubicBezTo>
                    <a:pt x="91325" y="281788"/>
                    <a:pt x="-2307" y="11860"/>
                    <a:pt x="44" y="4808"/>
                  </a:cubicBezTo>
                  <a:cubicBezTo>
                    <a:pt x="8662" y="20087"/>
                    <a:pt x="16106" y="34583"/>
                    <a:pt x="24333" y="48295"/>
                  </a:cubicBezTo>
                  <a:cubicBezTo>
                    <a:pt x="51757" y="96090"/>
                    <a:pt x="89367" y="132525"/>
                    <a:pt x="140296" y="156031"/>
                  </a:cubicBezTo>
                  <a:cubicBezTo>
                    <a:pt x="200237" y="183455"/>
                    <a:pt x="262136" y="196775"/>
                    <a:pt x="327953" y="196775"/>
                  </a:cubicBezTo>
                  <a:cubicBezTo>
                    <a:pt x="373790" y="196775"/>
                    <a:pt x="419235" y="196775"/>
                    <a:pt x="463897" y="185805"/>
                  </a:cubicBezTo>
                  <a:cubicBezTo>
                    <a:pt x="532848" y="168568"/>
                    <a:pt x="590438" y="136834"/>
                    <a:pt x="628831" y="74151"/>
                  </a:cubicBezTo>
                  <a:cubicBezTo>
                    <a:pt x="644894" y="47903"/>
                    <a:pt x="671142" y="-2635"/>
                    <a:pt x="671534" y="107"/>
                  </a:cubicBezTo>
                  <a:cubicBezTo>
                    <a:pt x="653513" y="78069"/>
                    <a:pt x="579468" y="331935"/>
                    <a:pt x="573592" y="338203"/>
                  </a:cubicBezTo>
                  <a:cubicBezTo>
                    <a:pt x="529322" y="365627"/>
                    <a:pt x="434122" y="422433"/>
                    <a:pt x="431380" y="424000"/>
                  </a:cubicBezTo>
                  <a:cubicBezTo>
                    <a:pt x="391028" y="448682"/>
                    <a:pt x="402781" y="447506"/>
                    <a:pt x="361254" y="427918"/>
                  </a:cubicBezTo>
                  <a:cubicBezTo>
                    <a:pt x="352243" y="424000"/>
                    <a:pt x="96027" y="302160"/>
                    <a:pt x="94068" y="300593"/>
                  </a:cubicBezTo>
                  <a:close/>
                </a:path>
              </a:pathLst>
            </a:custGeom>
            <a:solidFill>
              <a:srgbClr val="F9A687"/>
            </a:solidFill>
            <a:ln w="4506" cap="flat">
              <a:noFill/>
              <a:prstDash val="solid"/>
              <a:miter/>
            </a:ln>
          </p:spPr>
          <p:txBody>
            <a:bodyPr rtlCol="0" anchor="ctr"/>
            <a:lstStyle/>
            <a:p>
              <a:endParaRPr lang="en-US">
                <a:cs typeface="B Nazanin" panose="00000700000000000000" pitchFamily="2" charset="-78"/>
              </a:endParaRPr>
            </a:p>
          </p:txBody>
        </p:sp>
        <p:sp>
          <p:nvSpPr>
            <p:cNvPr id="61" name="Freeform: Shape 60">
              <a:extLst>
                <a:ext uri="{FF2B5EF4-FFF2-40B4-BE49-F238E27FC236}">
                  <a16:creationId xmlns:a16="http://schemas.microsoft.com/office/drawing/2014/main" id="{01614DD8-F152-417B-AF4E-19F501D78E00}"/>
                </a:ext>
              </a:extLst>
            </p:cNvPr>
            <p:cNvSpPr/>
            <p:nvPr/>
          </p:nvSpPr>
          <p:spPr>
            <a:xfrm>
              <a:off x="3752592" y="2580955"/>
              <a:ext cx="316538" cy="371114"/>
            </a:xfrm>
            <a:custGeom>
              <a:avLst/>
              <a:gdLst>
                <a:gd name="connsiteX0" fmla="*/ 155532 w 227225"/>
                <a:gd name="connsiteY0" fmla="*/ 0 h 266402"/>
                <a:gd name="connsiteX1" fmla="*/ 227225 w 227225"/>
                <a:gd name="connsiteY1" fmla="*/ 268753 h 266402"/>
                <a:gd name="connsiteX2" fmla="*/ 0 w 227225"/>
                <a:gd name="connsiteY2" fmla="*/ 119881 h 266402"/>
                <a:gd name="connsiteX3" fmla="*/ 99117 w 227225"/>
                <a:gd name="connsiteY3" fmla="*/ 70910 h 266402"/>
                <a:gd name="connsiteX4" fmla="*/ 155532 w 227225"/>
                <a:gd name="connsiteY4" fmla="*/ 0 h 266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225" h="266402">
                  <a:moveTo>
                    <a:pt x="155532" y="0"/>
                  </a:moveTo>
                  <a:cubicBezTo>
                    <a:pt x="183739" y="98334"/>
                    <a:pt x="220565" y="243680"/>
                    <a:pt x="227225" y="268753"/>
                  </a:cubicBezTo>
                  <a:cubicBezTo>
                    <a:pt x="193142" y="246030"/>
                    <a:pt x="28991" y="137119"/>
                    <a:pt x="0" y="119881"/>
                  </a:cubicBezTo>
                  <a:cubicBezTo>
                    <a:pt x="56414" y="101468"/>
                    <a:pt x="74436" y="87756"/>
                    <a:pt x="99117" y="70910"/>
                  </a:cubicBezTo>
                  <a:cubicBezTo>
                    <a:pt x="128892" y="47796"/>
                    <a:pt x="144562" y="17630"/>
                    <a:pt x="155532" y="0"/>
                  </a:cubicBezTo>
                  <a:close/>
                </a:path>
              </a:pathLst>
            </a:custGeom>
            <a:solidFill>
              <a:srgbClr val="F9A687"/>
            </a:solidFill>
            <a:ln w="4506" cap="flat">
              <a:noFill/>
              <a:prstDash val="solid"/>
              <a:miter/>
            </a:ln>
          </p:spPr>
          <p:txBody>
            <a:bodyPr rtlCol="0" anchor="ctr"/>
            <a:lstStyle/>
            <a:p>
              <a:endParaRPr lang="en-US">
                <a:cs typeface="B Nazanin" panose="00000700000000000000" pitchFamily="2" charset="-78"/>
              </a:endParaRPr>
            </a:p>
          </p:txBody>
        </p:sp>
        <p:sp>
          <p:nvSpPr>
            <p:cNvPr id="62" name="Freeform: Shape 61">
              <a:extLst>
                <a:ext uri="{FF2B5EF4-FFF2-40B4-BE49-F238E27FC236}">
                  <a16:creationId xmlns:a16="http://schemas.microsoft.com/office/drawing/2014/main" id="{122286F7-F84B-41DA-9577-4EDD58978984}"/>
                </a:ext>
              </a:extLst>
            </p:cNvPr>
            <p:cNvSpPr/>
            <p:nvPr/>
          </p:nvSpPr>
          <p:spPr>
            <a:xfrm>
              <a:off x="2396934" y="2596237"/>
              <a:ext cx="81863" cy="229218"/>
            </a:xfrm>
            <a:custGeom>
              <a:avLst/>
              <a:gdLst>
                <a:gd name="connsiteX0" fmla="*/ 0 w 58765"/>
                <a:gd name="connsiteY0" fmla="*/ 168069 h 164542"/>
                <a:gd name="connsiteX1" fmla="*/ 58765 w 58765"/>
                <a:gd name="connsiteY1" fmla="*/ 0 h 164542"/>
              </a:gdLst>
              <a:ahLst/>
              <a:cxnLst>
                <a:cxn ang="0">
                  <a:pos x="connsiteX0" y="connsiteY0"/>
                </a:cxn>
                <a:cxn ang="0">
                  <a:pos x="connsiteX1" y="connsiteY1"/>
                </a:cxn>
              </a:cxnLst>
              <a:rect l="l" t="t" r="r" b="b"/>
              <a:pathLst>
                <a:path w="58765" h="164542">
                  <a:moveTo>
                    <a:pt x="0" y="168069"/>
                  </a:moveTo>
                  <a:cubicBezTo>
                    <a:pt x="19197" y="114788"/>
                    <a:pt x="52497" y="20372"/>
                    <a:pt x="58765" y="0"/>
                  </a:cubicBezTo>
                </a:path>
              </a:pathLst>
            </a:custGeom>
            <a:solidFill>
              <a:srgbClr val="FEB47A"/>
            </a:solidFill>
            <a:ln w="3910" cap="flat">
              <a:noFill/>
              <a:prstDash val="solid"/>
              <a:miter/>
            </a:ln>
          </p:spPr>
          <p:txBody>
            <a:bodyPr rtlCol="0" anchor="ctr"/>
            <a:lstStyle/>
            <a:p>
              <a:endParaRPr lang="en-US">
                <a:cs typeface="B Nazanin" panose="00000700000000000000" pitchFamily="2" charset="-78"/>
              </a:endParaRPr>
            </a:p>
          </p:txBody>
        </p:sp>
        <p:sp>
          <p:nvSpPr>
            <p:cNvPr id="63" name="Freeform: Shape 62">
              <a:extLst>
                <a:ext uri="{FF2B5EF4-FFF2-40B4-BE49-F238E27FC236}">
                  <a16:creationId xmlns:a16="http://schemas.microsoft.com/office/drawing/2014/main" id="{76D293B9-E477-4CEF-8171-29FE4AA2902B}"/>
                </a:ext>
              </a:extLst>
            </p:cNvPr>
            <p:cNvSpPr/>
            <p:nvPr/>
          </p:nvSpPr>
          <p:spPr>
            <a:xfrm>
              <a:off x="2436086" y="2125746"/>
              <a:ext cx="1577235" cy="665822"/>
            </a:xfrm>
            <a:custGeom>
              <a:avLst/>
              <a:gdLst>
                <a:gd name="connsiteX0" fmla="*/ 1128786 w 1132209"/>
                <a:gd name="connsiteY0" fmla="*/ 167321 h 477957"/>
                <a:gd name="connsiteX1" fmla="*/ 1117817 w 1132209"/>
                <a:gd name="connsiteY1" fmla="*/ 127361 h 477957"/>
                <a:gd name="connsiteX2" fmla="*/ 984224 w 1132209"/>
                <a:gd name="connsiteY2" fmla="*/ 2387 h 477957"/>
                <a:gd name="connsiteX3" fmla="*/ 782071 w 1132209"/>
                <a:gd name="connsiteY3" fmla="*/ 88576 h 477957"/>
                <a:gd name="connsiteX4" fmla="*/ 708419 w 1132209"/>
                <a:gd name="connsiteY4" fmla="*/ 111298 h 477957"/>
                <a:gd name="connsiteX5" fmla="*/ 584228 w 1132209"/>
                <a:gd name="connsiteY5" fmla="*/ 79173 h 477957"/>
                <a:gd name="connsiteX6" fmla="*/ 501957 w 1132209"/>
                <a:gd name="connsiteY6" fmla="*/ 83483 h 477957"/>
                <a:gd name="connsiteX7" fmla="*/ 371890 w 1132209"/>
                <a:gd name="connsiteY7" fmla="*/ 116783 h 477957"/>
                <a:gd name="connsiteX8" fmla="*/ 333889 w 1132209"/>
                <a:gd name="connsiteY8" fmla="*/ 90534 h 477957"/>
                <a:gd name="connsiteX9" fmla="*/ 241823 w 1132209"/>
                <a:gd name="connsiteY9" fmla="*/ 45873 h 477957"/>
                <a:gd name="connsiteX10" fmla="*/ 215575 w 1132209"/>
                <a:gd name="connsiteY10" fmla="*/ 40388 h 477957"/>
                <a:gd name="connsiteX11" fmla="*/ 53383 w 1132209"/>
                <a:gd name="connsiteY11" fmla="*/ 93669 h 477957"/>
                <a:gd name="connsiteX12" fmla="*/ 6371 w 1132209"/>
                <a:gd name="connsiteY12" fmla="*/ 164187 h 477957"/>
                <a:gd name="connsiteX13" fmla="*/ 3628 w 1132209"/>
                <a:gd name="connsiteY13" fmla="*/ 257819 h 477957"/>
                <a:gd name="connsiteX14" fmla="*/ 83157 w 1132209"/>
                <a:gd name="connsiteY14" fmla="*/ 416485 h 477957"/>
                <a:gd name="connsiteX15" fmla="*/ 157593 w 1132209"/>
                <a:gd name="connsiteY15" fmla="*/ 469374 h 477957"/>
                <a:gd name="connsiteX16" fmla="*/ 253576 w 1132209"/>
                <a:gd name="connsiteY16" fmla="*/ 476426 h 477957"/>
                <a:gd name="connsiteX17" fmla="*/ 274340 w 1132209"/>
                <a:gd name="connsiteY17" fmla="*/ 472508 h 477957"/>
                <a:gd name="connsiteX18" fmla="*/ 355044 w 1132209"/>
                <a:gd name="connsiteY18" fmla="*/ 444301 h 477957"/>
                <a:gd name="connsiteX19" fmla="*/ 389520 w 1132209"/>
                <a:gd name="connsiteY19" fmla="*/ 427455 h 477957"/>
                <a:gd name="connsiteX20" fmla="*/ 468657 w 1132209"/>
                <a:gd name="connsiteY20" fmla="*/ 403557 h 477957"/>
                <a:gd name="connsiteX21" fmla="*/ 530164 w 1132209"/>
                <a:gd name="connsiteY21" fmla="*/ 322069 h 477957"/>
                <a:gd name="connsiteX22" fmla="*/ 614395 w 1132209"/>
                <a:gd name="connsiteY22" fmla="*/ 345575 h 477957"/>
                <a:gd name="connsiteX23" fmla="*/ 698233 w 1132209"/>
                <a:gd name="connsiteY23" fmla="*/ 397681 h 477957"/>
                <a:gd name="connsiteX24" fmla="*/ 768359 w 1132209"/>
                <a:gd name="connsiteY24" fmla="*/ 400815 h 477957"/>
                <a:gd name="connsiteX25" fmla="*/ 829867 w 1132209"/>
                <a:gd name="connsiteY25" fmla="*/ 410609 h 477957"/>
                <a:gd name="connsiteX26" fmla="*/ 950923 w 1132209"/>
                <a:gd name="connsiteY26" fmla="*/ 445868 h 477957"/>
                <a:gd name="connsiteX27" fmla="*/ 1128786 w 1132209"/>
                <a:gd name="connsiteY27" fmla="*/ 167321 h 477957"/>
                <a:gd name="connsiteX28" fmla="*/ 1062969 w 1132209"/>
                <a:gd name="connsiteY28" fmla="*/ 307966 h 477957"/>
                <a:gd name="connsiteX29" fmla="*/ 1062969 w 1132209"/>
                <a:gd name="connsiteY29" fmla="*/ 307966 h 477957"/>
                <a:gd name="connsiteX30" fmla="*/ 1062969 w 1132209"/>
                <a:gd name="connsiteY30" fmla="*/ 307966 h 477957"/>
                <a:gd name="connsiteX31" fmla="*/ 1062969 w 1132209"/>
                <a:gd name="connsiteY31" fmla="*/ 307966 h 477957"/>
                <a:gd name="connsiteX32" fmla="*/ 1062969 w 1132209"/>
                <a:gd name="connsiteY32" fmla="*/ 307966 h 477957"/>
                <a:gd name="connsiteX33" fmla="*/ 1062969 w 1132209"/>
                <a:gd name="connsiteY33" fmla="*/ 307966 h 477957"/>
                <a:gd name="connsiteX34" fmla="*/ 1062969 w 1132209"/>
                <a:gd name="connsiteY34" fmla="*/ 307966 h 477957"/>
                <a:gd name="connsiteX35" fmla="*/ 1062969 w 1132209"/>
                <a:gd name="connsiteY35" fmla="*/ 307966 h 477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32209" h="477957">
                  <a:moveTo>
                    <a:pt x="1128786" y="167321"/>
                  </a:moveTo>
                  <a:cubicBezTo>
                    <a:pt x="1126827" y="156743"/>
                    <a:pt x="1118992" y="130103"/>
                    <a:pt x="1117817" y="127361"/>
                  </a:cubicBezTo>
                  <a:cubicBezTo>
                    <a:pt x="1095486" y="68204"/>
                    <a:pt x="1048865" y="13356"/>
                    <a:pt x="984224" y="2387"/>
                  </a:cubicBezTo>
                  <a:cubicBezTo>
                    <a:pt x="907045" y="-10542"/>
                    <a:pt x="830651" y="30594"/>
                    <a:pt x="782071" y="88576"/>
                  </a:cubicBezTo>
                  <a:cubicBezTo>
                    <a:pt x="762091" y="112473"/>
                    <a:pt x="753472" y="124618"/>
                    <a:pt x="708419" y="111298"/>
                  </a:cubicBezTo>
                  <a:cubicBezTo>
                    <a:pt x="702151" y="108164"/>
                    <a:pt x="597549" y="83091"/>
                    <a:pt x="584228" y="79173"/>
                  </a:cubicBezTo>
                  <a:cubicBezTo>
                    <a:pt x="560331" y="72121"/>
                    <a:pt x="525072" y="70554"/>
                    <a:pt x="501957" y="83483"/>
                  </a:cubicBezTo>
                  <a:cubicBezTo>
                    <a:pt x="493338" y="88184"/>
                    <a:pt x="389912" y="120701"/>
                    <a:pt x="371890" y="116783"/>
                  </a:cubicBezTo>
                  <a:cubicBezTo>
                    <a:pt x="359745" y="114432"/>
                    <a:pt x="344858" y="97978"/>
                    <a:pt x="333889" y="90534"/>
                  </a:cubicBezTo>
                  <a:cubicBezTo>
                    <a:pt x="306073" y="70946"/>
                    <a:pt x="275124" y="54884"/>
                    <a:pt x="241823" y="45873"/>
                  </a:cubicBezTo>
                  <a:cubicBezTo>
                    <a:pt x="233204" y="43522"/>
                    <a:pt x="224585" y="41563"/>
                    <a:pt x="215575" y="40388"/>
                  </a:cubicBezTo>
                  <a:cubicBezTo>
                    <a:pt x="156810" y="31769"/>
                    <a:pt x="96086" y="52533"/>
                    <a:pt x="53383" y="93669"/>
                  </a:cubicBezTo>
                  <a:cubicBezTo>
                    <a:pt x="33794" y="112473"/>
                    <a:pt x="14598" y="137938"/>
                    <a:pt x="6371" y="164187"/>
                  </a:cubicBezTo>
                  <a:cubicBezTo>
                    <a:pt x="-2640" y="192786"/>
                    <a:pt x="-681" y="228829"/>
                    <a:pt x="3628" y="257819"/>
                  </a:cubicBezTo>
                  <a:cubicBezTo>
                    <a:pt x="11855" y="317368"/>
                    <a:pt x="40063" y="374174"/>
                    <a:pt x="83157" y="416485"/>
                  </a:cubicBezTo>
                  <a:cubicBezTo>
                    <a:pt x="103921" y="437249"/>
                    <a:pt x="129778" y="458796"/>
                    <a:pt x="157593" y="469374"/>
                  </a:cubicBezTo>
                  <a:cubicBezTo>
                    <a:pt x="188151" y="481127"/>
                    <a:pt x="221843" y="481127"/>
                    <a:pt x="253576" y="476426"/>
                  </a:cubicBezTo>
                  <a:cubicBezTo>
                    <a:pt x="260628" y="475251"/>
                    <a:pt x="267680" y="474075"/>
                    <a:pt x="274340" y="472508"/>
                  </a:cubicBezTo>
                  <a:cubicBezTo>
                    <a:pt x="302156" y="466240"/>
                    <a:pt x="329187" y="456446"/>
                    <a:pt x="355044" y="444301"/>
                  </a:cubicBezTo>
                  <a:cubicBezTo>
                    <a:pt x="366405" y="438816"/>
                    <a:pt x="377767" y="431373"/>
                    <a:pt x="389520" y="427455"/>
                  </a:cubicBezTo>
                  <a:cubicBezTo>
                    <a:pt x="415376" y="419620"/>
                    <a:pt x="444759" y="416877"/>
                    <a:pt x="468657" y="403557"/>
                  </a:cubicBezTo>
                  <a:cubicBezTo>
                    <a:pt x="498040" y="386711"/>
                    <a:pt x="512535" y="349493"/>
                    <a:pt x="530164" y="322069"/>
                  </a:cubicBezTo>
                  <a:cubicBezTo>
                    <a:pt x="557588" y="278583"/>
                    <a:pt x="596765" y="316193"/>
                    <a:pt x="614395" y="345575"/>
                  </a:cubicBezTo>
                  <a:cubicBezTo>
                    <a:pt x="645344" y="397289"/>
                    <a:pt x="670417" y="396505"/>
                    <a:pt x="698233" y="397681"/>
                  </a:cubicBezTo>
                  <a:cubicBezTo>
                    <a:pt x="721739" y="398856"/>
                    <a:pt x="745245" y="400031"/>
                    <a:pt x="768359" y="400815"/>
                  </a:cubicBezTo>
                  <a:cubicBezTo>
                    <a:pt x="787948" y="401598"/>
                    <a:pt x="813021" y="398464"/>
                    <a:pt x="829867" y="410609"/>
                  </a:cubicBezTo>
                  <a:cubicBezTo>
                    <a:pt x="867869" y="432548"/>
                    <a:pt x="905087" y="454879"/>
                    <a:pt x="950923" y="445868"/>
                  </a:cubicBezTo>
                  <a:cubicBezTo>
                    <a:pt x="1073938" y="422362"/>
                    <a:pt x="1149942" y="286027"/>
                    <a:pt x="1128786" y="167321"/>
                  </a:cubicBezTo>
                  <a:close/>
                  <a:moveTo>
                    <a:pt x="1062969" y="307966"/>
                  </a:moveTo>
                  <a:cubicBezTo>
                    <a:pt x="1062969" y="307966"/>
                    <a:pt x="1062969" y="307966"/>
                    <a:pt x="1062969" y="307966"/>
                  </a:cubicBezTo>
                  <a:cubicBezTo>
                    <a:pt x="1062969" y="307966"/>
                    <a:pt x="1062969" y="307966"/>
                    <a:pt x="1062969" y="307966"/>
                  </a:cubicBezTo>
                  <a:cubicBezTo>
                    <a:pt x="1062969" y="307966"/>
                    <a:pt x="1062969" y="307966"/>
                    <a:pt x="1062969" y="307966"/>
                  </a:cubicBezTo>
                  <a:close/>
                  <a:moveTo>
                    <a:pt x="1062969" y="307966"/>
                  </a:moveTo>
                  <a:cubicBezTo>
                    <a:pt x="1062969" y="307966"/>
                    <a:pt x="1062969" y="307966"/>
                    <a:pt x="1062969" y="307966"/>
                  </a:cubicBezTo>
                  <a:cubicBezTo>
                    <a:pt x="1062969" y="307966"/>
                    <a:pt x="1062969" y="307966"/>
                    <a:pt x="1062969" y="307966"/>
                  </a:cubicBezTo>
                  <a:cubicBezTo>
                    <a:pt x="1062969" y="307966"/>
                    <a:pt x="1062969" y="307966"/>
                    <a:pt x="1062969" y="307966"/>
                  </a:cubicBezTo>
                  <a:close/>
                </a:path>
              </a:pathLst>
            </a:custGeom>
            <a:solidFill>
              <a:srgbClr val="000000"/>
            </a:solidFill>
            <a:ln w="3910" cap="flat">
              <a:noFill/>
              <a:prstDash val="solid"/>
              <a:miter/>
            </a:ln>
          </p:spPr>
          <p:txBody>
            <a:bodyPr rtlCol="0" anchor="ctr"/>
            <a:lstStyle/>
            <a:p>
              <a:endParaRPr lang="en-US">
                <a:cs typeface="B Nazanin" panose="00000700000000000000" pitchFamily="2" charset="-78"/>
              </a:endParaRPr>
            </a:p>
          </p:txBody>
        </p:sp>
        <p:sp>
          <p:nvSpPr>
            <p:cNvPr id="64" name="Freeform: Shape 63">
              <a:extLst>
                <a:ext uri="{FF2B5EF4-FFF2-40B4-BE49-F238E27FC236}">
                  <a16:creationId xmlns:a16="http://schemas.microsoft.com/office/drawing/2014/main" id="{BE9994A6-2B3C-472E-BA66-34871195F18A}"/>
                </a:ext>
              </a:extLst>
            </p:cNvPr>
            <p:cNvSpPr/>
            <p:nvPr/>
          </p:nvSpPr>
          <p:spPr>
            <a:xfrm>
              <a:off x="2497355" y="2250773"/>
              <a:ext cx="387486" cy="387486"/>
            </a:xfrm>
            <a:custGeom>
              <a:avLst/>
              <a:gdLst>
                <a:gd name="connsiteX0" fmla="*/ 278155 w 278155"/>
                <a:gd name="connsiteY0" fmla="*/ 139078 h 278155"/>
                <a:gd name="connsiteX1" fmla="*/ 139078 w 278155"/>
                <a:gd name="connsiteY1" fmla="*/ 278155 h 278155"/>
                <a:gd name="connsiteX2" fmla="*/ 0 w 278155"/>
                <a:gd name="connsiteY2" fmla="*/ 139078 h 278155"/>
                <a:gd name="connsiteX3" fmla="*/ 139078 w 278155"/>
                <a:gd name="connsiteY3" fmla="*/ 0 h 278155"/>
                <a:gd name="connsiteX4" fmla="*/ 278155 w 278155"/>
                <a:gd name="connsiteY4" fmla="*/ 139078 h 278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155" h="278155">
                  <a:moveTo>
                    <a:pt x="278155" y="139078"/>
                  </a:moveTo>
                  <a:cubicBezTo>
                    <a:pt x="278155" y="215888"/>
                    <a:pt x="215888" y="278155"/>
                    <a:pt x="139078" y="278155"/>
                  </a:cubicBezTo>
                  <a:cubicBezTo>
                    <a:pt x="62267" y="278155"/>
                    <a:pt x="0" y="215888"/>
                    <a:pt x="0" y="139078"/>
                  </a:cubicBezTo>
                  <a:cubicBezTo>
                    <a:pt x="0" y="62267"/>
                    <a:pt x="62267" y="0"/>
                    <a:pt x="139078" y="0"/>
                  </a:cubicBezTo>
                  <a:cubicBezTo>
                    <a:pt x="215888" y="0"/>
                    <a:pt x="278155" y="62267"/>
                    <a:pt x="278155" y="139078"/>
                  </a:cubicBezTo>
                  <a:close/>
                </a:path>
              </a:pathLst>
            </a:custGeom>
            <a:solidFill>
              <a:srgbClr val="FCEE21"/>
            </a:solidFill>
            <a:ln w="3910" cap="flat">
              <a:noFill/>
              <a:prstDash val="solid"/>
              <a:miter/>
            </a:ln>
          </p:spPr>
          <p:txBody>
            <a:bodyPr rtlCol="0" anchor="ctr"/>
            <a:lstStyle/>
            <a:p>
              <a:endParaRPr lang="en-US">
                <a:cs typeface="B Nazanin" panose="00000700000000000000" pitchFamily="2" charset="-78"/>
              </a:endParaRPr>
            </a:p>
          </p:txBody>
        </p:sp>
        <p:sp>
          <p:nvSpPr>
            <p:cNvPr id="65" name="Freeform: Shape 64">
              <a:extLst>
                <a:ext uri="{FF2B5EF4-FFF2-40B4-BE49-F238E27FC236}">
                  <a16:creationId xmlns:a16="http://schemas.microsoft.com/office/drawing/2014/main" id="{8813E66E-8F4E-45AF-88C2-FBCC748711E0}"/>
                </a:ext>
              </a:extLst>
            </p:cNvPr>
            <p:cNvSpPr/>
            <p:nvPr/>
          </p:nvSpPr>
          <p:spPr>
            <a:xfrm>
              <a:off x="3567582" y="2202201"/>
              <a:ext cx="387486" cy="387486"/>
            </a:xfrm>
            <a:custGeom>
              <a:avLst/>
              <a:gdLst>
                <a:gd name="connsiteX0" fmla="*/ 278155 w 278155"/>
                <a:gd name="connsiteY0" fmla="*/ 139078 h 278155"/>
                <a:gd name="connsiteX1" fmla="*/ 139078 w 278155"/>
                <a:gd name="connsiteY1" fmla="*/ 278155 h 278155"/>
                <a:gd name="connsiteX2" fmla="*/ 0 w 278155"/>
                <a:gd name="connsiteY2" fmla="*/ 139078 h 278155"/>
                <a:gd name="connsiteX3" fmla="*/ 139078 w 278155"/>
                <a:gd name="connsiteY3" fmla="*/ 0 h 278155"/>
                <a:gd name="connsiteX4" fmla="*/ 278155 w 278155"/>
                <a:gd name="connsiteY4" fmla="*/ 139078 h 278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155" h="278155">
                  <a:moveTo>
                    <a:pt x="278155" y="139078"/>
                  </a:moveTo>
                  <a:cubicBezTo>
                    <a:pt x="278155" y="215888"/>
                    <a:pt x="215888" y="278155"/>
                    <a:pt x="139078" y="278155"/>
                  </a:cubicBezTo>
                  <a:cubicBezTo>
                    <a:pt x="62267" y="278155"/>
                    <a:pt x="0" y="215888"/>
                    <a:pt x="0" y="139078"/>
                  </a:cubicBezTo>
                  <a:cubicBezTo>
                    <a:pt x="0" y="62267"/>
                    <a:pt x="62267" y="0"/>
                    <a:pt x="139078" y="0"/>
                  </a:cubicBezTo>
                  <a:cubicBezTo>
                    <a:pt x="215888" y="0"/>
                    <a:pt x="278155" y="62267"/>
                    <a:pt x="278155" y="139078"/>
                  </a:cubicBezTo>
                  <a:close/>
                </a:path>
              </a:pathLst>
            </a:custGeom>
            <a:solidFill>
              <a:srgbClr val="FCEE21"/>
            </a:solidFill>
            <a:ln w="3910" cap="flat">
              <a:noFill/>
              <a:prstDash val="solid"/>
              <a:miter/>
            </a:ln>
          </p:spPr>
          <p:txBody>
            <a:bodyPr rtlCol="0" anchor="ctr"/>
            <a:lstStyle/>
            <a:p>
              <a:endParaRPr lang="en-US">
                <a:cs typeface="B Nazanin" panose="00000700000000000000" pitchFamily="2" charset="-78"/>
              </a:endParaRPr>
            </a:p>
          </p:txBody>
        </p:sp>
        <p:sp>
          <p:nvSpPr>
            <p:cNvPr id="66" name="Freeform: Shape 65">
              <a:extLst>
                <a:ext uri="{FF2B5EF4-FFF2-40B4-BE49-F238E27FC236}">
                  <a16:creationId xmlns:a16="http://schemas.microsoft.com/office/drawing/2014/main" id="{BD60A285-5BD8-4834-9AD9-1ABD7C807A6E}"/>
                </a:ext>
              </a:extLst>
            </p:cNvPr>
            <p:cNvSpPr/>
            <p:nvPr/>
          </p:nvSpPr>
          <p:spPr>
            <a:xfrm>
              <a:off x="3109888" y="4112208"/>
              <a:ext cx="537326" cy="2736269"/>
            </a:xfrm>
            <a:custGeom>
              <a:avLst/>
              <a:gdLst>
                <a:gd name="connsiteX0" fmla="*/ 63719 w 368261"/>
                <a:gd name="connsiteY0" fmla="*/ 1189117 h 1190974"/>
                <a:gd name="connsiteX1" fmla="*/ 49615 w 368261"/>
                <a:gd name="connsiteY1" fmla="*/ 373064 h 1190974"/>
                <a:gd name="connsiteX2" fmla="*/ 55883 w 368261"/>
                <a:gd name="connsiteY2" fmla="*/ 340155 h 1190974"/>
                <a:gd name="connsiteX3" fmla="*/ 103287 w 368261"/>
                <a:gd name="connsiteY3" fmla="*/ 224975 h 1190974"/>
                <a:gd name="connsiteX4" fmla="*/ 1819 w 368261"/>
                <a:gd name="connsiteY4" fmla="*/ 97651 h 1190974"/>
                <a:gd name="connsiteX5" fmla="*/ 116999 w 368261"/>
                <a:gd name="connsiteY5" fmla="*/ 6369 h 1190974"/>
                <a:gd name="connsiteX6" fmla="*/ 151475 w 368261"/>
                <a:gd name="connsiteY6" fmla="*/ 2843 h 1190974"/>
                <a:gd name="connsiteX7" fmla="*/ 308574 w 368261"/>
                <a:gd name="connsiteY7" fmla="*/ 104311 h 1190974"/>
                <a:gd name="connsiteX8" fmla="*/ 229045 w 368261"/>
                <a:gd name="connsiteY8" fmla="*/ 224584 h 1190974"/>
                <a:gd name="connsiteX9" fmla="*/ 282717 w 368261"/>
                <a:gd name="connsiteY9" fmla="*/ 331536 h 1190974"/>
                <a:gd name="connsiteX10" fmla="*/ 298780 w 368261"/>
                <a:gd name="connsiteY10" fmla="*/ 378940 h 1190974"/>
                <a:gd name="connsiteX11" fmla="*/ 372040 w 368261"/>
                <a:gd name="connsiteY11" fmla="*/ 1190684 h 1190974"/>
                <a:gd name="connsiteX12" fmla="*/ 63719 w 368261"/>
                <a:gd name="connsiteY12" fmla="*/ 1189117 h 1190974"/>
                <a:gd name="connsiteX0" fmla="*/ 77394 w 372040"/>
                <a:gd name="connsiteY0" fmla="*/ 1742952 h 1742981"/>
                <a:gd name="connsiteX1" fmla="*/ 49615 w 372040"/>
                <a:gd name="connsiteY1" fmla="*/ 373064 h 1742981"/>
                <a:gd name="connsiteX2" fmla="*/ 55883 w 372040"/>
                <a:gd name="connsiteY2" fmla="*/ 340155 h 1742981"/>
                <a:gd name="connsiteX3" fmla="*/ 103287 w 372040"/>
                <a:gd name="connsiteY3" fmla="*/ 224975 h 1742981"/>
                <a:gd name="connsiteX4" fmla="*/ 1819 w 372040"/>
                <a:gd name="connsiteY4" fmla="*/ 97651 h 1742981"/>
                <a:gd name="connsiteX5" fmla="*/ 116999 w 372040"/>
                <a:gd name="connsiteY5" fmla="*/ 6369 h 1742981"/>
                <a:gd name="connsiteX6" fmla="*/ 151475 w 372040"/>
                <a:gd name="connsiteY6" fmla="*/ 2843 h 1742981"/>
                <a:gd name="connsiteX7" fmla="*/ 308574 w 372040"/>
                <a:gd name="connsiteY7" fmla="*/ 104311 h 1742981"/>
                <a:gd name="connsiteX8" fmla="*/ 229045 w 372040"/>
                <a:gd name="connsiteY8" fmla="*/ 224584 h 1742981"/>
                <a:gd name="connsiteX9" fmla="*/ 282717 w 372040"/>
                <a:gd name="connsiteY9" fmla="*/ 331536 h 1742981"/>
                <a:gd name="connsiteX10" fmla="*/ 298780 w 372040"/>
                <a:gd name="connsiteY10" fmla="*/ 378940 h 1742981"/>
                <a:gd name="connsiteX11" fmla="*/ 372040 w 372040"/>
                <a:gd name="connsiteY11" fmla="*/ 1190684 h 1742981"/>
                <a:gd name="connsiteX12" fmla="*/ 77394 w 372040"/>
                <a:gd name="connsiteY12" fmla="*/ 1742952 h 1742981"/>
                <a:gd name="connsiteX0" fmla="*/ 77394 w 406227"/>
                <a:gd name="connsiteY0" fmla="*/ 1742952 h 1765976"/>
                <a:gd name="connsiteX1" fmla="*/ 49615 w 406227"/>
                <a:gd name="connsiteY1" fmla="*/ 373064 h 1765976"/>
                <a:gd name="connsiteX2" fmla="*/ 55883 w 406227"/>
                <a:gd name="connsiteY2" fmla="*/ 340155 h 1765976"/>
                <a:gd name="connsiteX3" fmla="*/ 103287 w 406227"/>
                <a:gd name="connsiteY3" fmla="*/ 224975 h 1765976"/>
                <a:gd name="connsiteX4" fmla="*/ 1819 w 406227"/>
                <a:gd name="connsiteY4" fmla="*/ 97651 h 1765976"/>
                <a:gd name="connsiteX5" fmla="*/ 116999 w 406227"/>
                <a:gd name="connsiteY5" fmla="*/ 6369 h 1765976"/>
                <a:gd name="connsiteX6" fmla="*/ 151475 w 406227"/>
                <a:gd name="connsiteY6" fmla="*/ 2843 h 1765976"/>
                <a:gd name="connsiteX7" fmla="*/ 308574 w 406227"/>
                <a:gd name="connsiteY7" fmla="*/ 104311 h 1765976"/>
                <a:gd name="connsiteX8" fmla="*/ 229045 w 406227"/>
                <a:gd name="connsiteY8" fmla="*/ 224584 h 1765976"/>
                <a:gd name="connsiteX9" fmla="*/ 282717 w 406227"/>
                <a:gd name="connsiteY9" fmla="*/ 331536 h 1765976"/>
                <a:gd name="connsiteX10" fmla="*/ 298780 w 406227"/>
                <a:gd name="connsiteY10" fmla="*/ 378940 h 1765976"/>
                <a:gd name="connsiteX11" fmla="*/ 406227 w 406227"/>
                <a:gd name="connsiteY11" fmla="*/ 1765031 h 1765976"/>
                <a:gd name="connsiteX12" fmla="*/ 77394 w 406227"/>
                <a:gd name="connsiteY12" fmla="*/ 1742952 h 1765976"/>
                <a:gd name="connsiteX0" fmla="*/ 77394 w 406227"/>
                <a:gd name="connsiteY0" fmla="*/ 1742952 h 1867299"/>
                <a:gd name="connsiteX1" fmla="*/ 297447 w 406227"/>
                <a:gd name="connsiteY1" fmla="*/ 1772765 h 1867299"/>
                <a:gd name="connsiteX2" fmla="*/ 49615 w 406227"/>
                <a:gd name="connsiteY2" fmla="*/ 373064 h 1867299"/>
                <a:gd name="connsiteX3" fmla="*/ 55883 w 406227"/>
                <a:gd name="connsiteY3" fmla="*/ 340155 h 1867299"/>
                <a:gd name="connsiteX4" fmla="*/ 103287 w 406227"/>
                <a:gd name="connsiteY4" fmla="*/ 224975 h 1867299"/>
                <a:gd name="connsiteX5" fmla="*/ 1819 w 406227"/>
                <a:gd name="connsiteY5" fmla="*/ 97651 h 1867299"/>
                <a:gd name="connsiteX6" fmla="*/ 116999 w 406227"/>
                <a:gd name="connsiteY6" fmla="*/ 6369 h 1867299"/>
                <a:gd name="connsiteX7" fmla="*/ 151475 w 406227"/>
                <a:gd name="connsiteY7" fmla="*/ 2843 h 1867299"/>
                <a:gd name="connsiteX8" fmla="*/ 308574 w 406227"/>
                <a:gd name="connsiteY8" fmla="*/ 104311 h 1867299"/>
                <a:gd name="connsiteX9" fmla="*/ 229045 w 406227"/>
                <a:gd name="connsiteY9" fmla="*/ 224584 h 1867299"/>
                <a:gd name="connsiteX10" fmla="*/ 282717 w 406227"/>
                <a:gd name="connsiteY10" fmla="*/ 331536 h 1867299"/>
                <a:gd name="connsiteX11" fmla="*/ 298780 w 406227"/>
                <a:gd name="connsiteY11" fmla="*/ 378940 h 1867299"/>
                <a:gd name="connsiteX12" fmla="*/ 406227 w 406227"/>
                <a:gd name="connsiteY12" fmla="*/ 1765031 h 1867299"/>
                <a:gd name="connsiteX13" fmla="*/ 77394 w 406227"/>
                <a:gd name="connsiteY13" fmla="*/ 1742952 h 1867299"/>
                <a:gd name="connsiteX0" fmla="*/ 77394 w 406227"/>
                <a:gd name="connsiteY0" fmla="*/ 1742952 h 1765976"/>
                <a:gd name="connsiteX1" fmla="*/ 49615 w 406227"/>
                <a:gd name="connsiteY1" fmla="*/ 373064 h 1765976"/>
                <a:gd name="connsiteX2" fmla="*/ 55883 w 406227"/>
                <a:gd name="connsiteY2" fmla="*/ 340155 h 1765976"/>
                <a:gd name="connsiteX3" fmla="*/ 103287 w 406227"/>
                <a:gd name="connsiteY3" fmla="*/ 224975 h 1765976"/>
                <a:gd name="connsiteX4" fmla="*/ 1819 w 406227"/>
                <a:gd name="connsiteY4" fmla="*/ 97651 h 1765976"/>
                <a:gd name="connsiteX5" fmla="*/ 116999 w 406227"/>
                <a:gd name="connsiteY5" fmla="*/ 6369 h 1765976"/>
                <a:gd name="connsiteX6" fmla="*/ 151475 w 406227"/>
                <a:gd name="connsiteY6" fmla="*/ 2843 h 1765976"/>
                <a:gd name="connsiteX7" fmla="*/ 308574 w 406227"/>
                <a:gd name="connsiteY7" fmla="*/ 104311 h 1765976"/>
                <a:gd name="connsiteX8" fmla="*/ 229045 w 406227"/>
                <a:gd name="connsiteY8" fmla="*/ 224584 h 1765976"/>
                <a:gd name="connsiteX9" fmla="*/ 282717 w 406227"/>
                <a:gd name="connsiteY9" fmla="*/ 331536 h 1765976"/>
                <a:gd name="connsiteX10" fmla="*/ 298780 w 406227"/>
                <a:gd name="connsiteY10" fmla="*/ 378940 h 1765976"/>
                <a:gd name="connsiteX11" fmla="*/ 406227 w 406227"/>
                <a:gd name="connsiteY11" fmla="*/ 1765031 h 1765976"/>
                <a:gd name="connsiteX12" fmla="*/ 77394 w 406227"/>
                <a:gd name="connsiteY12" fmla="*/ 1742952 h 1765976"/>
                <a:gd name="connsiteX0" fmla="*/ 77394 w 406227"/>
                <a:gd name="connsiteY0" fmla="*/ 1790814 h 1791407"/>
                <a:gd name="connsiteX1" fmla="*/ 49615 w 406227"/>
                <a:gd name="connsiteY1" fmla="*/ 373064 h 1791407"/>
                <a:gd name="connsiteX2" fmla="*/ 55883 w 406227"/>
                <a:gd name="connsiteY2" fmla="*/ 340155 h 1791407"/>
                <a:gd name="connsiteX3" fmla="*/ 103287 w 406227"/>
                <a:gd name="connsiteY3" fmla="*/ 224975 h 1791407"/>
                <a:gd name="connsiteX4" fmla="*/ 1819 w 406227"/>
                <a:gd name="connsiteY4" fmla="*/ 97651 h 1791407"/>
                <a:gd name="connsiteX5" fmla="*/ 116999 w 406227"/>
                <a:gd name="connsiteY5" fmla="*/ 6369 h 1791407"/>
                <a:gd name="connsiteX6" fmla="*/ 151475 w 406227"/>
                <a:gd name="connsiteY6" fmla="*/ 2843 h 1791407"/>
                <a:gd name="connsiteX7" fmla="*/ 308574 w 406227"/>
                <a:gd name="connsiteY7" fmla="*/ 104311 h 1791407"/>
                <a:gd name="connsiteX8" fmla="*/ 229045 w 406227"/>
                <a:gd name="connsiteY8" fmla="*/ 224584 h 1791407"/>
                <a:gd name="connsiteX9" fmla="*/ 282717 w 406227"/>
                <a:gd name="connsiteY9" fmla="*/ 331536 h 1791407"/>
                <a:gd name="connsiteX10" fmla="*/ 298780 w 406227"/>
                <a:gd name="connsiteY10" fmla="*/ 378940 h 1791407"/>
                <a:gd name="connsiteX11" fmla="*/ 406227 w 406227"/>
                <a:gd name="connsiteY11" fmla="*/ 1765031 h 1791407"/>
                <a:gd name="connsiteX12" fmla="*/ 77394 w 406227"/>
                <a:gd name="connsiteY12" fmla="*/ 1790814 h 1791407"/>
                <a:gd name="connsiteX0" fmla="*/ 77394 w 406227"/>
                <a:gd name="connsiteY0" fmla="*/ 1790814 h 1895330"/>
                <a:gd name="connsiteX1" fmla="*/ 49615 w 406227"/>
                <a:gd name="connsiteY1" fmla="*/ 373064 h 1895330"/>
                <a:gd name="connsiteX2" fmla="*/ 55883 w 406227"/>
                <a:gd name="connsiteY2" fmla="*/ 340155 h 1895330"/>
                <a:gd name="connsiteX3" fmla="*/ 103287 w 406227"/>
                <a:gd name="connsiteY3" fmla="*/ 224975 h 1895330"/>
                <a:gd name="connsiteX4" fmla="*/ 1819 w 406227"/>
                <a:gd name="connsiteY4" fmla="*/ 97651 h 1895330"/>
                <a:gd name="connsiteX5" fmla="*/ 116999 w 406227"/>
                <a:gd name="connsiteY5" fmla="*/ 6369 h 1895330"/>
                <a:gd name="connsiteX6" fmla="*/ 151475 w 406227"/>
                <a:gd name="connsiteY6" fmla="*/ 2843 h 1895330"/>
                <a:gd name="connsiteX7" fmla="*/ 308574 w 406227"/>
                <a:gd name="connsiteY7" fmla="*/ 104311 h 1895330"/>
                <a:gd name="connsiteX8" fmla="*/ 229045 w 406227"/>
                <a:gd name="connsiteY8" fmla="*/ 224584 h 1895330"/>
                <a:gd name="connsiteX9" fmla="*/ 282717 w 406227"/>
                <a:gd name="connsiteY9" fmla="*/ 331536 h 1895330"/>
                <a:gd name="connsiteX10" fmla="*/ 298780 w 406227"/>
                <a:gd name="connsiteY10" fmla="*/ 378940 h 1895330"/>
                <a:gd name="connsiteX11" fmla="*/ 406227 w 406227"/>
                <a:gd name="connsiteY11" fmla="*/ 1765031 h 1895330"/>
                <a:gd name="connsiteX12" fmla="*/ 222235 w 406227"/>
                <a:gd name="connsiteY12" fmla="*/ 1786440 h 1895330"/>
                <a:gd name="connsiteX13" fmla="*/ 77394 w 406227"/>
                <a:gd name="connsiteY13" fmla="*/ 1790814 h 1895330"/>
                <a:gd name="connsiteX0" fmla="*/ 77394 w 406227"/>
                <a:gd name="connsiteY0" fmla="*/ 1790814 h 1947407"/>
                <a:gd name="connsiteX1" fmla="*/ 49615 w 406227"/>
                <a:gd name="connsiteY1" fmla="*/ 373064 h 1947407"/>
                <a:gd name="connsiteX2" fmla="*/ 55883 w 406227"/>
                <a:gd name="connsiteY2" fmla="*/ 340155 h 1947407"/>
                <a:gd name="connsiteX3" fmla="*/ 103287 w 406227"/>
                <a:gd name="connsiteY3" fmla="*/ 224975 h 1947407"/>
                <a:gd name="connsiteX4" fmla="*/ 1819 w 406227"/>
                <a:gd name="connsiteY4" fmla="*/ 97651 h 1947407"/>
                <a:gd name="connsiteX5" fmla="*/ 116999 w 406227"/>
                <a:gd name="connsiteY5" fmla="*/ 6369 h 1947407"/>
                <a:gd name="connsiteX6" fmla="*/ 151475 w 406227"/>
                <a:gd name="connsiteY6" fmla="*/ 2843 h 1947407"/>
                <a:gd name="connsiteX7" fmla="*/ 308574 w 406227"/>
                <a:gd name="connsiteY7" fmla="*/ 104311 h 1947407"/>
                <a:gd name="connsiteX8" fmla="*/ 229045 w 406227"/>
                <a:gd name="connsiteY8" fmla="*/ 224584 h 1947407"/>
                <a:gd name="connsiteX9" fmla="*/ 282717 w 406227"/>
                <a:gd name="connsiteY9" fmla="*/ 331536 h 1947407"/>
                <a:gd name="connsiteX10" fmla="*/ 298780 w 406227"/>
                <a:gd name="connsiteY10" fmla="*/ 378940 h 1947407"/>
                <a:gd name="connsiteX11" fmla="*/ 406227 w 406227"/>
                <a:gd name="connsiteY11" fmla="*/ 1765031 h 1947407"/>
                <a:gd name="connsiteX12" fmla="*/ 235910 w 406227"/>
                <a:gd name="connsiteY12" fmla="*/ 1923190 h 1947407"/>
                <a:gd name="connsiteX13" fmla="*/ 77394 w 406227"/>
                <a:gd name="connsiteY13" fmla="*/ 1790814 h 1947407"/>
                <a:gd name="connsiteX0" fmla="*/ 77394 w 406227"/>
                <a:gd name="connsiteY0" fmla="*/ 1790814 h 1913937"/>
                <a:gd name="connsiteX1" fmla="*/ 49615 w 406227"/>
                <a:gd name="connsiteY1" fmla="*/ 373064 h 1913937"/>
                <a:gd name="connsiteX2" fmla="*/ 55883 w 406227"/>
                <a:gd name="connsiteY2" fmla="*/ 340155 h 1913937"/>
                <a:gd name="connsiteX3" fmla="*/ 103287 w 406227"/>
                <a:gd name="connsiteY3" fmla="*/ 224975 h 1913937"/>
                <a:gd name="connsiteX4" fmla="*/ 1819 w 406227"/>
                <a:gd name="connsiteY4" fmla="*/ 97651 h 1913937"/>
                <a:gd name="connsiteX5" fmla="*/ 116999 w 406227"/>
                <a:gd name="connsiteY5" fmla="*/ 6369 h 1913937"/>
                <a:gd name="connsiteX6" fmla="*/ 151475 w 406227"/>
                <a:gd name="connsiteY6" fmla="*/ 2843 h 1913937"/>
                <a:gd name="connsiteX7" fmla="*/ 308574 w 406227"/>
                <a:gd name="connsiteY7" fmla="*/ 104311 h 1913937"/>
                <a:gd name="connsiteX8" fmla="*/ 229045 w 406227"/>
                <a:gd name="connsiteY8" fmla="*/ 224584 h 1913937"/>
                <a:gd name="connsiteX9" fmla="*/ 282717 w 406227"/>
                <a:gd name="connsiteY9" fmla="*/ 331536 h 1913937"/>
                <a:gd name="connsiteX10" fmla="*/ 298780 w 406227"/>
                <a:gd name="connsiteY10" fmla="*/ 378940 h 1913937"/>
                <a:gd name="connsiteX11" fmla="*/ 406227 w 406227"/>
                <a:gd name="connsiteY11" fmla="*/ 1765031 h 1913937"/>
                <a:gd name="connsiteX12" fmla="*/ 235910 w 406227"/>
                <a:gd name="connsiteY12" fmla="*/ 1847978 h 1913937"/>
                <a:gd name="connsiteX13" fmla="*/ 77394 w 406227"/>
                <a:gd name="connsiteY13" fmla="*/ 1790814 h 1913937"/>
                <a:gd name="connsiteX0" fmla="*/ 77394 w 406227"/>
                <a:gd name="connsiteY0" fmla="*/ 1790814 h 1894813"/>
                <a:gd name="connsiteX1" fmla="*/ 49615 w 406227"/>
                <a:gd name="connsiteY1" fmla="*/ 373064 h 1894813"/>
                <a:gd name="connsiteX2" fmla="*/ 55883 w 406227"/>
                <a:gd name="connsiteY2" fmla="*/ 340155 h 1894813"/>
                <a:gd name="connsiteX3" fmla="*/ 103287 w 406227"/>
                <a:gd name="connsiteY3" fmla="*/ 224975 h 1894813"/>
                <a:gd name="connsiteX4" fmla="*/ 1819 w 406227"/>
                <a:gd name="connsiteY4" fmla="*/ 97651 h 1894813"/>
                <a:gd name="connsiteX5" fmla="*/ 116999 w 406227"/>
                <a:gd name="connsiteY5" fmla="*/ 6369 h 1894813"/>
                <a:gd name="connsiteX6" fmla="*/ 151475 w 406227"/>
                <a:gd name="connsiteY6" fmla="*/ 2843 h 1894813"/>
                <a:gd name="connsiteX7" fmla="*/ 308574 w 406227"/>
                <a:gd name="connsiteY7" fmla="*/ 104311 h 1894813"/>
                <a:gd name="connsiteX8" fmla="*/ 229045 w 406227"/>
                <a:gd name="connsiteY8" fmla="*/ 224584 h 1894813"/>
                <a:gd name="connsiteX9" fmla="*/ 282717 w 406227"/>
                <a:gd name="connsiteY9" fmla="*/ 331536 h 1894813"/>
                <a:gd name="connsiteX10" fmla="*/ 298780 w 406227"/>
                <a:gd name="connsiteY10" fmla="*/ 378940 h 1894813"/>
                <a:gd name="connsiteX11" fmla="*/ 406227 w 406227"/>
                <a:gd name="connsiteY11" fmla="*/ 1765031 h 1894813"/>
                <a:gd name="connsiteX12" fmla="*/ 235910 w 406227"/>
                <a:gd name="connsiteY12" fmla="*/ 1847978 h 1894813"/>
                <a:gd name="connsiteX13" fmla="*/ 77394 w 406227"/>
                <a:gd name="connsiteY13" fmla="*/ 1790814 h 1894813"/>
                <a:gd name="connsiteX0" fmla="*/ 77394 w 406227"/>
                <a:gd name="connsiteY0" fmla="*/ 1790814 h 1894813"/>
                <a:gd name="connsiteX1" fmla="*/ 49615 w 406227"/>
                <a:gd name="connsiteY1" fmla="*/ 373064 h 1894813"/>
                <a:gd name="connsiteX2" fmla="*/ 55883 w 406227"/>
                <a:gd name="connsiteY2" fmla="*/ 340155 h 1894813"/>
                <a:gd name="connsiteX3" fmla="*/ 103287 w 406227"/>
                <a:gd name="connsiteY3" fmla="*/ 224975 h 1894813"/>
                <a:gd name="connsiteX4" fmla="*/ 1819 w 406227"/>
                <a:gd name="connsiteY4" fmla="*/ 97651 h 1894813"/>
                <a:gd name="connsiteX5" fmla="*/ 116999 w 406227"/>
                <a:gd name="connsiteY5" fmla="*/ 6369 h 1894813"/>
                <a:gd name="connsiteX6" fmla="*/ 151475 w 406227"/>
                <a:gd name="connsiteY6" fmla="*/ 2843 h 1894813"/>
                <a:gd name="connsiteX7" fmla="*/ 308574 w 406227"/>
                <a:gd name="connsiteY7" fmla="*/ 104311 h 1894813"/>
                <a:gd name="connsiteX8" fmla="*/ 229045 w 406227"/>
                <a:gd name="connsiteY8" fmla="*/ 224584 h 1894813"/>
                <a:gd name="connsiteX9" fmla="*/ 282717 w 406227"/>
                <a:gd name="connsiteY9" fmla="*/ 331536 h 1894813"/>
                <a:gd name="connsiteX10" fmla="*/ 298780 w 406227"/>
                <a:gd name="connsiteY10" fmla="*/ 378940 h 1894813"/>
                <a:gd name="connsiteX11" fmla="*/ 406227 w 406227"/>
                <a:gd name="connsiteY11" fmla="*/ 1765031 h 1894813"/>
                <a:gd name="connsiteX12" fmla="*/ 215398 w 406227"/>
                <a:gd name="connsiteY12" fmla="*/ 1847978 h 1894813"/>
                <a:gd name="connsiteX13" fmla="*/ 77394 w 406227"/>
                <a:gd name="connsiteY13" fmla="*/ 1790814 h 1894813"/>
                <a:gd name="connsiteX0" fmla="*/ 77394 w 406227"/>
                <a:gd name="connsiteY0" fmla="*/ 1790814 h 1884600"/>
                <a:gd name="connsiteX1" fmla="*/ 49615 w 406227"/>
                <a:gd name="connsiteY1" fmla="*/ 373064 h 1884600"/>
                <a:gd name="connsiteX2" fmla="*/ 55883 w 406227"/>
                <a:gd name="connsiteY2" fmla="*/ 340155 h 1884600"/>
                <a:gd name="connsiteX3" fmla="*/ 103287 w 406227"/>
                <a:gd name="connsiteY3" fmla="*/ 224975 h 1884600"/>
                <a:gd name="connsiteX4" fmla="*/ 1819 w 406227"/>
                <a:gd name="connsiteY4" fmla="*/ 97651 h 1884600"/>
                <a:gd name="connsiteX5" fmla="*/ 116999 w 406227"/>
                <a:gd name="connsiteY5" fmla="*/ 6369 h 1884600"/>
                <a:gd name="connsiteX6" fmla="*/ 151475 w 406227"/>
                <a:gd name="connsiteY6" fmla="*/ 2843 h 1884600"/>
                <a:gd name="connsiteX7" fmla="*/ 308574 w 406227"/>
                <a:gd name="connsiteY7" fmla="*/ 104311 h 1884600"/>
                <a:gd name="connsiteX8" fmla="*/ 229045 w 406227"/>
                <a:gd name="connsiteY8" fmla="*/ 224584 h 1884600"/>
                <a:gd name="connsiteX9" fmla="*/ 282717 w 406227"/>
                <a:gd name="connsiteY9" fmla="*/ 331536 h 1884600"/>
                <a:gd name="connsiteX10" fmla="*/ 298780 w 406227"/>
                <a:gd name="connsiteY10" fmla="*/ 378940 h 1884600"/>
                <a:gd name="connsiteX11" fmla="*/ 406227 w 406227"/>
                <a:gd name="connsiteY11" fmla="*/ 1765031 h 1884600"/>
                <a:gd name="connsiteX12" fmla="*/ 215398 w 406227"/>
                <a:gd name="connsiteY12" fmla="*/ 1847978 h 1884600"/>
                <a:gd name="connsiteX13" fmla="*/ 77394 w 406227"/>
                <a:gd name="connsiteY13" fmla="*/ 1790814 h 1884600"/>
                <a:gd name="connsiteX0" fmla="*/ 77394 w 406227"/>
                <a:gd name="connsiteY0" fmla="*/ 1790814 h 1977890"/>
                <a:gd name="connsiteX1" fmla="*/ 49615 w 406227"/>
                <a:gd name="connsiteY1" fmla="*/ 373064 h 1977890"/>
                <a:gd name="connsiteX2" fmla="*/ 55883 w 406227"/>
                <a:gd name="connsiteY2" fmla="*/ 340155 h 1977890"/>
                <a:gd name="connsiteX3" fmla="*/ 103287 w 406227"/>
                <a:gd name="connsiteY3" fmla="*/ 224975 h 1977890"/>
                <a:gd name="connsiteX4" fmla="*/ 1819 w 406227"/>
                <a:gd name="connsiteY4" fmla="*/ 97651 h 1977890"/>
                <a:gd name="connsiteX5" fmla="*/ 116999 w 406227"/>
                <a:gd name="connsiteY5" fmla="*/ 6369 h 1977890"/>
                <a:gd name="connsiteX6" fmla="*/ 151475 w 406227"/>
                <a:gd name="connsiteY6" fmla="*/ 2843 h 1977890"/>
                <a:gd name="connsiteX7" fmla="*/ 308574 w 406227"/>
                <a:gd name="connsiteY7" fmla="*/ 104311 h 1977890"/>
                <a:gd name="connsiteX8" fmla="*/ 229045 w 406227"/>
                <a:gd name="connsiteY8" fmla="*/ 224584 h 1977890"/>
                <a:gd name="connsiteX9" fmla="*/ 282717 w 406227"/>
                <a:gd name="connsiteY9" fmla="*/ 331536 h 1977890"/>
                <a:gd name="connsiteX10" fmla="*/ 298780 w 406227"/>
                <a:gd name="connsiteY10" fmla="*/ 378940 h 1977890"/>
                <a:gd name="connsiteX11" fmla="*/ 406227 w 406227"/>
                <a:gd name="connsiteY11" fmla="*/ 1765031 h 1977890"/>
                <a:gd name="connsiteX12" fmla="*/ 242748 w 406227"/>
                <a:gd name="connsiteY12" fmla="*/ 1977890 h 1977890"/>
                <a:gd name="connsiteX13" fmla="*/ 77394 w 406227"/>
                <a:gd name="connsiteY13" fmla="*/ 1790814 h 1977890"/>
                <a:gd name="connsiteX0" fmla="*/ 70557 w 406227"/>
                <a:gd name="connsiteY0" fmla="*/ 1578853 h 1977890"/>
                <a:gd name="connsiteX1" fmla="*/ 49615 w 406227"/>
                <a:gd name="connsiteY1" fmla="*/ 373064 h 1977890"/>
                <a:gd name="connsiteX2" fmla="*/ 55883 w 406227"/>
                <a:gd name="connsiteY2" fmla="*/ 340155 h 1977890"/>
                <a:gd name="connsiteX3" fmla="*/ 103287 w 406227"/>
                <a:gd name="connsiteY3" fmla="*/ 224975 h 1977890"/>
                <a:gd name="connsiteX4" fmla="*/ 1819 w 406227"/>
                <a:gd name="connsiteY4" fmla="*/ 97651 h 1977890"/>
                <a:gd name="connsiteX5" fmla="*/ 116999 w 406227"/>
                <a:gd name="connsiteY5" fmla="*/ 6369 h 1977890"/>
                <a:gd name="connsiteX6" fmla="*/ 151475 w 406227"/>
                <a:gd name="connsiteY6" fmla="*/ 2843 h 1977890"/>
                <a:gd name="connsiteX7" fmla="*/ 308574 w 406227"/>
                <a:gd name="connsiteY7" fmla="*/ 104311 h 1977890"/>
                <a:gd name="connsiteX8" fmla="*/ 229045 w 406227"/>
                <a:gd name="connsiteY8" fmla="*/ 224584 h 1977890"/>
                <a:gd name="connsiteX9" fmla="*/ 282717 w 406227"/>
                <a:gd name="connsiteY9" fmla="*/ 331536 h 1977890"/>
                <a:gd name="connsiteX10" fmla="*/ 298780 w 406227"/>
                <a:gd name="connsiteY10" fmla="*/ 378940 h 1977890"/>
                <a:gd name="connsiteX11" fmla="*/ 406227 w 406227"/>
                <a:gd name="connsiteY11" fmla="*/ 1765031 h 1977890"/>
                <a:gd name="connsiteX12" fmla="*/ 242748 w 406227"/>
                <a:gd name="connsiteY12" fmla="*/ 1977890 h 1977890"/>
                <a:gd name="connsiteX13" fmla="*/ 70557 w 406227"/>
                <a:gd name="connsiteY13" fmla="*/ 1578853 h 1977890"/>
                <a:gd name="connsiteX0" fmla="*/ 70557 w 392552"/>
                <a:gd name="connsiteY0" fmla="*/ 1578853 h 1977890"/>
                <a:gd name="connsiteX1" fmla="*/ 49615 w 392552"/>
                <a:gd name="connsiteY1" fmla="*/ 373064 h 1977890"/>
                <a:gd name="connsiteX2" fmla="*/ 55883 w 392552"/>
                <a:gd name="connsiteY2" fmla="*/ 340155 h 1977890"/>
                <a:gd name="connsiteX3" fmla="*/ 103287 w 392552"/>
                <a:gd name="connsiteY3" fmla="*/ 224975 h 1977890"/>
                <a:gd name="connsiteX4" fmla="*/ 1819 w 392552"/>
                <a:gd name="connsiteY4" fmla="*/ 97651 h 1977890"/>
                <a:gd name="connsiteX5" fmla="*/ 116999 w 392552"/>
                <a:gd name="connsiteY5" fmla="*/ 6369 h 1977890"/>
                <a:gd name="connsiteX6" fmla="*/ 151475 w 392552"/>
                <a:gd name="connsiteY6" fmla="*/ 2843 h 1977890"/>
                <a:gd name="connsiteX7" fmla="*/ 308574 w 392552"/>
                <a:gd name="connsiteY7" fmla="*/ 104311 h 1977890"/>
                <a:gd name="connsiteX8" fmla="*/ 229045 w 392552"/>
                <a:gd name="connsiteY8" fmla="*/ 224584 h 1977890"/>
                <a:gd name="connsiteX9" fmla="*/ 282717 w 392552"/>
                <a:gd name="connsiteY9" fmla="*/ 331536 h 1977890"/>
                <a:gd name="connsiteX10" fmla="*/ 298780 w 392552"/>
                <a:gd name="connsiteY10" fmla="*/ 378940 h 1977890"/>
                <a:gd name="connsiteX11" fmla="*/ 392552 w 392552"/>
                <a:gd name="connsiteY11" fmla="*/ 1621444 h 1977890"/>
                <a:gd name="connsiteX12" fmla="*/ 242748 w 392552"/>
                <a:gd name="connsiteY12" fmla="*/ 1977890 h 1977890"/>
                <a:gd name="connsiteX13" fmla="*/ 70557 w 392552"/>
                <a:gd name="connsiteY13" fmla="*/ 1578853 h 1977890"/>
                <a:gd name="connsiteX0" fmla="*/ 84232 w 392552"/>
                <a:gd name="connsiteY0" fmla="*/ 1708765 h 1977890"/>
                <a:gd name="connsiteX1" fmla="*/ 49615 w 392552"/>
                <a:gd name="connsiteY1" fmla="*/ 373064 h 1977890"/>
                <a:gd name="connsiteX2" fmla="*/ 55883 w 392552"/>
                <a:gd name="connsiteY2" fmla="*/ 340155 h 1977890"/>
                <a:gd name="connsiteX3" fmla="*/ 103287 w 392552"/>
                <a:gd name="connsiteY3" fmla="*/ 224975 h 1977890"/>
                <a:gd name="connsiteX4" fmla="*/ 1819 w 392552"/>
                <a:gd name="connsiteY4" fmla="*/ 97651 h 1977890"/>
                <a:gd name="connsiteX5" fmla="*/ 116999 w 392552"/>
                <a:gd name="connsiteY5" fmla="*/ 6369 h 1977890"/>
                <a:gd name="connsiteX6" fmla="*/ 151475 w 392552"/>
                <a:gd name="connsiteY6" fmla="*/ 2843 h 1977890"/>
                <a:gd name="connsiteX7" fmla="*/ 308574 w 392552"/>
                <a:gd name="connsiteY7" fmla="*/ 104311 h 1977890"/>
                <a:gd name="connsiteX8" fmla="*/ 229045 w 392552"/>
                <a:gd name="connsiteY8" fmla="*/ 224584 h 1977890"/>
                <a:gd name="connsiteX9" fmla="*/ 282717 w 392552"/>
                <a:gd name="connsiteY9" fmla="*/ 331536 h 1977890"/>
                <a:gd name="connsiteX10" fmla="*/ 298780 w 392552"/>
                <a:gd name="connsiteY10" fmla="*/ 378940 h 1977890"/>
                <a:gd name="connsiteX11" fmla="*/ 392552 w 392552"/>
                <a:gd name="connsiteY11" fmla="*/ 1621444 h 1977890"/>
                <a:gd name="connsiteX12" fmla="*/ 242748 w 392552"/>
                <a:gd name="connsiteY12" fmla="*/ 1977890 h 1977890"/>
                <a:gd name="connsiteX13" fmla="*/ 84232 w 392552"/>
                <a:gd name="connsiteY13" fmla="*/ 1708765 h 1977890"/>
                <a:gd name="connsiteX0" fmla="*/ 84232 w 385715"/>
                <a:gd name="connsiteY0" fmla="*/ 1708765 h 1977890"/>
                <a:gd name="connsiteX1" fmla="*/ 49615 w 385715"/>
                <a:gd name="connsiteY1" fmla="*/ 373064 h 1977890"/>
                <a:gd name="connsiteX2" fmla="*/ 55883 w 385715"/>
                <a:gd name="connsiteY2" fmla="*/ 340155 h 1977890"/>
                <a:gd name="connsiteX3" fmla="*/ 103287 w 385715"/>
                <a:gd name="connsiteY3" fmla="*/ 224975 h 1977890"/>
                <a:gd name="connsiteX4" fmla="*/ 1819 w 385715"/>
                <a:gd name="connsiteY4" fmla="*/ 97651 h 1977890"/>
                <a:gd name="connsiteX5" fmla="*/ 116999 w 385715"/>
                <a:gd name="connsiteY5" fmla="*/ 6369 h 1977890"/>
                <a:gd name="connsiteX6" fmla="*/ 151475 w 385715"/>
                <a:gd name="connsiteY6" fmla="*/ 2843 h 1977890"/>
                <a:gd name="connsiteX7" fmla="*/ 308574 w 385715"/>
                <a:gd name="connsiteY7" fmla="*/ 104311 h 1977890"/>
                <a:gd name="connsiteX8" fmla="*/ 229045 w 385715"/>
                <a:gd name="connsiteY8" fmla="*/ 224584 h 1977890"/>
                <a:gd name="connsiteX9" fmla="*/ 282717 w 385715"/>
                <a:gd name="connsiteY9" fmla="*/ 331536 h 1977890"/>
                <a:gd name="connsiteX10" fmla="*/ 298780 w 385715"/>
                <a:gd name="connsiteY10" fmla="*/ 378940 h 1977890"/>
                <a:gd name="connsiteX11" fmla="*/ 385715 w 385715"/>
                <a:gd name="connsiteY11" fmla="*/ 1710331 h 1977890"/>
                <a:gd name="connsiteX12" fmla="*/ 242748 w 385715"/>
                <a:gd name="connsiteY12" fmla="*/ 1977890 h 1977890"/>
                <a:gd name="connsiteX13" fmla="*/ 84232 w 385715"/>
                <a:gd name="connsiteY13" fmla="*/ 1708765 h 1977890"/>
                <a:gd name="connsiteX0" fmla="*/ 84232 w 385715"/>
                <a:gd name="connsiteY0" fmla="*/ 1708765 h 1977890"/>
                <a:gd name="connsiteX1" fmla="*/ 49615 w 385715"/>
                <a:gd name="connsiteY1" fmla="*/ 373064 h 1977890"/>
                <a:gd name="connsiteX2" fmla="*/ 55883 w 385715"/>
                <a:gd name="connsiteY2" fmla="*/ 340155 h 1977890"/>
                <a:gd name="connsiteX3" fmla="*/ 103287 w 385715"/>
                <a:gd name="connsiteY3" fmla="*/ 224975 h 1977890"/>
                <a:gd name="connsiteX4" fmla="*/ 1819 w 385715"/>
                <a:gd name="connsiteY4" fmla="*/ 97651 h 1977890"/>
                <a:gd name="connsiteX5" fmla="*/ 116999 w 385715"/>
                <a:gd name="connsiteY5" fmla="*/ 6369 h 1977890"/>
                <a:gd name="connsiteX6" fmla="*/ 151475 w 385715"/>
                <a:gd name="connsiteY6" fmla="*/ 2843 h 1977890"/>
                <a:gd name="connsiteX7" fmla="*/ 308574 w 385715"/>
                <a:gd name="connsiteY7" fmla="*/ 104311 h 1977890"/>
                <a:gd name="connsiteX8" fmla="*/ 229045 w 385715"/>
                <a:gd name="connsiteY8" fmla="*/ 224584 h 1977890"/>
                <a:gd name="connsiteX9" fmla="*/ 282717 w 385715"/>
                <a:gd name="connsiteY9" fmla="*/ 331536 h 1977890"/>
                <a:gd name="connsiteX10" fmla="*/ 298780 w 385715"/>
                <a:gd name="connsiteY10" fmla="*/ 378940 h 1977890"/>
                <a:gd name="connsiteX11" fmla="*/ 385715 w 385715"/>
                <a:gd name="connsiteY11" fmla="*/ 1710331 h 1977890"/>
                <a:gd name="connsiteX12" fmla="*/ 242748 w 385715"/>
                <a:gd name="connsiteY12" fmla="*/ 1977890 h 1977890"/>
                <a:gd name="connsiteX13" fmla="*/ 84232 w 385715"/>
                <a:gd name="connsiteY13" fmla="*/ 1708765 h 1977890"/>
                <a:gd name="connsiteX0" fmla="*/ 84232 w 385715"/>
                <a:gd name="connsiteY0" fmla="*/ 1708765 h 1977890"/>
                <a:gd name="connsiteX1" fmla="*/ 49615 w 385715"/>
                <a:gd name="connsiteY1" fmla="*/ 373064 h 1977890"/>
                <a:gd name="connsiteX2" fmla="*/ 55883 w 385715"/>
                <a:gd name="connsiteY2" fmla="*/ 340155 h 1977890"/>
                <a:gd name="connsiteX3" fmla="*/ 103287 w 385715"/>
                <a:gd name="connsiteY3" fmla="*/ 224975 h 1977890"/>
                <a:gd name="connsiteX4" fmla="*/ 1819 w 385715"/>
                <a:gd name="connsiteY4" fmla="*/ 97651 h 1977890"/>
                <a:gd name="connsiteX5" fmla="*/ 116999 w 385715"/>
                <a:gd name="connsiteY5" fmla="*/ 6369 h 1977890"/>
                <a:gd name="connsiteX6" fmla="*/ 151475 w 385715"/>
                <a:gd name="connsiteY6" fmla="*/ 2843 h 1977890"/>
                <a:gd name="connsiteX7" fmla="*/ 308574 w 385715"/>
                <a:gd name="connsiteY7" fmla="*/ 104311 h 1977890"/>
                <a:gd name="connsiteX8" fmla="*/ 229045 w 385715"/>
                <a:gd name="connsiteY8" fmla="*/ 224584 h 1977890"/>
                <a:gd name="connsiteX9" fmla="*/ 282717 w 385715"/>
                <a:gd name="connsiteY9" fmla="*/ 331536 h 1977890"/>
                <a:gd name="connsiteX10" fmla="*/ 298780 w 385715"/>
                <a:gd name="connsiteY10" fmla="*/ 378940 h 1977890"/>
                <a:gd name="connsiteX11" fmla="*/ 385715 w 385715"/>
                <a:gd name="connsiteY11" fmla="*/ 1710331 h 1977890"/>
                <a:gd name="connsiteX12" fmla="*/ 242748 w 385715"/>
                <a:gd name="connsiteY12" fmla="*/ 1977890 h 1977890"/>
                <a:gd name="connsiteX13" fmla="*/ 84232 w 385715"/>
                <a:gd name="connsiteY13" fmla="*/ 1708765 h 1977890"/>
                <a:gd name="connsiteX0" fmla="*/ 84232 w 385715"/>
                <a:gd name="connsiteY0" fmla="*/ 1708765 h 1964215"/>
                <a:gd name="connsiteX1" fmla="*/ 49615 w 385715"/>
                <a:gd name="connsiteY1" fmla="*/ 373064 h 1964215"/>
                <a:gd name="connsiteX2" fmla="*/ 55883 w 385715"/>
                <a:gd name="connsiteY2" fmla="*/ 340155 h 1964215"/>
                <a:gd name="connsiteX3" fmla="*/ 103287 w 385715"/>
                <a:gd name="connsiteY3" fmla="*/ 224975 h 1964215"/>
                <a:gd name="connsiteX4" fmla="*/ 1819 w 385715"/>
                <a:gd name="connsiteY4" fmla="*/ 97651 h 1964215"/>
                <a:gd name="connsiteX5" fmla="*/ 116999 w 385715"/>
                <a:gd name="connsiteY5" fmla="*/ 6369 h 1964215"/>
                <a:gd name="connsiteX6" fmla="*/ 151475 w 385715"/>
                <a:gd name="connsiteY6" fmla="*/ 2843 h 1964215"/>
                <a:gd name="connsiteX7" fmla="*/ 308574 w 385715"/>
                <a:gd name="connsiteY7" fmla="*/ 104311 h 1964215"/>
                <a:gd name="connsiteX8" fmla="*/ 229045 w 385715"/>
                <a:gd name="connsiteY8" fmla="*/ 224584 h 1964215"/>
                <a:gd name="connsiteX9" fmla="*/ 282717 w 385715"/>
                <a:gd name="connsiteY9" fmla="*/ 331536 h 1964215"/>
                <a:gd name="connsiteX10" fmla="*/ 298780 w 385715"/>
                <a:gd name="connsiteY10" fmla="*/ 378940 h 1964215"/>
                <a:gd name="connsiteX11" fmla="*/ 385715 w 385715"/>
                <a:gd name="connsiteY11" fmla="*/ 1710331 h 1964215"/>
                <a:gd name="connsiteX12" fmla="*/ 222236 w 385715"/>
                <a:gd name="connsiteY12" fmla="*/ 1964215 h 1964215"/>
                <a:gd name="connsiteX13" fmla="*/ 84232 w 385715"/>
                <a:gd name="connsiteY13" fmla="*/ 1708765 h 1964215"/>
                <a:gd name="connsiteX0" fmla="*/ 84232 w 385715"/>
                <a:gd name="connsiteY0" fmla="*/ 1708765 h 1964215"/>
                <a:gd name="connsiteX1" fmla="*/ 49615 w 385715"/>
                <a:gd name="connsiteY1" fmla="*/ 373064 h 1964215"/>
                <a:gd name="connsiteX2" fmla="*/ 55883 w 385715"/>
                <a:gd name="connsiteY2" fmla="*/ 340155 h 1964215"/>
                <a:gd name="connsiteX3" fmla="*/ 103287 w 385715"/>
                <a:gd name="connsiteY3" fmla="*/ 224975 h 1964215"/>
                <a:gd name="connsiteX4" fmla="*/ 1819 w 385715"/>
                <a:gd name="connsiteY4" fmla="*/ 97651 h 1964215"/>
                <a:gd name="connsiteX5" fmla="*/ 116999 w 385715"/>
                <a:gd name="connsiteY5" fmla="*/ 6369 h 1964215"/>
                <a:gd name="connsiteX6" fmla="*/ 151475 w 385715"/>
                <a:gd name="connsiteY6" fmla="*/ 2843 h 1964215"/>
                <a:gd name="connsiteX7" fmla="*/ 308574 w 385715"/>
                <a:gd name="connsiteY7" fmla="*/ 104311 h 1964215"/>
                <a:gd name="connsiteX8" fmla="*/ 229045 w 385715"/>
                <a:gd name="connsiteY8" fmla="*/ 224584 h 1964215"/>
                <a:gd name="connsiteX9" fmla="*/ 282717 w 385715"/>
                <a:gd name="connsiteY9" fmla="*/ 331536 h 1964215"/>
                <a:gd name="connsiteX10" fmla="*/ 298780 w 385715"/>
                <a:gd name="connsiteY10" fmla="*/ 378940 h 1964215"/>
                <a:gd name="connsiteX11" fmla="*/ 385715 w 385715"/>
                <a:gd name="connsiteY11" fmla="*/ 1710331 h 1964215"/>
                <a:gd name="connsiteX12" fmla="*/ 222236 w 385715"/>
                <a:gd name="connsiteY12" fmla="*/ 1964215 h 1964215"/>
                <a:gd name="connsiteX13" fmla="*/ 84232 w 385715"/>
                <a:gd name="connsiteY13" fmla="*/ 1708765 h 1964215"/>
                <a:gd name="connsiteX0" fmla="*/ 58706 w 385715"/>
                <a:gd name="connsiteY0" fmla="*/ 1706942 h 1964215"/>
                <a:gd name="connsiteX1" fmla="*/ 49615 w 385715"/>
                <a:gd name="connsiteY1" fmla="*/ 373064 h 1964215"/>
                <a:gd name="connsiteX2" fmla="*/ 55883 w 385715"/>
                <a:gd name="connsiteY2" fmla="*/ 340155 h 1964215"/>
                <a:gd name="connsiteX3" fmla="*/ 103287 w 385715"/>
                <a:gd name="connsiteY3" fmla="*/ 224975 h 1964215"/>
                <a:gd name="connsiteX4" fmla="*/ 1819 w 385715"/>
                <a:gd name="connsiteY4" fmla="*/ 97651 h 1964215"/>
                <a:gd name="connsiteX5" fmla="*/ 116999 w 385715"/>
                <a:gd name="connsiteY5" fmla="*/ 6369 h 1964215"/>
                <a:gd name="connsiteX6" fmla="*/ 151475 w 385715"/>
                <a:gd name="connsiteY6" fmla="*/ 2843 h 1964215"/>
                <a:gd name="connsiteX7" fmla="*/ 308574 w 385715"/>
                <a:gd name="connsiteY7" fmla="*/ 104311 h 1964215"/>
                <a:gd name="connsiteX8" fmla="*/ 229045 w 385715"/>
                <a:gd name="connsiteY8" fmla="*/ 224584 h 1964215"/>
                <a:gd name="connsiteX9" fmla="*/ 282717 w 385715"/>
                <a:gd name="connsiteY9" fmla="*/ 331536 h 1964215"/>
                <a:gd name="connsiteX10" fmla="*/ 298780 w 385715"/>
                <a:gd name="connsiteY10" fmla="*/ 378940 h 1964215"/>
                <a:gd name="connsiteX11" fmla="*/ 385715 w 385715"/>
                <a:gd name="connsiteY11" fmla="*/ 1710331 h 1964215"/>
                <a:gd name="connsiteX12" fmla="*/ 222236 w 385715"/>
                <a:gd name="connsiteY12" fmla="*/ 1964215 h 1964215"/>
                <a:gd name="connsiteX13" fmla="*/ 58706 w 385715"/>
                <a:gd name="connsiteY13" fmla="*/ 1706942 h 1964215"/>
                <a:gd name="connsiteX0" fmla="*/ 58706 w 385715"/>
                <a:gd name="connsiteY0" fmla="*/ 1706942 h 1964215"/>
                <a:gd name="connsiteX1" fmla="*/ 49615 w 385715"/>
                <a:gd name="connsiteY1" fmla="*/ 373064 h 1964215"/>
                <a:gd name="connsiteX2" fmla="*/ 55883 w 385715"/>
                <a:gd name="connsiteY2" fmla="*/ 340155 h 1964215"/>
                <a:gd name="connsiteX3" fmla="*/ 103287 w 385715"/>
                <a:gd name="connsiteY3" fmla="*/ 224975 h 1964215"/>
                <a:gd name="connsiteX4" fmla="*/ 1819 w 385715"/>
                <a:gd name="connsiteY4" fmla="*/ 97651 h 1964215"/>
                <a:gd name="connsiteX5" fmla="*/ 116999 w 385715"/>
                <a:gd name="connsiteY5" fmla="*/ 6369 h 1964215"/>
                <a:gd name="connsiteX6" fmla="*/ 151475 w 385715"/>
                <a:gd name="connsiteY6" fmla="*/ 2843 h 1964215"/>
                <a:gd name="connsiteX7" fmla="*/ 308574 w 385715"/>
                <a:gd name="connsiteY7" fmla="*/ 104311 h 1964215"/>
                <a:gd name="connsiteX8" fmla="*/ 229045 w 385715"/>
                <a:gd name="connsiteY8" fmla="*/ 224584 h 1964215"/>
                <a:gd name="connsiteX9" fmla="*/ 282717 w 385715"/>
                <a:gd name="connsiteY9" fmla="*/ 331536 h 1964215"/>
                <a:gd name="connsiteX10" fmla="*/ 298780 w 385715"/>
                <a:gd name="connsiteY10" fmla="*/ 378940 h 1964215"/>
                <a:gd name="connsiteX11" fmla="*/ 385715 w 385715"/>
                <a:gd name="connsiteY11" fmla="*/ 1710331 h 1964215"/>
                <a:gd name="connsiteX12" fmla="*/ 222236 w 385715"/>
                <a:gd name="connsiteY12" fmla="*/ 1964215 h 1964215"/>
                <a:gd name="connsiteX13" fmla="*/ 58706 w 385715"/>
                <a:gd name="connsiteY13" fmla="*/ 1706942 h 1964215"/>
                <a:gd name="connsiteX0" fmla="*/ 42296 w 385715"/>
                <a:gd name="connsiteY0" fmla="*/ 1705118 h 1964215"/>
                <a:gd name="connsiteX1" fmla="*/ 49615 w 385715"/>
                <a:gd name="connsiteY1" fmla="*/ 373064 h 1964215"/>
                <a:gd name="connsiteX2" fmla="*/ 55883 w 385715"/>
                <a:gd name="connsiteY2" fmla="*/ 340155 h 1964215"/>
                <a:gd name="connsiteX3" fmla="*/ 103287 w 385715"/>
                <a:gd name="connsiteY3" fmla="*/ 224975 h 1964215"/>
                <a:gd name="connsiteX4" fmla="*/ 1819 w 385715"/>
                <a:gd name="connsiteY4" fmla="*/ 97651 h 1964215"/>
                <a:gd name="connsiteX5" fmla="*/ 116999 w 385715"/>
                <a:gd name="connsiteY5" fmla="*/ 6369 h 1964215"/>
                <a:gd name="connsiteX6" fmla="*/ 151475 w 385715"/>
                <a:gd name="connsiteY6" fmla="*/ 2843 h 1964215"/>
                <a:gd name="connsiteX7" fmla="*/ 308574 w 385715"/>
                <a:gd name="connsiteY7" fmla="*/ 104311 h 1964215"/>
                <a:gd name="connsiteX8" fmla="*/ 229045 w 385715"/>
                <a:gd name="connsiteY8" fmla="*/ 224584 h 1964215"/>
                <a:gd name="connsiteX9" fmla="*/ 282717 w 385715"/>
                <a:gd name="connsiteY9" fmla="*/ 331536 h 1964215"/>
                <a:gd name="connsiteX10" fmla="*/ 298780 w 385715"/>
                <a:gd name="connsiteY10" fmla="*/ 378940 h 1964215"/>
                <a:gd name="connsiteX11" fmla="*/ 385715 w 385715"/>
                <a:gd name="connsiteY11" fmla="*/ 1710331 h 1964215"/>
                <a:gd name="connsiteX12" fmla="*/ 222236 w 385715"/>
                <a:gd name="connsiteY12" fmla="*/ 1964215 h 1964215"/>
                <a:gd name="connsiteX13" fmla="*/ 42296 w 385715"/>
                <a:gd name="connsiteY13" fmla="*/ 1705118 h 1964215"/>
                <a:gd name="connsiteX0" fmla="*/ 42296 w 385715"/>
                <a:gd name="connsiteY0" fmla="*/ 1705118 h 1964215"/>
                <a:gd name="connsiteX1" fmla="*/ 49615 w 385715"/>
                <a:gd name="connsiteY1" fmla="*/ 373064 h 1964215"/>
                <a:gd name="connsiteX2" fmla="*/ 55883 w 385715"/>
                <a:gd name="connsiteY2" fmla="*/ 340155 h 1964215"/>
                <a:gd name="connsiteX3" fmla="*/ 103287 w 385715"/>
                <a:gd name="connsiteY3" fmla="*/ 224975 h 1964215"/>
                <a:gd name="connsiteX4" fmla="*/ 1819 w 385715"/>
                <a:gd name="connsiteY4" fmla="*/ 97651 h 1964215"/>
                <a:gd name="connsiteX5" fmla="*/ 116999 w 385715"/>
                <a:gd name="connsiteY5" fmla="*/ 6369 h 1964215"/>
                <a:gd name="connsiteX6" fmla="*/ 151475 w 385715"/>
                <a:gd name="connsiteY6" fmla="*/ 2843 h 1964215"/>
                <a:gd name="connsiteX7" fmla="*/ 308574 w 385715"/>
                <a:gd name="connsiteY7" fmla="*/ 104311 h 1964215"/>
                <a:gd name="connsiteX8" fmla="*/ 229045 w 385715"/>
                <a:gd name="connsiteY8" fmla="*/ 224584 h 1964215"/>
                <a:gd name="connsiteX9" fmla="*/ 282717 w 385715"/>
                <a:gd name="connsiteY9" fmla="*/ 331536 h 1964215"/>
                <a:gd name="connsiteX10" fmla="*/ 298780 w 385715"/>
                <a:gd name="connsiteY10" fmla="*/ 378940 h 1964215"/>
                <a:gd name="connsiteX11" fmla="*/ 385715 w 385715"/>
                <a:gd name="connsiteY11" fmla="*/ 1710331 h 1964215"/>
                <a:gd name="connsiteX12" fmla="*/ 222236 w 385715"/>
                <a:gd name="connsiteY12" fmla="*/ 1964215 h 1964215"/>
                <a:gd name="connsiteX13" fmla="*/ 42296 w 385715"/>
                <a:gd name="connsiteY13" fmla="*/ 1705118 h 1964215"/>
                <a:gd name="connsiteX0" fmla="*/ 42296 w 385715"/>
                <a:gd name="connsiteY0" fmla="*/ 1705118 h 1964215"/>
                <a:gd name="connsiteX1" fmla="*/ 49615 w 385715"/>
                <a:gd name="connsiteY1" fmla="*/ 373064 h 1964215"/>
                <a:gd name="connsiteX2" fmla="*/ 55883 w 385715"/>
                <a:gd name="connsiteY2" fmla="*/ 340155 h 1964215"/>
                <a:gd name="connsiteX3" fmla="*/ 103287 w 385715"/>
                <a:gd name="connsiteY3" fmla="*/ 224975 h 1964215"/>
                <a:gd name="connsiteX4" fmla="*/ 1819 w 385715"/>
                <a:gd name="connsiteY4" fmla="*/ 97651 h 1964215"/>
                <a:gd name="connsiteX5" fmla="*/ 116999 w 385715"/>
                <a:gd name="connsiteY5" fmla="*/ 6369 h 1964215"/>
                <a:gd name="connsiteX6" fmla="*/ 151475 w 385715"/>
                <a:gd name="connsiteY6" fmla="*/ 2843 h 1964215"/>
                <a:gd name="connsiteX7" fmla="*/ 308574 w 385715"/>
                <a:gd name="connsiteY7" fmla="*/ 104311 h 1964215"/>
                <a:gd name="connsiteX8" fmla="*/ 229045 w 385715"/>
                <a:gd name="connsiteY8" fmla="*/ 224584 h 1964215"/>
                <a:gd name="connsiteX9" fmla="*/ 282717 w 385715"/>
                <a:gd name="connsiteY9" fmla="*/ 331536 h 1964215"/>
                <a:gd name="connsiteX10" fmla="*/ 298780 w 385715"/>
                <a:gd name="connsiteY10" fmla="*/ 378940 h 1964215"/>
                <a:gd name="connsiteX11" fmla="*/ 385715 w 385715"/>
                <a:gd name="connsiteY11" fmla="*/ 1710331 h 1964215"/>
                <a:gd name="connsiteX12" fmla="*/ 222236 w 385715"/>
                <a:gd name="connsiteY12" fmla="*/ 1964215 h 1964215"/>
                <a:gd name="connsiteX13" fmla="*/ 42296 w 385715"/>
                <a:gd name="connsiteY13" fmla="*/ 1705118 h 1964215"/>
                <a:gd name="connsiteX0" fmla="*/ 42296 w 385715"/>
                <a:gd name="connsiteY0" fmla="*/ 1705118 h 1964215"/>
                <a:gd name="connsiteX1" fmla="*/ 49615 w 385715"/>
                <a:gd name="connsiteY1" fmla="*/ 373064 h 1964215"/>
                <a:gd name="connsiteX2" fmla="*/ 55883 w 385715"/>
                <a:gd name="connsiteY2" fmla="*/ 340155 h 1964215"/>
                <a:gd name="connsiteX3" fmla="*/ 103287 w 385715"/>
                <a:gd name="connsiteY3" fmla="*/ 224975 h 1964215"/>
                <a:gd name="connsiteX4" fmla="*/ 1819 w 385715"/>
                <a:gd name="connsiteY4" fmla="*/ 97651 h 1964215"/>
                <a:gd name="connsiteX5" fmla="*/ 116999 w 385715"/>
                <a:gd name="connsiteY5" fmla="*/ 6369 h 1964215"/>
                <a:gd name="connsiteX6" fmla="*/ 151475 w 385715"/>
                <a:gd name="connsiteY6" fmla="*/ 2843 h 1964215"/>
                <a:gd name="connsiteX7" fmla="*/ 308574 w 385715"/>
                <a:gd name="connsiteY7" fmla="*/ 104311 h 1964215"/>
                <a:gd name="connsiteX8" fmla="*/ 229045 w 385715"/>
                <a:gd name="connsiteY8" fmla="*/ 224584 h 1964215"/>
                <a:gd name="connsiteX9" fmla="*/ 282717 w 385715"/>
                <a:gd name="connsiteY9" fmla="*/ 331536 h 1964215"/>
                <a:gd name="connsiteX10" fmla="*/ 298780 w 385715"/>
                <a:gd name="connsiteY10" fmla="*/ 378940 h 1964215"/>
                <a:gd name="connsiteX11" fmla="*/ 385715 w 385715"/>
                <a:gd name="connsiteY11" fmla="*/ 1701215 h 1964215"/>
                <a:gd name="connsiteX12" fmla="*/ 222236 w 385715"/>
                <a:gd name="connsiteY12" fmla="*/ 1964215 h 1964215"/>
                <a:gd name="connsiteX13" fmla="*/ 42296 w 385715"/>
                <a:gd name="connsiteY13" fmla="*/ 1705118 h 1964215"/>
                <a:gd name="connsiteX0" fmla="*/ 42296 w 385715"/>
                <a:gd name="connsiteY0" fmla="*/ 1705118 h 1964215"/>
                <a:gd name="connsiteX1" fmla="*/ 49615 w 385715"/>
                <a:gd name="connsiteY1" fmla="*/ 373064 h 1964215"/>
                <a:gd name="connsiteX2" fmla="*/ 55883 w 385715"/>
                <a:gd name="connsiteY2" fmla="*/ 340155 h 1964215"/>
                <a:gd name="connsiteX3" fmla="*/ 103287 w 385715"/>
                <a:gd name="connsiteY3" fmla="*/ 224975 h 1964215"/>
                <a:gd name="connsiteX4" fmla="*/ 1819 w 385715"/>
                <a:gd name="connsiteY4" fmla="*/ 97651 h 1964215"/>
                <a:gd name="connsiteX5" fmla="*/ 116999 w 385715"/>
                <a:gd name="connsiteY5" fmla="*/ 6369 h 1964215"/>
                <a:gd name="connsiteX6" fmla="*/ 151475 w 385715"/>
                <a:gd name="connsiteY6" fmla="*/ 2843 h 1964215"/>
                <a:gd name="connsiteX7" fmla="*/ 308574 w 385715"/>
                <a:gd name="connsiteY7" fmla="*/ 104311 h 1964215"/>
                <a:gd name="connsiteX8" fmla="*/ 229045 w 385715"/>
                <a:gd name="connsiteY8" fmla="*/ 224584 h 1964215"/>
                <a:gd name="connsiteX9" fmla="*/ 282717 w 385715"/>
                <a:gd name="connsiteY9" fmla="*/ 331536 h 1964215"/>
                <a:gd name="connsiteX10" fmla="*/ 298780 w 385715"/>
                <a:gd name="connsiteY10" fmla="*/ 378940 h 1964215"/>
                <a:gd name="connsiteX11" fmla="*/ 385715 w 385715"/>
                <a:gd name="connsiteY11" fmla="*/ 1701215 h 1964215"/>
                <a:gd name="connsiteX12" fmla="*/ 222236 w 385715"/>
                <a:gd name="connsiteY12" fmla="*/ 1964215 h 1964215"/>
                <a:gd name="connsiteX13" fmla="*/ 42296 w 385715"/>
                <a:gd name="connsiteY13" fmla="*/ 1705118 h 196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5715" h="1964215">
                  <a:moveTo>
                    <a:pt x="42296" y="1705118"/>
                  </a:moveTo>
                  <a:cubicBezTo>
                    <a:pt x="41208" y="1434834"/>
                    <a:pt x="53200" y="606863"/>
                    <a:pt x="49615" y="373064"/>
                  </a:cubicBezTo>
                  <a:cubicBezTo>
                    <a:pt x="49223" y="361702"/>
                    <a:pt x="51182" y="350733"/>
                    <a:pt x="55883" y="340155"/>
                  </a:cubicBezTo>
                  <a:cubicBezTo>
                    <a:pt x="71946" y="301762"/>
                    <a:pt x="87225" y="263369"/>
                    <a:pt x="103287" y="224975"/>
                  </a:cubicBezTo>
                  <a:cubicBezTo>
                    <a:pt x="122092" y="180705"/>
                    <a:pt x="-17377" y="132126"/>
                    <a:pt x="1819" y="97651"/>
                  </a:cubicBezTo>
                  <a:cubicBezTo>
                    <a:pt x="21800" y="62000"/>
                    <a:pt x="71162" y="3235"/>
                    <a:pt x="116999" y="6369"/>
                  </a:cubicBezTo>
                  <a:cubicBezTo>
                    <a:pt x="128752" y="7152"/>
                    <a:pt x="140505" y="8327"/>
                    <a:pt x="151475" y="2843"/>
                  </a:cubicBezTo>
                  <a:cubicBezTo>
                    <a:pt x="187909" y="-15179"/>
                    <a:pt x="343049" y="56515"/>
                    <a:pt x="308574" y="104311"/>
                  </a:cubicBezTo>
                  <a:cubicBezTo>
                    <a:pt x="285459" y="136436"/>
                    <a:pt x="231787" y="184231"/>
                    <a:pt x="229045" y="224584"/>
                  </a:cubicBezTo>
                  <a:cubicBezTo>
                    <a:pt x="226694" y="259059"/>
                    <a:pt x="263520" y="305680"/>
                    <a:pt x="282717" y="331536"/>
                  </a:cubicBezTo>
                  <a:cubicBezTo>
                    <a:pt x="299171" y="354259"/>
                    <a:pt x="292119" y="344073"/>
                    <a:pt x="298780" y="378940"/>
                  </a:cubicBezTo>
                  <a:cubicBezTo>
                    <a:pt x="312491" y="451025"/>
                    <a:pt x="381406" y="1649893"/>
                    <a:pt x="385715" y="1701215"/>
                  </a:cubicBezTo>
                  <a:cubicBezTo>
                    <a:pt x="331021" y="1807711"/>
                    <a:pt x="303480" y="1859634"/>
                    <a:pt x="222236" y="1964215"/>
                  </a:cubicBezTo>
                  <a:cubicBezTo>
                    <a:pt x="141449" y="1861847"/>
                    <a:pt x="112091" y="1824444"/>
                    <a:pt x="42296" y="1705118"/>
                  </a:cubicBezTo>
                  <a:close/>
                </a:path>
              </a:pathLst>
            </a:custGeom>
            <a:solidFill>
              <a:srgbClr val="000000"/>
            </a:solidFill>
            <a:ln w="3910" cap="flat">
              <a:noFill/>
              <a:prstDash val="solid"/>
              <a:miter/>
            </a:ln>
          </p:spPr>
          <p:txBody>
            <a:bodyPr rtlCol="0" anchor="ctr"/>
            <a:lstStyle/>
            <a:p>
              <a:endParaRPr lang="en-US">
                <a:cs typeface="B Nazanin" panose="00000700000000000000" pitchFamily="2" charset="-78"/>
              </a:endParaRPr>
            </a:p>
          </p:txBody>
        </p:sp>
        <p:sp>
          <p:nvSpPr>
            <p:cNvPr id="67" name="Graphic 124">
              <a:extLst>
                <a:ext uri="{FF2B5EF4-FFF2-40B4-BE49-F238E27FC236}">
                  <a16:creationId xmlns:a16="http://schemas.microsoft.com/office/drawing/2014/main" id="{D9547E2F-460A-44D4-8895-994C07ACE70D}"/>
                </a:ext>
              </a:extLst>
            </p:cNvPr>
            <p:cNvSpPr/>
            <p:nvPr/>
          </p:nvSpPr>
          <p:spPr>
            <a:xfrm>
              <a:off x="2339836" y="2605302"/>
              <a:ext cx="350478" cy="338987"/>
            </a:xfrm>
            <a:custGeom>
              <a:avLst/>
              <a:gdLst>
                <a:gd name="connsiteX0" fmla="*/ 113220 w 333642"/>
                <a:gd name="connsiteY0" fmla="*/ 0 h 322703"/>
                <a:gd name="connsiteX1" fmla="*/ 230815 w 333642"/>
                <a:gd name="connsiteY1" fmla="*/ 145490 h 322703"/>
                <a:gd name="connsiteX2" fmla="*/ 333642 w 333642"/>
                <a:gd name="connsiteY2" fmla="*/ 191434 h 322703"/>
                <a:gd name="connsiteX3" fmla="*/ 48132 w 333642"/>
                <a:gd name="connsiteY3" fmla="*/ 305747 h 322703"/>
                <a:gd name="connsiteX4" fmla="*/ 0 w 333642"/>
                <a:gd name="connsiteY4" fmla="*/ 322703 h 322703"/>
                <a:gd name="connsiteX5" fmla="*/ 31176 w 333642"/>
                <a:gd name="connsiteY5" fmla="*/ 234643 h 322703"/>
                <a:gd name="connsiteX6" fmla="*/ 113220 w 333642"/>
                <a:gd name="connsiteY6" fmla="*/ 0 h 32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642" h="322703">
                  <a:moveTo>
                    <a:pt x="113220" y="0"/>
                  </a:moveTo>
                  <a:cubicBezTo>
                    <a:pt x="144943" y="57977"/>
                    <a:pt x="177760" y="98452"/>
                    <a:pt x="230815" y="145490"/>
                  </a:cubicBezTo>
                  <a:cubicBezTo>
                    <a:pt x="262538" y="166821"/>
                    <a:pt x="294261" y="180495"/>
                    <a:pt x="333642" y="191434"/>
                  </a:cubicBezTo>
                  <a:cubicBezTo>
                    <a:pt x="309029" y="201279"/>
                    <a:pt x="135098" y="270742"/>
                    <a:pt x="48132" y="305747"/>
                  </a:cubicBezTo>
                  <a:cubicBezTo>
                    <a:pt x="35005" y="310670"/>
                    <a:pt x="16409" y="317233"/>
                    <a:pt x="0" y="322703"/>
                  </a:cubicBezTo>
                  <a:cubicBezTo>
                    <a:pt x="12580" y="288792"/>
                    <a:pt x="19690" y="265820"/>
                    <a:pt x="31176" y="234643"/>
                  </a:cubicBezTo>
                  <a:cubicBezTo>
                    <a:pt x="57430" y="160258"/>
                    <a:pt x="104468" y="28989"/>
                    <a:pt x="113220" y="0"/>
                  </a:cubicBezTo>
                  <a:close/>
                </a:path>
              </a:pathLst>
            </a:custGeom>
            <a:solidFill>
              <a:srgbClr val="F9A687"/>
            </a:solidFill>
            <a:ln w="4506" cap="flat">
              <a:noFill/>
              <a:prstDash val="solid"/>
              <a:miter/>
            </a:ln>
          </p:spPr>
          <p:txBody>
            <a:bodyPr rtlCol="0" anchor="ctr"/>
            <a:lstStyle/>
            <a:p>
              <a:endParaRPr lang="en-US">
                <a:cs typeface="B Nazanin" panose="00000700000000000000" pitchFamily="2" charset="-78"/>
              </a:endParaRPr>
            </a:p>
          </p:txBody>
        </p:sp>
        <p:sp>
          <p:nvSpPr>
            <p:cNvPr id="68" name="Freeform: Shape 67">
              <a:extLst>
                <a:ext uri="{FF2B5EF4-FFF2-40B4-BE49-F238E27FC236}">
                  <a16:creationId xmlns:a16="http://schemas.microsoft.com/office/drawing/2014/main" id="{EB930DEA-1086-42BB-AC01-12B3DA160182}"/>
                </a:ext>
              </a:extLst>
            </p:cNvPr>
            <p:cNvSpPr/>
            <p:nvPr/>
          </p:nvSpPr>
          <p:spPr>
            <a:xfrm>
              <a:off x="2887063" y="1919297"/>
              <a:ext cx="774718" cy="249016"/>
            </a:xfrm>
            <a:custGeom>
              <a:avLst/>
              <a:gdLst>
                <a:gd name="connsiteX0" fmla="*/ 1230630 w 1333500"/>
                <a:gd name="connsiteY0" fmla="*/ 276508 h 428625"/>
                <a:gd name="connsiteX1" fmla="*/ 1150620 w 1333500"/>
                <a:gd name="connsiteY1" fmla="*/ 206975 h 428625"/>
                <a:gd name="connsiteX2" fmla="*/ 982028 w 1333500"/>
                <a:gd name="connsiteY2" fmla="*/ 91723 h 428625"/>
                <a:gd name="connsiteX3" fmla="*/ 752475 w 1333500"/>
                <a:gd name="connsiteY3" fmla="*/ 283 h 428625"/>
                <a:gd name="connsiteX4" fmla="*/ 647700 w 1333500"/>
                <a:gd name="connsiteY4" fmla="*/ 26000 h 428625"/>
                <a:gd name="connsiteX5" fmla="*/ 603885 w 1333500"/>
                <a:gd name="connsiteY5" fmla="*/ 46955 h 428625"/>
                <a:gd name="connsiteX6" fmla="*/ 436245 w 1333500"/>
                <a:gd name="connsiteY6" fmla="*/ 119345 h 428625"/>
                <a:gd name="connsiteX7" fmla="*/ 383858 w 1333500"/>
                <a:gd name="connsiteY7" fmla="*/ 133633 h 428625"/>
                <a:gd name="connsiteX8" fmla="*/ 304800 w 1333500"/>
                <a:gd name="connsiteY8" fmla="*/ 155540 h 428625"/>
                <a:gd name="connsiteX9" fmla="*/ 251460 w 1333500"/>
                <a:gd name="connsiteY9" fmla="*/ 172685 h 428625"/>
                <a:gd name="connsiteX10" fmla="*/ 131445 w 1333500"/>
                <a:gd name="connsiteY10" fmla="*/ 224120 h 428625"/>
                <a:gd name="connsiteX11" fmla="*/ 25718 w 1333500"/>
                <a:gd name="connsiteY11" fmla="*/ 301273 h 428625"/>
                <a:gd name="connsiteX12" fmla="*/ 0 w 1333500"/>
                <a:gd name="connsiteY12" fmla="*/ 328895 h 428625"/>
                <a:gd name="connsiteX13" fmla="*/ 24765 w 1333500"/>
                <a:gd name="connsiteY13" fmla="*/ 321275 h 428625"/>
                <a:gd name="connsiteX14" fmla="*/ 68580 w 1333500"/>
                <a:gd name="connsiteY14" fmla="*/ 309845 h 428625"/>
                <a:gd name="connsiteX15" fmla="*/ 93345 w 1333500"/>
                <a:gd name="connsiteY15" fmla="*/ 303178 h 428625"/>
                <a:gd name="connsiteX16" fmla="*/ 229553 w 1333500"/>
                <a:gd name="connsiteY16" fmla="*/ 291748 h 428625"/>
                <a:gd name="connsiteX17" fmla="*/ 270510 w 1333500"/>
                <a:gd name="connsiteY17" fmla="*/ 315560 h 428625"/>
                <a:gd name="connsiteX18" fmla="*/ 280988 w 1333500"/>
                <a:gd name="connsiteY18" fmla="*/ 329848 h 428625"/>
                <a:gd name="connsiteX19" fmla="*/ 285750 w 1333500"/>
                <a:gd name="connsiteY19" fmla="*/ 338420 h 428625"/>
                <a:gd name="connsiteX20" fmla="*/ 301943 w 1333500"/>
                <a:gd name="connsiteY20" fmla="*/ 356518 h 428625"/>
                <a:gd name="connsiteX21" fmla="*/ 322898 w 1333500"/>
                <a:gd name="connsiteY21" fmla="*/ 365090 h 428625"/>
                <a:gd name="connsiteX22" fmla="*/ 367665 w 1333500"/>
                <a:gd name="connsiteY22" fmla="*/ 359375 h 428625"/>
                <a:gd name="connsiteX23" fmla="*/ 371475 w 1333500"/>
                <a:gd name="connsiteY23" fmla="*/ 357470 h 428625"/>
                <a:gd name="connsiteX24" fmla="*/ 389573 w 1333500"/>
                <a:gd name="connsiteY24" fmla="*/ 356518 h 428625"/>
                <a:gd name="connsiteX25" fmla="*/ 397193 w 1333500"/>
                <a:gd name="connsiteY25" fmla="*/ 357470 h 428625"/>
                <a:gd name="connsiteX26" fmla="*/ 426720 w 1333500"/>
                <a:gd name="connsiteY26" fmla="*/ 352708 h 428625"/>
                <a:gd name="connsiteX27" fmla="*/ 456248 w 1333500"/>
                <a:gd name="connsiteY27" fmla="*/ 348898 h 428625"/>
                <a:gd name="connsiteX28" fmla="*/ 541973 w 1333500"/>
                <a:gd name="connsiteY28" fmla="*/ 350803 h 428625"/>
                <a:gd name="connsiteX29" fmla="*/ 674370 w 1333500"/>
                <a:gd name="connsiteY29" fmla="*/ 409858 h 428625"/>
                <a:gd name="connsiteX30" fmla="*/ 674370 w 1333500"/>
                <a:gd name="connsiteY30" fmla="*/ 416525 h 428625"/>
                <a:gd name="connsiteX31" fmla="*/ 701993 w 1333500"/>
                <a:gd name="connsiteY31" fmla="*/ 436528 h 428625"/>
                <a:gd name="connsiteX32" fmla="*/ 1025843 w 1333500"/>
                <a:gd name="connsiteY32" fmla="*/ 414620 h 428625"/>
                <a:gd name="connsiteX33" fmla="*/ 1026795 w 1333500"/>
                <a:gd name="connsiteY33" fmla="*/ 413668 h 428625"/>
                <a:gd name="connsiteX34" fmla="*/ 1044893 w 1333500"/>
                <a:gd name="connsiteY34" fmla="*/ 415573 h 428625"/>
                <a:gd name="connsiteX35" fmla="*/ 1095375 w 1333500"/>
                <a:gd name="connsiteY35" fmla="*/ 413668 h 428625"/>
                <a:gd name="connsiteX36" fmla="*/ 1098233 w 1333500"/>
                <a:gd name="connsiteY36" fmla="*/ 411763 h 428625"/>
                <a:gd name="connsiteX37" fmla="*/ 1220153 w 1333500"/>
                <a:gd name="connsiteY37" fmla="*/ 406048 h 428625"/>
                <a:gd name="connsiteX38" fmla="*/ 1234440 w 1333500"/>
                <a:gd name="connsiteY38" fmla="*/ 406048 h 428625"/>
                <a:gd name="connsiteX39" fmla="*/ 1300163 w 1333500"/>
                <a:gd name="connsiteY39" fmla="*/ 407000 h 428625"/>
                <a:gd name="connsiteX40" fmla="*/ 1338263 w 1333500"/>
                <a:gd name="connsiteY40" fmla="*/ 389855 h 428625"/>
                <a:gd name="connsiteX41" fmla="*/ 1230630 w 1333500"/>
                <a:gd name="connsiteY41" fmla="*/ 276508 h 42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333500" h="428625">
                  <a:moveTo>
                    <a:pt x="1230630" y="276508"/>
                  </a:moveTo>
                  <a:cubicBezTo>
                    <a:pt x="1210628" y="252695"/>
                    <a:pt x="1152525" y="212690"/>
                    <a:pt x="1150620" y="206975"/>
                  </a:cubicBezTo>
                  <a:cubicBezTo>
                    <a:pt x="1094423" y="168875"/>
                    <a:pt x="1039178" y="128870"/>
                    <a:pt x="982028" y="91723"/>
                  </a:cubicBezTo>
                  <a:cubicBezTo>
                    <a:pt x="927735" y="56480"/>
                    <a:pt x="766763" y="283"/>
                    <a:pt x="752475" y="283"/>
                  </a:cubicBezTo>
                  <a:cubicBezTo>
                    <a:pt x="714375" y="-1622"/>
                    <a:pt x="680085" y="5998"/>
                    <a:pt x="647700" y="26000"/>
                  </a:cubicBezTo>
                  <a:cubicBezTo>
                    <a:pt x="636270" y="34573"/>
                    <a:pt x="609600" y="43145"/>
                    <a:pt x="603885" y="46955"/>
                  </a:cubicBezTo>
                  <a:cubicBezTo>
                    <a:pt x="550545" y="76483"/>
                    <a:pt x="498158" y="107915"/>
                    <a:pt x="436245" y="119345"/>
                  </a:cubicBezTo>
                  <a:cubicBezTo>
                    <a:pt x="436245" y="119345"/>
                    <a:pt x="392430" y="128870"/>
                    <a:pt x="383858" y="133633"/>
                  </a:cubicBezTo>
                  <a:cubicBezTo>
                    <a:pt x="374333" y="140300"/>
                    <a:pt x="315278" y="150778"/>
                    <a:pt x="304800" y="155540"/>
                  </a:cubicBezTo>
                  <a:cubicBezTo>
                    <a:pt x="292418" y="162208"/>
                    <a:pt x="257175" y="171733"/>
                    <a:pt x="251460" y="172685"/>
                  </a:cubicBezTo>
                  <a:cubicBezTo>
                    <a:pt x="239078" y="175543"/>
                    <a:pt x="153353" y="200308"/>
                    <a:pt x="131445" y="224120"/>
                  </a:cubicBezTo>
                  <a:cubicBezTo>
                    <a:pt x="110490" y="241265"/>
                    <a:pt x="56198" y="268888"/>
                    <a:pt x="25718" y="301273"/>
                  </a:cubicBezTo>
                  <a:cubicBezTo>
                    <a:pt x="19050" y="307940"/>
                    <a:pt x="9525" y="312703"/>
                    <a:pt x="0" y="328895"/>
                  </a:cubicBezTo>
                  <a:cubicBezTo>
                    <a:pt x="6668" y="321275"/>
                    <a:pt x="20955" y="323180"/>
                    <a:pt x="24765" y="321275"/>
                  </a:cubicBezTo>
                  <a:cubicBezTo>
                    <a:pt x="39053" y="317465"/>
                    <a:pt x="53340" y="313655"/>
                    <a:pt x="68580" y="309845"/>
                  </a:cubicBezTo>
                  <a:cubicBezTo>
                    <a:pt x="76200" y="307940"/>
                    <a:pt x="84773" y="306035"/>
                    <a:pt x="93345" y="303178"/>
                  </a:cubicBezTo>
                  <a:cubicBezTo>
                    <a:pt x="143828" y="286985"/>
                    <a:pt x="183833" y="282223"/>
                    <a:pt x="229553" y="291748"/>
                  </a:cubicBezTo>
                  <a:cubicBezTo>
                    <a:pt x="249555" y="295558"/>
                    <a:pt x="260985" y="303178"/>
                    <a:pt x="270510" y="315560"/>
                  </a:cubicBezTo>
                  <a:cubicBezTo>
                    <a:pt x="275273" y="320323"/>
                    <a:pt x="278130" y="323180"/>
                    <a:pt x="280988" y="329848"/>
                  </a:cubicBezTo>
                  <a:cubicBezTo>
                    <a:pt x="281940" y="332705"/>
                    <a:pt x="284798" y="336515"/>
                    <a:pt x="285750" y="338420"/>
                  </a:cubicBezTo>
                  <a:cubicBezTo>
                    <a:pt x="291465" y="345088"/>
                    <a:pt x="296228" y="351755"/>
                    <a:pt x="301943" y="356518"/>
                  </a:cubicBezTo>
                  <a:cubicBezTo>
                    <a:pt x="308610" y="361280"/>
                    <a:pt x="315278" y="364138"/>
                    <a:pt x="322898" y="365090"/>
                  </a:cubicBezTo>
                  <a:cubicBezTo>
                    <a:pt x="333375" y="366043"/>
                    <a:pt x="345758" y="365090"/>
                    <a:pt x="367665" y="359375"/>
                  </a:cubicBezTo>
                  <a:cubicBezTo>
                    <a:pt x="368618" y="359375"/>
                    <a:pt x="371475" y="358423"/>
                    <a:pt x="371475" y="357470"/>
                  </a:cubicBezTo>
                  <a:cubicBezTo>
                    <a:pt x="374333" y="354613"/>
                    <a:pt x="382905" y="353660"/>
                    <a:pt x="389573" y="356518"/>
                  </a:cubicBezTo>
                  <a:cubicBezTo>
                    <a:pt x="392430" y="358423"/>
                    <a:pt x="394335" y="358423"/>
                    <a:pt x="397193" y="357470"/>
                  </a:cubicBezTo>
                  <a:cubicBezTo>
                    <a:pt x="397193" y="357470"/>
                    <a:pt x="421005" y="356518"/>
                    <a:pt x="426720" y="352708"/>
                  </a:cubicBezTo>
                  <a:cubicBezTo>
                    <a:pt x="436245" y="345088"/>
                    <a:pt x="446723" y="347945"/>
                    <a:pt x="456248" y="348898"/>
                  </a:cubicBezTo>
                  <a:cubicBezTo>
                    <a:pt x="484823" y="349850"/>
                    <a:pt x="513398" y="350803"/>
                    <a:pt x="541973" y="350803"/>
                  </a:cubicBezTo>
                  <a:cubicBezTo>
                    <a:pt x="592455" y="355565"/>
                    <a:pt x="640080" y="368900"/>
                    <a:pt x="674370" y="409858"/>
                  </a:cubicBezTo>
                  <a:cubicBezTo>
                    <a:pt x="674370" y="412715"/>
                    <a:pt x="674370" y="414620"/>
                    <a:pt x="674370" y="416525"/>
                  </a:cubicBezTo>
                  <a:cubicBezTo>
                    <a:pt x="674370" y="431765"/>
                    <a:pt x="681990" y="437480"/>
                    <a:pt x="701993" y="436528"/>
                  </a:cubicBezTo>
                  <a:cubicBezTo>
                    <a:pt x="809625" y="427955"/>
                    <a:pt x="918210" y="422240"/>
                    <a:pt x="1025843" y="414620"/>
                  </a:cubicBezTo>
                  <a:cubicBezTo>
                    <a:pt x="1025843" y="414620"/>
                    <a:pt x="1026795" y="413668"/>
                    <a:pt x="1026795" y="413668"/>
                  </a:cubicBezTo>
                  <a:cubicBezTo>
                    <a:pt x="1032510" y="414620"/>
                    <a:pt x="1039178" y="414620"/>
                    <a:pt x="1044893" y="415573"/>
                  </a:cubicBezTo>
                  <a:cubicBezTo>
                    <a:pt x="1062038" y="414620"/>
                    <a:pt x="1078230" y="414620"/>
                    <a:pt x="1095375" y="413668"/>
                  </a:cubicBezTo>
                  <a:cubicBezTo>
                    <a:pt x="1096328" y="413668"/>
                    <a:pt x="1098233" y="412715"/>
                    <a:pt x="1098233" y="411763"/>
                  </a:cubicBezTo>
                  <a:cubicBezTo>
                    <a:pt x="1139190" y="408905"/>
                    <a:pt x="1180148" y="407000"/>
                    <a:pt x="1220153" y="406048"/>
                  </a:cubicBezTo>
                  <a:cubicBezTo>
                    <a:pt x="1224915" y="406048"/>
                    <a:pt x="1229678" y="405095"/>
                    <a:pt x="1234440" y="406048"/>
                  </a:cubicBezTo>
                  <a:cubicBezTo>
                    <a:pt x="1256348" y="406048"/>
                    <a:pt x="1278255" y="406048"/>
                    <a:pt x="1300163" y="407000"/>
                  </a:cubicBezTo>
                  <a:cubicBezTo>
                    <a:pt x="1316355" y="409858"/>
                    <a:pt x="1329690" y="406048"/>
                    <a:pt x="1338263" y="389855"/>
                  </a:cubicBezTo>
                  <a:cubicBezTo>
                    <a:pt x="1303973" y="350803"/>
                    <a:pt x="1272540" y="309845"/>
                    <a:pt x="1230630" y="276508"/>
                  </a:cubicBezTo>
                  <a:close/>
                </a:path>
              </a:pathLst>
            </a:custGeom>
            <a:solidFill>
              <a:srgbClr val="603907"/>
            </a:solidFill>
            <a:ln w="9525" cap="flat">
              <a:noFill/>
              <a:prstDash val="solid"/>
              <a:miter/>
            </a:ln>
          </p:spPr>
          <p:txBody>
            <a:bodyPr rtlCol="0" anchor="ctr"/>
            <a:lstStyle/>
            <a:p>
              <a:endParaRPr lang="en-US">
                <a:cs typeface="B Nazanin" panose="00000700000000000000" pitchFamily="2" charset="-78"/>
              </a:endParaRPr>
            </a:p>
          </p:txBody>
        </p:sp>
      </p:grpSp>
      <p:grpSp>
        <p:nvGrpSpPr>
          <p:cNvPr id="69" name="Group 68">
            <a:extLst>
              <a:ext uri="{FF2B5EF4-FFF2-40B4-BE49-F238E27FC236}">
                <a16:creationId xmlns:a16="http://schemas.microsoft.com/office/drawing/2014/main" id="{3A389644-0601-4CC4-BC97-065EC43189A2}"/>
              </a:ext>
            </a:extLst>
          </p:cNvPr>
          <p:cNvGrpSpPr>
            <a:grpSpLocks noChangeAspect="1"/>
          </p:cNvGrpSpPr>
          <p:nvPr/>
        </p:nvGrpSpPr>
        <p:grpSpPr>
          <a:xfrm>
            <a:off x="412921" y="1047894"/>
            <a:ext cx="1727490" cy="5472244"/>
            <a:chOff x="5716900" y="189000"/>
            <a:chExt cx="2044833" cy="6477496"/>
          </a:xfrm>
          <a:solidFill>
            <a:schemeClr val="accent1"/>
          </a:solidFill>
        </p:grpSpPr>
        <p:sp>
          <p:nvSpPr>
            <p:cNvPr id="70" name="Freeform 23">
              <a:extLst>
                <a:ext uri="{FF2B5EF4-FFF2-40B4-BE49-F238E27FC236}">
                  <a16:creationId xmlns:a16="http://schemas.microsoft.com/office/drawing/2014/main" id="{8A466ABF-AA6A-4503-80AE-C2829B220401}"/>
                </a:ext>
              </a:extLst>
            </p:cNvPr>
            <p:cNvSpPr>
              <a:spLocks noChangeAspect="1"/>
            </p:cNvSpPr>
            <p:nvPr/>
          </p:nvSpPr>
          <p:spPr>
            <a:xfrm flipH="1">
              <a:off x="5716900" y="5586496"/>
              <a:ext cx="1677800" cy="1080000"/>
            </a:xfrm>
            <a:custGeom>
              <a:avLst/>
              <a:gdLst/>
              <a:ahLst/>
              <a:cxnLst/>
              <a:rect l="l" t="t" r="r" b="b"/>
              <a:pathLst>
                <a:path w="1677800" h="1080000">
                  <a:moveTo>
                    <a:pt x="405990" y="0"/>
                  </a:moveTo>
                  <a:lnTo>
                    <a:pt x="14920" y="0"/>
                  </a:lnTo>
                  <a:cubicBezTo>
                    <a:pt x="19605" y="40861"/>
                    <a:pt x="26348" y="78676"/>
                    <a:pt x="34570" y="112368"/>
                  </a:cubicBezTo>
                  <a:cubicBezTo>
                    <a:pt x="56813" y="198254"/>
                    <a:pt x="-16492" y="426415"/>
                    <a:pt x="3492" y="516654"/>
                  </a:cubicBezTo>
                  <a:cubicBezTo>
                    <a:pt x="35886" y="602873"/>
                    <a:pt x="36262" y="644518"/>
                    <a:pt x="67996" y="716963"/>
                  </a:cubicBezTo>
                  <a:cubicBezTo>
                    <a:pt x="82935" y="759571"/>
                    <a:pt x="3595" y="835901"/>
                    <a:pt x="12035" y="880935"/>
                  </a:cubicBezTo>
                  <a:cubicBezTo>
                    <a:pt x="41943" y="992172"/>
                    <a:pt x="160178" y="1029192"/>
                    <a:pt x="283931" y="1072154"/>
                  </a:cubicBezTo>
                  <a:cubicBezTo>
                    <a:pt x="540578" y="1100381"/>
                    <a:pt x="654781" y="1048819"/>
                    <a:pt x="559322" y="975547"/>
                  </a:cubicBezTo>
                  <a:cubicBezTo>
                    <a:pt x="436895" y="872565"/>
                    <a:pt x="421362" y="856532"/>
                    <a:pt x="327639" y="743522"/>
                  </a:cubicBezTo>
                  <a:cubicBezTo>
                    <a:pt x="314896" y="682482"/>
                    <a:pt x="322099" y="585132"/>
                    <a:pt x="366827" y="494613"/>
                  </a:cubicBezTo>
                  <a:cubicBezTo>
                    <a:pt x="388784" y="396535"/>
                    <a:pt x="334869" y="246001"/>
                    <a:pt x="354121" y="198669"/>
                  </a:cubicBezTo>
                  <a:cubicBezTo>
                    <a:pt x="371449" y="145407"/>
                    <a:pt x="389780" y="75715"/>
                    <a:pt x="405990" y="0"/>
                  </a:cubicBezTo>
                  <a:close/>
                  <a:moveTo>
                    <a:pt x="1188635" y="0"/>
                  </a:moveTo>
                  <a:lnTo>
                    <a:pt x="822159" y="0"/>
                  </a:lnTo>
                  <a:cubicBezTo>
                    <a:pt x="826325" y="117417"/>
                    <a:pt x="829883" y="229278"/>
                    <a:pt x="824855" y="297516"/>
                  </a:cubicBezTo>
                  <a:cubicBezTo>
                    <a:pt x="828187" y="395859"/>
                    <a:pt x="899040" y="428947"/>
                    <a:pt x="874015" y="453628"/>
                  </a:cubicBezTo>
                  <a:cubicBezTo>
                    <a:pt x="794935" y="508734"/>
                    <a:pt x="897970" y="570621"/>
                    <a:pt x="844953" y="639996"/>
                  </a:cubicBezTo>
                  <a:cubicBezTo>
                    <a:pt x="828354" y="663075"/>
                    <a:pt x="869609" y="691667"/>
                    <a:pt x="861274" y="717502"/>
                  </a:cubicBezTo>
                  <a:cubicBezTo>
                    <a:pt x="858163" y="765703"/>
                    <a:pt x="821384" y="864430"/>
                    <a:pt x="870069" y="890591"/>
                  </a:cubicBezTo>
                  <a:cubicBezTo>
                    <a:pt x="1027088" y="956498"/>
                    <a:pt x="1111591" y="1017224"/>
                    <a:pt x="1271200" y="1041692"/>
                  </a:cubicBezTo>
                  <a:cubicBezTo>
                    <a:pt x="1421068" y="1058498"/>
                    <a:pt x="1596837" y="1072717"/>
                    <a:pt x="1656062" y="1050676"/>
                  </a:cubicBezTo>
                  <a:cubicBezTo>
                    <a:pt x="1693035" y="1020314"/>
                    <a:pt x="1679483" y="943603"/>
                    <a:pt x="1640658" y="913901"/>
                  </a:cubicBezTo>
                  <a:cubicBezTo>
                    <a:pt x="1417953" y="775424"/>
                    <a:pt x="1164022" y="643347"/>
                    <a:pt x="1205563" y="584990"/>
                  </a:cubicBezTo>
                  <a:cubicBezTo>
                    <a:pt x="1270516" y="495899"/>
                    <a:pt x="1246641" y="485610"/>
                    <a:pt x="1224312" y="467932"/>
                  </a:cubicBezTo>
                  <a:cubicBezTo>
                    <a:pt x="1176229" y="446071"/>
                    <a:pt x="1168262" y="421787"/>
                    <a:pt x="1188836" y="379042"/>
                  </a:cubicBezTo>
                  <a:cubicBezTo>
                    <a:pt x="1216542" y="318917"/>
                    <a:pt x="1210581" y="266563"/>
                    <a:pt x="1178720" y="198669"/>
                  </a:cubicBezTo>
                  <a:cubicBezTo>
                    <a:pt x="1164609" y="142192"/>
                    <a:pt x="1169753" y="86082"/>
                    <a:pt x="1188635"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71" name="Freeform 24">
              <a:extLst>
                <a:ext uri="{FF2B5EF4-FFF2-40B4-BE49-F238E27FC236}">
                  <a16:creationId xmlns:a16="http://schemas.microsoft.com/office/drawing/2014/main" id="{2EF188B5-228C-4B1F-8F77-BE27349DE151}"/>
                </a:ext>
              </a:extLst>
            </p:cNvPr>
            <p:cNvSpPr>
              <a:spLocks noChangeAspect="1"/>
            </p:cNvSpPr>
            <p:nvPr/>
          </p:nvSpPr>
          <p:spPr>
            <a:xfrm flipH="1">
              <a:off x="6019147" y="4509000"/>
              <a:ext cx="1376807" cy="1080000"/>
            </a:xfrm>
            <a:custGeom>
              <a:avLst/>
              <a:gdLst/>
              <a:ahLst/>
              <a:cxnLst/>
              <a:rect l="l" t="t" r="r" b="b"/>
              <a:pathLst>
                <a:path w="1376807" h="1080000">
                  <a:moveTo>
                    <a:pt x="624339" y="0"/>
                  </a:moveTo>
                  <a:lnTo>
                    <a:pt x="127193" y="0"/>
                  </a:lnTo>
                  <a:cubicBezTo>
                    <a:pt x="109123" y="58470"/>
                    <a:pt x="161935" y="118842"/>
                    <a:pt x="129399" y="139055"/>
                  </a:cubicBezTo>
                  <a:cubicBezTo>
                    <a:pt x="78465" y="177453"/>
                    <a:pt x="124181" y="231720"/>
                    <a:pt x="100910" y="269789"/>
                  </a:cubicBezTo>
                  <a:cubicBezTo>
                    <a:pt x="5954" y="483070"/>
                    <a:pt x="-18596" y="835256"/>
                    <a:pt x="13088" y="1080000"/>
                  </a:cubicBezTo>
                  <a:lnTo>
                    <a:pt x="404158" y="1080000"/>
                  </a:lnTo>
                  <a:cubicBezTo>
                    <a:pt x="442184" y="908174"/>
                    <a:pt x="470765" y="705566"/>
                    <a:pt x="457854" y="595381"/>
                  </a:cubicBezTo>
                  <a:cubicBezTo>
                    <a:pt x="449621" y="550671"/>
                    <a:pt x="511134" y="530620"/>
                    <a:pt x="502312" y="497614"/>
                  </a:cubicBezTo>
                  <a:cubicBezTo>
                    <a:pt x="487977" y="466779"/>
                    <a:pt x="481413" y="454072"/>
                    <a:pt x="495566" y="433596"/>
                  </a:cubicBezTo>
                  <a:cubicBezTo>
                    <a:pt x="504111" y="396469"/>
                    <a:pt x="538832" y="394329"/>
                    <a:pt x="561150" y="346512"/>
                  </a:cubicBezTo>
                  <a:cubicBezTo>
                    <a:pt x="571249" y="299677"/>
                    <a:pt x="539910" y="268762"/>
                    <a:pt x="562958" y="218234"/>
                  </a:cubicBezTo>
                  <a:cubicBezTo>
                    <a:pt x="587661" y="145363"/>
                    <a:pt x="607863" y="71522"/>
                    <a:pt x="624339" y="0"/>
                  </a:cubicBezTo>
                  <a:close/>
                  <a:moveTo>
                    <a:pt x="1372033" y="0"/>
                  </a:moveTo>
                  <a:lnTo>
                    <a:pt x="880103" y="0"/>
                  </a:lnTo>
                  <a:cubicBezTo>
                    <a:pt x="879880" y="17298"/>
                    <a:pt x="883247" y="33852"/>
                    <a:pt x="892867" y="48518"/>
                  </a:cubicBezTo>
                  <a:cubicBezTo>
                    <a:pt x="930548" y="84866"/>
                    <a:pt x="866295" y="101931"/>
                    <a:pt x="868160" y="143789"/>
                  </a:cubicBezTo>
                  <a:cubicBezTo>
                    <a:pt x="872106" y="192834"/>
                    <a:pt x="917376" y="208817"/>
                    <a:pt x="904792" y="257864"/>
                  </a:cubicBezTo>
                  <a:cubicBezTo>
                    <a:pt x="864280" y="356188"/>
                    <a:pt x="849667" y="521848"/>
                    <a:pt x="822105" y="653841"/>
                  </a:cubicBezTo>
                  <a:cubicBezTo>
                    <a:pt x="807236" y="733337"/>
                    <a:pt x="814397" y="912334"/>
                    <a:pt x="820327" y="1080000"/>
                  </a:cubicBezTo>
                  <a:lnTo>
                    <a:pt x="1186803" y="1080000"/>
                  </a:lnTo>
                  <a:cubicBezTo>
                    <a:pt x="1189377" y="1066045"/>
                    <a:pt x="1192698" y="1051397"/>
                    <a:pt x="1196339" y="1035844"/>
                  </a:cubicBezTo>
                  <a:cubicBezTo>
                    <a:pt x="1211172" y="931891"/>
                    <a:pt x="1260788" y="736716"/>
                    <a:pt x="1239989" y="629875"/>
                  </a:cubicBezTo>
                  <a:cubicBezTo>
                    <a:pt x="1229549" y="590371"/>
                    <a:pt x="1298967" y="576349"/>
                    <a:pt x="1250241" y="482857"/>
                  </a:cubicBezTo>
                  <a:cubicBezTo>
                    <a:pt x="1240218" y="455170"/>
                    <a:pt x="1304579" y="441259"/>
                    <a:pt x="1308330" y="413573"/>
                  </a:cubicBezTo>
                  <a:cubicBezTo>
                    <a:pt x="1321131" y="312306"/>
                    <a:pt x="1332498" y="304657"/>
                    <a:pt x="1366794" y="210830"/>
                  </a:cubicBezTo>
                  <a:cubicBezTo>
                    <a:pt x="1387798" y="141891"/>
                    <a:pt x="1368703" y="57481"/>
                    <a:pt x="1372033"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dirty="0">
                <a:cs typeface="B Nazanin" panose="00000700000000000000" pitchFamily="2" charset="-78"/>
              </a:endParaRPr>
            </a:p>
          </p:txBody>
        </p:sp>
        <p:sp>
          <p:nvSpPr>
            <p:cNvPr id="72" name="Freeform 25">
              <a:extLst>
                <a:ext uri="{FF2B5EF4-FFF2-40B4-BE49-F238E27FC236}">
                  <a16:creationId xmlns:a16="http://schemas.microsoft.com/office/drawing/2014/main" id="{EEF25DFB-CAB7-4C0D-8F12-57EF3B129FAC}"/>
                </a:ext>
              </a:extLst>
            </p:cNvPr>
            <p:cNvSpPr>
              <a:spLocks noChangeAspect="1"/>
            </p:cNvSpPr>
            <p:nvPr/>
          </p:nvSpPr>
          <p:spPr>
            <a:xfrm flipH="1">
              <a:off x="5855893" y="3429000"/>
              <a:ext cx="1637989" cy="1080000"/>
            </a:xfrm>
            <a:custGeom>
              <a:avLst/>
              <a:gdLst/>
              <a:ahLst/>
              <a:cxnLst/>
              <a:rect l="l" t="t" r="r" b="b"/>
              <a:pathLst>
                <a:path w="1637989" h="1080000">
                  <a:moveTo>
                    <a:pt x="1581228" y="0"/>
                  </a:moveTo>
                  <a:lnTo>
                    <a:pt x="14898" y="0"/>
                  </a:lnTo>
                  <a:cubicBezTo>
                    <a:pt x="7741" y="70595"/>
                    <a:pt x="2484" y="130483"/>
                    <a:pt x="0" y="171730"/>
                  </a:cubicBezTo>
                  <a:cubicBezTo>
                    <a:pt x="8970" y="270077"/>
                    <a:pt x="141878" y="236077"/>
                    <a:pt x="121535" y="324397"/>
                  </a:cubicBezTo>
                  <a:cubicBezTo>
                    <a:pt x="66652" y="496577"/>
                    <a:pt x="180570" y="498359"/>
                    <a:pt x="173143" y="544398"/>
                  </a:cubicBezTo>
                  <a:cubicBezTo>
                    <a:pt x="137813" y="748412"/>
                    <a:pt x="238554" y="849452"/>
                    <a:pt x="228097" y="903607"/>
                  </a:cubicBezTo>
                  <a:cubicBezTo>
                    <a:pt x="185459" y="993082"/>
                    <a:pt x="254276" y="1034203"/>
                    <a:pt x="235867" y="1051228"/>
                  </a:cubicBezTo>
                  <a:cubicBezTo>
                    <a:pt x="228442" y="1060601"/>
                    <a:pt x="223626" y="1070209"/>
                    <a:pt x="221169" y="1080000"/>
                  </a:cubicBezTo>
                  <a:lnTo>
                    <a:pt x="718315" y="1080000"/>
                  </a:lnTo>
                  <a:cubicBezTo>
                    <a:pt x="785005" y="804481"/>
                    <a:pt x="804830" y="565660"/>
                    <a:pt x="859097" y="561924"/>
                  </a:cubicBezTo>
                  <a:cubicBezTo>
                    <a:pt x="964079" y="553426"/>
                    <a:pt x="908245" y="814820"/>
                    <a:pt x="983003" y="929696"/>
                  </a:cubicBezTo>
                  <a:cubicBezTo>
                    <a:pt x="1007464" y="963054"/>
                    <a:pt x="973827" y="1025251"/>
                    <a:pt x="974079" y="1080000"/>
                  </a:cubicBezTo>
                  <a:lnTo>
                    <a:pt x="1466009" y="1080000"/>
                  </a:lnTo>
                  <a:cubicBezTo>
                    <a:pt x="1466755" y="1061368"/>
                    <a:pt x="1470077" y="1045572"/>
                    <a:pt x="1477840" y="1034038"/>
                  </a:cubicBezTo>
                  <a:cubicBezTo>
                    <a:pt x="1495851" y="929912"/>
                    <a:pt x="1488979" y="803475"/>
                    <a:pt x="1489060" y="651527"/>
                  </a:cubicBezTo>
                  <a:cubicBezTo>
                    <a:pt x="1489523" y="478810"/>
                    <a:pt x="1501667" y="415527"/>
                    <a:pt x="1471712" y="250910"/>
                  </a:cubicBezTo>
                  <a:cubicBezTo>
                    <a:pt x="1554481" y="196934"/>
                    <a:pt x="1657191" y="236991"/>
                    <a:pt x="1634895" y="166833"/>
                  </a:cubicBezTo>
                  <a:cubicBezTo>
                    <a:pt x="1619175" y="115995"/>
                    <a:pt x="1600950" y="59533"/>
                    <a:pt x="1581228"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dirty="0">
                <a:cs typeface="B Nazanin" panose="00000700000000000000" pitchFamily="2" charset="-78"/>
              </a:endParaRPr>
            </a:p>
          </p:txBody>
        </p:sp>
        <p:sp>
          <p:nvSpPr>
            <p:cNvPr id="73" name="Freeform 26">
              <a:extLst>
                <a:ext uri="{FF2B5EF4-FFF2-40B4-BE49-F238E27FC236}">
                  <a16:creationId xmlns:a16="http://schemas.microsoft.com/office/drawing/2014/main" id="{B7E6FC58-BA81-47EC-9704-DA388E6D29E1}"/>
                </a:ext>
              </a:extLst>
            </p:cNvPr>
            <p:cNvSpPr>
              <a:spLocks noChangeAspect="1"/>
            </p:cNvSpPr>
            <p:nvPr/>
          </p:nvSpPr>
          <p:spPr>
            <a:xfrm flipH="1">
              <a:off x="5805997" y="2350106"/>
              <a:ext cx="1917474" cy="1080000"/>
            </a:xfrm>
            <a:custGeom>
              <a:avLst/>
              <a:gdLst/>
              <a:ahLst/>
              <a:cxnLst/>
              <a:rect l="l" t="t" r="r" b="b"/>
              <a:pathLst>
                <a:path w="1917474" h="1080000">
                  <a:moveTo>
                    <a:pt x="1917474" y="0"/>
                  </a:moveTo>
                  <a:lnTo>
                    <a:pt x="0" y="0"/>
                  </a:lnTo>
                  <a:cubicBezTo>
                    <a:pt x="64046" y="206244"/>
                    <a:pt x="170600" y="189898"/>
                    <a:pt x="339667" y="296160"/>
                  </a:cubicBezTo>
                  <a:cubicBezTo>
                    <a:pt x="313133" y="471359"/>
                    <a:pt x="268077" y="838410"/>
                    <a:pt x="244076" y="1080000"/>
                  </a:cubicBezTo>
                  <a:lnTo>
                    <a:pt x="1810406" y="1080000"/>
                  </a:lnTo>
                  <a:cubicBezTo>
                    <a:pt x="1707448" y="766922"/>
                    <a:pt x="1566054" y="368071"/>
                    <a:pt x="1548391" y="248688"/>
                  </a:cubicBezTo>
                  <a:cubicBezTo>
                    <a:pt x="1667467" y="235938"/>
                    <a:pt x="1874282" y="233670"/>
                    <a:pt x="1915736" y="4026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dirty="0">
                <a:cs typeface="B Nazanin" panose="00000700000000000000" pitchFamily="2" charset="-78"/>
              </a:endParaRPr>
            </a:p>
          </p:txBody>
        </p:sp>
        <p:sp>
          <p:nvSpPr>
            <p:cNvPr id="74" name="Freeform 27">
              <a:extLst>
                <a:ext uri="{FF2B5EF4-FFF2-40B4-BE49-F238E27FC236}">
                  <a16:creationId xmlns:a16="http://schemas.microsoft.com/office/drawing/2014/main" id="{02C40AE3-BA2B-40B1-ACCD-5DB4CEC11DF6}"/>
                </a:ext>
              </a:extLst>
            </p:cNvPr>
            <p:cNvSpPr>
              <a:spLocks noChangeAspect="1"/>
            </p:cNvSpPr>
            <p:nvPr/>
          </p:nvSpPr>
          <p:spPr>
            <a:xfrm flipH="1">
              <a:off x="5806739" y="1269000"/>
              <a:ext cx="1954994" cy="1080000"/>
            </a:xfrm>
            <a:custGeom>
              <a:avLst/>
              <a:gdLst/>
              <a:ahLst/>
              <a:cxnLst/>
              <a:rect l="l" t="t" r="r" b="b"/>
              <a:pathLst>
                <a:path w="1954994" h="1080000">
                  <a:moveTo>
                    <a:pt x="1523764" y="0"/>
                  </a:moveTo>
                  <a:lnTo>
                    <a:pt x="189283" y="0"/>
                  </a:lnTo>
                  <a:cubicBezTo>
                    <a:pt x="170637" y="12530"/>
                    <a:pt x="153375" y="27483"/>
                    <a:pt x="137291" y="44705"/>
                  </a:cubicBezTo>
                  <a:cubicBezTo>
                    <a:pt x="105152" y="92546"/>
                    <a:pt x="-33051" y="694368"/>
                    <a:pt x="7327" y="970116"/>
                  </a:cubicBezTo>
                  <a:cubicBezTo>
                    <a:pt x="15204" y="1012663"/>
                    <a:pt x="23976" y="1048928"/>
                    <a:pt x="34044" y="1080000"/>
                  </a:cubicBezTo>
                  <a:lnTo>
                    <a:pt x="1951518" y="1080000"/>
                  </a:lnTo>
                  <a:cubicBezTo>
                    <a:pt x="1968247" y="904659"/>
                    <a:pt x="1924376" y="781971"/>
                    <a:pt x="1824851" y="581424"/>
                  </a:cubicBezTo>
                  <a:cubicBezTo>
                    <a:pt x="1782972" y="535628"/>
                    <a:pt x="1838570" y="467072"/>
                    <a:pt x="1787436" y="401715"/>
                  </a:cubicBezTo>
                  <a:cubicBezTo>
                    <a:pt x="1766665" y="389849"/>
                    <a:pt x="1818567" y="300845"/>
                    <a:pt x="1771732" y="193217"/>
                  </a:cubicBezTo>
                  <a:cubicBezTo>
                    <a:pt x="1761300" y="157871"/>
                    <a:pt x="1794452" y="107151"/>
                    <a:pt x="1717953" y="73568"/>
                  </a:cubicBezTo>
                  <a:cubicBezTo>
                    <a:pt x="1654306" y="44207"/>
                    <a:pt x="1586764" y="20219"/>
                    <a:pt x="1523764"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75" name="Freeform 28">
              <a:extLst>
                <a:ext uri="{FF2B5EF4-FFF2-40B4-BE49-F238E27FC236}">
                  <a16:creationId xmlns:a16="http://schemas.microsoft.com/office/drawing/2014/main" id="{AF17A12E-682F-4534-B8E8-74947853D0F4}"/>
                </a:ext>
              </a:extLst>
            </p:cNvPr>
            <p:cNvSpPr>
              <a:spLocks noChangeAspect="1"/>
            </p:cNvSpPr>
            <p:nvPr/>
          </p:nvSpPr>
          <p:spPr>
            <a:xfrm flipH="1">
              <a:off x="6215467" y="189000"/>
              <a:ext cx="1334481" cy="1080000"/>
            </a:xfrm>
            <a:custGeom>
              <a:avLst/>
              <a:gdLst/>
              <a:ahLst/>
              <a:cxnLst/>
              <a:rect l="l" t="t" r="r" b="b"/>
              <a:pathLst>
                <a:path w="1334481" h="1080000">
                  <a:moveTo>
                    <a:pt x="798803" y="495"/>
                  </a:moveTo>
                  <a:cubicBezTo>
                    <a:pt x="669255" y="10891"/>
                    <a:pt x="653662" y="70492"/>
                    <a:pt x="573322" y="106786"/>
                  </a:cubicBezTo>
                  <a:lnTo>
                    <a:pt x="485457" y="256323"/>
                  </a:lnTo>
                  <a:cubicBezTo>
                    <a:pt x="485979" y="343749"/>
                    <a:pt x="470959" y="425994"/>
                    <a:pt x="489610" y="508239"/>
                  </a:cubicBezTo>
                  <a:cubicBezTo>
                    <a:pt x="564050" y="589181"/>
                    <a:pt x="584104" y="701201"/>
                    <a:pt x="614517" y="792502"/>
                  </a:cubicBezTo>
                  <a:cubicBezTo>
                    <a:pt x="583420" y="835342"/>
                    <a:pt x="575633" y="893723"/>
                    <a:pt x="516049" y="921024"/>
                  </a:cubicBezTo>
                  <a:cubicBezTo>
                    <a:pt x="345841" y="988886"/>
                    <a:pt x="142528" y="976932"/>
                    <a:pt x="0" y="1080000"/>
                  </a:cubicBezTo>
                  <a:lnTo>
                    <a:pt x="1334481" y="1080000"/>
                  </a:lnTo>
                  <a:cubicBezTo>
                    <a:pt x="1245907" y="1050367"/>
                    <a:pt x="1166529" y="1027797"/>
                    <a:pt x="1120646" y="1006058"/>
                  </a:cubicBezTo>
                  <a:cubicBezTo>
                    <a:pt x="1072185" y="970808"/>
                    <a:pt x="1049621" y="945916"/>
                    <a:pt x="1032239" y="902896"/>
                  </a:cubicBezTo>
                  <a:cubicBezTo>
                    <a:pt x="1014470" y="851243"/>
                    <a:pt x="1066627" y="778870"/>
                    <a:pt x="1082526" y="724627"/>
                  </a:cubicBezTo>
                  <a:cubicBezTo>
                    <a:pt x="1099814" y="659584"/>
                    <a:pt x="1099442" y="612693"/>
                    <a:pt x="1143738" y="546306"/>
                  </a:cubicBezTo>
                  <a:cubicBezTo>
                    <a:pt x="1133648" y="464379"/>
                    <a:pt x="1157749" y="411814"/>
                    <a:pt x="1154071" y="328893"/>
                  </a:cubicBezTo>
                  <a:cubicBezTo>
                    <a:pt x="1155358" y="272643"/>
                    <a:pt x="1146284" y="182728"/>
                    <a:pt x="1080233" y="131659"/>
                  </a:cubicBezTo>
                  <a:cubicBezTo>
                    <a:pt x="1053759" y="66356"/>
                    <a:pt x="931460" y="-6717"/>
                    <a:pt x="798803" y="495"/>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dirty="0">
                <a:cs typeface="B Nazanin" panose="00000700000000000000" pitchFamily="2" charset="-78"/>
              </a:endParaRPr>
            </a:p>
          </p:txBody>
        </p:sp>
      </p:grpSp>
      <p:grpSp>
        <p:nvGrpSpPr>
          <p:cNvPr id="76" name="Group 75">
            <a:extLst>
              <a:ext uri="{FF2B5EF4-FFF2-40B4-BE49-F238E27FC236}">
                <a16:creationId xmlns:a16="http://schemas.microsoft.com/office/drawing/2014/main" id="{1BDC7439-2531-4358-88CE-E32EC263C613}"/>
              </a:ext>
            </a:extLst>
          </p:cNvPr>
          <p:cNvGrpSpPr/>
          <p:nvPr/>
        </p:nvGrpSpPr>
        <p:grpSpPr>
          <a:xfrm rot="21411753">
            <a:off x="9485907" y="1005638"/>
            <a:ext cx="2212411" cy="2742329"/>
            <a:chOff x="395536" y="1793041"/>
            <a:chExt cx="3170093" cy="3929395"/>
          </a:xfrm>
          <a:solidFill>
            <a:schemeClr val="accent1"/>
          </a:solidFill>
        </p:grpSpPr>
        <p:sp>
          <p:nvSpPr>
            <p:cNvPr id="77" name="Freeform 20">
              <a:extLst>
                <a:ext uri="{FF2B5EF4-FFF2-40B4-BE49-F238E27FC236}">
                  <a16:creationId xmlns:a16="http://schemas.microsoft.com/office/drawing/2014/main" id="{88892AE1-6EA0-4BEE-B66F-90775D3993D9}"/>
                </a:ext>
              </a:extLst>
            </p:cNvPr>
            <p:cNvSpPr/>
            <p:nvPr/>
          </p:nvSpPr>
          <p:spPr>
            <a:xfrm rot="1800000" flipH="1">
              <a:off x="705002" y="1793041"/>
              <a:ext cx="2860627" cy="3411190"/>
            </a:xfrm>
            <a:custGeom>
              <a:avLst/>
              <a:gdLst>
                <a:gd name="connsiteX0" fmla="*/ 2332439 w 2860627"/>
                <a:gd name="connsiteY0" fmla="*/ 109484 h 3334674"/>
                <a:gd name="connsiteX1" fmla="*/ 1509012 w 2860627"/>
                <a:gd name="connsiteY1" fmla="*/ 0 h 3334674"/>
                <a:gd name="connsiteX2" fmla="*/ 364700 w 2860627"/>
                <a:gd name="connsiteY2" fmla="*/ 1279977 h 3334674"/>
                <a:gd name="connsiteX3" fmla="*/ 160 w 2860627"/>
                <a:gd name="connsiteY3" fmla="*/ 1755003 h 3334674"/>
                <a:gd name="connsiteX4" fmla="*/ 286853 w 2860627"/>
                <a:gd name="connsiteY4" fmla="*/ 1930370 h 3334674"/>
                <a:gd name="connsiteX5" fmla="*/ 207417 w 2860627"/>
                <a:gd name="connsiteY5" fmla="*/ 2111278 h 3334674"/>
                <a:gd name="connsiteX6" fmla="*/ 287242 w 2860627"/>
                <a:gd name="connsiteY6" fmla="*/ 2167898 h 3334674"/>
                <a:gd name="connsiteX7" fmla="*/ 256972 w 2860627"/>
                <a:gd name="connsiteY7" fmla="*/ 2262662 h 3334674"/>
                <a:gd name="connsiteX8" fmla="*/ 368654 w 2860627"/>
                <a:gd name="connsiteY8" fmla="*/ 2376290 h 3334674"/>
                <a:gd name="connsiteX9" fmla="*/ 465657 w 2860627"/>
                <a:gd name="connsiteY9" fmla="*/ 2793853 h 3334674"/>
                <a:gd name="connsiteX10" fmla="*/ 1108723 w 2860627"/>
                <a:gd name="connsiteY10" fmla="*/ 2720803 h 3334674"/>
                <a:gd name="connsiteX11" fmla="*/ 1313164 w 2860627"/>
                <a:gd name="connsiteY11" fmla="*/ 3300023 h 3334674"/>
                <a:gd name="connsiteX12" fmla="*/ 1936108 w 2860627"/>
                <a:gd name="connsiteY12" fmla="*/ 3321065 h 3334674"/>
                <a:gd name="connsiteX13" fmla="*/ 1882503 w 2860627"/>
                <a:gd name="connsiteY13" fmla="*/ 1973867 h 3334674"/>
                <a:gd name="connsiteX14" fmla="*/ 1315566 w 2860627"/>
                <a:gd name="connsiteY14" fmla="*/ 1469419 h 3334674"/>
                <a:gd name="connsiteX15" fmla="*/ 1294771 w 2860627"/>
                <a:gd name="connsiteY15" fmla="*/ 1450917 h 3334674"/>
                <a:gd name="connsiteX16" fmla="*/ 1253957 w 2860627"/>
                <a:gd name="connsiteY16" fmla="*/ 1414601 h 3334674"/>
                <a:gd name="connsiteX17" fmla="*/ 1259713 w 2860627"/>
                <a:gd name="connsiteY17" fmla="*/ 1414265 h 3334674"/>
                <a:gd name="connsiteX18" fmla="*/ 1156260 w 2860627"/>
                <a:gd name="connsiteY18" fmla="*/ 686769 h 3334674"/>
                <a:gd name="connsiteX19" fmla="*/ 2022208 w 2860627"/>
                <a:gd name="connsiteY19" fmla="*/ 483047 h 3334674"/>
                <a:gd name="connsiteX20" fmla="*/ 2336014 w 2860627"/>
                <a:gd name="connsiteY20" fmla="*/ 897827 h 3334674"/>
                <a:gd name="connsiteX21" fmla="*/ 2860627 w 2860627"/>
                <a:gd name="connsiteY21" fmla="*/ 876952 h 3334674"/>
                <a:gd name="connsiteX22" fmla="*/ 2332439 w 2860627"/>
                <a:gd name="connsiteY22" fmla="*/ 109484 h 3334674"/>
                <a:gd name="connsiteX0" fmla="*/ 2332439 w 2860627"/>
                <a:gd name="connsiteY0" fmla="*/ 176751 h 3401941"/>
                <a:gd name="connsiteX1" fmla="*/ 1525852 w 2860627"/>
                <a:gd name="connsiteY1" fmla="*/ 0 h 3401941"/>
                <a:gd name="connsiteX2" fmla="*/ 364700 w 2860627"/>
                <a:gd name="connsiteY2" fmla="*/ 1347244 h 3401941"/>
                <a:gd name="connsiteX3" fmla="*/ 160 w 2860627"/>
                <a:gd name="connsiteY3" fmla="*/ 1822270 h 3401941"/>
                <a:gd name="connsiteX4" fmla="*/ 286853 w 2860627"/>
                <a:gd name="connsiteY4" fmla="*/ 1997637 h 3401941"/>
                <a:gd name="connsiteX5" fmla="*/ 207417 w 2860627"/>
                <a:gd name="connsiteY5" fmla="*/ 2178545 h 3401941"/>
                <a:gd name="connsiteX6" fmla="*/ 287242 w 2860627"/>
                <a:gd name="connsiteY6" fmla="*/ 2235165 h 3401941"/>
                <a:gd name="connsiteX7" fmla="*/ 256972 w 2860627"/>
                <a:gd name="connsiteY7" fmla="*/ 2329929 h 3401941"/>
                <a:gd name="connsiteX8" fmla="*/ 368654 w 2860627"/>
                <a:gd name="connsiteY8" fmla="*/ 2443557 h 3401941"/>
                <a:gd name="connsiteX9" fmla="*/ 465657 w 2860627"/>
                <a:gd name="connsiteY9" fmla="*/ 2861120 h 3401941"/>
                <a:gd name="connsiteX10" fmla="*/ 1108723 w 2860627"/>
                <a:gd name="connsiteY10" fmla="*/ 2788070 h 3401941"/>
                <a:gd name="connsiteX11" fmla="*/ 1313164 w 2860627"/>
                <a:gd name="connsiteY11" fmla="*/ 3367290 h 3401941"/>
                <a:gd name="connsiteX12" fmla="*/ 1936108 w 2860627"/>
                <a:gd name="connsiteY12" fmla="*/ 3388332 h 3401941"/>
                <a:gd name="connsiteX13" fmla="*/ 1882503 w 2860627"/>
                <a:gd name="connsiteY13" fmla="*/ 2041134 h 3401941"/>
                <a:gd name="connsiteX14" fmla="*/ 1315566 w 2860627"/>
                <a:gd name="connsiteY14" fmla="*/ 1536686 h 3401941"/>
                <a:gd name="connsiteX15" fmla="*/ 1294771 w 2860627"/>
                <a:gd name="connsiteY15" fmla="*/ 1518184 h 3401941"/>
                <a:gd name="connsiteX16" fmla="*/ 1253957 w 2860627"/>
                <a:gd name="connsiteY16" fmla="*/ 1481868 h 3401941"/>
                <a:gd name="connsiteX17" fmla="*/ 1259713 w 2860627"/>
                <a:gd name="connsiteY17" fmla="*/ 1481532 h 3401941"/>
                <a:gd name="connsiteX18" fmla="*/ 1156260 w 2860627"/>
                <a:gd name="connsiteY18" fmla="*/ 754036 h 3401941"/>
                <a:gd name="connsiteX19" fmla="*/ 2022208 w 2860627"/>
                <a:gd name="connsiteY19" fmla="*/ 550314 h 3401941"/>
                <a:gd name="connsiteX20" fmla="*/ 2336014 w 2860627"/>
                <a:gd name="connsiteY20" fmla="*/ 965094 h 3401941"/>
                <a:gd name="connsiteX21" fmla="*/ 2860627 w 2860627"/>
                <a:gd name="connsiteY21" fmla="*/ 944219 h 3401941"/>
                <a:gd name="connsiteX22" fmla="*/ 2332439 w 2860627"/>
                <a:gd name="connsiteY22" fmla="*/ 176751 h 3401941"/>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82503 w 2860627"/>
                <a:gd name="connsiteY13" fmla="*/ 2050383 h 3411190"/>
                <a:gd name="connsiteX14" fmla="*/ 1315566 w 2860627"/>
                <a:gd name="connsiteY14" fmla="*/ 1545935 h 3411190"/>
                <a:gd name="connsiteX15" fmla="*/ 1294771 w 2860627"/>
                <a:gd name="connsiteY15" fmla="*/ 1527433 h 3411190"/>
                <a:gd name="connsiteX16" fmla="*/ 1253957 w 2860627"/>
                <a:gd name="connsiteY16" fmla="*/ 1491117 h 3411190"/>
                <a:gd name="connsiteX17" fmla="*/ 1259713 w 2860627"/>
                <a:gd name="connsiteY17" fmla="*/ 1490781 h 3411190"/>
                <a:gd name="connsiteX18" fmla="*/ 1156260 w 2860627"/>
                <a:gd name="connsiteY18" fmla="*/ 763285 h 3411190"/>
                <a:gd name="connsiteX19" fmla="*/ 2022208 w 2860627"/>
                <a:gd name="connsiteY19" fmla="*/ 559563 h 3411190"/>
                <a:gd name="connsiteX20" fmla="*/ 2336014 w 2860627"/>
                <a:gd name="connsiteY20" fmla="*/ 974343 h 3411190"/>
                <a:gd name="connsiteX21" fmla="*/ 2860627 w 2860627"/>
                <a:gd name="connsiteY21" fmla="*/ 953468 h 3411190"/>
                <a:gd name="connsiteX22" fmla="*/ 2332439 w 2860627"/>
                <a:gd name="connsiteY22"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82503 w 2860627"/>
                <a:gd name="connsiteY13" fmla="*/ 2050383 h 3411190"/>
                <a:gd name="connsiteX14" fmla="*/ 1315566 w 2860627"/>
                <a:gd name="connsiteY14" fmla="*/ 1545935 h 3411190"/>
                <a:gd name="connsiteX15" fmla="*/ 1253957 w 2860627"/>
                <a:gd name="connsiteY15" fmla="*/ 1491117 h 3411190"/>
                <a:gd name="connsiteX16" fmla="*/ 1259713 w 2860627"/>
                <a:gd name="connsiteY16" fmla="*/ 1490781 h 3411190"/>
                <a:gd name="connsiteX17" fmla="*/ 1156260 w 2860627"/>
                <a:gd name="connsiteY17" fmla="*/ 763285 h 3411190"/>
                <a:gd name="connsiteX18" fmla="*/ 2022208 w 2860627"/>
                <a:gd name="connsiteY18" fmla="*/ 559563 h 3411190"/>
                <a:gd name="connsiteX19" fmla="*/ 2336014 w 2860627"/>
                <a:gd name="connsiteY19" fmla="*/ 974343 h 3411190"/>
                <a:gd name="connsiteX20" fmla="*/ 2860627 w 2860627"/>
                <a:gd name="connsiteY20" fmla="*/ 953468 h 3411190"/>
                <a:gd name="connsiteX21" fmla="*/ 2332439 w 2860627"/>
                <a:gd name="connsiteY21"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82503 w 2860627"/>
                <a:gd name="connsiteY13" fmla="*/ 2050383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62177 w 2860627"/>
                <a:gd name="connsiteY13" fmla="*/ 2104638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62177 w 2860627"/>
                <a:gd name="connsiteY13" fmla="*/ 2104638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28840 w 2860627"/>
                <a:gd name="connsiteY13" fmla="*/ 2162380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28840 w 2860627"/>
                <a:gd name="connsiteY13" fmla="*/ 2162380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28840 w 2860627"/>
                <a:gd name="connsiteY13" fmla="*/ 2162380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86582 w 2860627"/>
                <a:gd name="connsiteY13" fmla="*/ 2195718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86582 w 2860627"/>
                <a:gd name="connsiteY13" fmla="*/ 2195718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60627" h="3411190">
                  <a:moveTo>
                    <a:pt x="2332439" y="186000"/>
                  </a:moveTo>
                  <a:cubicBezTo>
                    <a:pt x="2114028" y="67375"/>
                    <a:pt x="1894506" y="-31252"/>
                    <a:pt x="1525852" y="9249"/>
                  </a:cubicBezTo>
                  <a:cubicBezTo>
                    <a:pt x="735732" y="27225"/>
                    <a:pt x="265149" y="734924"/>
                    <a:pt x="364700" y="1356493"/>
                  </a:cubicBezTo>
                  <a:cubicBezTo>
                    <a:pt x="243187" y="1514835"/>
                    <a:pt x="-7219" y="1802068"/>
                    <a:pt x="160" y="1831519"/>
                  </a:cubicBezTo>
                  <a:cubicBezTo>
                    <a:pt x="17130" y="1925603"/>
                    <a:pt x="185001" y="1956813"/>
                    <a:pt x="286853" y="2006886"/>
                  </a:cubicBezTo>
                  <a:cubicBezTo>
                    <a:pt x="253040" y="2069284"/>
                    <a:pt x="200362" y="2166263"/>
                    <a:pt x="207417" y="2187794"/>
                  </a:cubicBezTo>
                  <a:cubicBezTo>
                    <a:pt x="222499" y="2208763"/>
                    <a:pt x="256442" y="2226588"/>
                    <a:pt x="287242" y="2244414"/>
                  </a:cubicBezTo>
                  <a:cubicBezTo>
                    <a:pt x="277153" y="2276002"/>
                    <a:pt x="241912" y="2313878"/>
                    <a:pt x="256972" y="2339178"/>
                  </a:cubicBezTo>
                  <a:cubicBezTo>
                    <a:pt x="285816" y="2378102"/>
                    <a:pt x="349241" y="2404451"/>
                    <a:pt x="368654" y="2452806"/>
                  </a:cubicBezTo>
                  <a:cubicBezTo>
                    <a:pt x="412514" y="2527024"/>
                    <a:pt x="255179" y="2774145"/>
                    <a:pt x="465657" y="2870369"/>
                  </a:cubicBezTo>
                  <a:cubicBezTo>
                    <a:pt x="653816" y="2944521"/>
                    <a:pt x="911133" y="2842626"/>
                    <a:pt x="1108723" y="2797319"/>
                  </a:cubicBezTo>
                  <a:cubicBezTo>
                    <a:pt x="1261750" y="2755661"/>
                    <a:pt x="1267023" y="3179274"/>
                    <a:pt x="1313164" y="3376539"/>
                  </a:cubicBezTo>
                  <a:cubicBezTo>
                    <a:pt x="1541931" y="3416747"/>
                    <a:pt x="1746247" y="3419423"/>
                    <a:pt x="1936108" y="3397581"/>
                  </a:cubicBezTo>
                  <a:cubicBezTo>
                    <a:pt x="1911464" y="2966600"/>
                    <a:pt x="1933512" y="2397598"/>
                    <a:pt x="1886582" y="2195718"/>
                  </a:cubicBezTo>
                  <a:cubicBezTo>
                    <a:pt x="1843777" y="1980896"/>
                    <a:pt x="1445585" y="1714871"/>
                    <a:pt x="1253957" y="1491117"/>
                  </a:cubicBezTo>
                  <a:lnTo>
                    <a:pt x="1259713" y="1490781"/>
                  </a:lnTo>
                  <a:cubicBezTo>
                    <a:pt x="1069359" y="1294123"/>
                    <a:pt x="1020028" y="999248"/>
                    <a:pt x="1156260" y="763285"/>
                  </a:cubicBezTo>
                  <a:cubicBezTo>
                    <a:pt x="1324542" y="471813"/>
                    <a:pt x="1712240" y="380603"/>
                    <a:pt x="2022208" y="559563"/>
                  </a:cubicBezTo>
                  <a:cubicBezTo>
                    <a:pt x="2187368" y="654919"/>
                    <a:pt x="2297137" y="807738"/>
                    <a:pt x="2336014" y="974343"/>
                  </a:cubicBezTo>
                  <a:lnTo>
                    <a:pt x="2860627" y="953468"/>
                  </a:lnTo>
                  <a:cubicBezTo>
                    <a:pt x="2773794" y="641332"/>
                    <a:pt x="2600917" y="331818"/>
                    <a:pt x="2332439" y="1860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78" name="Oval 77">
              <a:extLst>
                <a:ext uri="{FF2B5EF4-FFF2-40B4-BE49-F238E27FC236}">
                  <a16:creationId xmlns:a16="http://schemas.microsoft.com/office/drawing/2014/main" id="{D95A0137-4FDE-4EDF-BFC9-F0A6374D45AD}"/>
                </a:ext>
              </a:extLst>
            </p:cNvPr>
            <p:cNvSpPr/>
            <p:nvPr/>
          </p:nvSpPr>
          <p:spPr>
            <a:xfrm>
              <a:off x="395536" y="4869725"/>
              <a:ext cx="852711" cy="852711"/>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grpSp>
      <p:sp>
        <p:nvSpPr>
          <p:cNvPr id="79" name="Freeform 5">
            <a:extLst>
              <a:ext uri="{FF2B5EF4-FFF2-40B4-BE49-F238E27FC236}">
                <a16:creationId xmlns:a16="http://schemas.microsoft.com/office/drawing/2014/main" id="{D714FE60-173D-4F3A-96E0-11C5E25D40C7}"/>
              </a:ext>
            </a:extLst>
          </p:cNvPr>
          <p:cNvSpPr/>
          <p:nvPr/>
        </p:nvSpPr>
        <p:spPr>
          <a:xfrm>
            <a:off x="6786438" y="1981019"/>
            <a:ext cx="3240082" cy="3783428"/>
          </a:xfrm>
          <a:custGeom>
            <a:avLst/>
            <a:gdLst>
              <a:gd name="connsiteX0" fmla="*/ 2373452 w 4301913"/>
              <a:gd name="connsiteY0" fmla="*/ 4142218 h 5339689"/>
              <a:gd name="connsiteX1" fmla="*/ 2491863 w 4301913"/>
              <a:gd name="connsiteY1" fmla="*/ 4504031 h 5339689"/>
              <a:gd name="connsiteX2" fmla="*/ 2514887 w 4301913"/>
              <a:gd name="connsiteY2" fmla="*/ 4224449 h 5339689"/>
              <a:gd name="connsiteX3" fmla="*/ 2373452 w 4301913"/>
              <a:gd name="connsiteY3" fmla="*/ 4142218 h 5339689"/>
              <a:gd name="connsiteX4" fmla="*/ 1737713 w 4301913"/>
              <a:gd name="connsiteY4" fmla="*/ 0 h 5339689"/>
              <a:gd name="connsiteX5" fmla="*/ 2494232 w 4301913"/>
              <a:gd name="connsiteY5" fmla="*/ 793865 h 5339689"/>
              <a:gd name="connsiteX6" fmla="*/ 2531098 w 4301913"/>
              <a:gd name="connsiteY6" fmla="*/ 1178908 h 5339689"/>
              <a:gd name="connsiteX7" fmla="*/ 2424404 w 4301913"/>
              <a:gd name="connsiteY7" fmla="*/ 1268744 h 5339689"/>
              <a:gd name="connsiteX8" fmla="*/ 2241510 w 4301913"/>
              <a:gd name="connsiteY8" fmla="*/ 1761783 h 5339689"/>
              <a:gd name="connsiteX9" fmla="*/ 2220061 w 4301913"/>
              <a:gd name="connsiteY9" fmla="*/ 1910756 h 5339689"/>
              <a:gd name="connsiteX10" fmla="*/ 2066052 w 4301913"/>
              <a:gd name="connsiteY10" fmla="*/ 2183666 h 5339689"/>
              <a:gd name="connsiteX11" fmla="*/ 2317587 w 4301913"/>
              <a:gd name="connsiteY11" fmla="*/ 2483987 h 5339689"/>
              <a:gd name="connsiteX12" fmla="*/ 2322187 w 4301913"/>
              <a:gd name="connsiteY12" fmla="*/ 2504347 h 5339689"/>
              <a:gd name="connsiteX13" fmla="*/ 2224379 w 4301913"/>
              <a:gd name="connsiteY13" fmla="*/ 2497471 h 5339689"/>
              <a:gd name="connsiteX14" fmla="*/ 2357729 w 4301913"/>
              <a:gd name="connsiteY14" fmla="*/ 2754646 h 5339689"/>
              <a:gd name="connsiteX15" fmla="*/ 2322187 w 4301913"/>
              <a:gd name="connsiteY15" fmla="*/ 2504347 h 5339689"/>
              <a:gd name="connsiteX16" fmla="*/ 2337445 w 4301913"/>
              <a:gd name="connsiteY16" fmla="*/ 2505420 h 5339689"/>
              <a:gd name="connsiteX17" fmla="*/ 2317587 w 4301913"/>
              <a:gd name="connsiteY17" fmla="*/ 2483987 h 5339689"/>
              <a:gd name="connsiteX18" fmla="*/ 2245348 w 4301913"/>
              <a:gd name="connsiteY18" fmla="*/ 2296761 h 5339689"/>
              <a:gd name="connsiteX19" fmla="*/ 2232191 w 4301913"/>
              <a:gd name="connsiteY19" fmla="*/ 1957698 h 5339689"/>
              <a:gd name="connsiteX20" fmla="*/ 2335047 w 4301913"/>
              <a:gd name="connsiteY20" fmla="*/ 2199249 h 5339689"/>
              <a:gd name="connsiteX21" fmla="*/ 3132200 w 4301913"/>
              <a:gd name="connsiteY21" fmla="*/ 2447242 h 5339689"/>
              <a:gd name="connsiteX22" fmla="*/ 3378274 w 4301913"/>
              <a:gd name="connsiteY22" fmla="*/ 2560857 h 5339689"/>
              <a:gd name="connsiteX23" fmla="*/ 3508883 w 4301913"/>
              <a:gd name="connsiteY23" fmla="*/ 2990167 h 5339689"/>
              <a:gd name="connsiteX24" fmla="*/ 3598240 w 4301913"/>
              <a:gd name="connsiteY24" fmla="*/ 3107894 h 5339689"/>
              <a:gd name="connsiteX25" fmla="*/ 3594745 w 4301913"/>
              <a:gd name="connsiteY25" fmla="*/ 3285579 h 5339689"/>
              <a:gd name="connsiteX26" fmla="*/ 3651895 w 4301913"/>
              <a:gd name="connsiteY26" fmla="*/ 3356092 h 5339689"/>
              <a:gd name="connsiteX27" fmla="*/ 3637711 w 4301913"/>
              <a:gd name="connsiteY27" fmla="*/ 3431264 h 5339689"/>
              <a:gd name="connsiteX28" fmla="*/ 3719804 w 4301913"/>
              <a:gd name="connsiteY28" fmla="*/ 3476627 h 5339689"/>
              <a:gd name="connsiteX29" fmla="*/ 3712883 w 4301913"/>
              <a:gd name="connsiteY29" fmla="*/ 3623134 h 5339689"/>
              <a:gd name="connsiteX30" fmla="*/ 4072229 w 4301913"/>
              <a:gd name="connsiteY30" fmla="*/ 4192921 h 5339689"/>
              <a:gd name="connsiteX31" fmla="*/ 4224629 w 4301913"/>
              <a:gd name="connsiteY31" fmla="*/ 4288171 h 5339689"/>
              <a:gd name="connsiteX32" fmla="*/ 4300829 w 4301913"/>
              <a:gd name="connsiteY32" fmla="*/ 4756815 h 5339689"/>
              <a:gd name="connsiteX33" fmla="*/ 3847261 w 4301913"/>
              <a:gd name="connsiteY33" fmla="*/ 5216962 h 5339689"/>
              <a:gd name="connsiteX34" fmla="*/ 3422680 w 4301913"/>
              <a:gd name="connsiteY34" fmla="*/ 5222784 h 5339689"/>
              <a:gd name="connsiteX35" fmla="*/ 3313176 w 4301913"/>
              <a:gd name="connsiteY35" fmla="*/ 5151314 h 5339689"/>
              <a:gd name="connsiteX36" fmla="*/ 3369638 w 4301913"/>
              <a:gd name="connsiteY36" fmla="*/ 5323498 h 5339689"/>
              <a:gd name="connsiteX37" fmla="*/ 433336 w 4301913"/>
              <a:gd name="connsiteY37" fmla="*/ 5339690 h 5339689"/>
              <a:gd name="connsiteX38" fmla="*/ 481304 w 4301913"/>
              <a:gd name="connsiteY38" fmla="*/ 4979179 h 5339689"/>
              <a:gd name="connsiteX39" fmla="*/ 398526 w 4301913"/>
              <a:gd name="connsiteY39" fmla="*/ 4755101 h 5339689"/>
              <a:gd name="connsiteX40" fmla="*/ 421207 w 4301913"/>
              <a:gd name="connsiteY40" fmla="*/ 4524378 h 5339689"/>
              <a:gd name="connsiteX41" fmla="*/ 348297 w 4301913"/>
              <a:gd name="connsiteY41" fmla="*/ 4473120 h 5339689"/>
              <a:gd name="connsiteX42" fmla="*/ 279224 w 4301913"/>
              <a:gd name="connsiteY42" fmla="*/ 4134948 h 5339689"/>
              <a:gd name="connsiteX43" fmla="*/ 73305 w 4301913"/>
              <a:gd name="connsiteY43" fmla="*/ 3621969 h 5339689"/>
              <a:gd name="connsiteX44" fmla="*/ 12523 w 4301913"/>
              <a:gd name="connsiteY44" fmla="*/ 3119269 h 5339689"/>
              <a:gd name="connsiteX45" fmla="*/ 109829 w 4301913"/>
              <a:gd name="connsiteY45" fmla="*/ 2487946 h 5339689"/>
              <a:gd name="connsiteX46" fmla="*/ 874434 w 4301913"/>
              <a:gd name="connsiteY46" fmla="*/ 2132575 h 5339689"/>
              <a:gd name="connsiteX47" fmla="*/ 1273431 w 4301913"/>
              <a:gd name="connsiteY47" fmla="*/ 1758902 h 5339689"/>
              <a:gd name="connsiteX48" fmla="*/ 1281747 w 4301913"/>
              <a:gd name="connsiteY48" fmla="*/ 1766651 h 5339689"/>
              <a:gd name="connsiteX49" fmla="*/ 1956993 w 4301913"/>
              <a:gd name="connsiteY49" fmla="*/ 2690917 h 5339689"/>
              <a:gd name="connsiteX50" fmla="*/ 1754023 w 4301913"/>
              <a:gd name="connsiteY50" fmla="*/ 2443267 h 5339689"/>
              <a:gd name="connsiteX51" fmla="*/ 2026615 w 4301913"/>
              <a:gd name="connsiteY51" fmla="*/ 2183146 h 5339689"/>
              <a:gd name="connsiteX52" fmla="*/ 2044038 w 4301913"/>
              <a:gd name="connsiteY52" fmla="*/ 2183376 h 5339689"/>
              <a:gd name="connsiteX53" fmla="*/ 1900529 w 4301913"/>
              <a:gd name="connsiteY53" fmla="*/ 2106944 h 5339689"/>
              <a:gd name="connsiteX54" fmla="*/ 1525079 w 4301913"/>
              <a:gd name="connsiteY54" fmla="*/ 1935494 h 5339689"/>
              <a:gd name="connsiteX55" fmla="*/ 1329029 w 4301913"/>
              <a:gd name="connsiteY55" fmla="*/ 1706894 h 5339689"/>
              <a:gd name="connsiteX56" fmla="*/ 1195679 w 4301913"/>
              <a:gd name="connsiteY56" fmla="*/ 1325894 h 5339689"/>
              <a:gd name="connsiteX57" fmla="*/ 1114614 w 4301913"/>
              <a:gd name="connsiteY57" fmla="*/ 1385991 h 5339689"/>
              <a:gd name="connsiteX58" fmla="*/ 960295 w 4301913"/>
              <a:gd name="connsiteY58" fmla="*/ 992999 h 5339689"/>
              <a:gd name="connsiteX59" fmla="*/ 1055408 w 4301913"/>
              <a:gd name="connsiteY59" fmla="*/ 898982 h 5339689"/>
              <a:gd name="connsiteX60" fmla="*/ 1737713 w 4301913"/>
              <a:gd name="connsiteY60" fmla="*/ 0 h 5339689"/>
              <a:gd name="connsiteX0" fmla="*/ 2373452 w 4301913"/>
              <a:gd name="connsiteY0" fmla="*/ 4142218 h 5334537"/>
              <a:gd name="connsiteX1" fmla="*/ 2491863 w 4301913"/>
              <a:gd name="connsiteY1" fmla="*/ 4504031 h 5334537"/>
              <a:gd name="connsiteX2" fmla="*/ 2514887 w 4301913"/>
              <a:gd name="connsiteY2" fmla="*/ 4224449 h 5334537"/>
              <a:gd name="connsiteX3" fmla="*/ 2373452 w 4301913"/>
              <a:gd name="connsiteY3" fmla="*/ 4142218 h 5334537"/>
              <a:gd name="connsiteX4" fmla="*/ 1737713 w 4301913"/>
              <a:gd name="connsiteY4" fmla="*/ 0 h 5334537"/>
              <a:gd name="connsiteX5" fmla="*/ 2494232 w 4301913"/>
              <a:gd name="connsiteY5" fmla="*/ 793865 h 5334537"/>
              <a:gd name="connsiteX6" fmla="*/ 2531098 w 4301913"/>
              <a:gd name="connsiteY6" fmla="*/ 1178908 h 5334537"/>
              <a:gd name="connsiteX7" fmla="*/ 2424404 w 4301913"/>
              <a:gd name="connsiteY7" fmla="*/ 1268744 h 5334537"/>
              <a:gd name="connsiteX8" fmla="*/ 2241510 w 4301913"/>
              <a:gd name="connsiteY8" fmla="*/ 1761783 h 5334537"/>
              <a:gd name="connsiteX9" fmla="*/ 2220061 w 4301913"/>
              <a:gd name="connsiteY9" fmla="*/ 1910756 h 5334537"/>
              <a:gd name="connsiteX10" fmla="*/ 2066052 w 4301913"/>
              <a:gd name="connsiteY10" fmla="*/ 2183666 h 5334537"/>
              <a:gd name="connsiteX11" fmla="*/ 2317587 w 4301913"/>
              <a:gd name="connsiteY11" fmla="*/ 2483987 h 5334537"/>
              <a:gd name="connsiteX12" fmla="*/ 2322187 w 4301913"/>
              <a:gd name="connsiteY12" fmla="*/ 2504347 h 5334537"/>
              <a:gd name="connsiteX13" fmla="*/ 2224379 w 4301913"/>
              <a:gd name="connsiteY13" fmla="*/ 2497471 h 5334537"/>
              <a:gd name="connsiteX14" fmla="*/ 2357729 w 4301913"/>
              <a:gd name="connsiteY14" fmla="*/ 2754646 h 5334537"/>
              <a:gd name="connsiteX15" fmla="*/ 2322187 w 4301913"/>
              <a:gd name="connsiteY15" fmla="*/ 2504347 h 5334537"/>
              <a:gd name="connsiteX16" fmla="*/ 2337445 w 4301913"/>
              <a:gd name="connsiteY16" fmla="*/ 2505420 h 5334537"/>
              <a:gd name="connsiteX17" fmla="*/ 2317587 w 4301913"/>
              <a:gd name="connsiteY17" fmla="*/ 2483987 h 5334537"/>
              <a:gd name="connsiteX18" fmla="*/ 2245348 w 4301913"/>
              <a:gd name="connsiteY18" fmla="*/ 2296761 h 5334537"/>
              <a:gd name="connsiteX19" fmla="*/ 2232191 w 4301913"/>
              <a:gd name="connsiteY19" fmla="*/ 1957698 h 5334537"/>
              <a:gd name="connsiteX20" fmla="*/ 2335047 w 4301913"/>
              <a:gd name="connsiteY20" fmla="*/ 2199249 h 5334537"/>
              <a:gd name="connsiteX21" fmla="*/ 3132200 w 4301913"/>
              <a:gd name="connsiteY21" fmla="*/ 2447242 h 5334537"/>
              <a:gd name="connsiteX22" fmla="*/ 3378274 w 4301913"/>
              <a:gd name="connsiteY22" fmla="*/ 2560857 h 5334537"/>
              <a:gd name="connsiteX23" fmla="*/ 3508883 w 4301913"/>
              <a:gd name="connsiteY23" fmla="*/ 2990167 h 5334537"/>
              <a:gd name="connsiteX24" fmla="*/ 3598240 w 4301913"/>
              <a:gd name="connsiteY24" fmla="*/ 3107894 h 5334537"/>
              <a:gd name="connsiteX25" fmla="*/ 3594745 w 4301913"/>
              <a:gd name="connsiteY25" fmla="*/ 3285579 h 5334537"/>
              <a:gd name="connsiteX26" fmla="*/ 3651895 w 4301913"/>
              <a:gd name="connsiteY26" fmla="*/ 3356092 h 5334537"/>
              <a:gd name="connsiteX27" fmla="*/ 3637711 w 4301913"/>
              <a:gd name="connsiteY27" fmla="*/ 3431264 h 5334537"/>
              <a:gd name="connsiteX28" fmla="*/ 3719804 w 4301913"/>
              <a:gd name="connsiteY28" fmla="*/ 3476627 h 5334537"/>
              <a:gd name="connsiteX29" fmla="*/ 3712883 w 4301913"/>
              <a:gd name="connsiteY29" fmla="*/ 3623134 h 5334537"/>
              <a:gd name="connsiteX30" fmla="*/ 4072229 w 4301913"/>
              <a:gd name="connsiteY30" fmla="*/ 4192921 h 5334537"/>
              <a:gd name="connsiteX31" fmla="*/ 4224629 w 4301913"/>
              <a:gd name="connsiteY31" fmla="*/ 4288171 h 5334537"/>
              <a:gd name="connsiteX32" fmla="*/ 4300829 w 4301913"/>
              <a:gd name="connsiteY32" fmla="*/ 4756815 h 5334537"/>
              <a:gd name="connsiteX33" fmla="*/ 3847261 w 4301913"/>
              <a:gd name="connsiteY33" fmla="*/ 5216962 h 5334537"/>
              <a:gd name="connsiteX34" fmla="*/ 3422680 w 4301913"/>
              <a:gd name="connsiteY34" fmla="*/ 5222784 h 5334537"/>
              <a:gd name="connsiteX35" fmla="*/ 3313176 w 4301913"/>
              <a:gd name="connsiteY35" fmla="*/ 5151314 h 5334537"/>
              <a:gd name="connsiteX36" fmla="*/ 3369638 w 4301913"/>
              <a:gd name="connsiteY36" fmla="*/ 5323498 h 5334537"/>
              <a:gd name="connsiteX37" fmla="*/ 428472 w 4301913"/>
              <a:gd name="connsiteY37" fmla="*/ 5334537 h 5334537"/>
              <a:gd name="connsiteX38" fmla="*/ 481304 w 4301913"/>
              <a:gd name="connsiteY38" fmla="*/ 4979179 h 5334537"/>
              <a:gd name="connsiteX39" fmla="*/ 398526 w 4301913"/>
              <a:gd name="connsiteY39" fmla="*/ 4755101 h 5334537"/>
              <a:gd name="connsiteX40" fmla="*/ 421207 w 4301913"/>
              <a:gd name="connsiteY40" fmla="*/ 4524378 h 5334537"/>
              <a:gd name="connsiteX41" fmla="*/ 348297 w 4301913"/>
              <a:gd name="connsiteY41" fmla="*/ 4473120 h 5334537"/>
              <a:gd name="connsiteX42" fmla="*/ 279224 w 4301913"/>
              <a:gd name="connsiteY42" fmla="*/ 4134948 h 5334537"/>
              <a:gd name="connsiteX43" fmla="*/ 73305 w 4301913"/>
              <a:gd name="connsiteY43" fmla="*/ 3621969 h 5334537"/>
              <a:gd name="connsiteX44" fmla="*/ 12523 w 4301913"/>
              <a:gd name="connsiteY44" fmla="*/ 3119269 h 5334537"/>
              <a:gd name="connsiteX45" fmla="*/ 109829 w 4301913"/>
              <a:gd name="connsiteY45" fmla="*/ 2487946 h 5334537"/>
              <a:gd name="connsiteX46" fmla="*/ 874434 w 4301913"/>
              <a:gd name="connsiteY46" fmla="*/ 2132575 h 5334537"/>
              <a:gd name="connsiteX47" fmla="*/ 1273431 w 4301913"/>
              <a:gd name="connsiteY47" fmla="*/ 1758902 h 5334537"/>
              <a:gd name="connsiteX48" fmla="*/ 1281747 w 4301913"/>
              <a:gd name="connsiteY48" fmla="*/ 1766651 h 5334537"/>
              <a:gd name="connsiteX49" fmla="*/ 1956993 w 4301913"/>
              <a:gd name="connsiteY49" fmla="*/ 2690917 h 5334537"/>
              <a:gd name="connsiteX50" fmla="*/ 1754023 w 4301913"/>
              <a:gd name="connsiteY50" fmla="*/ 2443267 h 5334537"/>
              <a:gd name="connsiteX51" fmla="*/ 2026615 w 4301913"/>
              <a:gd name="connsiteY51" fmla="*/ 2183146 h 5334537"/>
              <a:gd name="connsiteX52" fmla="*/ 2044038 w 4301913"/>
              <a:gd name="connsiteY52" fmla="*/ 2183376 h 5334537"/>
              <a:gd name="connsiteX53" fmla="*/ 1900529 w 4301913"/>
              <a:gd name="connsiteY53" fmla="*/ 2106944 h 5334537"/>
              <a:gd name="connsiteX54" fmla="*/ 1525079 w 4301913"/>
              <a:gd name="connsiteY54" fmla="*/ 1935494 h 5334537"/>
              <a:gd name="connsiteX55" fmla="*/ 1329029 w 4301913"/>
              <a:gd name="connsiteY55" fmla="*/ 1706894 h 5334537"/>
              <a:gd name="connsiteX56" fmla="*/ 1195679 w 4301913"/>
              <a:gd name="connsiteY56" fmla="*/ 1325894 h 5334537"/>
              <a:gd name="connsiteX57" fmla="*/ 1114614 w 4301913"/>
              <a:gd name="connsiteY57" fmla="*/ 1385991 h 5334537"/>
              <a:gd name="connsiteX58" fmla="*/ 960295 w 4301913"/>
              <a:gd name="connsiteY58" fmla="*/ 992999 h 5334537"/>
              <a:gd name="connsiteX59" fmla="*/ 1055408 w 4301913"/>
              <a:gd name="connsiteY59" fmla="*/ 898982 h 5334537"/>
              <a:gd name="connsiteX60" fmla="*/ 1737713 w 4301913"/>
              <a:gd name="connsiteY60" fmla="*/ 0 h 5334537"/>
              <a:gd name="connsiteX0" fmla="*/ 2373452 w 4301913"/>
              <a:gd name="connsiteY0" fmla="*/ 4142218 h 5324230"/>
              <a:gd name="connsiteX1" fmla="*/ 2491863 w 4301913"/>
              <a:gd name="connsiteY1" fmla="*/ 4504031 h 5324230"/>
              <a:gd name="connsiteX2" fmla="*/ 2514887 w 4301913"/>
              <a:gd name="connsiteY2" fmla="*/ 4224449 h 5324230"/>
              <a:gd name="connsiteX3" fmla="*/ 2373452 w 4301913"/>
              <a:gd name="connsiteY3" fmla="*/ 4142218 h 5324230"/>
              <a:gd name="connsiteX4" fmla="*/ 1737713 w 4301913"/>
              <a:gd name="connsiteY4" fmla="*/ 0 h 5324230"/>
              <a:gd name="connsiteX5" fmla="*/ 2494232 w 4301913"/>
              <a:gd name="connsiteY5" fmla="*/ 793865 h 5324230"/>
              <a:gd name="connsiteX6" fmla="*/ 2531098 w 4301913"/>
              <a:gd name="connsiteY6" fmla="*/ 1178908 h 5324230"/>
              <a:gd name="connsiteX7" fmla="*/ 2424404 w 4301913"/>
              <a:gd name="connsiteY7" fmla="*/ 1268744 h 5324230"/>
              <a:gd name="connsiteX8" fmla="*/ 2241510 w 4301913"/>
              <a:gd name="connsiteY8" fmla="*/ 1761783 h 5324230"/>
              <a:gd name="connsiteX9" fmla="*/ 2220061 w 4301913"/>
              <a:gd name="connsiteY9" fmla="*/ 1910756 h 5324230"/>
              <a:gd name="connsiteX10" fmla="*/ 2066052 w 4301913"/>
              <a:gd name="connsiteY10" fmla="*/ 2183666 h 5324230"/>
              <a:gd name="connsiteX11" fmla="*/ 2317587 w 4301913"/>
              <a:gd name="connsiteY11" fmla="*/ 2483987 h 5324230"/>
              <a:gd name="connsiteX12" fmla="*/ 2322187 w 4301913"/>
              <a:gd name="connsiteY12" fmla="*/ 2504347 h 5324230"/>
              <a:gd name="connsiteX13" fmla="*/ 2224379 w 4301913"/>
              <a:gd name="connsiteY13" fmla="*/ 2497471 h 5324230"/>
              <a:gd name="connsiteX14" fmla="*/ 2357729 w 4301913"/>
              <a:gd name="connsiteY14" fmla="*/ 2754646 h 5324230"/>
              <a:gd name="connsiteX15" fmla="*/ 2322187 w 4301913"/>
              <a:gd name="connsiteY15" fmla="*/ 2504347 h 5324230"/>
              <a:gd name="connsiteX16" fmla="*/ 2337445 w 4301913"/>
              <a:gd name="connsiteY16" fmla="*/ 2505420 h 5324230"/>
              <a:gd name="connsiteX17" fmla="*/ 2317587 w 4301913"/>
              <a:gd name="connsiteY17" fmla="*/ 2483987 h 5324230"/>
              <a:gd name="connsiteX18" fmla="*/ 2245348 w 4301913"/>
              <a:gd name="connsiteY18" fmla="*/ 2296761 h 5324230"/>
              <a:gd name="connsiteX19" fmla="*/ 2232191 w 4301913"/>
              <a:gd name="connsiteY19" fmla="*/ 1957698 h 5324230"/>
              <a:gd name="connsiteX20" fmla="*/ 2335047 w 4301913"/>
              <a:gd name="connsiteY20" fmla="*/ 2199249 h 5324230"/>
              <a:gd name="connsiteX21" fmla="*/ 3132200 w 4301913"/>
              <a:gd name="connsiteY21" fmla="*/ 2447242 h 5324230"/>
              <a:gd name="connsiteX22" fmla="*/ 3378274 w 4301913"/>
              <a:gd name="connsiteY22" fmla="*/ 2560857 h 5324230"/>
              <a:gd name="connsiteX23" fmla="*/ 3508883 w 4301913"/>
              <a:gd name="connsiteY23" fmla="*/ 2990167 h 5324230"/>
              <a:gd name="connsiteX24" fmla="*/ 3598240 w 4301913"/>
              <a:gd name="connsiteY24" fmla="*/ 3107894 h 5324230"/>
              <a:gd name="connsiteX25" fmla="*/ 3594745 w 4301913"/>
              <a:gd name="connsiteY25" fmla="*/ 3285579 h 5324230"/>
              <a:gd name="connsiteX26" fmla="*/ 3651895 w 4301913"/>
              <a:gd name="connsiteY26" fmla="*/ 3356092 h 5324230"/>
              <a:gd name="connsiteX27" fmla="*/ 3637711 w 4301913"/>
              <a:gd name="connsiteY27" fmla="*/ 3431264 h 5324230"/>
              <a:gd name="connsiteX28" fmla="*/ 3719804 w 4301913"/>
              <a:gd name="connsiteY28" fmla="*/ 3476627 h 5324230"/>
              <a:gd name="connsiteX29" fmla="*/ 3712883 w 4301913"/>
              <a:gd name="connsiteY29" fmla="*/ 3623134 h 5324230"/>
              <a:gd name="connsiteX30" fmla="*/ 4072229 w 4301913"/>
              <a:gd name="connsiteY30" fmla="*/ 4192921 h 5324230"/>
              <a:gd name="connsiteX31" fmla="*/ 4224629 w 4301913"/>
              <a:gd name="connsiteY31" fmla="*/ 4288171 h 5324230"/>
              <a:gd name="connsiteX32" fmla="*/ 4300829 w 4301913"/>
              <a:gd name="connsiteY32" fmla="*/ 4756815 h 5324230"/>
              <a:gd name="connsiteX33" fmla="*/ 3847261 w 4301913"/>
              <a:gd name="connsiteY33" fmla="*/ 5216962 h 5324230"/>
              <a:gd name="connsiteX34" fmla="*/ 3422680 w 4301913"/>
              <a:gd name="connsiteY34" fmla="*/ 5222784 h 5324230"/>
              <a:gd name="connsiteX35" fmla="*/ 3313176 w 4301913"/>
              <a:gd name="connsiteY35" fmla="*/ 5151314 h 5324230"/>
              <a:gd name="connsiteX36" fmla="*/ 3369638 w 4301913"/>
              <a:gd name="connsiteY36" fmla="*/ 5323498 h 5324230"/>
              <a:gd name="connsiteX37" fmla="*/ 438198 w 4301913"/>
              <a:gd name="connsiteY37" fmla="*/ 5324230 h 5324230"/>
              <a:gd name="connsiteX38" fmla="*/ 481304 w 4301913"/>
              <a:gd name="connsiteY38" fmla="*/ 4979179 h 5324230"/>
              <a:gd name="connsiteX39" fmla="*/ 398526 w 4301913"/>
              <a:gd name="connsiteY39" fmla="*/ 4755101 h 5324230"/>
              <a:gd name="connsiteX40" fmla="*/ 421207 w 4301913"/>
              <a:gd name="connsiteY40" fmla="*/ 4524378 h 5324230"/>
              <a:gd name="connsiteX41" fmla="*/ 348297 w 4301913"/>
              <a:gd name="connsiteY41" fmla="*/ 4473120 h 5324230"/>
              <a:gd name="connsiteX42" fmla="*/ 279224 w 4301913"/>
              <a:gd name="connsiteY42" fmla="*/ 4134948 h 5324230"/>
              <a:gd name="connsiteX43" fmla="*/ 73305 w 4301913"/>
              <a:gd name="connsiteY43" fmla="*/ 3621969 h 5324230"/>
              <a:gd name="connsiteX44" fmla="*/ 12523 w 4301913"/>
              <a:gd name="connsiteY44" fmla="*/ 3119269 h 5324230"/>
              <a:gd name="connsiteX45" fmla="*/ 109829 w 4301913"/>
              <a:gd name="connsiteY45" fmla="*/ 2487946 h 5324230"/>
              <a:gd name="connsiteX46" fmla="*/ 874434 w 4301913"/>
              <a:gd name="connsiteY46" fmla="*/ 2132575 h 5324230"/>
              <a:gd name="connsiteX47" fmla="*/ 1273431 w 4301913"/>
              <a:gd name="connsiteY47" fmla="*/ 1758902 h 5324230"/>
              <a:gd name="connsiteX48" fmla="*/ 1281747 w 4301913"/>
              <a:gd name="connsiteY48" fmla="*/ 1766651 h 5324230"/>
              <a:gd name="connsiteX49" fmla="*/ 1956993 w 4301913"/>
              <a:gd name="connsiteY49" fmla="*/ 2690917 h 5324230"/>
              <a:gd name="connsiteX50" fmla="*/ 1754023 w 4301913"/>
              <a:gd name="connsiteY50" fmla="*/ 2443267 h 5324230"/>
              <a:gd name="connsiteX51" fmla="*/ 2026615 w 4301913"/>
              <a:gd name="connsiteY51" fmla="*/ 2183146 h 5324230"/>
              <a:gd name="connsiteX52" fmla="*/ 2044038 w 4301913"/>
              <a:gd name="connsiteY52" fmla="*/ 2183376 h 5324230"/>
              <a:gd name="connsiteX53" fmla="*/ 1900529 w 4301913"/>
              <a:gd name="connsiteY53" fmla="*/ 2106944 h 5324230"/>
              <a:gd name="connsiteX54" fmla="*/ 1525079 w 4301913"/>
              <a:gd name="connsiteY54" fmla="*/ 1935494 h 5324230"/>
              <a:gd name="connsiteX55" fmla="*/ 1329029 w 4301913"/>
              <a:gd name="connsiteY55" fmla="*/ 1706894 h 5324230"/>
              <a:gd name="connsiteX56" fmla="*/ 1195679 w 4301913"/>
              <a:gd name="connsiteY56" fmla="*/ 1325894 h 5324230"/>
              <a:gd name="connsiteX57" fmla="*/ 1114614 w 4301913"/>
              <a:gd name="connsiteY57" fmla="*/ 1385991 h 5324230"/>
              <a:gd name="connsiteX58" fmla="*/ 960295 w 4301913"/>
              <a:gd name="connsiteY58" fmla="*/ 992999 h 5324230"/>
              <a:gd name="connsiteX59" fmla="*/ 1055408 w 4301913"/>
              <a:gd name="connsiteY59" fmla="*/ 898982 h 5324230"/>
              <a:gd name="connsiteX60" fmla="*/ 1737713 w 4301913"/>
              <a:gd name="connsiteY60" fmla="*/ 0 h 532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4301913" h="5324230">
                <a:moveTo>
                  <a:pt x="2373452" y="4142218"/>
                </a:moveTo>
                <a:cubicBezTo>
                  <a:pt x="2537913" y="4328606"/>
                  <a:pt x="2521465" y="4373558"/>
                  <a:pt x="2491863" y="4504031"/>
                </a:cubicBezTo>
                <a:cubicBezTo>
                  <a:pt x="2580670" y="4487585"/>
                  <a:pt x="2613564" y="4300100"/>
                  <a:pt x="2514887" y="4224449"/>
                </a:cubicBezTo>
                <a:lnTo>
                  <a:pt x="2373452" y="4142218"/>
                </a:lnTo>
                <a:close/>
                <a:moveTo>
                  <a:pt x="1737713" y="0"/>
                </a:moveTo>
                <a:cubicBezTo>
                  <a:pt x="2425158" y="11352"/>
                  <a:pt x="2435026" y="479905"/>
                  <a:pt x="2494232" y="793865"/>
                </a:cubicBezTo>
                <a:cubicBezTo>
                  <a:pt x="2643572" y="724861"/>
                  <a:pt x="2542930" y="1106476"/>
                  <a:pt x="2531098" y="1178908"/>
                </a:cubicBezTo>
                <a:cubicBezTo>
                  <a:pt x="2495533" y="1314109"/>
                  <a:pt x="2466547" y="1288137"/>
                  <a:pt x="2424404" y="1268744"/>
                </a:cubicBezTo>
                <a:cubicBezTo>
                  <a:pt x="2416066" y="1502164"/>
                  <a:pt x="2355102" y="1617173"/>
                  <a:pt x="2241510" y="1761783"/>
                </a:cubicBezTo>
                <a:cubicBezTo>
                  <a:pt x="2224493" y="1818019"/>
                  <a:pt x="2227211" y="1861098"/>
                  <a:pt x="2220061" y="1910756"/>
                </a:cubicBezTo>
                <a:cubicBezTo>
                  <a:pt x="2220368" y="2040551"/>
                  <a:pt x="2142095" y="2121990"/>
                  <a:pt x="2066052" y="2183666"/>
                </a:cubicBezTo>
                <a:cubicBezTo>
                  <a:pt x="2195885" y="2193566"/>
                  <a:pt x="2229649" y="2389328"/>
                  <a:pt x="2317587" y="2483987"/>
                </a:cubicBezTo>
                <a:cubicBezTo>
                  <a:pt x="2319660" y="2490805"/>
                  <a:pt x="2321127" y="2497602"/>
                  <a:pt x="2322187" y="2504347"/>
                </a:cubicBezTo>
                <a:lnTo>
                  <a:pt x="2224379" y="2497471"/>
                </a:lnTo>
                <a:lnTo>
                  <a:pt x="2357729" y="2754646"/>
                </a:lnTo>
                <a:cubicBezTo>
                  <a:pt x="2335028" y="2662152"/>
                  <a:pt x="2340109" y="2592609"/>
                  <a:pt x="2322187" y="2504347"/>
                </a:cubicBezTo>
                <a:lnTo>
                  <a:pt x="2337445" y="2505420"/>
                </a:lnTo>
                <a:lnTo>
                  <a:pt x="2317587" y="2483987"/>
                </a:lnTo>
                <a:cubicBezTo>
                  <a:pt x="2305761" y="2431381"/>
                  <a:pt x="2284721" y="2371643"/>
                  <a:pt x="2245348" y="2296761"/>
                </a:cubicBezTo>
                <a:lnTo>
                  <a:pt x="2232191" y="1957698"/>
                </a:lnTo>
                <a:cubicBezTo>
                  <a:pt x="2277440" y="2105096"/>
                  <a:pt x="2296376" y="2176842"/>
                  <a:pt x="2335047" y="2199249"/>
                </a:cubicBezTo>
                <a:cubicBezTo>
                  <a:pt x="2609537" y="2319191"/>
                  <a:pt x="2854421" y="2347036"/>
                  <a:pt x="3132200" y="2447242"/>
                </a:cubicBezTo>
                <a:cubicBezTo>
                  <a:pt x="3214225" y="2485114"/>
                  <a:pt x="3322563" y="2476936"/>
                  <a:pt x="3378274" y="2560857"/>
                </a:cubicBezTo>
                <a:cubicBezTo>
                  <a:pt x="3471148" y="2656815"/>
                  <a:pt x="3478503" y="2894208"/>
                  <a:pt x="3508883" y="2990167"/>
                </a:cubicBezTo>
                <a:cubicBezTo>
                  <a:pt x="3561694" y="3072169"/>
                  <a:pt x="3568454" y="3068652"/>
                  <a:pt x="3598240" y="3107894"/>
                </a:cubicBezTo>
                <a:lnTo>
                  <a:pt x="3594745" y="3285579"/>
                </a:lnTo>
                <a:cubicBezTo>
                  <a:pt x="3632434" y="3346361"/>
                  <a:pt x="3604339" y="3311757"/>
                  <a:pt x="3651895" y="3356092"/>
                </a:cubicBezTo>
                <a:lnTo>
                  <a:pt x="3637711" y="3431264"/>
                </a:lnTo>
                <a:cubicBezTo>
                  <a:pt x="3669461" y="3449674"/>
                  <a:pt x="3681475" y="3431904"/>
                  <a:pt x="3719804" y="3476627"/>
                </a:cubicBezTo>
                <a:cubicBezTo>
                  <a:pt x="3747100" y="3522174"/>
                  <a:pt x="3715190" y="3574298"/>
                  <a:pt x="3712883" y="3623134"/>
                </a:cubicBezTo>
                <a:cubicBezTo>
                  <a:pt x="3810737" y="3668338"/>
                  <a:pt x="3974375" y="3976678"/>
                  <a:pt x="4072229" y="4192921"/>
                </a:cubicBezTo>
                <a:lnTo>
                  <a:pt x="4224629" y="4288171"/>
                </a:lnTo>
                <a:cubicBezTo>
                  <a:pt x="4276342" y="4450964"/>
                  <a:pt x="4308321" y="4521659"/>
                  <a:pt x="4300829" y="4756815"/>
                </a:cubicBezTo>
                <a:cubicBezTo>
                  <a:pt x="4202268" y="4993524"/>
                  <a:pt x="4185935" y="5141424"/>
                  <a:pt x="3847261" y="5216962"/>
                </a:cubicBezTo>
                <a:lnTo>
                  <a:pt x="3422680" y="5222784"/>
                </a:lnTo>
                <a:cubicBezTo>
                  <a:pt x="3348901" y="5207732"/>
                  <a:pt x="3373798" y="5209126"/>
                  <a:pt x="3313176" y="5151314"/>
                </a:cubicBezTo>
                <a:lnTo>
                  <a:pt x="3369638" y="5323498"/>
                </a:lnTo>
                <a:lnTo>
                  <a:pt x="438198" y="5324230"/>
                </a:lnTo>
                <a:lnTo>
                  <a:pt x="481304" y="4979179"/>
                </a:lnTo>
                <a:cubicBezTo>
                  <a:pt x="453711" y="4893522"/>
                  <a:pt x="445854" y="4867071"/>
                  <a:pt x="398526" y="4755101"/>
                </a:cubicBezTo>
                <a:cubicBezTo>
                  <a:pt x="403894" y="4649687"/>
                  <a:pt x="389525" y="4652816"/>
                  <a:pt x="421207" y="4524378"/>
                </a:cubicBezTo>
                <a:lnTo>
                  <a:pt x="348297" y="4473120"/>
                </a:lnTo>
                <a:cubicBezTo>
                  <a:pt x="328562" y="4368071"/>
                  <a:pt x="354876" y="4328805"/>
                  <a:pt x="279224" y="4134948"/>
                </a:cubicBezTo>
                <a:cubicBezTo>
                  <a:pt x="217163" y="3997944"/>
                  <a:pt x="138656" y="3874096"/>
                  <a:pt x="73305" y="3621969"/>
                </a:cubicBezTo>
                <a:cubicBezTo>
                  <a:pt x="24538" y="3425896"/>
                  <a:pt x="71158" y="3338367"/>
                  <a:pt x="12523" y="3119269"/>
                </a:cubicBezTo>
                <a:cubicBezTo>
                  <a:pt x="12066" y="2833176"/>
                  <a:pt x="-50885" y="2823377"/>
                  <a:pt x="109829" y="2487946"/>
                </a:cubicBezTo>
                <a:cubicBezTo>
                  <a:pt x="259443" y="2339886"/>
                  <a:pt x="589963" y="2214850"/>
                  <a:pt x="874434" y="2132575"/>
                </a:cubicBezTo>
                <a:cubicBezTo>
                  <a:pt x="1092173" y="2072702"/>
                  <a:pt x="1226075" y="1743973"/>
                  <a:pt x="1273431" y="1758902"/>
                </a:cubicBezTo>
                <a:cubicBezTo>
                  <a:pt x="1276588" y="1759897"/>
                  <a:pt x="1279360" y="1762420"/>
                  <a:pt x="1281747" y="1766651"/>
                </a:cubicBezTo>
                <a:cubicBezTo>
                  <a:pt x="1249173" y="1864230"/>
                  <a:pt x="1677091" y="2363092"/>
                  <a:pt x="1956993" y="2690917"/>
                </a:cubicBezTo>
                <a:cubicBezTo>
                  <a:pt x="1924422" y="2597402"/>
                  <a:pt x="1924741" y="2576252"/>
                  <a:pt x="1754023" y="2443267"/>
                </a:cubicBezTo>
                <a:lnTo>
                  <a:pt x="2026615" y="2183146"/>
                </a:lnTo>
                <a:lnTo>
                  <a:pt x="2044038" y="2183376"/>
                </a:lnTo>
                <a:cubicBezTo>
                  <a:pt x="1996486" y="2148046"/>
                  <a:pt x="1948508" y="2133093"/>
                  <a:pt x="1900529" y="2106944"/>
                </a:cubicBezTo>
                <a:cubicBezTo>
                  <a:pt x="1791825" y="2112289"/>
                  <a:pt x="1739038" y="2170262"/>
                  <a:pt x="1525079" y="1935494"/>
                </a:cubicBezTo>
                <a:cubicBezTo>
                  <a:pt x="1452054" y="1859294"/>
                  <a:pt x="1388897" y="1806119"/>
                  <a:pt x="1329029" y="1706894"/>
                </a:cubicBezTo>
                <a:cubicBezTo>
                  <a:pt x="1251687" y="1593051"/>
                  <a:pt x="1240129" y="1452894"/>
                  <a:pt x="1195679" y="1325894"/>
                </a:cubicBezTo>
                <a:cubicBezTo>
                  <a:pt x="1168657" y="1345926"/>
                  <a:pt x="1148214" y="1379116"/>
                  <a:pt x="1114614" y="1385991"/>
                </a:cubicBezTo>
                <a:cubicBezTo>
                  <a:pt x="1060982" y="1393140"/>
                  <a:pt x="971167" y="1160178"/>
                  <a:pt x="960295" y="992999"/>
                </a:cubicBezTo>
                <a:cubicBezTo>
                  <a:pt x="956914" y="871755"/>
                  <a:pt x="1002873" y="898526"/>
                  <a:pt x="1055408" y="898982"/>
                </a:cubicBezTo>
                <a:cubicBezTo>
                  <a:pt x="961597" y="398680"/>
                  <a:pt x="1206574" y="23367"/>
                  <a:pt x="1737713" y="0"/>
                </a:cubicBezTo>
                <a:close/>
              </a:path>
            </a:pathLst>
          </a:cu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dirty="0">
              <a:cs typeface="B Nazanin" panose="00000700000000000000" pitchFamily="2" charset="-78"/>
            </a:endParaRPr>
          </a:p>
        </p:txBody>
      </p:sp>
    </p:spTree>
    <p:extLst>
      <p:ext uri="{BB962C8B-B14F-4D97-AF65-F5344CB8AC3E}">
        <p14:creationId xmlns:p14="http://schemas.microsoft.com/office/powerpoint/2010/main" val="15977154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685CE6DC-AD26-48F1-8965-5D880A2F2288}"/>
              </a:ext>
            </a:extLst>
          </p:cNvPr>
          <p:cNvSpPr>
            <a:spLocks noGrp="1"/>
          </p:cNvSpPr>
          <p:nvPr>
            <p:ph type="body" sz="quarter" idx="10"/>
          </p:nvPr>
        </p:nvSpPr>
        <p:spPr/>
        <p:txBody>
          <a:bodyPr/>
          <a:lstStyle/>
          <a:p>
            <a:r>
              <a:rPr lang="fa-IR" dirty="0">
                <a:cs typeface="B Nazanin" panose="00000700000000000000" pitchFamily="2" charset="-78"/>
              </a:rPr>
              <a:t>اشکال کاملا قابل ویرایش</a:t>
            </a:r>
            <a:endParaRPr lang="en-US" dirty="0">
              <a:cs typeface="B Nazanin" panose="00000700000000000000" pitchFamily="2" charset="-78"/>
            </a:endParaRPr>
          </a:p>
        </p:txBody>
      </p:sp>
      <p:grpSp>
        <p:nvGrpSpPr>
          <p:cNvPr id="3" name="Group 2">
            <a:extLst>
              <a:ext uri="{FF2B5EF4-FFF2-40B4-BE49-F238E27FC236}">
                <a16:creationId xmlns:a16="http://schemas.microsoft.com/office/drawing/2014/main" id="{E06A62BF-0790-4CEE-A0E6-2338C3FED33A}"/>
              </a:ext>
            </a:extLst>
          </p:cNvPr>
          <p:cNvGrpSpPr/>
          <p:nvPr/>
        </p:nvGrpSpPr>
        <p:grpSpPr>
          <a:xfrm>
            <a:off x="505514" y="2331546"/>
            <a:ext cx="6388312" cy="3509945"/>
            <a:chOff x="-548507" y="477868"/>
            <a:chExt cx="11570449" cy="6357177"/>
          </a:xfrm>
        </p:grpSpPr>
        <p:sp>
          <p:nvSpPr>
            <p:cNvPr id="4" name="Freeform: Shape 3">
              <a:extLst>
                <a:ext uri="{FF2B5EF4-FFF2-40B4-BE49-F238E27FC236}">
                  <a16:creationId xmlns:a16="http://schemas.microsoft.com/office/drawing/2014/main" id="{A0A43A6D-8551-4C36-BF0D-AE130EA05F75}"/>
                </a:ext>
              </a:extLst>
            </p:cNvPr>
            <p:cNvSpPr/>
            <p:nvPr/>
          </p:nvSpPr>
          <p:spPr>
            <a:xfrm>
              <a:off x="-482765" y="6440599"/>
              <a:ext cx="11438966" cy="394446"/>
            </a:xfrm>
            <a:custGeom>
              <a:avLst/>
              <a:gdLst>
                <a:gd name="connsiteX0" fmla="*/ 1605439 w 1657350"/>
                <a:gd name="connsiteY0" fmla="*/ 54769 h 57150"/>
                <a:gd name="connsiteX1" fmla="*/ 1652111 w 1657350"/>
                <a:gd name="connsiteY1" fmla="*/ 22384 h 57150"/>
                <a:gd name="connsiteX2" fmla="*/ 1652111 w 1657350"/>
                <a:gd name="connsiteY2" fmla="*/ 22384 h 57150"/>
                <a:gd name="connsiteX3" fmla="*/ 1636871 w 1657350"/>
                <a:gd name="connsiteY3" fmla="*/ 7144 h 57150"/>
                <a:gd name="connsiteX4" fmla="*/ 44291 w 1657350"/>
                <a:gd name="connsiteY4" fmla="*/ 12859 h 57150"/>
                <a:gd name="connsiteX5" fmla="*/ 23336 w 1657350"/>
                <a:gd name="connsiteY5" fmla="*/ 12859 h 57150"/>
                <a:gd name="connsiteX6" fmla="*/ 7144 w 1657350"/>
                <a:gd name="connsiteY6" fmla="*/ 26194 h 57150"/>
                <a:gd name="connsiteX7" fmla="*/ 7144 w 1657350"/>
                <a:gd name="connsiteY7" fmla="*/ 26194 h 57150"/>
                <a:gd name="connsiteX8" fmla="*/ 50959 w 1657350"/>
                <a:gd name="connsiteY8" fmla="*/ 53816 h 57150"/>
                <a:gd name="connsiteX9" fmla="*/ 51911 w 1657350"/>
                <a:gd name="connsiteY9" fmla="*/ 54769 h 57150"/>
                <a:gd name="connsiteX10" fmla="*/ 51911 w 1657350"/>
                <a:gd name="connsiteY10" fmla="*/ 54769 h 57150"/>
                <a:gd name="connsiteX11" fmla="*/ 56674 w 1657350"/>
                <a:gd name="connsiteY11" fmla="*/ 54769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7350" h="57150">
                  <a:moveTo>
                    <a:pt x="1605439" y="54769"/>
                  </a:moveTo>
                  <a:cubicBezTo>
                    <a:pt x="1605439" y="54769"/>
                    <a:pt x="1638776" y="50959"/>
                    <a:pt x="1652111" y="22384"/>
                  </a:cubicBezTo>
                  <a:lnTo>
                    <a:pt x="1652111" y="22384"/>
                  </a:lnTo>
                  <a:cubicBezTo>
                    <a:pt x="1652111" y="13811"/>
                    <a:pt x="1645444" y="7144"/>
                    <a:pt x="1636871" y="7144"/>
                  </a:cubicBezTo>
                  <a:lnTo>
                    <a:pt x="44291" y="12859"/>
                  </a:lnTo>
                  <a:lnTo>
                    <a:pt x="23336" y="12859"/>
                  </a:lnTo>
                  <a:cubicBezTo>
                    <a:pt x="14764" y="12859"/>
                    <a:pt x="7144" y="18574"/>
                    <a:pt x="7144" y="26194"/>
                  </a:cubicBezTo>
                  <a:lnTo>
                    <a:pt x="7144" y="26194"/>
                  </a:lnTo>
                  <a:cubicBezTo>
                    <a:pt x="17621" y="45244"/>
                    <a:pt x="40481" y="51911"/>
                    <a:pt x="50959" y="53816"/>
                  </a:cubicBezTo>
                  <a:lnTo>
                    <a:pt x="51911" y="54769"/>
                  </a:lnTo>
                  <a:cubicBezTo>
                    <a:pt x="51911" y="54769"/>
                    <a:pt x="51911" y="54769"/>
                    <a:pt x="51911" y="54769"/>
                  </a:cubicBezTo>
                  <a:lnTo>
                    <a:pt x="56674" y="54769"/>
                  </a:lnTo>
                </a:path>
              </a:pathLst>
            </a:custGeom>
            <a:solidFill>
              <a:srgbClr val="5F6767"/>
            </a:solidFill>
            <a:ln w="9525" cap="flat">
              <a:noFill/>
              <a:prstDash val="solid"/>
              <a:miter/>
            </a:ln>
          </p:spPr>
          <p:txBody>
            <a:bodyPr rtlCol="0" anchor="ctr"/>
            <a:lstStyle/>
            <a:p>
              <a:endParaRPr lang="en-US">
                <a:cs typeface="B Nazanin" panose="00000700000000000000" pitchFamily="2" charset="-78"/>
              </a:endParaRPr>
            </a:p>
          </p:txBody>
        </p:sp>
        <p:sp>
          <p:nvSpPr>
            <p:cNvPr id="5" name="Freeform: Shape 4">
              <a:extLst>
                <a:ext uri="{FF2B5EF4-FFF2-40B4-BE49-F238E27FC236}">
                  <a16:creationId xmlns:a16="http://schemas.microsoft.com/office/drawing/2014/main" id="{A31B99B4-D017-4E88-AD03-D3D46A0698D3}"/>
                </a:ext>
              </a:extLst>
            </p:cNvPr>
            <p:cNvSpPr/>
            <p:nvPr/>
          </p:nvSpPr>
          <p:spPr>
            <a:xfrm>
              <a:off x="700575" y="477868"/>
              <a:ext cx="9072285" cy="5916709"/>
            </a:xfrm>
            <a:custGeom>
              <a:avLst/>
              <a:gdLst>
                <a:gd name="connsiteX0" fmla="*/ 1311116 w 1314450"/>
                <a:gd name="connsiteY0" fmla="*/ 813911 h 857250"/>
                <a:gd name="connsiteX1" fmla="*/ 1281589 w 1314450"/>
                <a:gd name="connsiteY1" fmla="*/ 852964 h 857250"/>
                <a:gd name="connsiteX2" fmla="*/ 36671 w 1314450"/>
                <a:gd name="connsiteY2" fmla="*/ 852964 h 857250"/>
                <a:gd name="connsiteX3" fmla="*/ 7144 w 1314450"/>
                <a:gd name="connsiteY3" fmla="*/ 813911 h 857250"/>
                <a:gd name="connsiteX4" fmla="*/ 7144 w 1314450"/>
                <a:gd name="connsiteY4" fmla="*/ 46196 h 857250"/>
                <a:gd name="connsiteX5" fmla="*/ 36671 w 1314450"/>
                <a:gd name="connsiteY5" fmla="*/ 7144 h 857250"/>
                <a:gd name="connsiteX6" fmla="*/ 1281589 w 1314450"/>
                <a:gd name="connsiteY6" fmla="*/ 7144 h 857250"/>
                <a:gd name="connsiteX7" fmla="*/ 1311116 w 1314450"/>
                <a:gd name="connsiteY7" fmla="*/ 46196 h 857250"/>
                <a:gd name="connsiteX8" fmla="*/ 1311116 w 1314450"/>
                <a:gd name="connsiteY8" fmla="*/ 813911 h 85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4450" h="857250">
                  <a:moveTo>
                    <a:pt x="1311116" y="813911"/>
                  </a:moveTo>
                  <a:cubicBezTo>
                    <a:pt x="1311116" y="834866"/>
                    <a:pt x="1297781" y="852964"/>
                    <a:pt x="1281589" y="852964"/>
                  </a:cubicBezTo>
                  <a:lnTo>
                    <a:pt x="36671" y="852964"/>
                  </a:lnTo>
                  <a:cubicBezTo>
                    <a:pt x="20479" y="852964"/>
                    <a:pt x="7144" y="835819"/>
                    <a:pt x="7144" y="813911"/>
                  </a:cubicBezTo>
                  <a:lnTo>
                    <a:pt x="7144" y="46196"/>
                  </a:lnTo>
                  <a:cubicBezTo>
                    <a:pt x="7144" y="25241"/>
                    <a:pt x="20479" y="7144"/>
                    <a:pt x="36671" y="7144"/>
                  </a:cubicBezTo>
                  <a:lnTo>
                    <a:pt x="1281589" y="7144"/>
                  </a:lnTo>
                  <a:cubicBezTo>
                    <a:pt x="1297781" y="7144"/>
                    <a:pt x="1311116" y="24289"/>
                    <a:pt x="1311116" y="46196"/>
                  </a:cubicBezTo>
                  <a:lnTo>
                    <a:pt x="1311116" y="813911"/>
                  </a:lnTo>
                  <a:close/>
                </a:path>
              </a:pathLst>
            </a:custGeom>
            <a:solidFill>
              <a:srgbClr val="000000"/>
            </a:solidFill>
            <a:ln w="9525" cap="flat">
              <a:noFill/>
              <a:prstDash val="solid"/>
              <a:miter/>
            </a:ln>
          </p:spPr>
          <p:txBody>
            <a:bodyPr rtlCol="0" anchor="ctr"/>
            <a:lstStyle/>
            <a:p>
              <a:endParaRPr lang="en-US" dirty="0">
                <a:cs typeface="B Nazanin" panose="00000700000000000000" pitchFamily="2" charset="-78"/>
              </a:endParaRPr>
            </a:p>
          </p:txBody>
        </p:sp>
        <p:sp>
          <p:nvSpPr>
            <p:cNvPr id="6" name="Freeform: Shape 5">
              <a:extLst>
                <a:ext uri="{FF2B5EF4-FFF2-40B4-BE49-F238E27FC236}">
                  <a16:creationId xmlns:a16="http://schemas.microsoft.com/office/drawing/2014/main" id="{0AF84AD2-6D46-4BEC-89EB-57912B4A0084}"/>
                </a:ext>
              </a:extLst>
            </p:cNvPr>
            <p:cNvSpPr/>
            <p:nvPr/>
          </p:nvSpPr>
          <p:spPr>
            <a:xfrm>
              <a:off x="1088451" y="839448"/>
              <a:ext cx="8283390" cy="5062073"/>
            </a:xfrm>
            <a:custGeom>
              <a:avLst/>
              <a:gdLst>
                <a:gd name="connsiteX0" fmla="*/ 7144 w 1200150"/>
                <a:gd name="connsiteY0" fmla="*/ 7144 h 733425"/>
                <a:gd name="connsiteX1" fmla="*/ 1196816 w 1200150"/>
                <a:gd name="connsiteY1" fmla="*/ 7144 h 733425"/>
                <a:gd name="connsiteX2" fmla="*/ 1196816 w 1200150"/>
                <a:gd name="connsiteY2" fmla="*/ 730091 h 733425"/>
                <a:gd name="connsiteX3" fmla="*/ 7144 w 1200150"/>
                <a:gd name="connsiteY3" fmla="*/ 730091 h 733425"/>
              </a:gdLst>
              <a:ahLst/>
              <a:cxnLst>
                <a:cxn ang="0">
                  <a:pos x="connsiteX0" y="connsiteY0"/>
                </a:cxn>
                <a:cxn ang="0">
                  <a:pos x="connsiteX1" y="connsiteY1"/>
                </a:cxn>
                <a:cxn ang="0">
                  <a:pos x="connsiteX2" y="connsiteY2"/>
                </a:cxn>
                <a:cxn ang="0">
                  <a:pos x="connsiteX3" y="connsiteY3"/>
                </a:cxn>
              </a:cxnLst>
              <a:rect l="l" t="t" r="r" b="b"/>
              <a:pathLst>
                <a:path w="1200150" h="733425">
                  <a:moveTo>
                    <a:pt x="7144" y="7144"/>
                  </a:moveTo>
                  <a:lnTo>
                    <a:pt x="1196816" y="7144"/>
                  </a:lnTo>
                  <a:lnTo>
                    <a:pt x="1196816" y="730091"/>
                  </a:lnTo>
                  <a:lnTo>
                    <a:pt x="7144" y="730091"/>
                  </a:lnTo>
                  <a:close/>
                </a:path>
              </a:pathLst>
            </a:custGeom>
            <a:solidFill>
              <a:srgbClr val="F2F2F2"/>
            </a:solidFill>
            <a:ln w="9525" cap="flat">
              <a:noFill/>
              <a:prstDash val="solid"/>
              <a:miter/>
            </a:ln>
          </p:spPr>
          <p:txBody>
            <a:bodyPr rtlCol="0" anchor="ctr"/>
            <a:lstStyle/>
            <a:p>
              <a:endParaRPr lang="en-US">
                <a:cs typeface="B Nazanin" panose="00000700000000000000" pitchFamily="2" charset="-78"/>
              </a:endParaRPr>
            </a:p>
          </p:txBody>
        </p:sp>
        <p:sp>
          <p:nvSpPr>
            <p:cNvPr id="7" name="Freeform: Shape 6">
              <a:extLst>
                <a:ext uri="{FF2B5EF4-FFF2-40B4-BE49-F238E27FC236}">
                  <a16:creationId xmlns:a16="http://schemas.microsoft.com/office/drawing/2014/main" id="{E9521F3D-A14E-41FB-BADD-5FD524D0D257}"/>
                </a:ext>
              </a:extLst>
            </p:cNvPr>
            <p:cNvSpPr/>
            <p:nvPr/>
          </p:nvSpPr>
          <p:spPr>
            <a:xfrm>
              <a:off x="-548507" y="6164484"/>
              <a:ext cx="11570449" cy="460187"/>
            </a:xfrm>
            <a:custGeom>
              <a:avLst/>
              <a:gdLst>
                <a:gd name="connsiteX0" fmla="*/ 50006 w 1676400"/>
                <a:gd name="connsiteY0" fmla="*/ 7144 h 66675"/>
                <a:gd name="connsiteX1" fmla="*/ 1630204 w 1676400"/>
                <a:gd name="connsiteY1" fmla="*/ 7144 h 66675"/>
                <a:gd name="connsiteX2" fmla="*/ 1672114 w 1676400"/>
                <a:gd name="connsiteY2" fmla="*/ 49054 h 66675"/>
                <a:gd name="connsiteX3" fmla="*/ 1672114 w 1676400"/>
                <a:gd name="connsiteY3" fmla="*/ 57626 h 66675"/>
                <a:gd name="connsiteX4" fmla="*/ 1656874 w 1676400"/>
                <a:gd name="connsiteY4" fmla="*/ 62389 h 66675"/>
                <a:gd name="connsiteX5" fmla="*/ 1654016 w 1676400"/>
                <a:gd name="connsiteY5" fmla="*/ 62389 h 66675"/>
                <a:gd name="connsiteX6" fmla="*/ 29051 w 1676400"/>
                <a:gd name="connsiteY6" fmla="*/ 62389 h 66675"/>
                <a:gd name="connsiteX7" fmla="*/ 21431 w 1676400"/>
                <a:gd name="connsiteY7" fmla="*/ 63341 h 66675"/>
                <a:gd name="connsiteX8" fmla="*/ 7144 w 1676400"/>
                <a:gd name="connsiteY8" fmla="*/ 55721 h 66675"/>
                <a:gd name="connsiteX9" fmla="*/ 7144 w 1676400"/>
                <a:gd name="connsiteY9" fmla="*/ 48101 h 66675"/>
                <a:gd name="connsiteX10" fmla="*/ 50006 w 1676400"/>
                <a:gd name="connsiteY10" fmla="*/ 714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76400" h="66675">
                  <a:moveTo>
                    <a:pt x="50006" y="7144"/>
                  </a:moveTo>
                  <a:lnTo>
                    <a:pt x="1630204" y="7144"/>
                  </a:lnTo>
                  <a:cubicBezTo>
                    <a:pt x="1653064" y="7144"/>
                    <a:pt x="1672114" y="26194"/>
                    <a:pt x="1672114" y="49054"/>
                  </a:cubicBezTo>
                  <a:lnTo>
                    <a:pt x="1672114" y="57626"/>
                  </a:lnTo>
                  <a:cubicBezTo>
                    <a:pt x="1672114" y="57626"/>
                    <a:pt x="1674019" y="64294"/>
                    <a:pt x="1656874" y="62389"/>
                  </a:cubicBezTo>
                  <a:cubicBezTo>
                    <a:pt x="1655921" y="62389"/>
                    <a:pt x="1654969" y="62389"/>
                    <a:pt x="1654016" y="62389"/>
                  </a:cubicBezTo>
                  <a:lnTo>
                    <a:pt x="29051" y="62389"/>
                  </a:lnTo>
                  <a:cubicBezTo>
                    <a:pt x="26194" y="62389"/>
                    <a:pt x="24289" y="62389"/>
                    <a:pt x="21431" y="63341"/>
                  </a:cubicBezTo>
                  <a:cubicBezTo>
                    <a:pt x="16669" y="64294"/>
                    <a:pt x="8096" y="64294"/>
                    <a:pt x="7144" y="55721"/>
                  </a:cubicBezTo>
                  <a:lnTo>
                    <a:pt x="7144" y="48101"/>
                  </a:lnTo>
                  <a:cubicBezTo>
                    <a:pt x="8096" y="25241"/>
                    <a:pt x="26194" y="7144"/>
                    <a:pt x="50006" y="7144"/>
                  </a:cubicBezTo>
                  <a:close/>
                </a:path>
              </a:pathLst>
            </a:custGeom>
            <a:solidFill>
              <a:srgbClr val="CCCCCC"/>
            </a:solidFill>
            <a:ln w="9525" cap="flat">
              <a:noFill/>
              <a:prstDash val="solid"/>
              <a:miter/>
            </a:ln>
          </p:spPr>
          <p:txBody>
            <a:bodyPr rtlCol="0" anchor="ctr"/>
            <a:lstStyle/>
            <a:p>
              <a:endParaRPr lang="en-US" dirty="0">
                <a:cs typeface="B Nazanin" panose="00000700000000000000" pitchFamily="2" charset="-78"/>
              </a:endParaRPr>
            </a:p>
          </p:txBody>
        </p:sp>
        <p:sp>
          <p:nvSpPr>
            <p:cNvPr id="8" name="Freeform: Shape 7">
              <a:extLst>
                <a:ext uri="{FF2B5EF4-FFF2-40B4-BE49-F238E27FC236}">
                  <a16:creationId xmlns:a16="http://schemas.microsoft.com/office/drawing/2014/main" id="{3C29844C-AD06-4B97-91DA-60114F9181DC}"/>
                </a:ext>
              </a:extLst>
            </p:cNvPr>
            <p:cNvSpPr/>
            <p:nvPr/>
          </p:nvSpPr>
          <p:spPr>
            <a:xfrm>
              <a:off x="4438629" y="6215033"/>
              <a:ext cx="1618413" cy="184076"/>
            </a:xfrm>
            <a:custGeom>
              <a:avLst/>
              <a:gdLst>
                <a:gd name="connsiteX0" fmla="*/ 1478513 w 1618413"/>
                <a:gd name="connsiteY0" fmla="*/ 177499 h 184076"/>
                <a:gd name="connsiteX1" fmla="*/ 1485084 w 1618413"/>
                <a:gd name="connsiteY1" fmla="*/ 177499 h 184076"/>
                <a:gd name="connsiteX2" fmla="*/ 1502686 w 1618413"/>
                <a:gd name="connsiteY2" fmla="*/ 178122 h 184076"/>
                <a:gd name="connsiteX3" fmla="*/ 1499879 w 1618413"/>
                <a:gd name="connsiteY3" fmla="*/ 178526 h 184076"/>
                <a:gd name="connsiteX4" fmla="*/ 1478513 w 1618413"/>
                <a:gd name="connsiteY4" fmla="*/ 177499 h 184076"/>
                <a:gd name="connsiteX5" fmla="*/ 84799 w 1618413"/>
                <a:gd name="connsiteY5" fmla="*/ 170928 h 184076"/>
                <a:gd name="connsiteX6" fmla="*/ 117666 w 1618413"/>
                <a:gd name="connsiteY6" fmla="*/ 177499 h 184076"/>
                <a:gd name="connsiteX7" fmla="*/ 104518 w 1618413"/>
                <a:gd name="connsiteY7" fmla="*/ 177499 h 184076"/>
                <a:gd name="connsiteX8" fmla="*/ 84799 w 1618413"/>
                <a:gd name="connsiteY8" fmla="*/ 170928 h 184076"/>
                <a:gd name="connsiteX9" fmla="*/ 1603418 w 1618413"/>
                <a:gd name="connsiteY9" fmla="*/ 0 h 184076"/>
                <a:gd name="connsiteX10" fmla="*/ 1616567 w 1618413"/>
                <a:gd name="connsiteY10" fmla="*/ 0 h 184076"/>
                <a:gd name="connsiteX11" fmla="*/ 1511177 w 1618413"/>
                <a:gd name="connsiteY11" fmla="*/ 178423 h 184076"/>
                <a:gd name="connsiteX12" fmla="*/ 1502686 w 1618413"/>
                <a:gd name="connsiteY12" fmla="*/ 178122 h 184076"/>
                <a:gd name="connsiteX13" fmla="*/ 1521501 w 1618413"/>
                <a:gd name="connsiteY13" fmla="*/ 175419 h 184076"/>
                <a:gd name="connsiteX14" fmla="*/ 1603418 w 1618413"/>
                <a:gd name="connsiteY14" fmla="*/ 6571 h 184076"/>
                <a:gd name="connsiteX15" fmla="*/ 5911 w 1618413"/>
                <a:gd name="connsiteY15" fmla="*/ 0 h 184076"/>
                <a:gd name="connsiteX16" fmla="*/ 19060 w 1618413"/>
                <a:gd name="connsiteY16" fmla="*/ 6571 h 184076"/>
                <a:gd name="connsiteX17" fmla="*/ 91379 w 1618413"/>
                <a:gd name="connsiteY17" fmla="*/ 184076 h 184076"/>
                <a:gd name="connsiteX18" fmla="*/ 5911 w 1618413"/>
                <a:gd name="connsiteY18" fmla="*/ 0 h 18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18413" h="184076">
                  <a:moveTo>
                    <a:pt x="1478513" y="177499"/>
                  </a:moveTo>
                  <a:lnTo>
                    <a:pt x="1485084" y="177499"/>
                  </a:lnTo>
                  <a:lnTo>
                    <a:pt x="1502686" y="178122"/>
                  </a:lnTo>
                  <a:lnTo>
                    <a:pt x="1499879" y="178526"/>
                  </a:lnTo>
                  <a:cubicBezTo>
                    <a:pt x="1487142" y="179142"/>
                    <a:pt x="1478513" y="177499"/>
                    <a:pt x="1478513" y="177499"/>
                  </a:cubicBezTo>
                  <a:close/>
                  <a:moveTo>
                    <a:pt x="84799" y="170928"/>
                  </a:moveTo>
                  <a:cubicBezTo>
                    <a:pt x="97947" y="177499"/>
                    <a:pt x="104518" y="177499"/>
                    <a:pt x="117666" y="177499"/>
                  </a:cubicBezTo>
                  <a:lnTo>
                    <a:pt x="104518" y="177499"/>
                  </a:lnTo>
                  <a:cubicBezTo>
                    <a:pt x="97947" y="177499"/>
                    <a:pt x="91370" y="177499"/>
                    <a:pt x="84799" y="170928"/>
                  </a:cubicBezTo>
                  <a:close/>
                  <a:moveTo>
                    <a:pt x="1603418" y="0"/>
                  </a:moveTo>
                  <a:lnTo>
                    <a:pt x="1616567" y="0"/>
                  </a:lnTo>
                  <a:cubicBezTo>
                    <a:pt x="1631361" y="152847"/>
                    <a:pt x="1553705" y="176266"/>
                    <a:pt x="1511177" y="178423"/>
                  </a:cubicBezTo>
                  <a:lnTo>
                    <a:pt x="1502686" y="178122"/>
                  </a:lnTo>
                  <a:lnTo>
                    <a:pt x="1521501" y="175419"/>
                  </a:lnTo>
                  <a:cubicBezTo>
                    <a:pt x="1560791" y="165788"/>
                    <a:pt x="1611636" y="129836"/>
                    <a:pt x="1603418" y="6571"/>
                  </a:cubicBezTo>
                  <a:close/>
                  <a:moveTo>
                    <a:pt x="5911" y="0"/>
                  </a:moveTo>
                  <a:lnTo>
                    <a:pt x="19060" y="6571"/>
                  </a:lnTo>
                  <a:cubicBezTo>
                    <a:pt x="19060" y="6571"/>
                    <a:pt x="-20385" y="144631"/>
                    <a:pt x="91379" y="184076"/>
                  </a:cubicBezTo>
                  <a:cubicBezTo>
                    <a:pt x="-33534" y="151202"/>
                    <a:pt x="5911" y="0"/>
                    <a:pt x="5911" y="0"/>
                  </a:cubicBezTo>
                  <a:close/>
                </a:path>
              </a:pathLst>
            </a:custGeom>
            <a:solidFill>
              <a:srgbClr val="4D4D4D"/>
            </a:solidFill>
            <a:ln w="9525" cap="flat">
              <a:noFill/>
              <a:prstDash val="solid"/>
              <a:miter/>
            </a:ln>
          </p:spPr>
          <p:txBody>
            <a:bodyPr rtlCol="0" anchor="ctr"/>
            <a:lstStyle/>
            <a:p>
              <a:endParaRPr lang="en-US">
                <a:cs typeface="B Nazanin" panose="00000700000000000000" pitchFamily="2" charset="-78"/>
              </a:endParaRPr>
            </a:p>
          </p:txBody>
        </p:sp>
        <p:grpSp>
          <p:nvGrpSpPr>
            <p:cNvPr id="9" name="Group 8">
              <a:extLst>
                <a:ext uri="{FF2B5EF4-FFF2-40B4-BE49-F238E27FC236}">
                  <a16:creationId xmlns:a16="http://schemas.microsoft.com/office/drawing/2014/main" id="{A4CCCC86-E7CA-4273-B8DF-7A07C71C29A6}"/>
                </a:ext>
              </a:extLst>
            </p:cNvPr>
            <p:cNvGrpSpPr/>
            <p:nvPr/>
          </p:nvGrpSpPr>
          <p:grpSpPr>
            <a:xfrm>
              <a:off x="1606" y="6382978"/>
              <a:ext cx="413937" cy="115242"/>
              <a:chOff x="5955" y="6353672"/>
              <a:chExt cx="413937" cy="115242"/>
            </a:xfrm>
          </p:grpSpPr>
          <p:sp>
            <p:nvSpPr>
              <p:cNvPr id="14" name="Rectangle: Rounded Corners 13">
                <a:extLst>
                  <a:ext uri="{FF2B5EF4-FFF2-40B4-BE49-F238E27FC236}">
                    <a16:creationId xmlns:a16="http://schemas.microsoft.com/office/drawing/2014/main" id="{01103234-B643-48B3-A871-697BECDD1837}"/>
                  </a:ext>
                </a:extLst>
              </p:cNvPr>
              <p:cNvSpPr/>
              <p:nvPr/>
            </p:nvSpPr>
            <p:spPr>
              <a:xfrm>
                <a:off x="5955" y="6353672"/>
                <a:ext cx="413937" cy="115242"/>
              </a:xfrm>
              <a:prstGeom prst="roundRect">
                <a:avLst>
                  <a:gd name="adj" fmla="val 2815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15" name="Rectangle: Rounded Corners 14">
                <a:extLst>
                  <a:ext uri="{FF2B5EF4-FFF2-40B4-BE49-F238E27FC236}">
                    <a16:creationId xmlns:a16="http://schemas.microsoft.com/office/drawing/2014/main" id="{6C659DD9-E048-4E33-90C9-37C4F8E95732}"/>
                  </a:ext>
                </a:extLst>
              </p:cNvPr>
              <p:cNvSpPr/>
              <p:nvPr/>
            </p:nvSpPr>
            <p:spPr>
              <a:xfrm>
                <a:off x="99417" y="6382279"/>
                <a:ext cx="227012" cy="55272"/>
              </a:xfrm>
              <a:prstGeom prst="roundRect">
                <a:avLst>
                  <a:gd name="adj" fmla="val 28154"/>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grpSp>
          <p:nvGrpSpPr>
            <p:cNvPr id="10" name="Group 9">
              <a:extLst>
                <a:ext uri="{FF2B5EF4-FFF2-40B4-BE49-F238E27FC236}">
                  <a16:creationId xmlns:a16="http://schemas.microsoft.com/office/drawing/2014/main" id="{C7C13386-5336-40E4-A8BD-D093152C995B}"/>
                </a:ext>
              </a:extLst>
            </p:cNvPr>
            <p:cNvGrpSpPr/>
            <p:nvPr/>
          </p:nvGrpSpPr>
          <p:grpSpPr>
            <a:xfrm>
              <a:off x="9855291" y="6381600"/>
              <a:ext cx="885989" cy="115242"/>
              <a:chOff x="5955" y="6353672"/>
              <a:chExt cx="413937" cy="115242"/>
            </a:xfrm>
          </p:grpSpPr>
          <p:sp>
            <p:nvSpPr>
              <p:cNvPr id="12" name="Rectangle: Rounded Corners 11">
                <a:extLst>
                  <a:ext uri="{FF2B5EF4-FFF2-40B4-BE49-F238E27FC236}">
                    <a16:creationId xmlns:a16="http://schemas.microsoft.com/office/drawing/2014/main" id="{97C9A754-FFB9-4464-893C-32B43748D514}"/>
                  </a:ext>
                </a:extLst>
              </p:cNvPr>
              <p:cNvSpPr/>
              <p:nvPr/>
            </p:nvSpPr>
            <p:spPr>
              <a:xfrm>
                <a:off x="5955" y="6353672"/>
                <a:ext cx="413937" cy="115242"/>
              </a:xfrm>
              <a:prstGeom prst="roundRect">
                <a:avLst>
                  <a:gd name="adj" fmla="val 2815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13" name="Rectangle: Rounded Corners 12">
                <a:extLst>
                  <a:ext uri="{FF2B5EF4-FFF2-40B4-BE49-F238E27FC236}">
                    <a16:creationId xmlns:a16="http://schemas.microsoft.com/office/drawing/2014/main" id="{C0A8D839-937C-4E2C-A16D-EEA82EA264CB}"/>
                  </a:ext>
                </a:extLst>
              </p:cNvPr>
              <p:cNvSpPr/>
              <p:nvPr/>
            </p:nvSpPr>
            <p:spPr>
              <a:xfrm>
                <a:off x="84761" y="6382279"/>
                <a:ext cx="256326" cy="55272"/>
              </a:xfrm>
              <a:prstGeom prst="roundRect">
                <a:avLst>
                  <a:gd name="adj" fmla="val 28154"/>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cs typeface="B Nazanin" panose="00000700000000000000" pitchFamily="2" charset="-78"/>
                </a:endParaRPr>
              </a:p>
            </p:txBody>
          </p:sp>
        </p:grpSp>
        <p:sp>
          <p:nvSpPr>
            <p:cNvPr id="11" name="Freeform: Shape 10">
              <a:extLst>
                <a:ext uri="{FF2B5EF4-FFF2-40B4-BE49-F238E27FC236}">
                  <a16:creationId xmlns:a16="http://schemas.microsoft.com/office/drawing/2014/main" id="{6B6B5D2F-F2DA-4C2B-9477-E2CFB7D5FCEB}"/>
                </a:ext>
              </a:extLst>
            </p:cNvPr>
            <p:cNvSpPr/>
            <p:nvPr/>
          </p:nvSpPr>
          <p:spPr>
            <a:xfrm>
              <a:off x="3892805" y="496953"/>
              <a:ext cx="5479036" cy="5431217"/>
            </a:xfrm>
            <a:custGeom>
              <a:avLst/>
              <a:gdLst>
                <a:gd name="connsiteX0" fmla="*/ 2567127 w 4009217"/>
                <a:gd name="connsiteY0" fmla="*/ 30683 h 4295590"/>
                <a:gd name="connsiteX1" fmla="*/ 3798529 w 4009217"/>
                <a:gd name="connsiteY1" fmla="*/ 30683 h 4295590"/>
                <a:gd name="connsiteX2" fmla="*/ 4007172 w 4009217"/>
                <a:gd name="connsiteY2" fmla="*/ 272054 h 4295590"/>
                <a:gd name="connsiteX3" fmla="*/ 3998990 w 4009217"/>
                <a:gd name="connsiteY3" fmla="*/ 4268999 h 4295590"/>
                <a:gd name="connsiteX4" fmla="*/ 30683 w 4009217"/>
                <a:gd name="connsiteY4" fmla="*/ 4268999 h 4295590"/>
                <a:gd name="connsiteX0" fmla="*/ 2536444 w 3976489"/>
                <a:gd name="connsiteY0" fmla="*/ 0 h 4238316"/>
                <a:gd name="connsiteX1" fmla="*/ 3976489 w 3976489"/>
                <a:gd name="connsiteY1" fmla="*/ 241371 h 4238316"/>
                <a:gd name="connsiteX2" fmla="*/ 3968307 w 3976489"/>
                <a:gd name="connsiteY2" fmla="*/ 4238316 h 4238316"/>
                <a:gd name="connsiteX3" fmla="*/ 0 w 3976489"/>
                <a:gd name="connsiteY3" fmla="*/ 4238316 h 4238316"/>
                <a:gd name="connsiteX0" fmla="*/ 2536444 w 3976489"/>
                <a:gd name="connsiteY0" fmla="*/ 0 h 4238316"/>
                <a:gd name="connsiteX1" fmla="*/ 3976489 w 3976489"/>
                <a:gd name="connsiteY1" fmla="*/ 213683 h 4238316"/>
                <a:gd name="connsiteX2" fmla="*/ 3968307 w 3976489"/>
                <a:gd name="connsiteY2" fmla="*/ 4238316 h 4238316"/>
                <a:gd name="connsiteX3" fmla="*/ 0 w 3976489"/>
                <a:gd name="connsiteY3" fmla="*/ 4238316 h 4238316"/>
                <a:gd name="connsiteX0" fmla="*/ 2473335 w 3976489"/>
                <a:gd name="connsiteY0" fmla="*/ 0 h 4035268"/>
                <a:gd name="connsiteX1" fmla="*/ 3976489 w 3976489"/>
                <a:gd name="connsiteY1" fmla="*/ 10635 h 4035268"/>
                <a:gd name="connsiteX2" fmla="*/ 3968307 w 3976489"/>
                <a:gd name="connsiteY2" fmla="*/ 4035268 h 4035268"/>
                <a:gd name="connsiteX3" fmla="*/ 0 w 3976489"/>
                <a:gd name="connsiteY3" fmla="*/ 4035268 h 4035268"/>
              </a:gdLst>
              <a:ahLst/>
              <a:cxnLst>
                <a:cxn ang="0">
                  <a:pos x="connsiteX0" y="connsiteY0"/>
                </a:cxn>
                <a:cxn ang="0">
                  <a:pos x="connsiteX1" y="connsiteY1"/>
                </a:cxn>
                <a:cxn ang="0">
                  <a:pos x="connsiteX2" y="connsiteY2"/>
                </a:cxn>
                <a:cxn ang="0">
                  <a:pos x="connsiteX3" y="connsiteY3"/>
                </a:cxn>
              </a:cxnLst>
              <a:rect l="l" t="t" r="r" b="b"/>
              <a:pathLst>
                <a:path w="3976489" h="4035268">
                  <a:moveTo>
                    <a:pt x="2473335" y="0"/>
                  </a:moveTo>
                  <a:lnTo>
                    <a:pt x="3976489" y="10635"/>
                  </a:lnTo>
                  <a:cubicBezTo>
                    <a:pt x="3973762" y="1342950"/>
                    <a:pt x="3971034" y="2702953"/>
                    <a:pt x="3968307" y="4035268"/>
                  </a:cubicBezTo>
                  <a:lnTo>
                    <a:pt x="0" y="4035268"/>
                  </a:lnTo>
                </a:path>
              </a:pathLst>
            </a:custGeom>
            <a:solidFill>
              <a:srgbClr val="999999">
                <a:alpha val="10000"/>
              </a:srgbClr>
            </a:solidFill>
            <a:ln w="9525" cap="flat">
              <a:noFill/>
              <a:prstDash val="solid"/>
              <a:miter/>
            </a:ln>
          </p:spPr>
          <p:txBody>
            <a:bodyPr rtlCol="0" anchor="ctr"/>
            <a:lstStyle/>
            <a:p>
              <a:endParaRPr lang="en-US" dirty="0">
                <a:cs typeface="B Nazanin" panose="00000700000000000000" pitchFamily="2" charset="-78"/>
              </a:endParaRPr>
            </a:p>
          </p:txBody>
        </p:sp>
      </p:grpSp>
      <p:grpSp>
        <p:nvGrpSpPr>
          <p:cNvPr id="16" name="Group 15">
            <a:extLst>
              <a:ext uri="{FF2B5EF4-FFF2-40B4-BE49-F238E27FC236}">
                <a16:creationId xmlns:a16="http://schemas.microsoft.com/office/drawing/2014/main" id="{9BB3C924-FD72-4F00-A253-376A148E6B90}"/>
              </a:ext>
            </a:extLst>
          </p:cNvPr>
          <p:cNvGrpSpPr/>
          <p:nvPr/>
        </p:nvGrpSpPr>
        <p:grpSpPr>
          <a:xfrm>
            <a:off x="8730018" y="1981256"/>
            <a:ext cx="2887189" cy="3894741"/>
            <a:chOff x="5745956" y="3501865"/>
            <a:chExt cx="2146216" cy="2895189"/>
          </a:xfrm>
        </p:grpSpPr>
        <p:sp>
          <p:nvSpPr>
            <p:cNvPr id="17" name="Freeform: Shape 16">
              <a:extLst>
                <a:ext uri="{FF2B5EF4-FFF2-40B4-BE49-F238E27FC236}">
                  <a16:creationId xmlns:a16="http://schemas.microsoft.com/office/drawing/2014/main" id="{63123ED4-759D-4421-9BEF-73B740A12DE4}"/>
                </a:ext>
              </a:extLst>
            </p:cNvPr>
            <p:cNvSpPr/>
            <p:nvPr/>
          </p:nvSpPr>
          <p:spPr>
            <a:xfrm>
              <a:off x="7498806" y="3501865"/>
              <a:ext cx="157347" cy="62939"/>
            </a:xfrm>
            <a:custGeom>
              <a:avLst/>
              <a:gdLst>
                <a:gd name="connsiteX0" fmla="*/ 45244 w 47625"/>
                <a:gd name="connsiteY0" fmla="*/ 13811 h 19050"/>
                <a:gd name="connsiteX1" fmla="*/ 45244 w 47625"/>
                <a:gd name="connsiteY1" fmla="*/ 13811 h 19050"/>
                <a:gd name="connsiteX2" fmla="*/ 38576 w 47625"/>
                <a:gd name="connsiteY2" fmla="*/ 20479 h 19050"/>
                <a:gd name="connsiteX3" fmla="*/ 13811 w 47625"/>
                <a:gd name="connsiteY3" fmla="*/ 20479 h 19050"/>
                <a:gd name="connsiteX4" fmla="*/ 7144 w 47625"/>
                <a:gd name="connsiteY4" fmla="*/ 13811 h 19050"/>
                <a:gd name="connsiteX5" fmla="*/ 7144 w 47625"/>
                <a:gd name="connsiteY5" fmla="*/ 13811 h 19050"/>
                <a:gd name="connsiteX6" fmla="*/ 13811 w 47625"/>
                <a:gd name="connsiteY6" fmla="*/ 7144 h 19050"/>
                <a:gd name="connsiteX7" fmla="*/ 38576 w 47625"/>
                <a:gd name="connsiteY7" fmla="*/ 7144 h 19050"/>
                <a:gd name="connsiteX8" fmla="*/ 45244 w 47625"/>
                <a:gd name="connsiteY8" fmla="*/ 13811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19050">
                  <a:moveTo>
                    <a:pt x="45244" y="13811"/>
                  </a:moveTo>
                  <a:lnTo>
                    <a:pt x="45244" y="13811"/>
                  </a:lnTo>
                  <a:cubicBezTo>
                    <a:pt x="45244" y="17621"/>
                    <a:pt x="42386" y="20479"/>
                    <a:pt x="38576" y="20479"/>
                  </a:cubicBezTo>
                  <a:lnTo>
                    <a:pt x="13811" y="20479"/>
                  </a:lnTo>
                  <a:cubicBezTo>
                    <a:pt x="10001" y="20479"/>
                    <a:pt x="7144" y="17621"/>
                    <a:pt x="7144" y="13811"/>
                  </a:cubicBezTo>
                  <a:lnTo>
                    <a:pt x="7144" y="13811"/>
                  </a:lnTo>
                  <a:cubicBezTo>
                    <a:pt x="7144" y="10001"/>
                    <a:pt x="10001" y="7144"/>
                    <a:pt x="13811" y="7144"/>
                  </a:cubicBezTo>
                  <a:lnTo>
                    <a:pt x="38576" y="7144"/>
                  </a:lnTo>
                  <a:cubicBezTo>
                    <a:pt x="42386" y="8096"/>
                    <a:pt x="45244" y="10954"/>
                    <a:pt x="45244" y="13811"/>
                  </a:cubicBezTo>
                  <a:close/>
                </a:path>
              </a:pathLst>
            </a:custGeom>
            <a:solidFill>
              <a:srgbClr val="808080"/>
            </a:solidFill>
            <a:ln w="9525" cap="flat">
              <a:noFill/>
              <a:prstDash val="solid"/>
              <a:miter/>
            </a:ln>
          </p:spPr>
          <p:txBody>
            <a:bodyPr rtlCol="0" anchor="ctr"/>
            <a:lstStyle/>
            <a:p>
              <a:endParaRPr lang="en-US">
                <a:cs typeface="B Nazanin" panose="00000700000000000000" pitchFamily="2" charset="-78"/>
              </a:endParaRPr>
            </a:p>
          </p:txBody>
        </p:sp>
        <p:sp>
          <p:nvSpPr>
            <p:cNvPr id="18" name="Freeform: Shape 17">
              <a:extLst>
                <a:ext uri="{FF2B5EF4-FFF2-40B4-BE49-F238E27FC236}">
                  <a16:creationId xmlns:a16="http://schemas.microsoft.com/office/drawing/2014/main" id="{E045E388-270A-4637-B183-3AB0E9C99114}"/>
                </a:ext>
              </a:extLst>
            </p:cNvPr>
            <p:cNvSpPr/>
            <p:nvPr/>
          </p:nvSpPr>
          <p:spPr>
            <a:xfrm>
              <a:off x="7829233" y="3977052"/>
              <a:ext cx="62939" cy="157347"/>
            </a:xfrm>
            <a:custGeom>
              <a:avLst/>
              <a:gdLst>
                <a:gd name="connsiteX0" fmla="*/ 13811 w 19050"/>
                <a:gd name="connsiteY0" fmla="*/ 45244 h 47625"/>
                <a:gd name="connsiteX1" fmla="*/ 13811 w 19050"/>
                <a:gd name="connsiteY1" fmla="*/ 45244 h 47625"/>
                <a:gd name="connsiteX2" fmla="*/ 7144 w 19050"/>
                <a:gd name="connsiteY2" fmla="*/ 38576 h 47625"/>
                <a:gd name="connsiteX3" fmla="*/ 7144 w 19050"/>
                <a:gd name="connsiteY3" fmla="*/ 13811 h 47625"/>
                <a:gd name="connsiteX4" fmla="*/ 13811 w 19050"/>
                <a:gd name="connsiteY4" fmla="*/ 7144 h 47625"/>
                <a:gd name="connsiteX5" fmla="*/ 13811 w 19050"/>
                <a:gd name="connsiteY5" fmla="*/ 7144 h 47625"/>
                <a:gd name="connsiteX6" fmla="*/ 20479 w 19050"/>
                <a:gd name="connsiteY6" fmla="*/ 13811 h 47625"/>
                <a:gd name="connsiteX7" fmla="*/ 20479 w 19050"/>
                <a:gd name="connsiteY7" fmla="*/ 38576 h 47625"/>
                <a:gd name="connsiteX8" fmla="*/ 13811 w 19050"/>
                <a:gd name="connsiteY8" fmla="*/ 4524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47625">
                  <a:moveTo>
                    <a:pt x="13811" y="45244"/>
                  </a:moveTo>
                  <a:lnTo>
                    <a:pt x="13811" y="45244"/>
                  </a:lnTo>
                  <a:cubicBezTo>
                    <a:pt x="10001" y="45244"/>
                    <a:pt x="7144" y="42386"/>
                    <a:pt x="7144" y="38576"/>
                  </a:cubicBezTo>
                  <a:lnTo>
                    <a:pt x="7144" y="13811"/>
                  </a:lnTo>
                  <a:cubicBezTo>
                    <a:pt x="7144" y="10001"/>
                    <a:pt x="10001" y="7144"/>
                    <a:pt x="13811" y="7144"/>
                  </a:cubicBezTo>
                  <a:lnTo>
                    <a:pt x="13811" y="7144"/>
                  </a:lnTo>
                  <a:cubicBezTo>
                    <a:pt x="17621" y="7144"/>
                    <a:pt x="20479" y="10001"/>
                    <a:pt x="20479" y="13811"/>
                  </a:cubicBezTo>
                  <a:lnTo>
                    <a:pt x="20479" y="38576"/>
                  </a:lnTo>
                  <a:cubicBezTo>
                    <a:pt x="20479" y="42386"/>
                    <a:pt x="17621" y="45244"/>
                    <a:pt x="13811" y="45244"/>
                  </a:cubicBezTo>
                  <a:close/>
                </a:path>
              </a:pathLst>
            </a:custGeom>
            <a:solidFill>
              <a:srgbClr val="808080"/>
            </a:solidFill>
            <a:ln w="9525" cap="flat">
              <a:noFill/>
              <a:prstDash val="solid"/>
              <a:miter/>
            </a:ln>
          </p:spPr>
          <p:txBody>
            <a:bodyPr rtlCol="0" anchor="ctr"/>
            <a:lstStyle/>
            <a:p>
              <a:endParaRPr lang="en-US">
                <a:cs typeface="B Nazanin" panose="00000700000000000000" pitchFamily="2" charset="-78"/>
              </a:endParaRPr>
            </a:p>
          </p:txBody>
        </p:sp>
        <p:sp>
          <p:nvSpPr>
            <p:cNvPr id="19" name="Freeform: Shape 18">
              <a:extLst>
                <a:ext uri="{FF2B5EF4-FFF2-40B4-BE49-F238E27FC236}">
                  <a16:creationId xmlns:a16="http://schemas.microsoft.com/office/drawing/2014/main" id="{2FC42DFF-CEC9-4E06-81E2-E758EDDE92B4}"/>
                </a:ext>
              </a:extLst>
            </p:cNvPr>
            <p:cNvSpPr/>
            <p:nvPr/>
          </p:nvSpPr>
          <p:spPr>
            <a:xfrm>
              <a:off x="7829233" y="3838586"/>
              <a:ext cx="62939" cy="157347"/>
            </a:xfrm>
            <a:custGeom>
              <a:avLst/>
              <a:gdLst>
                <a:gd name="connsiteX0" fmla="*/ 13811 w 19050"/>
                <a:gd name="connsiteY0" fmla="*/ 45244 h 47625"/>
                <a:gd name="connsiteX1" fmla="*/ 13811 w 19050"/>
                <a:gd name="connsiteY1" fmla="*/ 45244 h 47625"/>
                <a:gd name="connsiteX2" fmla="*/ 7144 w 19050"/>
                <a:gd name="connsiteY2" fmla="*/ 38576 h 47625"/>
                <a:gd name="connsiteX3" fmla="*/ 7144 w 19050"/>
                <a:gd name="connsiteY3" fmla="*/ 13811 h 47625"/>
                <a:gd name="connsiteX4" fmla="*/ 13811 w 19050"/>
                <a:gd name="connsiteY4" fmla="*/ 7144 h 47625"/>
                <a:gd name="connsiteX5" fmla="*/ 13811 w 19050"/>
                <a:gd name="connsiteY5" fmla="*/ 7144 h 47625"/>
                <a:gd name="connsiteX6" fmla="*/ 20479 w 19050"/>
                <a:gd name="connsiteY6" fmla="*/ 13811 h 47625"/>
                <a:gd name="connsiteX7" fmla="*/ 20479 w 19050"/>
                <a:gd name="connsiteY7" fmla="*/ 38576 h 47625"/>
                <a:gd name="connsiteX8" fmla="*/ 13811 w 19050"/>
                <a:gd name="connsiteY8" fmla="*/ 4524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47625">
                  <a:moveTo>
                    <a:pt x="13811" y="45244"/>
                  </a:moveTo>
                  <a:lnTo>
                    <a:pt x="13811" y="45244"/>
                  </a:lnTo>
                  <a:cubicBezTo>
                    <a:pt x="10001" y="45244"/>
                    <a:pt x="7144" y="42386"/>
                    <a:pt x="7144" y="38576"/>
                  </a:cubicBezTo>
                  <a:lnTo>
                    <a:pt x="7144" y="13811"/>
                  </a:lnTo>
                  <a:cubicBezTo>
                    <a:pt x="7144" y="10001"/>
                    <a:pt x="10001" y="7144"/>
                    <a:pt x="13811" y="7144"/>
                  </a:cubicBezTo>
                  <a:lnTo>
                    <a:pt x="13811" y="7144"/>
                  </a:lnTo>
                  <a:cubicBezTo>
                    <a:pt x="17621" y="7144"/>
                    <a:pt x="20479" y="10001"/>
                    <a:pt x="20479" y="13811"/>
                  </a:cubicBezTo>
                  <a:lnTo>
                    <a:pt x="20479" y="38576"/>
                  </a:lnTo>
                  <a:cubicBezTo>
                    <a:pt x="20479" y="42386"/>
                    <a:pt x="17621" y="45244"/>
                    <a:pt x="13811" y="45244"/>
                  </a:cubicBezTo>
                  <a:close/>
                </a:path>
              </a:pathLst>
            </a:custGeom>
            <a:solidFill>
              <a:srgbClr val="808080"/>
            </a:solidFill>
            <a:ln w="9525" cap="flat">
              <a:noFill/>
              <a:prstDash val="solid"/>
              <a:miter/>
            </a:ln>
          </p:spPr>
          <p:txBody>
            <a:bodyPr rtlCol="0" anchor="ctr"/>
            <a:lstStyle/>
            <a:p>
              <a:endParaRPr lang="en-US">
                <a:cs typeface="B Nazanin" panose="00000700000000000000" pitchFamily="2" charset="-78"/>
              </a:endParaRPr>
            </a:p>
          </p:txBody>
        </p:sp>
        <p:sp>
          <p:nvSpPr>
            <p:cNvPr id="20" name="Freeform: Shape 19">
              <a:extLst>
                <a:ext uri="{FF2B5EF4-FFF2-40B4-BE49-F238E27FC236}">
                  <a16:creationId xmlns:a16="http://schemas.microsoft.com/office/drawing/2014/main" id="{E5330F2D-FD9F-47A3-873A-1124E86C5D5E}"/>
                </a:ext>
              </a:extLst>
            </p:cNvPr>
            <p:cNvSpPr/>
            <p:nvPr/>
          </p:nvSpPr>
          <p:spPr>
            <a:xfrm>
              <a:off x="5745956" y="3523892"/>
              <a:ext cx="2139922" cy="2863720"/>
            </a:xfrm>
            <a:custGeom>
              <a:avLst/>
              <a:gdLst>
                <a:gd name="connsiteX0" fmla="*/ 611029 w 647700"/>
                <a:gd name="connsiteY0" fmla="*/ 7144 h 866775"/>
                <a:gd name="connsiteX1" fmla="*/ 40481 w 647700"/>
                <a:gd name="connsiteY1" fmla="*/ 7144 h 866775"/>
                <a:gd name="connsiteX2" fmla="*/ 7144 w 647700"/>
                <a:gd name="connsiteY2" fmla="*/ 41434 h 866775"/>
                <a:gd name="connsiteX3" fmla="*/ 7144 w 647700"/>
                <a:gd name="connsiteY3" fmla="*/ 831056 h 866775"/>
                <a:gd name="connsiteX4" fmla="*/ 40481 w 647700"/>
                <a:gd name="connsiteY4" fmla="*/ 865346 h 866775"/>
                <a:gd name="connsiteX5" fmla="*/ 611029 w 647700"/>
                <a:gd name="connsiteY5" fmla="*/ 865346 h 866775"/>
                <a:gd name="connsiteX6" fmla="*/ 644366 w 647700"/>
                <a:gd name="connsiteY6" fmla="*/ 831056 h 866775"/>
                <a:gd name="connsiteX7" fmla="*/ 644366 w 647700"/>
                <a:gd name="connsiteY7" fmla="*/ 41434 h 866775"/>
                <a:gd name="connsiteX8" fmla="*/ 611029 w 647700"/>
                <a:gd name="connsiteY8" fmla="*/ 7144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700" h="866775">
                  <a:moveTo>
                    <a:pt x="611029" y="7144"/>
                  </a:moveTo>
                  <a:lnTo>
                    <a:pt x="40481" y="7144"/>
                  </a:lnTo>
                  <a:cubicBezTo>
                    <a:pt x="22384" y="7144"/>
                    <a:pt x="7144" y="22384"/>
                    <a:pt x="7144" y="41434"/>
                  </a:cubicBezTo>
                  <a:lnTo>
                    <a:pt x="7144" y="831056"/>
                  </a:lnTo>
                  <a:cubicBezTo>
                    <a:pt x="7144" y="850106"/>
                    <a:pt x="22384" y="865346"/>
                    <a:pt x="40481" y="865346"/>
                  </a:cubicBezTo>
                  <a:lnTo>
                    <a:pt x="611029" y="865346"/>
                  </a:lnTo>
                  <a:cubicBezTo>
                    <a:pt x="629126" y="865346"/>
                    <a:pt x="644366" y="850106"/>
                    <a:pt x="644366" y="831056"/>
                  </a:cubicBezTo>
                  <a:lnTo>
                    <a:pt x="644366" y="41434"/>
                  </a:lnTo>
                  <a:cubicBezTo>
                    <a:pt x="644366" y="23336"/>
                    <a:pt x="629126" y="7144"/>
                    <a:pt x="611029" y="7144"/>
                  </a:cubicBezTo>
                  <a:close/>
                </a:path>
              </a:pathLst>
            </a:custGeom>
            <a:solidFill>
              <a:srgbClr val="808080"/>
            </a:solidFill>
            <a:ln w="9525" cap="flat">
              <a:noFill/>
              <a:prstDash val="solid"/>
              <a:miter/>
            </a:ln>
          </p:spPr>
          <p:txBody>
            <a:bodyPr rtlCol="0" anchor="ctr"/>
            <a:lstStyle/>
            <a:p>
              <a:endParaRPr lang="en-US">
                <a:cs typeface="B Nazanin" panose="00000700000000000000" pitchFamily="2" charset="-78"/>
              </a:endParaRPr>
            </a:p>
          </p:txBody>
        </p:sp>
        <p:sp>
          <p:nvSpPr>
            <p:cNvPr id="21" name="Freeform: Shape 20">
              <a:extLst>
                <a:ext uri="{FF2B5EF4-FFF2-40B4-BE49-F238E27FC236}">
                  <a16:creationId xmlns:a16="http://schemas.microsoft.com/office/drawing/2014/main" id="{8E06551B-6262-47B0-8A7C-78004097B2DB}"/>
                </a:ext>
              </a:extLst>
            </p:cNvPr>
            <p:cNvSpPr/>
            <p:nvPr/>
          </p:nvSpPr>
          <p:spPr>
            <a:xfrm>
              <a:off x="5755398" y="3533334"/>
              <a:ext cx="2108453" cy="2863720"/>
            </a:xfrm>
            <a:custGeom>
              <a:avLst/>
              <a:gdLst>
                <a:gd name="connsiteX0" fmla="*/ 605314 w 638175"/>
                <a:gd name="connsiteY0" fmla="*/ 7144 h 866775"/>
                <a:gd name="connsiteX1" fmla="*/ 40481 w 638175"/>
                <a:gd name="connsiteY1" fmla="*/ 7144 h 866775"/>
                <a:gd name="connsiteX2" fmla="*/ 7144 w 638175"/>
                <a:gd name="connsiteY2" fmla="*/ 41434 h 866775"/>
                <a:gd name="connsiteX3" fmla="*/ 7144 w 638175"/>
                <a:gd name="connsiteY3" fmla="*/ 826294 h 866775"/>
                <a:gd name="connsiteX4" fmla="*/ 40481 w 638175"/>
                <a:gd name="connsiteY4" fmla="*/ 860584 h 866775"/>
                <a:gd name="connsiteX5" fmla="*/ 604361 w 638175"/>
                <a:gd name="connsiteY5" fmla="*/ 860584 h 866775"/>
                <a:gd name="connsiteX6" fmla="*/ 637699 w 638175"/>
                <a:gd name="connsiteY6" fmla="*/ 826294 h 866775"/>
                <a:gd name="connsiteX7" fmla="*/ 637699 w 638175"/>
                <a:gd name="connsiteY7" fmla="*/ 41434 h 866775"/>
                <a:gd name="connsiteX8" fmla="*/ 605314 w 638175"/>
                <a:gd name="connsiteY8" fmla="*/ 7144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8175" h="866775">
                  <a:moveTo>
                    <a:pt x="605314" y="7144"/>
                  </a:moveTo>
                  <a:lnTo>
                    <a:pt x="40481" y="7144"/>
                  </a:lnTo>
                  <a:cubicBezTo>
                    <a:pt x="22384" y="7144"/>
                    <a:pt x="7144" y="22384"/>
                    <a:pt x="7144" y="41434"/>
                  </a:cubicBezTo>
                  <a:lnTo>
                    <a:pt x="7144" y="826294"/>
                  </a:lnTo>
                  <a:cubicBezTo>
                    <a:pt x="7144" y="845344"/>
                    <a:pt x="22384" y="860584"/>
                    <a:pt x="40481" y="860584"/>
                  </a:cubicBezTo>
                  <a:lnTo>
                    <a:pt x="604361" y="860584"/>
                  </a:lnTo>
                  <a:cubicBezTo>
                    <a:pt x="622459" y="860584"/>
                    <a:pt x="637699" y="845344"/>
                    <a:pt x="637699" y="826294"/>
                  </a:cubicBezTo>
                  <a:lnTo>
                    <a:pt x="637699" y="41434"/>
                  </a:lnTo>
                  <a:cubicBezTo>
                    <a:pt x="637699" y="22384"/>
                    <a:pt x="623411" y="7144"/>
                    <a:pt x="605314" y="7144"/>
                  </a:cubicBezTo>
                  <a:close/>
                </a:path>
              </a:pathLst>
            </a:custGeom>
            <a:solidFill>
              <a:srgbClr val="231F20"/>
            </a:solidFill>
            <a:ln w="9525" cap="flat">
              <a:noFill/>
              <a:prstDash val="solid"/>
              <a:miter/>
            </a:ln>
          </p:spPr>
          <p:txBody>
            <a:bodyPr rtlCol="0" anchor="ctr"/>
            <a:lstStyle/>
            <a:p>
              <a:endParaRPr lang="en-US">
                <a:cs typeface="B Nazanin" panose="00000700000000000000" pitchFamily="2" charset="-78"/>
              </a:endParaRPr>
            </a:p>
          </p:txBody>
        </p:sp>
        <p:sp>
          <p:nvSpPr>
            <p:cNvPr id="22" name="Freeform: Shape 21">
              <a:extLst>
                <a:ext uri="{FF2B5EF4-FFF2-40B4-BE49-F238E27FC236}">
                  <a16:creationId xmlns:a16="http://schemas.microsoft.com/office/drawing/2014/main" id="{91B3E833-28D0-4F7D-A19A-3FDD2AD2A710}"/>
                </a:ext>
              </a:extLst>
            </p:cNvPr>
            <p:cNvSpPr/>
            <p:nvPr/>
          </p:nvSpPr>
          <p:spPr>
            <a:xfrm>
              <a:off x="5972536" y="3781941"/>
              <a:ext cx="1699350" cy="2360208"/>
            </a:xfrm>
            <a:custGeom>
              <a:avLst/>
              <a:gdLst>
                <a:gd name="connsiteX0" fmla="*/ 7144 w 514350"/>
                <a:gd name="connsiteY0" fmla="*/ 7144 h 714375"/>
                <a:gd name="connsiteX1" fmla="*/ 508159 w 514350"/>
                <a:gd name="connsiteY1" fmla="*/ 7144 h 714375"/>
                <a:gd name="connsiteX2" fmla="*/ 508159 w 514350"/>
                <a:gd name="connsiteY2" fmla="*/ 711041 h 714375"/>
                <a:gd name="connsiteX3" fmla="*/ 7144 w 514350"/>
                <a:gd name="connsiteY3" fmla="*/ 711041 h 714375"/>
              </a:gdLst>
              <a:ahLst/>
              <a:cxnLst>
                <a:cxn ang="0">
                  <a:pos x="connsiteX0" y="connsiteY0"/>
                </a:cxn>
                <a:cxn ang="0">
                  <a:pos x="connsiteX1" y="connsiteY1"/>
                </a:cxn>
                <a:cxn ang="0">
                  <a:pos x="connsiteX2" y="connsiteY2"/>
                </a:cxn>
                <a:cxn ang="0">
                  <a:pos x="connsiteX3" y="connsiteY3"/>
                </a:cxn>
              </a:cxnLst>
              <a:rect l="l" t="t" r="r" b="b"/>
              <a:pathLst>
                <a:path w="514350" h="714375">
                  <a:moveTo>
                    <a:pt x="7144" y="7144"/>
                  </a:moveTo>
                  <a:lnTo>
                    <a:pt x="508159" y="7144"/>
                  </a:lnTo>
                  <a:lnTo>
                    <a:pt x="508159" y="711041"/>
                  </a:lnTo>
                  <a:lnTo>
                    <a:pt x="7144" y="711041"/>
                  </a:lnTo>
                  <a:close/>
                </a:path>
              </a:pathLst>
            </a:custGeom>
            <a:solidFill>
              <a:srgbClr val="F2F2F2"/>
            </a:solidFill>
            <a:ln w="9525" cap="flat">
              <a:noFill/>
              <a:prstDash val="solid"/>
              <a:miter/>
            </a:ln>
          </p:spPr>
          <p:txBody>
            <a:bodyPr rtlCol="0" anchor="ctr"/>
            <a:lstStyle/>
            <a:p>
              <a:endParaRPr lang="en-US">
                <a:cs typeface="B Nazanin" panose="00000700000000000000" pitchFamily="2" charset="-78"/>
              </a:endParaRPr>
            </a:p>
          </p:txBody>
        </p:sp>
        <p:sp>
          <p:nvSpPr>
            <p:cNvPr id="23" name="Freeform: Shape 22">
              <a:extLst>
                <a:ext uri="{FF2B5EF4-FFF2-40B4-BE49-F238E27FC236}">
                  <a16:creationId xmlns:a16="http://schemas.microsoft.com/office/drawing/2014/main" id="{04A658C8-23D8-4171-ABF8-B99E846CC7C2}"/>
                </a:ext>
              </a:extLst>
            </p:cNvPr>
            <p:cNvSpPr/>
            <p:nvPr/>
          </p:nvSpPr>
          <p:spPr>
            <a:xfrm>
              <a:off x="6537278" y="3804313"/>
              <a:ext cx="1119116" cy="2330356"/>
            </a:xfrm>
            <a:custGeom>
              <a:avLst/>
              <a:gdLst>
                <a:gd name="connsiteX0" fmla="*/ 614149 w 1119116"/>
                <a:gd name="connsiteY0" fmla="*/ 0 h 2330356"/>
                <a:gd name="connsiteX1" fmla="*/ 1115704 w 1119116"/>
                <a:gd name="connsiteY1" fmla="*/ 6824 h 2330356"/>
                <a:gd name="connsiteX2" fmla="*/ 1119116 w 1119116"/>
                <a:gd name="connsiteY2" fmla="*/ 2330356 h 2330356"/>
                <a:gd name="connsiteX3" fmla="*/ 0 w 1119116"/>
                <a:gd name="connsiteY3" fmla="*/ 2330356 h 2330356"/>
                <a:gd name="connsiteX4" fmla="*/ 614149 w 1119116"/>
                <a:gd name="connsiteY4" fmla="*/ 0 h 2330356"/>
                <a:gd name="connsiteX0" fmla="*/ 614149 w 1119116"/>
                <a:gd name="connsiteY0" fmla="*/ 0 h 2330356"/>
                <a:gd name="connsiteX1" fmla="*/ 1115704 w 1119116"/>
                <a:gd name="connsiteY1" fmla="*/ 3412 h 2330356"/>
                <a:gd name="connsiteX2" fmla="*/ 1119116 w 1119116"/>
                <a:gd name="connsiteY2" fmla="*/ 2330356 h 2330356"/>
                <a:gd name="connsiteX3" fmla="*/ 0 w 1119116"/>
                <a:gd name="connsiteY3" fmla="*/ 2330356 h 2330356"/>
                <a:gd name="connsiteX4" fmla="*/ 614149 w 1119116"/>
                <a:gd name="connsiteY4" fmla="*/ 0 h 2330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9116" h="2330356">
                  <a:moveTo>
                    <a:pt x="614149" y="0"/>
                  </a:moveTo>
                  <a:lnTo>
                    <a:pt x="1115704" y="3412"/>
                  </a:lnTo>
                  <a:cubicBezTo>
                    <a:pt x="1116841" y="777923"/>
                    <a:pt x="1117979" y="1555845"/>
                    <a:pt x="1119116" y="2330356"/>
                  </a:cubicBezTo>
                  <a:lnTo>
                    <a:pt x="0" y="2330356"/>
                  </a:lnTo>
                  <a:lnTo>
                    <a:pt x="614149" y="0"/>
                  </a:lnTo>
                  <a:close/>
                </a:path>
              </a:pathLst>
            </a:custGeom>
            <a:solidFill>
              <a:srgbClr val="999999">
                <a:alpha val="10000"/>
              </a:srgb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solidFill>
                  <a:schemeClr val="tx1"/>
                </a:solidFill>
                <a:cs typeface="B Nazanin" panose="00000700000000000000" pitchFamily="2" charset="-78"/>
              </a:endParaRPr>
            </a:p>
          </p:txBody>
        </p:sp>
        <p:grpSp>
          <p:nvGrpSpPr>
            <p:cNvPr id="24" name="Group 23">
              <a:extLst>
                <a:ext uri="{FF2B5EF4-FFF2-40B4-BE49-F238E27FC236}">
                  <a16:creationId xmlns:a16="http://schemas.microsoft.com/office/drawing/2014/main" id="{E7F9B7B7-312D-419A-AEC9-5E251AA9155E}"/>
                </a:ext>
              </a:extLst>
            </p:cNvPr>
            <p:cNvGrpSpPr/>
            <p:nvPr/>
          </p:nvGrpSpPr>
          <p:grpSpPr>
            <a:xfrm>
              <a:off x="6752948" y="6198983"/>
              <a:ext cx="113352" cy="113352"/>
              <a:chOff x="6768693" y="6038239"/>
              <a:chExt cx="147969" cy="147969"/>
            </a:xfrm>
          </p:grpSpPr>
          <p:sp>
            <p:nvSpPr>
              <p:cNvPr id="25" name="Oval 24">
                <a:extLst>
                  <a:ext uri="{FF2B5EF4-FFF2-40B4-BE49-F238E27FC236}">
                    <a16:creationId xmlns:a16="http://schemas.microsoft.com/office/drawing/2014/main" id="{1D71788D-A9FB-403C-89FD-C0A6E84B9121}"/>
                  </a:ext>
                </a:extLst>
              </p:cNvPr>
              <p:cNvSpPr/>
              <p:nvPr/>
            </p:nvSpPr>
            <p:spPr>
              <a:xfrm>
                <a:off x="6768693" y="6038239"/>
                <a:ext cx="147969" cy="14796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26" name="Oval 25">
                <a:extLst>
                  <a:ext uri="{FF2B5EF4-FFF2-40B4-BE49-F238E27FC236}">
                    <a16:creationId xmlns:a16="http://schemas.microsoft.com/office/drawing/2014/main" id="{C99DF21F-C4D4-4310-8E0A-A86776C6AE27}"/>
                  </a:ext>
                </a:extLst>
              </p:cNvPr>
              <p:cNvSpPr/>
              <p:nvPr/>
            </p:nvSpPr>
            <p:spPr>
              <a:xfrm>
                <a:off x="6802088" y="6071634"/>
                <a:ext cx="81180" cy="8118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cs typeface="B Nazanin" panose="00000700000000000000" pitchFamily="2" charset="-78"/>
                </a:endParaRPr>
              </a:p>
            </p:txBody>
          </p:sp>
        </p:grpSp>
      </p:grpSp>
      <p:grpSp>
        <p:nvGrpSpPr>
          <p:cNvPr id="27" name="Group 26">
            <a:extLst>
              <a:ext uri="{FF2B5EF4-FFF2-40B4-BE49-F238E27FC236}">
                <a16:creationId xmlns:a16="http://schemas.microsoft.com/office/drawing/2014/main" id="{8F682EBA-6EC9-4352-9395-45F8D4EB2E03}"/>
              </a:ext>
            </a:extLst>
          </p:cNvPr>
          <p:cNvGrpSpPr/>
          <p:nvPr/>
        </p:nvGrpSpPr>
        <p:grpSpPr>
          <a:xfrm>
            <a:off x="7044510" y="3138827"/>
            <a:ext cx="1506698" cy="2648696"/>
            <a:chOff x="7182034" y="5192864"/>
            <a:chExt cx="825553" cy="1451279"/>
          </a:xfrm>
        </p:grpSpPr>
        <p:grpSp>
          <p:nvGrpSpPr>
            <p:cNvPr id="28" name="Group 3">
              <a:extLst>
                <a:ext uri="{FF2B5EF4-FFF2-40B4-BE49-F238E27FC236}">
                  <a16:creationId xmlns:a16="http://schemas.microsoft.com/office/drawing/2014/main" id="{A3021016-9D85-4F94-817B-B28446B8079B}"/>
                </a:ext>
              </a:extLst>
            </p:cNvPr>
            <p:cNvGrpSpPr/>
            <p:nvPr/>
          </p:nvGrpSpPr>
          <p:grpSpPr>
            <a:xfrm>
              <a:off x="7182034" y="5192864"/>
              <a:ext cx="825553" cy="1451279"/>
              <a:chOff x="445712" y="1449040"/>
              <a:chExt cx="2113018" cy="3924176"/>
            </a:xfrm>
          </p:grpSpPr>
          <p:sp>
            <p:nvSpPr>
              <p:cNvPr id="32" name="Rounded Rectangle 4">
                <a:extLst>
                  <a:ext uri="{FF2B5EF4-FFF2-40B4-BE49-F238E27FC236}">
                    <a16:creationId xmlns:a16="http://schemas.microsoft.com/office/drawing/2014/main" id="{0AE49E2C-2EA6-4D6D-B09A-2FE14AF06DAC}"/>
                  </a:ext>
                </a:extLst>
              </p:cNvPr>
              <p:cNvSpPr/>
              <p:nvPr userDrawn="1"/>
            </p:nvSpPr>
            <p:spPr>
              <a:xfrm>
                <a:off x="445712" y="1449040"/>
                <a:ext cx="2113018" cy="3924176"/>
              </a:xfrm>
              <a:prstGeom prst="roundRect">
                <a:avLst>
                  <a:gd name="adj" fmla="val 13580"/>
                </a:avLst>
              </a:prstGeom>
              <a:solidFill>
                <a:srgbClr val="262626"/>
              </a:solidFill>
              <a:ln w="88900">
                <a:noFill/>
              </a:ln>
              <a:effectLst/>
              <a:scene3d>
                <a:camera prst="perspectiveFront"/>
                <a:lightRig rig="threePt" dir="t"/>
              </a:scene3d>
              <a:sp3d prstMaterial="plastic">
                <a:bevelT w="127000" h="50800"/>
                <a:bevelB w="127000" h="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dirty="0">
                  <a:cs typeface="B Nazanin" panose="00000700000000000000" pitchFamily="2" charset="-78"/>
                </a:endParaRPr>
              </a:p>
            </p:txBody>
          </p:sp>
          <p:sp>
            <p:nvSpPr>
              <p:cNvPr id="33" name="Rectangle 5">
                <a:extLst>
                  <a:ext uri="{FF2B5EF4-FFF2-40B4-BE49-F238E27FC236}">
                    <a16:creationId xmlns:a16="http://schemas.microsoft.com/office/drawing/2014/main" id="{8377491C-756C-474E-B34C-FD86A05C0FE0}"/>
                  </a:ext>
                </a:extLst>
              </p:cNvPr>
              <p:cNvSpPr/>
              <p:nvPr userDrawn="1"/>
            </p:nvSpPr>
            <p:spPr>
              <a:xfrm>
                <a:off x="1379920" y="1650572"/>
                <a:ext cx="216024" cy="34350"/>
              </a:xfrm>
              <a:prstGeom prst="rect">
                <a:avLst/>
              </a:prstGeom>
              <a:solidFill>
                <a:srgbClr val="B0B0B0"/>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cs typeface="B Nazanin" panose="00000700000000000000" pitchFamily="2" charset="-78"/>
                </a:endParaRPr>
              </a:p>
            </p:txBody>
          </p:sp>
          <p:grpSp>
            <p:nvGrpSpPr>
              <p:cNvPr id="34" name="Group 6">
                <a:extLst>
                  <a:ext uri="{FF2B5EF4-FFF2-40B4-BE49-F238E27FC236}">
                    <a16:creationId xmlns:a16="http://schemas.microsoft.com/office/drawing/2014/main" id="{7483C953-BBA1-4182-8D22-22427CDD9F4A}"/>
                  </a:ext>
                </a:extLst>
              </p:cNvPr>
              <p:cNvGrpSpPr/>
              <p:nvPr userDrawn="1"/>
            </p:nvGrpSpPr>
            <p:grpSpPr>
              <a:xfrm>
                <a:off x="1407705" y="5045834"/>
                <a:ext cx="211967" cy="211967"/>
                <a:chOff x="1549420" y="5712364"/>
                <a:chExt cx="312583" cy="312583"/>
              </a:xfrm>
            </p:grpSpPr>
            <p:sp>
              <p:nvSpPr>
                <p:cNvPr id="35" name="Oval 7">
                  <a:extLst>
                    <a:ext uri="{FF2B5EF4-FFF2-40B4-BE49-F238E27FC236}">
                      <a16:creationId xmlns:a16="http://schemas.microsoft.com/office/drawing/2014/main" id="{8DF5BB6F-AC95-4DDF-B876-4416F09D43EC}"/>
                    </a:ext>
                  </a:extLst>
                </p:cNvPr>
                <p:cNvSpPr/>
                <p:nvPr userDrawn="1"/>
              </p:nvSpPr>
              <p:spPr>
                <a:xfrm>
                  <a:off x="1549420" y="5712364"/>
                  <a:ext cx="312583" cy="312583"/>
                </a:xfrm>
                <a:prstGeom prst="ellipse">
                  <a:avLst/>
                </a:prstGeom>
                <a:gradFill flip="none" rotWithShape="1">
                  <a:gsLst>
                    <a:gs pos="0">
                      <a:schemeClr val="tx1">
                        <a:lumMod val="94000"/>
                        <a:lumOff val="6000"/>
                      </a:schemeClr>
                    </a:gs>
                    <a:gs pos="56000">
                      <a:schemeClr val="tx1">
                        <a:lumMod val="65000"/>
                        <a:lumOff val="35000"/>
                      </a:schemeClr>
                    </a:gs>
                    <a:gs pos="91000">
                      <a:schemeClr val="tx1">
                        <a:lumMod val="50000"/>
                        <a:lumOff val="50000"/>
                      </a:schemeClr>
                    </a:gs>
                    <a:gs pos="100000">
                      <a:schemeClr val="bg1">
                        <a:lumMod val="75000"/>
                      </a:schemeClr>
                    </a:gs>
                  </a:gsLst>
                  <a:lin ang="10800000" scaled="1"/>
                  <a:tileRect/>
                </a:gradFill>
                <a:ln w="0">
                  <a:solidFill>
                    <a:srgbClr val="262626"/>
                  </a:solidFill>
                </a:ln>
                <a:scene3d>
                  <a:camera prst="perspectiveFront"/>
                  <a:lightRig rig="threePt" dir="t"/>
                </a:scene3d>
                <a:sp3d>
                  <a:bevelT w="635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cs typeface="B Nazanin" panose="00000700000000000000" pitchFamily="2" charset="-78"/>
                  </a:endParaRPr>
                </a:p>
              </p:txBody>
            </p:sp>
            <p:sp>
              <p:nvSpPr>
                <p:cNvPr id="36" name="Rounded Rectangle 8">
                  <a:extLst>
                    <a:ext uri="{FF2B5EF4-FFF2-40B4-BE49-F238E27FC236}">
                      <a16:creationId xmlns:a16="http://schemas.microsoft.com/office/drawing/2014/main" id="{BDFB5D78-31A6-4978-804E-5F0A83E0F00A}"/>
                    </a:ext>
                  </a:extLst>
                </p:cNvPr>
                <p:cNvSpPr/>
                <p:nvPr userDrawn="1"/>
              </p:nvSpPr>
              <p:spPr>
                <a:xfrm>
                  <a:off x="1634225" y="5796647"/>
                  <a:ext cx="142969" cy="144016"/>
                </a:xfrm>
                <a:prstGeom prst="roundRect">
                  <a:avLst/>
                </a:prstGeom>
                <a:solidFill>
                  <a:srgbClr val="737373"/>
                </a:solidFill>
                <a:ln w="6350">
                  <a:solidFill>
                    <a:srgbClr val="B0B0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cs typeface="B Nazanin" panose="00000700000000000000" pitchFamily="2" charset="-78"/>
                  </a:endParaRPr>
                </a:p>
              </p:txBody>
            </p:sp>
          </p:grpSp>
        </p:grpSp>
        <p:grpSp>
          <p:nvGrpSpPr>
            <p:cNvPr id="29" name="Group 28">
              <a:extLst>
                <a:ext uri="{FF2B5EF4-FFF2-40B4-BE49-F238E27FC236}">
                  <a16:creationId xmlns:a16="http://schemas.microsoft.com/office/drawing/2014/main" id="{15C87496-86B0-43A7-9593-90395E03C2C1}"/>
                </a:ext>
              </a:extLst>
            </p:cNvPr>
            <p:cNvGrpSpPr/>
            <p:nvPr/>
          </p:nvGrpSpPr>
          <p:grpSpPr>
            <a:xfrm>
              <a:off x="7210904" y="5333460"/>
              <a:ext cx="734603" cy="1136247"/>
              <a:chOff x="7224494" y="5344134"/>
              <a:chExt cx="734603" cy="1189257"/>
            </a:xfrm>
          </p:grpSpPr>
          <p:sp>
            <p:nvSpPr>
              <p:cNvPr id="30" name="Freeform: Shape 29">
                <a:extLst>
                  <a:ext uri="{FF2B5EF4-FFF2-40B4-BE49-F238E27FC236}">
                    <a16:creationId xmlns:a16="http://schemas.microsoft.com/office/drawing/2014/main" id="{5A84E5BF-FE7B-4C36-9A21-E0AFDAF05BB3}"/>
                  </a:ext>
                </a:extLst>
              </p:cNvPr>
              <p:cNvSpPr/>
              <p:nvPr/>
            </p:nvSpPr>
            <p:spPr>
              <a:xfrm>
                <a:off x="7224494" y="5344134"/>
                <a:ext cx="734603" cy="1189257"/>
              </a:xfrm>
              <a:custGeom>
                <a:avLst/>
                <a:gdLst>
                  <a:gd name="connsiteX0" fmla="*/ 7144 w 333375"/>
                  <a:gd name="connsiteY0" fmla="*/ 7144 h 590550"/>
                  <a:gd name="connsiteX1" fmla="*/ 331946 w 333375"/>
                  <a:gd name="connsiteY1" fmla="*/ 7144 h 590550"/>
                  <a:gd name="connsiteX2" fmla="*/ 331946 w 333375"/>
                  <a:gd name="connsiteY2" fmla="*/ 586264 h 590550"/>
                  <a:gd name="connsiteX3" fmla="*/ 7144 w 333375"/>
                  <a:gd name="connsiteY3" fmla="*/ 586264 h 590550"/>
                </a:gdLst>
                <a:ahLst/>
                <a:cxnLst>
                  <a:cxn ang="0">
                    <a:pos x="connsiteX0" y="connsiteY0"/>
                  </a:cxn>
                  <a:cxn ang="0">
                    <a:pos x="connsiteX1" y="connsiteY1"/>
                  </a:cxn>
                  <a:cxn ang="0">
                    <a:pos x="connsiteX2" y="connsiteY2"/>
                  </a:cxn>
                  <a:cxn ang="0">
                    <a:pos x="connsiteX3" y="connsiteY3"/>
                  </a:cxn>
                </a:cxnLst>
                <a:rect l="l" t="t" r="r" b="b"/>
                <a:pathLst>
                  <a:path w="333375" h="590550">
                    <a:moveTo>
                      <a:pt x="7144" y="7144"/>
                    </a:moveTo>
                    <a:lnTo>
                      <a:pt x="331946" y="7144"/>
                    </a:lnTo>
                    <a:lnTo>
                      <a:pt x="331946" y="586264"/>
                    </a:lnTo>
                    <a:lnTo>
                      <a:pt x="7144" y="586264"/>
                    </a:lnTo>
                    <a:close/>
                  </a:path>
                </a:pathLst>
              </a:custGeom>
              <a:solidFill>
                <a:schemeClr val="bg1">
                  <a:lumMod val="95000"/>
                </a:schemeClr>
              </a:solidFill>
              <a:ln w="9525" cap="flat">
                <a:noFill/>
                <a:prstDash val="solid"/>
                <a:miter/>
              </a:ln>
            </p:spPr>
            <p:txBody>
              <a:bodyPr rtlCol="0" anchor="ctr"/>
              <a:lstStyle/>
              <a:p>
                <a:endParaRPr lang="en-US" dirty="0">
                  <a:cs typeface="B Nazanin" panose="00000700000000000000" pitchFamily="2" charset="-78"/>
                </a:endParaRPr>
              </a:p>
            </p:txBody>
          </p:sp>
          <p:sp>
            <p:nvSpPr>
              <p:cNvPr id="31" name="Freeform: Shape 30">
                <a:extLst>
                  <a:ext uri="{FF2B5EF4-FFF2-40B4-BE49-F238E27FC236}">
                    <a16:creationId xmlns:a16="http://schemas.microsoft.com/office/drawing/2014/main" id="{E8671E33-0946-46C9-8CEE-25A3690E08F6}"/>
                  </a:ext>
                </a:extLst>
              </p:cNvPr>
              <p:cNvSpPr/>
              <p:nvPr/>
            </p:nvSpPr>
            <p:spPr>
              <a:xfrm>
                <a:off x="7353653" y="5363515"/>
                <a:ext cx="604560" cy="1150499"/>
              </a:xfrm>
              <a:custGeom>
                <a:avLst/>
                <a:gdLst>
                  <a:gd name="connsiteX0" fmla="*/ 614149 w 1119116"/>
                  <a:gd name="connsiteY0" fmla="*/ 0 h 2330356"/>
                  <a:gd name="connsiteX1" fmla="*/ 1115704 w 1119116"/>
                  <a:gd name="connsiteY1" fmla="*/ 6824 h 2330356"/>
                  <a:gd name="connsiteX2" fmla="*/ 1119116 w 1119116"/>
                  <a:gd name="connsiteY2" fmla="*/ 2330356 h 2330356"/>
                  <a:gd name="connsiteX3" fmla="*/ 0 w 1119116"/>
                  <a:gd name="connsiteY3" fmla="*/ 2330356 h 2330356"/>
                  <a:gd name="connsiteX4" fmla="*/ 614149 w 1119116"/>
                  <a:gd name="connsiteY4" fmla="*/ 0 h 2330356"/>
                  <a:gd name="connsiteX0" fmla="*/ 614149 w 1119116"/>
                  <a:gd name="connsiteY0" fmla="*/ 0 h 2330356"/>
                  <a:gd name="connsiteX1" fmla="*/ 1115704 w 1119116"/>
                  <a:gd name="connsiteY1" fmla="*/ 3412 h 2330356"/>
                  <a:gd name="connsiteX2" fmla="*/ 1119116 w 1119116"/>
                  <a:gd name="connsiteY2" fmla="*/ 2330356 h 2330356"/>
                  <a:gd name="connsiteX3" fmla="*/ 0 w 1119116"/>
                  <a:gd name="connsiteY3" fmla="*/ 2330356 h 2330356"/>
                  <a:gd name="connsiteX4" fmla="*/ 614149 w 1119116"/>
                  <a:gd name="connsiteY4" fmla="*/ 0 h 2330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9116" h="2330356">
                    <a:moveTo>
                      <a:pt x="614149" y="0"/>
                    </a:moveTo>
                    <a:lnTo>
                      <a:pt x="1115704" y="3412"/>
                    </a:lnTo>
                    <a:cubicBezTo>
                      <a:pt x="1116841" y="777923"/>
                      <a:pt x="1117979" y="1555845"/>
                      <a:pt x="1119116" y="2330356"/>
                    </a:cubicBezTo>
                    <a:lnTo>
                      <a:pt x="0" y="2330356"/>
                    </a:lnTo>
                    <a:lnTo>
                      <a:pt x="614149" y="0"/>
                    </a:lnTo>
                    <a:close/>
                  </a:path>
                </a:pathLst>
              </a:custGeom>
              <a:solidFill>
                <a:srgbClr val="999999">
                  <a:alpha val="10000"/>
                </a:srgb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a:solidFill>
                    <a:schemeClr val="tx1"/>
                  </a:solidFill>
                  <a:cs typeface="B Nazanin" panose="00000700000000000000" pitchFamily="2" charset="-78"/>
                </a:endParaRPr>
              </a:p>
            </p:txBody>
          </p:sp>
        </p:grpSp>
      </p:grpSp>
    </p:spTree>
    <p:extLst>
      <p:ext uri="{BB962C8B-B14F-4D97-AF65-F5344CB8AC3E}">
        <p14:creationId xmlns:p14="http://schemas.microsoft.com/office/powerpoint/2010/main" val="3641219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a:xfrm>
            <a:off x="325471" y="-1936"/>
            <a:ext cx="11573197" cy="724247"/>
          </a:xfrm>
        </p:spPr>
        <p:txBody>
          <a:bodyPr>
            <a:normAutofit fontScale="92500" lnSpcReduction="20000"/>
          </a:bodyPr>
          <a:lstStyle/>
          <a:p>
            <a:r>
              <a:rPr lang="fa-IR" dirty="0">
                <a:cs typeface="B Nazanin" panose="00000700000000000000" pitchFamily="2" charset="-78"/>
              </a:rPr>
              <a:t>مجموعه آیکون های کاملا قابل ویرایش: </a:t>
            </a:r>
            <a:r>
              <a:rPr lang="en-US" dirty="0">
                <a:cs typeface="B Nazanin" panose="00000700000000000000" pitchFamily="2" charset="-78"/>
              </a:rPr>
              <a:t>A</a:t>
            </a:r>
          </a:p>
        </p:txBody>
      </p:sp>
      <p:sp>
        <p:nvSpPr>
          <p:cNvPr id="54" name="Diamond 5">
            <a:extLst>
              <a:ext uri="{FF2B5EF4-FFF2-40B4-BE49-F238E27FC236}">
                <a16:creationId xmlns:a16="http://schemas.microsoft.com/office/drawing/2014/main" id="{AEDEE15B-09BE-4416-8D55-46095E20C00D}"/>
              </a:ext>
            </a:extLst>
          </p:cNvPr>
          <p:cNvSpPr/>
          <p:nvPr/>
        </p:nvSpPr>
        <p:spPr>
          <a:xfrm>
            <a:off x="6112070" y="1492152"/>
            <a:ext cx="523149" cy="524695"/>
          </a:xfrm>
          <a:custGeom>
            <a:avLst/>
            <a:gdLst/>
            <a:ahLst/>
            <a:cxnLst/>
            <a:rect l="l" t="t" r="r" b="b"/>
            <a:pathLst>
              <a:path w="3240001" h="3249575">
                <a:moveTo>
                  <a:pt x="1275349" y="2002569"/>
                </a:moveTo>
                <a:lnTo>
                  <a:pt x="1625117" y="2233002"/>
                </a:lnTo>
                <a:lnTo>
                  <a:pt x="1968772" y="2006596"/>
                </a:lnTo>
                <a:lnTo>
                  <a:pt x="3240001" y="3249575"/>
                </a:lnTo>
                <a:lnTo>
                  <a:pt x="0" y="3249575"/>
                </a:lnTo>
                <a:close/>
                <a:moveTo>
                  <a:pt x="1067116" y="1473605"/>
                </a:moveTo>
                <a:lnTo>
                  <a:pt x="1067116" y="1581605"/>
                </a:lnTo>
                <a:lnTo>
                  <a:pt x="2183116" y="1581605"/>
                </a:lnTo>
                <a:lnTo>
                  <a:pt x="2183116" y="1473605"/>
                </a:lnTo>
                <a:close/>
                <a:moveTo>
                  <a:pt x="1067116" y="1267205"/>
                </a:moveTo>
                <a:lnTo>
                  <a:pt x="1067116" y="1375205"/>
                </a:lnTo>
                <a:lnTo>
                  <a:pt x="2183116" y="1375205"/>
                </a:lnTo>
                <a:lnTo>
                  <a:pt x="2183116" y="1267205"/>
                </a:lnTo>
                <a:close/>
                <a:moveTo>
                  <a:pt x="3240001" y="1172196"/>
                </a:moveTo>
                <a:lnTo>
                  <a:pt x="3240001" y="3142550"/>
                </a:lnTo>
                <a:lnTo>
                  <a:pt x="2026252" y="1968728"/>
                </a:lnTo>
                <a:lnTo>
                  <a:pt x="3049854" y="1294362"/>
                </a:lnTo>
                <a:close/>
                <a:moveTo>
                  <a:pt x="0" y="1172196"/>
                </a:moveTo>
                <a:lnTo>
                  <a:pt x="602850" y="1559516"/>
                </a:lnTo>
                <a:lnTo>
                  <a:pt x="1217896" y="1964719"/>
                </a:lnTo>
                <a:lnTo>
                  <a:pt x="0" y="3142550"/>
                </a:lnTo>
                <a:close/>
                <a:moveTo>
                  <a:pt x="1067116" y="1060805"/>
                </a:moveTo>
                <a:lnTo>
                  <a:pt x="1067116" y="1168805"/>
                </a:lnTo>
                <a:lnTo>
                  <a:pt x="2183116" y="1168805"/>
                </a:lnTo>
                <a:lnTo>
                  <a:pt x="2183116" y="1060805"/>
                </a:lnTo>
                <a:close/>
                <a:moveTo>
                  <a:pt x="869032" y="816137"/>
                </a:moveTo>
                <a:lnTo>
                  <a:pt x="2381200" y="816137"/>
                </a:lnTo>
                <a:lnTo>
                  <a:pt x="2381200" y="1623491"/>
                </a:lnTo>
                <a:lnTo>
                  <a:pt x="1668045" y="2093329"/>
                </a:lnTo>
                <a:lnTo>
                  <a:pt x="1625116" y="2121611"/>
                </a:lnTo>
                <a:lnTo>
                  <a:pt x="869032" y="1623491"/>
                </a:lnTo>
                <a:close/>
                <a:moveTo>
                  <a:pt x="1625116" y="0"/>
                </a:moveTo>
                <a:lnTo>
                  <a:pt x="3235286" y="1060806"/>
                </a:lnTo>
                <a:lnTo>
                  <a:pt x="2489212" y="1552331"/>
                </a:lnTo>
                <a:lnTo>
                  <a:pt x="2489212" y="708008"/>
                </a:lnTo>
                <a:lnTo>
                  <a:pt x="761020" y="708008"/>
                </a:lnTo>
                <a:lnTo>
                  <a:pt x="761020" y="1552331"/>
                </a:lnTo>
                <a:lnTo>
                  <a:pt x="14946" y="106080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5" name="Isosceles Triangle 51">
            <a:extLst>
              <a:ext uri="{FF2B5EF4-FFF2-40B4-BE49-F238E27FC236}">
                <a16:creationId xmlns:a16="http://schemas.microsoft.com/office/drawing/2014/main" id="{2296D13E-298C-4F01-A77D-43547A7AEFA9}"/>
              </a:ext>
            </a:extLst>
          </p:cNvPr>
          <p:cNvSpPr/>
          <p:nvPr/>
        </p:nvSpPr>
        <p:spPr>
          <a:xfrm>
            <a:off x="5273316" y="1562686"/>
            <a:ext cx="523147" cy="383626"/>
          </a:xfrm>
          <a:custGeom>
            <a:avLst/>
            <a:gdLst/>
            <a:ahLst/>
            <a:cxnLst/>
            <a:rect l="l" t="t" r="r" b="b"/>
            <a:pathLst>
              <a:path w="3240001" h="2375905">
                <a:moveTo>
                  <a:pt x="1974640" y="1379575"/>
                </a:moveTo>
                <a:lnTo>
                  <a:pt x="3240001" y="2375905"/>
                </a:lnTo>
                <a:lnTo>
                  <a:pt x="1" y="2375905"/>
                </a:lnTo>
                <a:lnTo>
                  <a:pt x="1269863" y="1399042"/>
                </a:lnTo>
                <a:lnTo>
                  <a:pt x="1610574" y="1745545"/>
                </a:lnTo>
                <a:close/>
                <a:moveTo>
                  <a:pt x="3240001" y="126952"/>
                </a:moveTo>
                <a:lnTo>
                  <a:pt x="3240001" y="2258912"/>
                </a:lnTo>
                <a:lnTo>
                  <a:pt x="2032457" y="1334195"/>
                </a:lnTo>
                <a:close/>
                <a:moveTo>
                  <a:pt x="0" y="117525"/>
                </a:moveTo>
                <a:lnTo>
                  <a:pt x="1207545" y="1324768"/>
                </a:lnTo>
                <a:lnTo>
                  <a:pt x="0" y="2249485"/>
                </a:lnTo>
                <a:close/>
                <a:moveTo>
                  <a:pt x="0" y="0"/>
                </a:moveTo>
                <a:lnTo>
                  <a:pt x="3240000" y="0"/>
                </a:lnTo>
                <a:lnTo>
                  <a:pt x="1610572" y="162051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6" name="Isosceles Triangle 57">
            <a:extLst>
              <a:ext uri="{FF2B5EF4-FFF2-40B4-BE49-F238E27FC236}">
                <a16:creationId xmlns:a16="http://schemas.microsoft.com/office/drawing/2014/main" id="{4E76B488-B2CD-463B-861A-27D4912FE160}"/>
              </a:ext>
            </a:extLst>
          </p:cNvPr>
          <p:cNvSpPr/>
          <p:nvPr/>
        </p:nvSpPr>
        <p:spPr>
          <a:xfrm>
            <a:off x="6114156" y="4520206"/>
            <a:ext cx="313133" cy="707899"/>
          </a:xfrm>
          <a:custGeom>
            <a:avLst/>
            <a:gdLst>
              <a:gd name="connsiteX0" fmla="*/ 1148449 w 1346449"/>
              <a:gd name="connsiteY0" fmla="*/ 2457725 h 3249725"/>
              <a:gd name="connsiteX1" fmla="*/ 198001 w 1346449"/>
              <a:gd name="connsiteY1" fmla="*/ 2457725 h 3249725"/>
              <a:gd name="connsiteX2" fmla="*/ 1 w 1346449"/>
              <a:gd name="connsiteY2" fmla="*/ 3249725 h 3249725"/>
              <a:gd name="connsiteX3" fmla="*/ 1346449 w 1346449"/>
              <a:gd name="connsiteY3" fmla="*/ 3249725 h 3249725"/>
              <a:gd name="connsiteX4" fmla="*/ 1148449 w 1346449"/>
              <a:gd name="connsiteY4" fmla="*/ 2457725 h 3249725"/>
              <a:gd name="connsiteX5" fmla="*/ 755186 w 1346449"/>
              <a:gd name="connsiteY5" fmla="*/ 82950 h 3249725"/>
              <a:gd name="connsiteX6" fmla="*/ 734449 w 1346449"/>
              <a:gd name="connsiteY6" fmla="*/ 1314594 h 3249725"/>
              <a:gd name="connsiteX7" fmla="*/ 853246 w 1346449"/>
              <a:gd name="connsiteY7" fmla="*/ 1483214 h 3249725"/>
              <a:gd name="connsiteX8" fmla="*/ 673226 w 1346449"/>
              <a:gd name="connsiteY8" fmla="*/ 1663234 h 3249725"/>
              <a:gd name="connsiteX9" fmla="*/ 493206 w 1346449"/>
              <a:gd name="connsiteY9" fmla="*/ 1483214 h 3249725"/>
              <a:gd name="connsiteX10" fmla="*/ 612000 w 1346449"/>
              <a:gd name="connsiteY10" fmla="*/ 1314595 h 3249725"/>
              <a:gd name="connsiteX11" fmla="*/ 612000 w 1346449"/>
              <a:gd name="connsiteY11" fmla="*/ 0 h 3249725"/>
              <a:gd name="connsiteX12" fmla="*/ 2939 w 1346449"/>
              <a:gd name="connsiteY12" fmla="*/ 1574694 h 3249725"/>
              <a:gd name="connsiteX13" fmla="*/ 0 w 1346449"/>
              <a:gd name="connsiteY13" fmla="*/ 1574694 h 3249725"/>
              <a:gd name="connsiteX14" fmla="*/ 2009 w 1346449"/>
              <a:gd name="connsiteY14" fmla="*/ 1577097 h 3249725"/>
              <a:gd name="connsiteX15" fmla="*/ 0 w 1346449"/>
              <a:gd name="connsiteY15" fmla="*/ 1582292 h 3249725"/>
              <a:gd name="connsiteX16" fmla="*/ 6353 w 1346449"/>
              <a:gd name="connsiteY16" fmla="*/ 1582292 h 3249725"/>
              <a:gd name="connsiteX17" fmla="*/ 273414 w 1346449"/>
              <a:gd name="connsiteY17" fmla="*/ 2376121 h 3249725"/>
              <a:gd name="connsiteX18" fmla="*/ 1091887 w 1346449"/>
              <a:gd name="connsiteY18" fmla="*/ 2366694 h 3249725"/>
              <a:gd name="connsiteX19" fmla="*/ 1340768 w 1346449"/>
              <a:gd name="connsiteY19" fmla="*/ 1582292 h 3249725"/>
              <a:gd name="connsiteX20" fmla="*/ 1346449 w 1346449"/>
              <a:gd name="connsiteY20" fmla="*/ 1582292 h 3249725"/>
              <a:gd name="connsiteX21" fmla="*/ 1344512 w 1346449"/>
              <a:gd name="connsiteY21" fmla="*/ 1577284 h 3249725"/>
              <a:gd name="connsiteX22" fmla="*/ 1346448 w 1346449"/>
              <a:gd name="connsiteY22" fmla="*/ 1574694 h 3249725"/>
              <a:gd name="connsiteX23" fmla="*/ 1343510 w 1346449"/>
              <a:gd name="connsiteY23" fmla="*/ 1574694 h 3249725"/>
              <a:gd name="connsiteX24" fmla="*/ 755186 w 1346449"/>
              <a:gd name="connsiteY24" fmla="*/ 82950 h 3249725"/>
              <a:gd name="connsiteX0" fmla="*/ 1148449 w 1346449"/>
              <a:gd name="connsiteY0" fmla="*/ 2374775 h 3166775"/>
              <a:gd name="connsiteX1" fmla="*/ 198001 w 1346449"/>
              <a:gd name="connsiteY1" fmla="*/ 2374775 h 3166775"/>
              <a:gd name="connsiteX2" fmla="*/ 1 w 1346449"/>
              <a:gd name="connsiteY2" fmla="*/ 3166775 h 3166775"/>
              <a:gd name="connsiteX3" fmla="*/ 1346449 w 1346449"/>
              <a:gd name="connsiteY3" fmla="*/ 3166775 h 3166775"/>
              <a:gd name="connsiteX4" fmla="*/ 1148449 w 1346449"/>
              <a:gd name="connsiteY4" fmla="*/ 2374775 h 3166775"/>
              <a:gd name="connsiteX5" fmla="*/ 755186 w 1346449"/>
              <a:gd name="connsiteY5" fmla="*/ 0 h 3166775"/>
              <a:gd name="connsiteX6" fmla="*/ 734449 w 1346449"/>
              <a:gd name="connsiteY6" fmla="*/ 1231644 h 3166775"/>
              <a:gd name="connsiteX7" fmla="*/ 853246 w 1346449"/>
              <a:gd name="connsiteY7" fmla="*/ 1400264 h 3166775"/>
              <a:gd name="connsiteX8" fmla="*/ 673226 w 1346449"/>
              <a:gd name="connsiteY8" fmla="*/ 1580284 h 3166775"/>
              <a:gd name="connsiteX9" fmla="*/ 493206 w 1346449"/>
              <a:gd name="connsiteY9" fmla="*/ 1400264 h 3166775"/>
              <a:gd name="connsiteX10" fmla="*/ 612000 w 1346449"/>
              <a:gd name="connsiteY10" fmla="*/ 1231645 h 3166775"/>
              <a:gd name="connsiteX11" fmla="*/ 591263 w 1346449"/>
              <a:gd name="connsiteY11" fmla="*/ 10368 h 3166775"/>
              <a:gd name="connsiteX12" fmla="*/ 2939 w 1346449"/>
              <a:gd name="connsiteY12" fmla="*/ 1491744 h 3166775"/>
              <a:gd name="connsiteX13" fmla="*/ 0 w 1346449"/>
              <a:gd name="connsiteY13" fmla="*/ 1491744 h 3166775"/>
              <a:gd name="connsiteX14" fmla="*/ 2009 w 1346449"/>
              <a:gd name="connsiteY14" fmla="*/ 1494147 h 3166775"/>
              <a:gd name="connsiteX15" fmla="*/ 0 w 1346449"/>
              <a:gd name="connsiteY15" fmla="*/ 1499342 h 3166775"/>
              <a:gd name="connsiteX16" fmla="*/ 6353 w 1346449"/>
              <a:gd name="connsiteY16" fmla="*/ 1499342 h 3166775"/>
              <a:gd name="connsiteX17" fmla="*/ 273414 w 1346449"/>
              <a:gd name="connsiteY17" fmla="*/ 2293171 h 3166775"/>
              <a:gd name="connsiteX18" fmla="*/ 1091887 w 1346449"/>
              <a:gd name="connsiteY18" fmla="*/ 2283744 h 3166775"/>
              <a:gd name="connsiteX19" fmla="*/ 1340768 w 1346449"/>
              <a:gd name="connsiteY19" fmla="*/ 1499342 h 3166775"/>
              <a:gd name="connsiteX20" fmla="*/ 1346449 w 1346449"/>
              <a:gd name="connsiteY20" fmla="*/ 1499342 h 3166775"/>
              <a:gd name="connsiteX21" fmla="*/ 1344512 w 1346449"/>
              <a:gd name="connsiteY21" fmla="*/ 1494334 h 3166775"/>
              <a:gd name="connsiteX22" fmla="*/ 1346448 w 1346449"/>
              <a:gd name="connsiteY22" fmla="*/ 1491744 h 3166775"/>
              <a:gd name="connsiteX23" fmla="*/ 1343510 w 1346449"/>
              <a:gd name="connsiteY23" fmla="*/ 1491744 h 3166775"/>
              <a:gd name="connsiteX24" fmla="*/ 755186 w 1346449"/>
              <a:gd name="connsiteY24" fmla="*/ 0 h 31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6449" h="3166775">
                <a:moveTo>
                  <a:pt x="1148449" y="2374775"/>
                </a:moveTo>
                <a:lnTo>
                  <a:pt x="198001" y="2374775"/>
                </a:lnTo>
                <a:lnTo>
                  <a:pt x="1" y="3166775"/>
                </a:lnTo>
                <a:lnTo>
                  <a:pt x="1346449" y="3166775"/>
                </a:lnTo>
                <a:lnTo>
                  <a:pt x="1148449" y="2374775"/>
                </a:lnTo>
                <a:close/>
                <a:moveTo>
                  <a:pt x="755186" y="0"/>
                </a:moveTo>
                <a:cubicBezTo>
                  <a:pt x="755186" y="438198"/>
                  <a:pt x="734449" y="793446"/>
                  <a:pt x="734449" y="1231644"/>
                </a:cubicBezTo>
                <a:cubicBezTo>
                  <a:pt x="803843" y="1256124"/>
                  <a:pt x="853246" y="1322425"/>
                  <a:pt x="853246" y="1400264"/>
                </a:cubicBezTo>
                <a:cubicBezTo>
                  <a:pt x="853246" y="1499686"/>
                  <a:pt x="772648" y="1580284"/>
                  <a:pt x="673226" y="1580284"/>
                </a:cubicBezTo>
                <a:cubicBezTo>
                  <a:pt x="573804" y="1580284"/>
                  <a:pt x="493206" y="1499686"/>
                  <a:pt x="493206" y="1400264"/>
                </a:cubicBezTo>
                <a:cubicBezTo>
                  <a:pt x="493206" y="1322426"/>
                  <a:pt x="542608" y="1256126"/>
                  <a:pt x="612000" y="1231645"/>
                </a:cubicBezTo>
                <a:lnTo>
                  <a:pt x="591263" y="10368"/>
                </a:lnTo>
                <a:lnTo>
                  <a:pt x="2939" y="1491744"/>
                </a:lnTo>
                <a:lnTo>
                  <a:pt x="0" y="1491744"/>
                </a:lnTo>
                <a:lnTo>
                  <a:pt x="2009" y="1494147"/>
                </a:lnTo>
                <a:lnTo>
                  <a:pt x="0" y="1499342"/>
                </a:lnTo>
                <a:lnTo>
                  <a:pt x="6353" y="1499342"/>
                </a:lnTo>
                <a:cubicBezTo>
                  <a:pt x="274151" y="1797289"/>
                  <a:pt x="320153" y="2031319"/>
                  <a:pt x="273414" y="2293171"/>
                </a:cubicBezTo>
                <a:lnTo>
                  <a:pt x="1091887" y="2283744"/>
                </a:lnTo>
                <a:cubicBezTo>
                  <a:pt x="1035756" y="1984266"/>
                  <a:pt x="1081794" y="1833397"/>
                  <a:pt x="1340768" y="1499342"/>
                </a:cubicBezTo>
                <a:lnTo>
                  <a:pt x="1346449" y="1499342"/>
                </a:lnTo>
                <a:lnTo>
                  <a:pt x="1344512" y="1494334"/>
                </a:lnTo>
                <a:cubicBezTo>
                  <a:pt x="1345124" y="1493447"/>
                  <a:pt x="1345785" y="1492596"/>
                  <a:pt x="1346448" y="1491744"/>
                </a:cubicBezTo>
                <a:lnTo>
                  <a:pt x="1343510" y="1491744"/>
                </a:lnTo>
                <a:cubicBezTo>
                  <a:pt x="1140490" y="966846"/>
                  <a:pt x="958206" y="524898"/>
                  <a:pt x="75518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dirty="0">
              <a:cs typeface="B Nazanin" panose="00000700000000000000" pitchFamily="2" charset="-78"/>
            </a:endParaRPr>
          </a:p>
        </p:txBody>
      </p:sp>
      <p:sp>
        <p:nvSpPr>
          <p:cNvPr id="57" name="Rectangle 7">
            <a:extLst>
              <a:ext uri="{FF2B5EF4-FFF2-40B4-BE49-F238E27FC236}">
                <a16:creationId xmlns:a16="http://schemas.microsoft.com/office/drawing/2014/main" id="{84693C49-05C6-4CD0-A900-4B843CF3016D}"/>
              </a:ext>
            </a:extLst>
          </p:cNvPr>
          <p:cNvSpPr/>
          <p:nvPr/>
        </p:nvSpPr>
        <p:spPr>
          <a:xfrm rot="18900000">
            <a:off x="9585735" y="3654558"/>
            <a:ext cx="225664" cy="502732"/>
          </a:xfrm>
          <a:custGeom>
            <a:avLst/>
            <a:gdLst/>
            <a:ahLst/>
            <a:cxnLst/>
            <a:rect l="l" t="t" r="r" b="b"/>
            <a:pathLst>
              <a:path w="154109" h="343323">
                <a:moveTo>
                  <a:pt x="102909" y="313772"/>
                </a:moveTo>
                <a:lnTo>
                  <a:pt x="102909" y="328547"/>
                </a:lnTo>
                <a:cubicBezTo>
                  <a:pt x="102909" y="336708"/>
                  <a:pt x="96294" y="343322"/>
                  <a:pt x="88133" y="343323"/>
                </a:cubicBezTo>
                <a:lnTo>
                  <a:pt x="65975" y="343322"/>
                </a:lnTo>
                <a:cubicBezTo>
                  <a:pt x="57814" y="343322"/>
                  <a:pt x="51199" y="336708"/>
                  <a:pt x="51199" y="328547"/>
                </a:cubicBezTo>
                <a:cubicBezTo>
                  <a:pt x="51199" y="323622"/>
                  <a:pt x="51200" y="318696"/>
                  <a:pt x="51200" y="313771"/>
                </a:cubicBezTo>
                <a:close/>
                <a:moveTo>
                  <a:pt x="123327" y="15459"/>
                </a:moveTo>
                <a:cubicBezTo>
                  <a:pt x="141678" y="29245"/>
                  <a:pt x="152926" y="50497"/>
                  <a:pt x="154008" y="73425"/>
                </a:cubicBezTo>
                <a:cubicBezTo>
                  <a:pt x="155089" y="96353"/>
                  <a:pt x="145890" y="118568"/>
                  <a:pt x="128916" y="134021"/>
                </a:cubicBezTo>
                <a:lnTo>
                  <a:pt x="119294" y="123450"/>
                </a:lnTo>
                <a:cubicBezTo>
                  <a:pt x="133118" y="110865"/>
                  <a:pt x="140611" y="92772"/>
                  <a:pt x="139730" y="74098"/>
                </a:cubicBezTo>
                <a:cubicBezTo>
                  <a:pt x="138850" y="55424"/>
                  <a:pt x="129689" y="38115"/>
                  <a:pt x="114743" y="26887"/>
                </a:cubicBezTo>
                <a:close/>
                <a:moveTo>
                  <a:pt x="136698" y="17411"/>
                </a:moveTo>
                <a:cubicBezTo>
                  <a:pt x="103758" y="-15529"/>
                  <a:pt x="50351" y="-15529"/>
                  <a:pt x="17412" y="17411"/>
                </a:cubicBezTo>
                <a:cubicBezTo>
                  <a:pt x="-15528" y="50351"/>
                  <a:pt x="-15528" y="103757"/>
                  <a:pt x="17412" y="136697"/>
                </a:cubicBezTo>
                <a:cubicBezTo>
                  <a:pt x="50351" y="169637"/>
                  <a:pt x="103758" y="169637"/>
                  <a:pt x="136698" y="136697"/>
                </a:cubicBezTo>
                <a:cubicBezTo>
                  <a:pt x="169637" y="103757"/>
                  <a:pt x="169637" y="50351"/>
                  <a:pt x="136698" y="17411"/>
                </a:cubicBezTo>
                <a:close/>
                <a:moveTo>
                  <a:pt x="154109" y="0"/>
                </a:moveTo>
                <a:cubicBezTo>
                  <a:pt x="196665" y="42556"/>
                  <a:pt x="196665" y="111552"/>
                  <a:pt x="154109" y="154108"/>
                </a:cubicBezTo>
                <a:cubicBezTo>
                  <a:pt x="139576" y="168641"/>
                  <a:pt x="121959" y="178211"/>
                  <a:pt x="102912" y="180994"/>
                </a:cubicBezTo>
                <a:lnTo>
                  <a:pt x="102912" y="308310"/>
                </a:lnTo>
                <a:lnTo>
                  <a:pt x="51197" y="308310"/>
                </a:lnTo>
                <a:lnTo>
                  <a:pt x="51197" y="180994"/>
                </a:lnTo>
                <a:cubicBezTo>
                  <a:pt x="32150" y="178211"/>
                  <a:pt x="14534" y="168641"/>
                  <a:pt x="0" y="154108"/>
                </a:cubicBezTo>
                <a:cubicBezTo>
                  <a:pt x="-42555" y="111552"/>
                  <a:pt x="-42555" y="42556"/>
                  <a:pt x="0" y="0"/>
                </a:cubicBezTo>
                <a:cubicBezTo>
                  <a:pt x="42556" y="-42556"/>
                  <a:pt x="111553" y="-42556"/>
                  <a:pt x="154109"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8" name="Parallelogram 15">
            <a:extLst>
              <a:ext uri="{FF2B5EF4-FFF2-40B4-BE49-F238E27FC236}">
                <a16:creationId xmlns:a16="http://schemas.microsoft.com/office/drawing/2014/main" id="{7A9FBE9D-EE5A-4F1B-8EDD-3D011F43183E}"/>
              </a:ext>
            </a:extLst>
          </p:cNvPr>
          <p:cNvSpPr/>
          <p:nvPr/>
        </p:nvSpPr>
        <p:spPr>
          <a:xfrm flipH="1">
            <a:off x="5267026" y="4641909"/>
            <a:ext cx="464493" cy="464493"/>
          </a:xfrm>
          <a:custGeom>
            <a:avLst/>
            <a:gdLst/>
            <a:ahLst/>
            <a:cxnLst/>
            <a:rect l="l" t="t" r="r" b="b"/>
            <a:pathLst>
              <a:path w="3242753" h="3227814">
                <a:moveTo>
                  <a:pt x="1621376" y="1043635"/>
                </a:moveTo>
                <a:cubicBezTo>
                  <a:pt x="1557188" y="1043635"/>
                  <a:pt x="1505154" y="1095669"/>
                  <a:pt x="1505154" y="1159857"/>
                </a:cubicBezTo>
                <a:lnTo>
                  <a:pt x="1505154" y="1625483"/>
                </a:lnTo>
                <a:lnTo>
                  <a:pt x="1033577" y="1625483"/>
                </a:lnTo>
                <a:cubicBezTo>
                  <a:pt x="969389" y="1625483"/>
                  <a:pt x="917355" y="1677517"/>
                  <a:pt x="917355" y="1741705"/>
                </a:cubicBezTo>
                <a:cubicBezTo>
                  <a:pt x="917355" y="1805893"/>
                  <a:pt x="969389" y="1857927"/>
                  <a:pt x="1033577" y="1857927"/>
                </a:cubicBezTo>
                <a:lnTo>
                  <a:pt x="1614688" y="1857927"/>
                </a:lnTo>
                <a:lnTo>
                  <a:pt x="1619859" y="1856884"/>
                </a:lnTo>
                <a:cubicBezTo>
                  <a:pt x="1620361" y="1857187"/>
                  <a:pt x="1620868" y="1857190"/>
                  <a:pt x="1621376" y="1857190"/>
                </a:cubicBezTo>
                <a:cubicBezTo>
                  <a:pt x="1685564" y="1857190"/>
                  <a:pt x="1737598" y="1805156"/>
                  <a:pt x="1737598" y="1740968"/>
                </a:cubicBezTo>
                <a:lnTo>
                  <a:pt x="1737598" y="1159857"/>
                </a:lnTo>
                <a:cubicBezTo>
                  <a:pt x="1737598" y="1095669"/>
                  <a:pt x="1685564" y="1043635"/>
                  <a:pt x="1621376" y="1043635"/>
                </a:cubicBezTo>
                <a:close/>
                <a:moveTo>
                  <a:pt x="1621376" y="628818"/>
                </a:moveTo>
                <a:cubicBezTo>
                  <a:pt x="2206882" y="628818"/>
                  <a:pt x="2681529" y="1103464"/>
                  <a:pt x="2681529" y="1688970"/>
                </a:cubicBezTo>
                <a:cubicBezTo>
                  <a:pt x="2681529" y="2274476"/>
                  <a:pt x="2206882" y="2749122"/>
                  <a:pt x="1621376" y="2749122"/>
                </a:cubicBezTo>
                <a:cubicBezTo>
                  <a:pt x="1035870" y="2749122"/>
                  <a:pt x="561223" y="2274476"/>
                  <a:pt x="561223" y="1688970"/>
                </a:cubicBezTo>
                <a:cubicBezTo>
                  <a:pt x="561223" y="1103464"/>
                  <a:pt x="1035870" y="628818"/>
                  <a:pt x="1621376" y="628818"/>
                </a:cubicBezTo>
                <a:close/>
                <a:moveTo>
                  <a:pt x="1621376" y="424596"/>
                </a:moveTo>
                <a:cubicBezTo>
                  <a:pt x="923081" y="424596"/>
                  <a:pt x="357001" y="990676"/>
                  <a:pt x="357001" y="1688970"/>
                </a:cubicBezTo>
                <a:cubicBezTo>
                  <a:pt x="357001" y="2128645"/>
                  <a:pt x="581423" y="2515905"/>
                  <a:pt x="922189" y="2742109"/>
                </a:cubicBezTo>
                <a:lnTo>
                  <a:pt x="652992" y="3227814"/>
                </a:lnTo>
                <a:lnTo>
                  <a:pt x="911997" y="3227814"/>
                </a:lnTo>
                <a:lnTo>
                  <a:pt x="1121304" y="2850168"/>
                </a:lnTo>
                <a:cubicBezTo>
                  <a:pt x="1274563" y="2916691"/>
                  <a:pt x="1443689" y="2953344"/>
                  <a:pt x="1621376" y="2953344"/>
                </a:cubicBezTo>
                <a:cubicBezTo>
                  <a:pt x="1799063" y="2953344"/>
                  <a:pt x="1968189" y="2916691"/>
                  <a:pt x="2121449" y="2850168"/>
                </a:cubicBezTo>
                <a:lnTo>
                  <a:pt x="2330755" y="3227814"/>
                </a:lnTo>
                <a:lnTo>
                  <a:pt x="2589760" y="3227814"/>
                </a:lnTo>
                <a:lnTo>
                  <a:pt x="2320563" y="2742109"/>
                </a:lnTo>
                <a:cubicBezTo>
                  <a:pt x="2661329" y="2515905"/>
                  <a:pt x="2885751" y="2128645"/>
                  <a:pt x="2885751" y="1688970"/>
                </a:cubicBezTo>
                <a:cubicBezTo>
                  <a:pt x="2885751" y="990676"/>
                  <a:pt x="2319671" y="424596"/>
                  <a:pt x="1621376" y="424596"/>
                </a:cubicBezTo>
                <a:close/>
                <a:moveTo>
                  <a:pt x="2599800" y="123238"/>
                </a:moveTo>
                <a:cubicBezTo>
                  <a:pt x="2434609" y="120698"/>
                  <a:pt x="2268460" y="180476"/>
                  <a:pt x="2139563" y="303161"/>
                </a:cubicBezTo>
                <a:lnTo>
                  <a:pt x="3057258" y="1232053"/>
                </a:lnTo>
                <a:cubicBezTo>
                  <a:pt x="3305736" y="977255"/>
                  <a:pt x="3304415" y="570405"/>
                  <a:pt x="3054287" y="317226"/>
                </a:cubicBezTo>
                <a:cubicBezTo>
                  <a:pt x="2929224" y="190636"/>
                  <a:pt x="2764991" y="125778"/>
                  <a:pt x="2599800" y="123238"/>
                </a:cubicBezTo>
                <a:close/>
                <a:moveTo>
                  <a:pt x="642953" y="123238"/>
                </a:moveTo>
                <a:cubicBezTo>
                  <a:pt x="477762" y="125778"/>
                  <a:pt x="313529" y="190636"/>
                  <a:pt x="188466" y="317226"/>
                </a:cubicBezTo>
                <a:cubicBezTo>
                  <a:pt x="-61662" y="570405"/>
                  <a:pt x="-62983" y="977255"/>
                  <a:pt x="185495" y="1232053"/>
                </a:cubicBezTo>
                <a:lnTo>
                  <a:pt x="1103190" y="303161"/>
                </a:lnTo>
                <a:cubicBezTo>
                  <a:pt x="974294" y="180476"/>
                  <a:pt x="808144" y="120698"/>
                  <a:pt x="642953" y="123238"/>
                </a:cubicBezTo>
                <a:close/>
                <a:moveTo>
                  <a:pt x="1722692" y="0"/>
                </a:moveTo>
                <a:lnTo>
                  <a:pt x="1520061" y="0"/>
                </a:lnTo>
                <a:cubicBezTo>
                  <a:pt x="1440152" y="0"/>
                  <a:pt x="1375373" y="64779"/>
                  <a:pt x="1375373" y="144688"/>
                </a:cubicBezTo>
                <a:lnTo>
                  <a:pt x="1375373" y="289376"/>
                </a:lnTo>
                <a:lnTo>
                  <a:pt x="1867380" y="289376"/>
                </a:lnTo>
                <a:lnTo>
                  <a:pt x="1867380" y="144688"/>
                </a:lnTo>
                <a:cubicBezTo>
                  <a:pt x="1867380" y="64779"/>
                  <a:pt x="1802601" y="0"/>
                  <a:pt x="1722692"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9" name="Freeform 19">
            <a:extLst>
              <a:ext uri="{FF2B5EF4-FFF2-40B4-BE49-F238E27FC236}">
                <a16:creationId xmlns:a16="http://schemas.microsoft.com/office/drawing/2014/main" id="{DD59881D-26FD-493B-8AE1-06C59DF34840}"/>
              </a:ext>
            </a:extLst>
          </p:cNvPr>
          <p:cNvSpPr/>
          <p:nvPr/>
        </p:nvSpPr>
        <p:spPr>
          <a:xfrm>
            <a:off x="7745410" y="3642506"/>
            <a:ext cx="460778" cy="453389"/>
          </a:xfrm>
          <a:custGeom>
            <a:avLst/>
            <a:gdLst/>
            <a:ahLst/>
            <a:cxnLst/>
            <a:rect l="l" t="t" r="r" b="b"/>
            <a:pathLst>
              <a:path w="3214097" h="3162551">
                <a:moveTo>
                  <a:pt x="1014592" y="2306036"/>
                </a:moveTo>
                <a:cubicBezTo>
                  <a:pt x="854868" y="2306036"/>
                  <a:pt x="725386" y="2435518"/>
                  <a:pt x="725386" y="2595242"/>
                </a:cubicBezTo>
                <a:cubicBezTo>
                  <a:pt x="725386" y="2754966"/>
                  <a:pt x="854868" y="2884448"/>
                  <a:pt x="1014592" y="2884448"/>
                </a:cubicBezTo>
                <a:cubicBezTo>
                  <a:pt x="1174316" y="2884448"/>
                  <a:pt x="1303798" y="2754966"/>
                  <a:pt x="1303798" y="2595242"/>
                </a:cubicBezTo>
                <a:cubicBezTo>
                  <a:pt x="1303798" y="2435518"/>
                  <a:pt x="1174316" y="2306036"/>
                  <a:pt x="1014592" y="2306036"/>
                </a:cubicBezTo>
                <a:close/>
                <a:moveTo>
                  <a:pt x="481275" y="1691816"/>
                </a:moveTo>
                <a:cubicBezTo>
                  <a:pt x="321551" y="1691816"/>
                  <a:pt x="192069" y="1821298"/>
                  <a:pt x="192069" y="1981022"/>
                </a:cubicBezTo>
                <a:cubicBezTo>
                  <a:pt x="192069" y="2140746"/>
                  <a:pt x="321551" y="2270228"/>
                  <a:pt x="481275" y="2270228"/>
                </a:cubicBezTo>
                <a:cubicBezTo>
                  <a:pt x="640999" y="2270228"/>
                  <a:pt x="770481" y="2140746"/>
                  <a:pt x="770481" y="1981022"/>
                </a:cubicBezTo>
                <a:cubicBezTo>
                  <a:pt x="770481" y="1821298"/>
                  <a:pt x="640999" y="1691816"/>
                  <a:pt x="481275" y="1691816"/>
                </a:cubicBezTo>
                <a:close/>
                <a:moveTo>
                  <a:pt x="2764751" y="1113404"/>
                </a:moveTo>
                <a:cubicBezTo>
                  <a:pt x="2605027" y="1113404"/>
                  <a:pt x="2475545" y="1242886"/>
                  <a:pt x="2475545" y="1402610"/>
                </a:cubicBezTo>
                <a:cubicBezTo>
                  <a:pt x="2475545" y="1562334"/>
                  <a:pt x="2605027" y="1691816"/>
                  <a:pt x="2764751" y="1691816"/>
                </a:cubicBezTo>
                <a:cubicBezTo>
                  <a:pt x="2924475" y="1691816"/>
                  <a:pt x="3053957" y="1562334"/>
                  <a:pt x="3053957" y="1402610"/>
                </a:cubicBezTo>
                <a:cubicBezTo>
                  <a:pt x="3053957" y="1242886"/>
                  <a:pt x="2924475" y="1113404"/>
                  <a:pt x="2764751" y="1113404"/>
                </a:cubicBezTo>
                <a:close/>
                <a:moveTo>
                  <a:pt x="532503" y="881964"/>
                </a:moveTo>
                <a:cubicBezTo>
                  <a:pt x="372779" y="881964"/>
                  <a:pt x="243297" y="1011446"/>
                  <a:pt x="243297" y="1171170"/>
                </a:cubicBezTo>
                <a:cubicBezTo>
                  <a:pt x="243297" y="1330894"/>
                  <a:pt x="372779" y="1460376"/>
                  <a:pt x="532503" y="1460376"/>
                </a:cubicBezTo>
                <a:cubicBezTo>
                  <a:pt x="692227" y="1460376"/>
                  <a:pt x="821709" y="1330894"/>
                  <a:pt x="821709" y="1171170"/>
                </a:cubicBezTo>
                <a:cubicBezTo>
                  <a:pt x="821709" y="1011446"/>
                  <a:pt x="692227" y="881964"/>
                  <a:pt x="532503" y="881964"/>
                </a:cubicBezTo>
                <a:close/>
                <a:moveTo>
                  <a:pt x="1162143" y="321316"/>
                </a:moveTo>
                <a:cubicBezTo>
                  <a:pt x="1002419" y="321316"/>
                  <a:pt x="872937" y="450798"/>
                  <a:pt x="872937" y="610522"/>
                </a:cubicBezTo>
                <a:cubicBezTo>
                  <a:pt x="872937" y="770246"/>
                  <a:pt x="1002419" y="899728"/>
                  <a:pt x="1162143" y="899728"/>
                </a:cubicBezTo>
                <a:cubicBezTo>
                  <a:pt x="1321867" y="899728"/>
                  <a:pt x="1451349" y="770246"/>
                  <a:pt x="1451349" y="610522"/>
                </a:cubicBezTo>
                <a:cubicBezTo>
                  <a:pt x="1451349" y="450798"/>
                  <a:pt x="1321867" y="321316"/>
                  <a:pt x="1162143" y="321316"/>
                </a:cubicBezTo>
                <a:close/>
                <a:moveTo>
                  <a:pt x="1963447" y="177300"/>
                </a:moveTo>
                <a:cubicBezTo>
                  <a:pt x="1803723" y="177300"/>
                  <a:pt x="1674241" y="306782"/>
                  <a:pt x="1674241" y="466506"/>
                </a:cubicBezTo>
                <a:cubicBezTo>
                  <a:pt x="1674241" y="626230"/>
                  <a:pt x="1803723" y="755712"/>
                  <a:pt x="1963447" y="755712"/>
                </a:cubicBezTo>
                <a:cubicBezTo>
                  <a:pt x="2123171" y="755712"/>
                  <a:pt x="2252653" y="626230"/>
                  <a:pt x="2252653" y="466506"/>
                </a:cubicBezTo>
                <a:cubicBezTo>
                  <a:pt x="2252653" y="306782"/>
                  <a:pt x="2123171" y="177300"/>
                  <a:pt x="1963447" y="177300"/>
                </a:cubicBezTo>
                <a:close/>
                <a:moveTo>
                  <a:pt x="1752672" y="312"/>
                </a:moveTo>
                <a:cubicBezTo>
                  <a:pt x="1817888" y="-690"/>
                  <a:pt x="1885249" y="703"/>
                  <a:pt x="1954799" y="4657"/>
                </a:cubicBezTo>
                <a:cubicBezTo>
                  <a:pt x="2504015" y="53541"/>
                  <a:pt x="2975590" y="412975"/>
                  <a:pt x="3145244" y="944937"/>
                </a:cubicBezTo>
                <a:cubicBezTo>
                  <a:pt x="3412664" y="2126757"/>
                  <a:pt x="2837568" y="2017487"/>
                  <a:pt x="2506889" y="1867964"/>
                </a:cubicBezTo>
                <a:cubicBezTo>
                  <a:pt x="1580987" y="1673869"/>
                  <a:pt x="2725425" y="3197869"/>
                  <a:pt x="1014520" y="3161925"/>
                </a:cubicBezTo>
                <a:cubicBezTo>
                  <a:pt x="-14898" y="3061283"/>
                  <a:pt x="-138545" y="1873713"/>
                  <a:pt x="108747" y="1100212"/>
                </a:cubicBezTo>
                <a:cubicBezTo>
                  <a:pt x="278579" y="569148"/>
                  <a:pt x="774429" y="15339"/>
                  <a:pt x="1752672" y="312"/>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0" name="Rectangle 30">
            <a:extLst>
              <a:ext uri="{FF2B5EF4-FFF2-40B4-BE49-F238E27FC236}">
                <a16:creationId xmlns:a16="http://schemas.microsoft.com/office/drawing/2014/main" id="{3BFEE74E-183A-4C32-9BDF-AC2573B061E0}"/>
              </a:ext>
            </a:extLst>
          </p:cNvPr>
          <p:cNvSpPr/>
          <p:nvPr/>
        </p:nvSpPr>
        <p:spPr>
          <a:xfrm>
            <a:off x="11063701" y="3600566"/>
            <a:ext cx="464493" cy="463135"/>
          </a:xfrm>
          <a:custGeom>
            <a:avLst/>
            <a:gdLst/>
            <a:ahLst/>
            <a:cxnLst/>
            <a:rect l="l" t="t" r="r" b="b"/>
            <a:pathLst>
              <a:path w="3240000" h="3230531">
                <a:moveTo>
                  <a:pt x="720000" y="2697973"/>
                </a:moveTo>
                <a:cubicBezTo>
                  <a:pt x="680235" y="2697973"/>
                  <a:pt x="648000" y="2730208"/>
                  <a:pt x="648000" y="2769973"/>
                </a:cubicBezTo>
                <a:cubicBezTo>
                  <a:pt x="648000" y="2809738"/>
                  <a:pt x="680235" y="2841973"/>
                  <a:pt x="720000" y="2841973"/>
                </a:cubicBezTo>
                <a:lnTo>
                  <a:pt x="2520000" y="2841973"/>
                </a:lnTo>
                <a:cubicBezTo>
                  <a:pt x="2559765" y="2841973"/>
                  <a:pt x="2592000" y="2809738"/>
                  <a:pt x="2592000" y="2769973"/>
                </a:cubicBezTo>
                <a:cubicBezTo>
                  <a:pt x="2592000" y="2730208"/>
                  <a:pt x="2559765" y="2697973"/>
                  <a:pt x="2520000" y="2697973"/>
                </a:cubicBezTo>
                <a:close/>
                <a:moveTo>
                  <a:pt x="720000" y="2366733"/>
                </a:moveTo>
                <a:cubicBezTo>
                  <a:pt x="680235" y="2366733"/>
                  <a:pt x="648000" y="2398968"/>
                  <a:pt x="648000" y="2438733"/>
                </a:cubicBezTo>
                <a:cubicBezTo>
                  <a:pt x="648000" y="2478498"/>
                  <a:pt x="680235" y="2510733"/>
                  <a:pt x="720000" y="2510733"/>
                </a:cubicBezTo>
                <a:lnTo>
                  <a:pt x="2520000" y="2510733"/>
                </a:lnTo>
                <a:cubicBezTo>
                  <a:pt x="2559765" y="2510733"/>
                  <a:pt x="2592000" y="2478498"/>
                  <a:pt x="2592000" y="2438733"/>
                </a:cubicBezTo>
                <a:cubicBezTo>
                  <a:pt x="2592000" y="2398968"/>
                  <a:pt x="2559765" y="2366733"/>
                  <a:pt x="2520000" y="2366733"/>
                </a:cubicBezTo>
                <a:close/>
                <a:moveTo>
                  <a:pt x="720000" y="2035493"/>
                </a:moveTo>
                <a:cubicBezTo>
                  <a:pt x="680235" y="2035493"/>
                  <a:pt x="648000" y="2067728"/>
                  <a:pt x="648000" y="2107493"/>
                </a:cubicBezTo>
                <a:cubicBezTo>
                  <a:pt x="648000" y="2147258"/>
                  <a:pt x="680235" y="2179493"/>
                  <a:pt x="720000" y="2179493"/>
                </a:cubicBezTo>
                <a:lnTo>
                  <a:pt x="2520000" y="2179493"/>
                </a:lnTo>
                <a:cubicBezTo>
                  <a:pt x="2559765" y="2179493"/>
                  <a:pt x="2592000" y="2147258"/>
                  <a:pt x="2592000" y="2107493"/>
                </a:cubicBezTo>
                <a:cubicBezTo>
                  <a:pt x="2592000" y="2067728"/>
                  <a:pt x="2559765" y="2035493"/>
                  <a:pt x="2520000" y="2035493"/>
                </a:cubicBezTo>
                <a:close/>
                <a:moveTo>
                  <a:pt x="720000" y="1704253"/>
                </a:moveTo>
                <a:cubicBezTo>
                  <a:pt x="680235" y="1704253"/>
                  <a:pt x="648000" y="1736488"/>
                  <a:pt x="648000" y="1776253"/>
                </a:cubicBezTo>
                <a:cubicBezTo>
                  <a:pt x="648000" y="1816018"/>
                  <a:pt x="680235" y="1848253"/>
                  <a:pt x="720000" y="1848253"/>
                </a:cubicBezTo>
                <a:lnTo>
                  <a:pt x="2520000" y="1848253"/>
                </a:lnTo>
                <a:cubicBezTo>
                  <a:pt x="2559765" y="1848253"/>
                  <a:pt x="2592000" y="1816018"/>
                  <a:pt x="2592000" y="1776253"/>
                </a:cubicBezTo>
                <a:cubicBezTo>
                  <a:pt x="2592000" y="1736488"/>
                  <a:pt x="2559765" y="1704253"/>
                  <a:pt x="2520000" y="1704253"/>
                </a:cubicBezTo>
                <a:close/>
                <a:moveTo>
                  <a:pt x="720000" y="1373013"/>
                </a:moveTo>
                <a:cubicBezTo>
                  <a:pt x="680235" y="1373013"/>
                  <a:pt x="648000" y="1405248"/>
                  <a:pt x="648000" y="1445013"/>
                </a:cubicBezTo>
                <a:cubicBezTo>
                  <a:pt x="648000" y="1484778"/>
                  <a:pt x="680235" y="1517013"/>
                  <a:pt x="720000" y="1517013"/>
                </a:cubicBezTo>
                <a:lnTo>
                  <a:pt x="2520000" y="1517013"/>
                </a:lnTo>
                <a:cubicBezTo>
                  <a:pt x="2559765" y="1517013"/>
                  <a:pt x="2592000" y="1484778"/>
                  <a:pt x="2592000" y="1445013"/>
                </a:cubicBezTo>
                <a:cubicBezTo>
                  <a:pt x="2592000" y="1405248"/>
                  <a:pt x="2559765" y="1373013"/>
                  <a:pt x="2520000" y="1373013"/>
                </a:cubicBezTo>
                <a:close/>
                <a:moveTo>
                  <a:pt x="720000" y="1041773"/>
                </a:moveTo>
                <a:cubicBezTo>
                  <a:pt x="680235" y="1041773"/>
                  <a:pt x="648000" y="1074008"/>
                  <a:pt x="648000" y="1113773"/>
                </a:cubicBezTo>
                <a:cubicBezTo>
                  <a:pt x="648000" y="1153538"/>
                  <a:pt x="680235" y="1185773"/>
                  <a:pt x="720000" y="1185773"/>
                </a:cubicBezTo>
                <a:lnTo>
                  <a:pt x="2520000" y="1185773"/>
                </a:lnTo>
                <a:cubicBezTo>
                  <a:pt x="2559765" y="1185773"/>
                  <a:pt x="2592000" y="1153538"/>
                  <a:pt x="2592000" y="1113773"/>
                </a:cubicBezTo>
                <a:cubicBezTo>
                  <a:pt x="2592000" y="1074008"/>
                  <a:pt x="2559765" y="1041773"/>
                  <a:pt x="2520000" y="1041773"/>
                </a:cubicBezTo>
                <a:close/>
                <a:moveTo>
                  <a:pt x="0" y="305988"/>
                </a:moveTo>
                <a:lnTo>
                  <a:pt x="181957" y="305988"/>
                </a:lnTo>
                <a:lnTo>
                  <a:pt x="181957" y="470032"/>
                </a:lnTo>
                <a:cubicBezTo>
                  <a:pt x="181957" y="599267"/>
                  <a:pt x="286722" y="704032"/>
                  <a:pt x="415957" y="704032"/>
                </a:cubicBezTo>
                <a:cubicBezTo>
                  <a:pt x="545192" y="704032"/>
                  <a:pt x="649957" y="599267"/>
                  <a:pt x="649957" y="470032"/>
                </a:cubicBezTo>
                <a:lnTo>
                  <a:pt x="649957" y="305988"/>
                </a:lnTo>
                <a:lnTo>
                  <a:pt x="802357" y="305988"/>
                </a:lnTo>
                <a:lnTo>
                  <a:pt x="802357" y="470031"/>
                </a:lnTo>
                <a:cubicBezTo>
                  <a:pt x="802357" y="599266"/>
                  <a:pt x="907122" y="704031"/>
                  <a:pt x="1036357" y="704031"/>
                </a:cubicBezTo>
                <a:cubicBezTo>
                  <a:pt x="1165592" y="704031"/>
                  <a:pt x="1270357" y="599266"/>
                  <a:pt x="1270357" y="470031"/>
                </a:cubicBezTo>
                <a:lnTo>
                  <a:pt x="1270357" y="305988"/>
                </a:lnTo>
                <a:lnTo>
                  <a:pt x="1422757" y="305988"/>
                </a:lnTo>
                <a:lnTo>
                  <a:pt x="1422757" y="470030"/>
                </a:lnTo>
                <a:cubicBezTo>
                  <a:pt x="1422757" y="599265"/>
                  <a:pt x="1527522" y="704030"/>
                  <a:pt x="1656757" y="704030"/>
                </a:cubicBezTo>
                <a:cubicBezTo>
                  <a:pt x="1785992" y="704030"/>
                  <a:pt x="1890757" y="599265"/>
                  <a:pt x="1890757" y="470030"/>
                </a:cubicBezTo>
                <a:lnTo>
                  <a:pt x="1890757" y="305988"/>
                </a:lnTo>
                <a:lnTo>
                  <a:pt x="2043157" y="305988"/>
                </a:lnTo>
                <a:lnTo>
                  <a:pt x="2043157" y="470029"/>
                </a:lnTo>
                <a:cubicBezTo>
                  <a:pt x="2043157" y="599264"/>
                  <a:pt x="2147922" y="704029"/>
                  <a:pt x="2277157" y="704029"/>
                </a:cubicBezTo>
                <a:cubicBezTo>
                  <a:pt x="2406392" y="704029"/>
                  <a:pt x="2511157" y="599264"/>
                  <a:pt x="2511157" y="470029"/>
                </a:cubicBezTo>
                <a:lnTo>
                  <a:pt x="2511157" y="305988"/>
                </a:lnTo>
                <a:lnTo>
                  <a:pt x="2663557" y="305988"/>
                </a:lnTo>
                <a:lnTo>
                  <a:pt x="2663557" y="470028"/>
                </a:lnTo>
                <a:cubicBezTo>
                  <a:pt x="2663557" y="599263"/>
                  <a:pt x="2768322" y="704028"/>
                  <a:pt x="2897557" y="704028"/>
                </a:cubicBezTo>
                <a:cubicBezTo>
                  <a:pt x="3026792" y="704028"/>
                  <a:pt x="3131557" y="599263"/>
                  <a:pt x="3131557" y="470028"/>
                </a:cubicBezTo>
                <a:lnTo>
                  <a:pt x="3131557" y="305988"/>
                </a:lnTo>
                <a:lnTo>
                  <a:pt x="3240000" y="305988"/>
                </a:lnTo>
                <a:lnTo>
                  <a:pt x="3240000" y="3230531"/>
                </a:lnTo>
                <a:lnTo>
                  <a:pt x="0" y="3230531"/>
                </a:lnTo>
                <a:close/>
                <a:moveTo>
                  <a:pt x="415957" y="4"/>
                </a:moveTo>
                <a:cubicBezTo>
                  <a:pt x="485545" y="4"/>
                  <a:pt x="541957" y="56416"/>
                  <a:pt x="541957" y="126004"/>
                </a:cubicBezTo>
                <a:lnTo>
                  <a:pt x="541957" y="485972"/>
                </a:lnTo>
                <a:cubicBezTo>
                  <a:pt x="541957" y="555560"/>
                  <a:pt x="485545" y="611972"/>
                  <a:pt x="415957" y="611972"/>
                </a:cubicBezTo>
                <a:cubicBezTo>
                  <a:pt x="346369" y="611972"/>
                  <a:pt x="289957" y="555560"/>
                  <a:pt x="289957" y="485972"/>
                </a:cubicBezTo>
                <a:lnTo>
                  <a:pt x="289957" y="126004"/>
                </a:lnTo>
                <a:cubicBezTo>
                  <a:pt x="289957" y="56416"/>
                  <a:pt x="346369" y="4"/>
                  <a:pt x="415957" y="4"/>
                </a:cubicBezTo>
                <a:close/>
                <a:moveTo>
                  <a:pt x="1036357" y="3"/>
                </a:moveTo>
                <a:cubicBezTo>
                  <a:pt x="1105945" y="3"/>
                  <a:pt x="1162357" y="56415"/>
                  <a:pt x="1162357" y="126003"/>
                </a:cubicBezTo>
                <a:lnTo>
                  <a:pt x="1162357" y="485971"/>
                </a:lnTo>
                <a:cubicBezTo>
                  <a:pt x="1162357" y="555559"/>
                  <a:pt x="1105945" y="611971"/>
                  <a:pt x="1036357" y="611971"/>
                </a:cubicBezTo>
                <a:cubicBezTo>
                  <a:pt x="966769" y="611971"/>
                  <a:pt x="910357" y="555559"/>
                  <a:pt x="910357" y="485971"/>
                </a:cubicBezTo>
                <a:lnTo>
                  <a:pt x="910357" y="126003"/>
                </a:lnTo>
                <a:cubicBezTo>
                  <a:pt x="910357" y="56415"/>
                  <a:pt x="966769" y="3"/>
                  <a:pt x="1036357" y="3"/>
                </a:cubicBezTo>
                <a:close/>
                <a:moveTo>
                  <a:pt x="1656757" y="2"/>
                </a:moveTo>
                <a:cubicBezTo>
                  <a:pt x="1726345" y="2"/>
                  <a:pt x="1782757" y="56414"/>
                  <a:pt x="1782757" y="126002"/>
                </a:cubicBezTo>
                <a:lnTo>
                  <a:pt x="1782757" y="485970"/>
                </a:lnTo>
                <a:cubicBezTo>
                  <a:pt x="1782757" y="555558"/>
                  <a:pt x="1726345" y="611970"/>
                  <a:pt x="1656757" y="611970"/>
                </a:cubicBezTo>
                <a:cubicBezTo>
                  <a:pt x="1587169" y="611970"/>
                  <a:pt x="1530757" y="555558"/>
                  <a:pt x="1530757" y="485970"/>
                </a:cubicBezTo>
                <a:lnTo>
                  <a:pt x="1530757" y="126002"/>
                </a:lnTo>
                <a:cubicBezTo>
                  <a:pt x="1530757" y="56414"/>
                  <a:pt x="1587169" y="2"/>
                  <a:pt x="1656757" y="2"/>
                </a:cubicBezTo>
                <a:close/>
                <a:moveTo>
                  <a:pt x="2277157" y="1"/>
                </a:moveTo>
                <a:cubicBezTo>
                  <a:pt x="2346745" y="1"/>
                  <a:pt x="2403157" y="56413"/>
                  <a:pt x="2403157" y="126001"/>
                </a:cubicBezTo>
                <a:lnTo>
                  <a:pt x="2403157" y="485969"/>
                </a:lnTo>
                <a:cubicBezTo>
                  <a:pt x="2403157" y="555557"/>
                  <a:pt x="2346745" y="611969"/>
                  <a:pt x="2277157" y="611969"/>
                </a:cubicBezTo>
                <a:cubicBezTo>
                  <a:pt x="2207569" y="611969"/>
                  <a:pt x="2151157" y="555557"/>
                  <a:pt x="2151157" y="485969"/>
                </a:cubicBezTo>
                <a:lnTo>
                  <a:pt x="2151157" y="126001"/>
                </a:lnTo>
                <a:cubicBezTo>
                  <a:pt x="2151157" y="56413"/>
                  <a:pt x="2207569" y="1"/>
                  <a:pt x="2277157" y="1"/>
                </a:cubicBezTo>
                <a:close/>
                <a:moveTo>
                  <a:pt x="2897557" y="0"/>
                </a:moveTo>
                <a:cubicBezTo>
                  <a:pt x="2967145" y="0"/>
                  <a:pt x="3023557" y="56412"/>
                  <a:pt x="3023557" y="126000"/>
                </a:cubicBezTo>
                <a:lnTo>
                  <a:pt x="3023557" y="485968"/>
                </a:lnTo>
                <a:cubicBezTo>
                  <a:pt x="3023557" y="555556"/>
                  <a:pt x="2967145" y="611968"/>
                  <a:pt x="2897557" y="611968"/>
                </a:cubicBezTo>
                <a:cubicBezTo>
                  <a:pt x="2827969" y="611968"/>
                  <a:pt x="2771557" y="555556"/>
                  <a:pt x="2771557" y="485968"/>
                </a:cubicBezTo>
                <a:lnTo>
                  <a:pt x="2771557" y="126000"/>
                </a:lnTo>
                <a:cubicBezTo>
                  <a:pt x="2771557" y="56412"/>
                  <a:pt x="2827969" y="0"/>
                  <a:pt x="289755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1" name="Rectangle 7">
            <a:extLst>
              <a:ext uri="{FF2B5EF4-FFF2-40B4-BE49-F238E27FC236}">
                <a16:creationId xmlns:a16="http://schemas.microsoft.com/office/drawing/2014/main" id="{A2454068-D6A0-42C7-BCE1-D03833DCF2E4}"/>
              </a:ext>
            </a:extLst>
          </p:cNvPr>
          <p:cNvSpPr/>
          <p:nvPr/>
        </p:nvSpPr>
        <p:spPr>
          <a:xfrm>
            <a:off x="6950824" y="1518716"/>
            <a:ext cx="471567" cy="471567"/>
          </a:xfrm>
          <a:custGeom>
            <a:avLst/>
            <a:gdLst/>
            <a:ahLst/>
            <a:cxnLst/>
            <a:rect l="l" t="t" r="r" b="b"/>
            <a:pathLst>
              <a:path w="3240000" h="3240000">
                <a:moveTo>
                  <a:pt x="401869" y="2055482"/>
                </a:moveTo>
                <a:lnTo>
                  <a:pt x="869869" y="2055482"/>
                </a:lnTo>
                <a:lnTo>
                  <a:pt x="869869" y="2919482"/>
                </a:lnTo>
                <a:lnTo>
                  <a:pt x="401869" y="2919482"/>
                </a:lnTo>
                <a:close/>
                <a:moveTo>
                  <a:pt x="1121949" y="1695482"/>
                </a:moveTo>
                <a:lnTo>
                  <a:pt x="1589949" y="1695482"/>
                </a:lnTo>
                <a:lnTo>
                  <a:pt x="1589949" y="2919482"/>
                </a:lnTo>
                <a:lnTo>
                  <a:pt x="1121949" y="2919482"/>
                </a:lnTo>
                <a:close/>
                <a:moveTo>
                  <a:pt x="1842029" y="1335482"/>
                </a:moveTo>
                <a:lnTo>
                  <a:pt x="2310029" y="1335482"/>
                </a:lnTo>
                <a:lnTo>
                  <a:pt x="2310029" y="2919482"/>
                </a:lnTo>
                <a:lnTo>
                  <a:pt x="1842029" y="2919482"/>
                </a:lnTo>
                <a:close/>
                <a:moveTo>
                  <a:pt x="2562109" y="975482"/>
                </a:moveTo>
                <a:lnTo>
                  <a:pt x="3030109" y="975482"/>
                </a:lnTo>
                <a:lnTo>
                  <a:pt x="3030109" y="2919482"/>
                </a:lnTo>
                <a:lnTo>
                  <a:pt x="2562109" y="2919482"/>
                </a:lnTo>
                <a:close/>
                <a:moveTo>
                  <a:pt x="2321888" y="224805"/>
                </a:moveTo>
                <a:lnTo>
                  <a:pt x="2880631" y="247420"/>
                </a:lnTo>
                <a:lnTo>
                  <a:pt x="2620844" y="742612"/>
                </a:lnTo>
                <a:lnTo>
                  <a:pt x="2546105" y="613161"/>
                </a:lnTo>
                <a:lnTo>
                  <a:pt x="541555" y="1770488"/>
                </a:lnTo>
                <a:lnTo>
                  <a:pt x="392077" y="1511585"/>
                </a:lnTo>
                <a:lnTo>
                  <a:pt x="2396627" y="354257"/>
                </a:lnTo>
                <a:close/>
                <a:moveTo>
                  <a:pt x="0" y="0"/>
                </a:moveTo>
                <a:lnTo>
                  <a:pt x="180000" y="0"/>
                </a:lnTo>
                <a:lnTo>
                  <a:pt x="180000" y="3059999"/>
                </a:lnTo>
                <a:lnTo>
                  <a:pt x="3240000" y="3059999"/>
                </a:lnTo>
                <a:lnTo>
                  <a:pt x="3240000" y="3239999"/>
                </a:lnTo>
                <a:lnTo>
                  <a:pt x="180000" y="3239999"/>
                </a:lnTo>
                <a:lnTo>
                  <a:pt x="180000" y="3240000"/>
                </a:lnTo>
                <a:lnTo>
                  <a:pt x="0" y="3240000"/>
                </a:lnTo>
                <a:lnTo>
                  <a:pt x="0" y="3239999"/>
                </a:lnTo>
                <a:lnTo>
                  <a:pt x="0" y="305999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2" name="Rectangle 15">
            <a:extLst>
              <a:ext uri="{FF2B5EF4-FFF2-40B4-BE49-F238E27FC236}">
                <a16:creationId xmlns:a16="http://schemas.microsoft.com/office/drawing/2014/main" id="{ECBB7944-2021-44C3-960E-8480CFC6DEF9}"/>
              </a:ext>
            </a:extLst>
          </p:cNvPr>
          <p:cNvSpPr/>
          <p:nvPr/>
        </p:nvSpPr>
        <p:spPr>
          <a:xfrm rot="5400000">
            <a:off x="7737684" y="1518715"/>
            <a:ext cx="472195" cy="471568"/>
          </a:xfrm>
          <a:custGeom>
            <a:avLst/>
            <a:gdLst/>
            <a:ahLst/>
            <a:cxnLst/>
            <a:rect l="l" t="t" r="r" b="b"/>
            <a:pathLst>
              <a:path w="3244313" h="3240000">
                <a:moveTo>
                  <a:pt x="2055482" y="677891"/>
                </a:moveTo>
                <a:lnTo>
                  <a:pt x="2055482" y="209891"/>
                </a:lnTo>
                <a:lnTo>
                  <a:pt x="2919482" y="209891"/>
                </a:lnTo>
                <a:lnTo>
                  <a:pt x="2919482" y="677891"/>
                </a:lnTo>
                <a:close/>
                <a:moveTo>
                  <a:pt x="1695482" y="1397971"/>
                </a:moveTo>
                <a:lnTo>
                  <a:pt x="1695482" y="929971"/>
                </a:lnTo>
                <a:lnTo>
                  <a:pt x="2919482" y="929971"/>
                </a:lnTo>
                <a:lnTo>
                  <a:pt x="2919482" y="1397971"/>
                </a:lnTo>
                <a:close/>
                <a:moveTo>
                  <a:pt x="1335482" y="2118051"/>
                </a:moveTo>
                <a:lnTo>
                  <a:pt x="1335482" y="1650051"/>
                </a:lnTo>
                <a:lnTo>
                  <a:pt x="2919482" y="1650051"/>
                </a:lnTo>
                <a:lnTo>
                  <a:pt x="2919482" y="2118051"/>
                </a:lnTo>
                <a:close/>
                <a:moveTo>
                  <a:pt x="975482" y="2838131"/>
                </a:moveTo>
                <a:lnTo>
                  <a:pt x="975482" y="2370131"/>
                </a:lnTo>
                <a:lnTo>
                  <a:pt x="2919482" y="2370131"/>
                </a:lnTo>
                <a:lnTo>
                  <a:pt x="2919482" y="2838131"/>
                </a:lnTo>
                <a:close/>
                <a:moveTo>
                  <a:pt x="10788" y="2651034"/>
                </a:moveTo>
                <a:lnTo>
                  <a:pt x="1168116" y="646484"/>
                </a:lnTo>
                <a:lnTo>
                  <a:pt x="1038664" y="571745"/>
                </a:lnTo>
                <a:lnTo>
                  <a:pt x="1533856" y="311959"/>
                </a:lnTo>
                <a:lnTo>
                  <a:pt x="1556471" y="870701"/>
                </a:lnTo>
                <a:lnTo>
                  <a:pt x="1427019" y="795962"/>
                </a:lnTo>
                <a:lnTo>
                  <a:pt x="269691" y="2800512"/>
                </a:lnTo>
                <a:close/>
                <a:moveTo>
                  <a:pt x="0" y="3240000"/>
                </a:moveTo>
                <a:lnTo>
                  <a:pt x="0" y="3060000"/>
                </a:lnTo>
                <a:lnTo>
                  <a:pt x="3064313" y="3060000"/>
                </a:lnTo>
                <a:lnTo>
                  <a:pt x="3064313" y="0"/>
                </a:lnTo>
                <a:lnTo>
                  <a:pt x="3244313" y="0"/>
                </a:lnTo>
                <a:lnTo>
                  <a:pt x="3244313" y="3240000"/>
                </a:lnTo>
                <a:lnTo>
                  <a:pt x="3240000" y="3240000"/>
                </a:lnTo>
                <a:lnTo>
                  <a:pt x="3064313" y="324000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3" name="Pie 24">
            <a:extLst>
              <a:ext uri="{FF2B5EF4-FFF2-40B4-BE49-F238E27FC236}">
                <a16:creationId xmlns:a16="http://schemas.microsoft.com/office/drawing/2014/main" id="{DB38F196-AF37-4B00-AA3E-183F9372FBAD}"/>
              </a:ext>
            </a:extLst>
          </p:cNvPr>
          <p:cNvSpPr/>
          <p:nvPr/>
        </p:nvSpPr>
        <p:spPr>
          <a:xfrm>
            <a:off x="6809927" y="4618984"/>
            <a:ext cx="513183" cy="510342"/>
          </a:xfrm>
          <a:custGeom>
            <a:avLst/>
            <a:gdLst/>
            <a:ahLst/>
            <a:cxnLst/>
            <a:rect l="l" t="t" r="r" b="b"/>
            <a:pathLst>
              <a:path w="3228711" h="3210836">
                <a:moveTo>
                  <a:pt x="351626" y="695968"/>
                </a:moveTo>
                <a:lnTo>
                  <a:pt x="1548007" y="1678300"/>
                </a:lnTo>
                <a:lnTo>
                  <a:pt x="236194" y="2500159"/>
                </a:lnTo>
                <a:cubicBezTo>
                  <a:pt x="-116985" y="1936431"/>
                  <a:pt x="-70514" y="1210092"/>
                  <a:pt x="351626" y="695968"/>
                </a:cubicBezTo>
                <a:close/>
                <a:moveTo>
                  <a:pt x="1957429" y="262366"/>
                </a:moveTo>
                <a:cubicBezTo>
                  <a:pt x="2634256" y="359480"/>
                  <a:pt x="3156733" y="907132"/>
                  <a:pt x="3221913" y="1587776"/>
                </a:cubicBezTo>
                <a:cubicBezTo>
                  <a:pt x="3287093" y="2268421"/>
                  <a:pt x="2878048" y="2905277"/>
                  <a:pt x="2231953" y="3129078"/>
                </a:cubicBezTo>
                <a:cubicBezTo>
                  <a:pt x="1585858" y="3352879"/>
                  <a:pt x="870522" y="3105497"/>
                  <a:pt x="500715" y="2530372"/>
                </a:cubicBezTo>
                <a:lnTo>
                  <a:pt x="1746987" y="1729019"/>
                </a:lnTo>
                <a:close/>
                <a:moveTo>
                  <a:pt x="1604447" y="200"/>
                </a:moveTo>
                <a:cubicBezTo>
                  <a:pt x="1665125" y="-778"/>
                  <a:pt x="1726175" y="1809"/>
                  <a:pt x="1787307" y="8072"/>
                </a:cubicBezTo>
                <a:lnTo>
                  <a:pt x="1629532" y="1548011"/>
                </a:lnTo>
                <a:lnTo>
                  <a:pt x="483856" y="506987"/>
                </a:lnTo>
                <a:cubicBezTo>
                  <a:pt x="773141" y="188622"/>
                  <a:pt x="1179697" y="7051"/>
                  <a:pt x="1604447" y="20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64" name="Parallelogram 30">
            <a:extLst>
              <a:ext uri="{FF2B5EF4-FFF2-40B4-BE49-F238E27FC236}">
                <a16:creationId xmlns:a16="http://schemas.microsoft.com/office/drawing/2014/main" id="{07A9DF64-EAEC-4F98-A0C9-E2239CA0F425}"/>
              </a:ext>
            </a:extLst>
          </p:cNvPr>
          <p:cNvSpPr/>
          <p:nvPr/>
        </p:nvSpPr>
        <p:spPr>
          <a:xfrm flipH="1">
            <a:off x="11038458" y="2527766"/>
            <a:ext cx="514976" cy="516250"/>
          </a:xfrm>
          <a:custGeom>
            <a:avLst/>
            <a:gdLst/>
            <a:ahLst/>
            <a:cxnLst/>
            <a:rect l="l" t="t" r="r" b="b"/>
            <a:pathLst>
              <a:path w="3240000" h="3248012">
                <a:moveTo>
                  <a:pt x="712553" y="858820"/>
                </a:moveTo>
                <a:cubicBezTo>
                  <a:pt x="727950" y="858820"/>
                  <a:pt x="743348" y="864694"/>
                  <a:pt x="755096" y="876443"/>
                </a:cubicBezTo>
                <a:lnTo>
                  <a:pt x="1193671" y="1315016"/>
                </a:lnTo>
                <a:lnTo>
                  <a:pt x="1509169" y="999517"/>
                </a:lnTo>
                <a:cubicBezTo>
                  <a:pt x="1509517" y="999169"/>
                  <a:pt x="1509868" y="998827"/>
                  <a:pt x="1510414" y="998691"/>
                </a:cubicBezTo>
                <a:lnTo>
                  <a:pt x="1518932" y="988592"/>
                </a:lnTo>
                <a:cubicBezTo>
                  <a:pt x="1531945" y="978263"/>
                  <a:pt x="1547912" y="974188"/>
                  <a:pt x="1563209" y="975946"/>
                </a:cubicBezTo>
                <a:cubicBezTo>
                  <a:pt x="1578505" y="977705"/>
                  <a:pt x="1593131" y="985299"/>
                  <a:pt x="1603459" y="998313"/>
                </a:cubicBezTo>
                <a:lnTo>
                  <a:pt x="1892346" y="1362277"/>
                </a:lnTo>
                <a:lnTo>
                  <a:pt x="2149759" y="1177067"/>
                </a:lnTo>
                <a:lnTo>
                  <a:pt x="2151621" y="1174867"/>
                </a:lnTo>
                <a:cubicBezTo>
                  <a:pt x="2159033" y="1169006"/>
                  <a:pt x="2167397" y="1165168"/>
                  <a:pt x="2176160" y="1163802"/>
                </a:cubicBezTo>
                <a:cubicBezTo>
                  <a:pt x="2177188" y="1163485"/>
                  <a:pt x="2178237" y="1163269"/>
                  <a:pt x="2179375" y="1163558"/>
                </a:cubicBezTo>
                <a:cubicBezTo>
                  <a:pt x="2184768" y="1161771"/>
                  <a:pt x="2190389" y="1161654"/>
                  <a:pt x="2195921" y="1162300"/>
                </a:cubicBezTo>
                <a:cubicBezTo>
                  <a:pt x="2196662" y="1162386"/>
                  <a:pt x="2197402" y="1162487"/>
                  <a:pt x="2198081" y="1162987"/>
                </a:cubicBezTo>
                <a:cubicBezTo>
                  <a:pt x="2202197" y="1163290"/>
                  <a:pt x="2206218" y="1164270"/>
                  <a:pt x="2209739" y="1166702"/>
                </a:cubicBezTo>
                <a:cubicBezTo>
                  <a:pt x="2213116" y="1166857"/>
                  <a:pt x="2216051" y="1168231"/>
                  <a:pt x="2218766" y="1170038"/>
                </a:cubicBezTo>
                <a:cubicBezTo>
                  <a:pt x="2225342" y="1173160"/>
                  <a:pt x="2231151" y="1177875"/>
                  <a:pt x="2235489" y="1184194"/>
                </a:cubicBezTo>
                <a:lnTo>
                  <a:pt x="2236132" y="1184737"/>
                </a:lnTo>
                <a:lnTo>
                  <a:pt x="2236287" y="1184934"/>
                </a:lnTo>
                <a:lnTo>
                  <a:pt x="2238712" y="1187183"/>
                </a:lnTo>
                <a:cubicBezTo>
                  <a:pt x="2239115" y="1187744"/>
                  <a:pt x="2239507" y="1188310"/>
                  <a:pt x="2239574" y="1189090"/>
                </a:cubicBezTo>
                <a:lnTo>
                  <a:pt x="2540580" y="1569705"/>
                </a:lnTo>
                <a:cubicBezTo>
                  <a:pt x="2561191" y="1595768"/>
                  <a:pt x="2556772" y="1633604"/>
                  <a:pt x="2530710" y="1654215"/>
                </a:cubicBezTo>
                <a:cubicBezTo>
                  <a:pt x="2504647" y="1674827"/>
                  <a:pt x="2466811" y="1670408"/>
                  <a:pt x="2446199" y="1644345"/>
                </a:cubicBezTo>
                <a:lnTo>
                  <a:pt x="2177884" y="1305067"/>
                </a:lnTo>
                <a:lnTo>
                  <a:pt x="1934804" y="1479967"/>
                </a:lnTo>
                <a:cubicBezTo>
                  <a:pt x="1927367" y="1485317"/>
                  <a:pt x="1919123" y="1488726"/>
                  <a:pt x="1910598" y="1489881"/>
                </a:cubicBezTo>
                <a:cubicBezTo>
                  <a:pt x="1885257" y="1507791"/>
                  <a:pt x="1850121" y="1502627"/>
                  <a:pt x="1830495" y="1477903"/>
                </a:cubicBezTo>
                <a:lnTo>
                  <a:pt x="1551924" y="1126933"/>
                </a:lnTo>
                <a:lnTo>
                  <a:pt x="1239041" y="1439816"/>
                </a:lnTo>
                <a:cubicBezTo>
                  <a:pt x="1226569" y="1452288"/>
                  <a:pt x="1209983" y="1458139"/>
                  <a:pt x="1193674" y="1456888"/>
                </a:cubicBezTo>
                <a:cubicBezTo>
                  <a:pt x="1177363" y="1458142"/>
                  <a:pt x="1160774" y="1452290"/>
                  <a:pt x="1148301" y="1439816"/>
                </a:cubicBezTo>
                <a:lnTo>
                  <a:pt x="670011" y="961527"/>
                </a:lnTo>
                <a:cubicBezTo>
                  <a:pt x="646515" y="938031"/>
                  <a:pt x="646515" y="899938"/>
                  <a:pt x="670011" y="876442"/>
                </a:cubicBezTo>
                <a:cubicBezTo>
                  <a:pt x="681760" y="864694"/>
                  <a:pt x="697157" y="858820"/>
                  <a:pt x="712553" y="858820"/>
                </a:cubicBezTo>
                <a:close/>
                <a:moveTo>
                  <a:pt x="2790000" y="699581"/>
                </a:moveTo>
                <a:lnTo>
                  <a:pt x="450000" y="699581"/>
                </a:lnTo>
                <a:lnTo>
                  <a:pt x="450000" y="1851581"/>
                </a:lnTo>
                <a:lnTo>
                  <a:pt x="2790000" y="1851581"/>
                </a:lnTo>
                <a:close/>
                <a:moveTo>
                  <a:pt x="2987972" y="519497"/>
                </a:moveTo>
                <a:lnTo>
                  <a:pt x="2987972" y="2031665"/>
                </a:lnTo>
                <a:lnTo>
                  <a:pt x="252028" y="2031665"/>
                </a:lnTo>
                <a:lnTo>
                  <a:pt x="252028" y="519497"/>
                </a:lnTo>
                <a:close/>
                <a:moveTo>
                  <a:pt x="1620000" y="0"/>
                </a:moveTo>
                <a:cubicBezTo>
                  <a:pt x="1540462" y="0"/>
                  <a:pt x="1475984" y="64478"/>
                  <a:pt x="1475984" y="144016"/>
                </a:cubicBezTo>
                <a:lnTo>
                  <a:pt x="1475984" y="267469"/>
                </a:lnTo>
                <a:lnTo>
                  <a:pt x="0" y="267469"/>
                </a:lnTo>
                <a:lnTo>
                  <a:pt x="0" y="2283693"/>
                </a:lnTo>
                <a:lnTo>
                  <a:pt x="852101" y="2283693"/>
                </a:lnTo>
                <a:lnTo>
                  <a:pt x="323771" y="3248012"/>
                </a:lnTo>
                <a:lnTo>
                  <a:pt x="621526" y="3248012"/>
                </a:lnTo>
                <a:lnTo>
                  <a:pt x="1149856" y="2283693"/>
                </a:lnTo>
                <a:lnTo>
                  <a:pt x="2090146" y="2283693"/>
                </a:lnTo>
                <a:lnTo>
                  <a:pt x="2618476" y="3248012"/>
                </a:lnTo>
                <a:lnTo>
                  <a:pt x="2916231" y="3248012"/>
                </a:lnTo>
                <a:lnTo>
                  <a:pt x="2387901" y="2283693"/>
                </a:lnTo>
                <a:lnTo>
                  <a:pt x="3240000" y="2283693"/>
                </a:lnTo>
                <a:lnTo>
                  <a:pt x="3240000" y="267469"/>
                </a:lnTo>
                <a:lnTo>
                  <a:pt x="1764016" y="267469"/>
                </a:lnTo>
                <a:lnTo>
                  <a:pt x="1764016" y="144016"/>
                </a:lnTo>
                <a:cubicBezTo>
                  <a:pt x="1764016" y="64478"/>
                  <a:pt x="1699538" y="0"/>
                  <a:pt x="162000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5" name="Block Arc 14">
            <a:extLst>
              <a:ext uri="{FF2B5EF4-FFF2-40B4-BE49-F238E27FC236}">
                <a16:creationId xmlns:a16="http://schemas.microsoft.com/office/drawing/2014/main" id="{F84CC100-88A8-4E3E-8091-D49E44C308ED}"/>
              </a:ext>
            </a:extLst>
          </p:cNvPr>
          <p:cNvSpPr/>
          <p:nvPr/>
        </p:nvSpPr>
        <p:spPr>
          <a:xfrm rot="16200000">
            <a:off x="8525358" y="1470612"/>
            <a:ext cx="567400" cy="567774"/>
          </a:xfrm>
          <a:custGeom>
            <a:avLst/>
            <a:gdLst/>
            <a:ahLst/>
            <a:cxnLst/>
            <a:rect l="l" t="t" r="r" b="b"/>
            <a:pathLst>
              <a:path w="3185463" h="3187558">
                <a:moveTo>
                  <a:pt x="764000" y="2343999"/>
                </a:moveTo>
                <a:cubicBezTo>
                  <a:pt x="566798" y="2256389"/>
                  <a:pt x="385374" y="2134753"/>
                  <a:pt x="230072" y="1981662"/>
                </a:cubicBezTo>
                <a:cubicBezTo>
                  <a:pt x="297001" y="2223876"/>
                  <a:pt x="428049" y="2439341"/>
                  <a:pt x="603989" y="2608945"/>
                </a:cubicBezTo>
                <a:cubicBezTo>
                  <a:pt x="667739" y="2525681"/>
                  <a:pt x="720588" y="2436567"/>
                  <a:pt x="764000" y="2343999"/>
                </a:cubicBezTo>
                <a:close/>
                <a:moveTo>
                  <a:pt x="783530" y="862903"/>
                </a:moveTo>
                <a:cubicBezTo>
                  <a:pt x="737619" y="760936"/>
                  <a:pt x="681240" y="662513"/>
                  <a:pt x="611676" y="571152"/>
                </a:cubicBezTo>
                <a:cubicBezTo>
                  <a:pt x="419218" y="754019"/>
                  <a:pt x="279227" y="991173"/>
                  <a:pt x="215545" y="1258034"/>
                </a:cubicBezTo>
                <a:cubicBezTo>
                  <a:pt x="378729" y="1090139"/>
                  <a:pt x="571934" y="956907"/>
                  <a:pt x="783530" y="862903"/>
                </a:cubicBezTo>
                <a:close/>
                <a:moveTo>
                  <a:pt x="935657" y="1673146"/>
                </a:moveTo>
                <a:lnTo>
                  <a:pt x="227023" y="1673146"/>
                </a:lnTo>
                <a:cubicBezTo>
                  <a:pt x="393068" y="1882941"/>
                  <a:pt x="605618" y="2045968"/>
                  <a:pt x="844267" y="2153109"/>
                </a:cubicBezTo>
                <a:cubicBezTo>
                  <a:pt x="897907" y="1997390"/>
                  <a:pt x="928862" y="1835739"/>
                  <a:pt x="935657" y="1673146"/>
                </a:cubicBezTo>
                <a:close/>
                <a:moveTo>
                  <a:pt x="935928" y="1493146"/>
                </a:moveTo>
                <a:cubicBezTo>
                  <a:pt x="928922" y="1345638"/>
                  <a:pt x="902278" y="1198995"/>
                  <a:pt x="856775" y="1056956"/>
                </a:cubicBezTo>
                <a:cubicBezTo>
                  <a:pt x="636768" y="1156959"/>
                  <a:pt x="439487" y="1304654"/>
                  <a:pt x="281464" y="1493146"/>
                </a:cubicBezTo>
                <a:close/>
                <a:moveTo>
                  <a:pt x="1469785" y="2515107"/>
                </a:moveTo>
                <a:cubicBezTo>
                  <a:pt x="1283000" y="2508124"/>
                  <a:pt x="1100523" y="2472287"/>
                  <a:pt x="927628" y="2411229"/>
                </a:cubicBezTo>
                <a:cubicBezTo>
                  <a:pt x="876831" y="2520843"/>
                  <a:pt x="814172" y="2626182"/>
                  <a:pt x="738220" y="2724387"/>
                </a:cubicBezTo>
                <a:cubicBezTo>
                  <a:pt x="944637" y="2881665"/>
                  <a:pt x="1196120" y="2982471"/>
                  <a:pt x="1469785" y="3005418"/>
                </a:cubicBezTo>
                <a:close/>
                <a:moveTo>
                  <a:pt x="1469785" y="1673146"/>
                </a:moveTo>
                <a:lnTo>
                  <a:pt x="1112275" y="1673146"/>
                </a:lnTo>
                <a:cubicBezTo>
                  <a:pt x="1105327" y="1858153"/>
                  <a:pt x="1070032" y="2042144"/>
                  <a:pt x="1008001" y="2219039"/>
                </a:cubicBezTo>
                <a:cubicBezTo>
                  <a:pt x="1155519" y="2270408"/>
                  <a:pt x="1310845" y="2300826"/>
                  <a:pt x="1469785" y="2307834"/>
                </a:cubicBezTo>
                <a:close/>
                <a:moveTo>
                  <a:pt x="1469785" y="898989"/>
                </a:moveTo>
                <a:cubicBezTo>
                  <a:pt x="1315103" y="907762"/>
                  <a:pt x="1164166" y="938783"/>
                  <a:pt x="1020939" y="990066"/>
                </a:cubicBezTo>
                <a:cubicBezTo>
                  <a:pt x="1074574" y="1153655"/>
                  <a:pt x="1105461" y="1322925"/>
                  <a:pt x="1112368" y="1493146"/>
                </a:cubicBezTo>
                <a:lnTo>
                  <a:pt x="1469785" y="1493146"/>
                </a:lnTo>
                <a:close/>
                <a:moveTo>
                  <a:pt x="1469785" y="182141"/>
                </a:moveTo>
                <a:cubicBezTo>
                  <a:pt x="1199839" y="204777"/>
                  <a:pt x="951477" y="303168"/>
                  <a:pt x="746615" y="456764"/>
                </a:cubicBezTo>
                <a:cubicBezTo>
                  <a:pt x="828296" y="562801"/>
                  <a:pt x="894225" y="677310"/>
                  <a:pt x="947434" y="796072"/>
                </a:cubicBezTo>
                <a:cubicBezTo>
                  <a:pt x="1113886" y="736067"/>
                  <a:pt x="1289644" y="700323"/>
                  <a:pt x="1469785" y="691530"/>
                </a:cubicBezTo>
                <a:close/>
                <a:moveTo>
                  <a:pt x="2150063" y="992171"/>
                </a:moveTo>
                <a:cubicBezTo>
                  <a:pt x="1990712" y="935501"/>
                  <a:pt x="1822242" y="902595"/>
                  <a:pt x="1649785" y="897224"/>
                </a:cubicBezTo>
                <a:lnTo>
                  <a:pt x="1649785" y="1493146"/>
                </a:lnTo>
                <a:lnTo>
                  <a:pt x="2063712" y="1493146"/>
                </a:lnTo>
                <a:cubicBezTo>
                  <a:pt x="2069089" y="1323887"/>
                  <a:pt x="2098366" y="1155330"/>
                  <a:pt x="2150063" y="992171"/>
                </a:cubicBezTo>
                <a:close/>
                <a:moveTo>
                  <a:pt x="2168848" y="2199110"/>
                </a:moveTo>
                <a:cubicBezTo>
                  <a:pt x="2108555" y="2028681"/>
                  <a:pt x="2073581" y="1851532"/>
                  <a:pt x="2065295" y="1673146"/>
                </a:cubicBezTo>
                <a:lnTo>
                  <a:pt x="1649785" y="1673146"/>
                </a:lnTo>
                <a:lnTo>
                  <a:pt x="1649785" y="2307299"/>
                </a:lnTo>
                <a:cubicBezTo>
                  <a:pt x="1829404" y="2299517"/>
                  <a:pt x="2004315" y="2261965"/>
                  <a:pt x="2168848" y="2199110"/>
                </a:cubicBezTo>
                <a:close/>
                <a:moveTo>
                  <a:pt x="2422394" y="446879"/>
                </a:moveTo>
                <a:cubicBezTo>
                  <a:pt x="2204309" y="287209"/>
                  <a:pt x="1938140" y="189883"/>
                  <a:pt x="1649785" y="178919"/>
                </a:cubicBezTo>
                <a:lnTo>
                  <a:pt x="1649785" y="689876"/>
                </a:lnTo>
                <a:cubicBezTo>
                  <a:pt x="1846998" y="695154"/>
                  <a:pt x="2039668" y="732502"/>
                  <a:pt x="2221721" y="797410"/>
                </a:cubicBezTo>
                <a:cubicBezTo>
                  <a:pt x="2275056" y="675360"/>
                  <a:pt x="2341760" y="557662"/>
                  <a:pt x="2422394" y="446879"/>
                </a:cubicBezTo>
                <a:close/>
                <a:moveTo>
                  <a:pt x="2447278" y="2722123"/>
                </a:moveTo>
                <a:cubicBezTo>
                  <a:pt x="2366121" y="2618714"/>
                  <a:pt x="2299534" y="2507403"/>
                  <a:pt x="2246145" y="2391362"/>
                </a:cubicBezTo>
                <a:cubicBezTo>
                  <a:pt x="2057375" y="2464119"/>
                  <a:pt x="1856285" y="2506958"/>
                  <a:pt x="1649785" y="2514779"/>
                </a:cubicBezTo>
                <a:lnTo>
                  <a:pt x="1649785" y="3008639"/>
                </a:lnTo>
                <a:cubicBezTo>
                  <a:pt x="1949198" y="2997255"/>
                  <a:pt x="2224691" y="2892757"/>
                  <a:pt x="2447278" y="2722123"/>
                </a:cubicBezTo>
                <a:close/>
                <a:moveTo>
                  <a:pt x="2878934" y="1493146"/>
                </a:moveTo>
                <a:cubicBezTo>
                  <a:pt x="2723190" y="1307255"/>
                  <a:pt x="2529440" y="1161128"/>
                  <a:pt x="2313862" y="1060620"/>
                </a:cubicBezTo>
                <a:cubicBezTo>
                  <a:pt x="2270535" y="1201714"/>
                  <a:pt x="2245604" y="1347104"/>
                  <a:pt x="2240109" y="1493146"/>
                </a:cubicBezTo>
                <a:close/>
                <a:moveTo>
                  <a:pt x="2890636" y="1673146"/>
                </a:moveTo>
                <a:lnTo>
                  <a:pt x="2241814" y="1673146"/>
                </a:lnTo>
                <a:cubicBezTo>
                  <a:pt x="2249736" y="1827102"/>
                  <a:pt x="2279520" y="1979973"/>
                  <a:pt x="2329964" y="2127513"/>
                </a:cubicBezTo>
                <a:cubicBezTo>
                  <a:pt x="2545677" y="2019923"/>
                  <a:pt x="2738160" y="1866413"/>
                  <a:pt x="2890636" y="1673146"/>
                </a:cubicBezTo>
                <a:close/>
                <a:moveTo>
                  <a:pt x="2973035" y="1284386"/>
                </a:moveTo>
                <a:cubicBezTo>
                  <a:pt x="2912066" y="1001840"/>
                  <a:pt x="2765308" y="751379"/>
                  <a:pt x="2561381" y="561108"/>
                </a:cubicBezTo>
                <a:cubicBezTo>
                  <a:pt x="2489321" y="656437"/>
                  <a:pt x="2431363" y="759225"/>
                  <a:pt x="2384553" y="865647"/>
                </a:cubicBezTo>
                <a:cubicBezTo>
                  <a:pt x="2604520" y="964977"/>
                  <a:pt x="2804622" y="1106677"/>
                  <a:pt x="2973035" y="1284386"/>
                </a:cubicBezTo>
                <a:close/>
                <a:moveTo>
                  <a:pt x="2974277" y="1897328"/>
                </a:moveTo>
                <a:cubicBezTo>
                  <a:pt x="2812488" y="2073933"/>
                  <a:pt x="2619878" y="2216690"/>
                  <a:pt x="2407486" y="2319665"/>
                </a:cubicBezTo>
                <a:cubicBezTo>
                  <a:pt x="2454169" y="2420503"/>
                  <a:pt x="2511856" y="2517376"/>
                  <a:pt x="2582047" y="2607468"/>
                </a:cubicBezTo>
                <a:cubicBezTo>
                  <a:pt x="2776399" y="2417974"/>
                  <a:pt x="2916061" y="2172750"/>
                  <a:pt x="2974277" y="1897328"/>
                </a:cubicBezTo>
                <a:close/>
                <a:moveTo>
                  <a:pt x="3185463" y="1593779"/>
                </a:moveTo>
                <a:cubicBezTo>
                  <a:pt x="3185463" y="2473999"/>
                  <a:pt x="2471904" y="3187558"/>
                  <a:pt x="1591684" y="3187558"/>
                </a:cubicBezTo>
                <a:cubicBezTo>
                  <a:pt x="738111" y="3187558"/>
                  <a:pt x="41261" y="2516549"/>
                  <a:pt x="1913" y="1673146"/>
                </a:cubicBezTo>
                <a:lnTo>
                  <a:pt x="0" y="1673146"/>
                </a:lnTo>
                <a:lnTo>
                  <a:pt x="0" y="1493146"/>
                </a:lnTo>
                <a:lnTo>
                  <a:pt x="2750" y="1493146"/>
                </a:lnTo>
                <a:cubicBezTo>
                  <a:pt x="50490" y="700174"/>
                  <a:pt x="679654" y="64473"/>
                  <a:pt x="1469785" y="6156"/>
                </a:cubicBezTo>
                <a:lnTo>
                  <a:pt x="1469785" y="0"/>
                </a:lnTo>
                <a:lnTo>
                  <a:pt x="1591684" y="0"/>
                </a:lnTo>
                <a:lnTo>
                  <a:pt x="1649785" y="0"/>
                </a:lnTo>
                <a:lnTo>
                  <a:pt x="1649785" y="2934"/>
                </a:lnTo>
                <a:cubicBezTo>
                  <a:pt x="2503127" y="31654"/>
                  <a:pt x="3185463" y="733032"/>
                  <a:pt x="3185463" y="1593779"/>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66" name="Block Arc 41">
            <a:extLst>
              <a:ext uri="{FF2B5EF4-FFF2-40B4-BE49-F238E27FC236}">
                <a16:creationId xmlns:a16="http://schemas.microsoft.com/office/drawing/2014/main" id="{39949893-05ED-44C7-999C-84CE9B52D118}"/>
              </a:ext>
            </a:extLst>
          </p:cNvPr>
          <p:cNvSpPr/>
          <p:nvPr/>
        </p:nvSpPr>
        <p:spPr>
          <a:xfrm>
            <a:off x="9408551" y="1424302"/>
            <a:ext cx="473301" cy="660394"/>
          </a:xfrm>
          <a:custGeom>
            <a:avLst/>
            <a:gdLst/>
            <a:ahLst/>
            <a:cxnLst/>
            <a:rect l="l" t="t" r="r" b="b"/>
            <a:pathLst>
              <a:path w="2512265" h="3505352">
                <a:moveTo>
                  <a:pt x="1276582" y="2106401"/>
                </a:moveTo>
                <a:cubicBezTo>
                  <a:pt x="1154832" y="2195007"/>
                  <a:pt x="1018024" y="2262207"/>
                  <a:pt x="871321" y="2302645"/>
                </a:cubicBezTo>
                <a:cubicBezTo>
                  <a:pt x="1041049" y="2346709"/>
                  <a:pt x="1216984" y="2342691"/>
                  <a:pt x="1380867" y="2295542"/>
                </a:cubicBezTo>
                <a:cubicBezTo>
                  <a:pt x="1352791" y="2227964"/>
                  <a:pt x="1317377" y="2164934"/>
                  <a:pt x="1276582" y="2106401"/>
                </a:cubicBezTo>
                <a:close/>
                <a:moveTo>
                  <a:pt x="931061" y="1768598"/>
                </a:moveTo>
                <a:lnTo>
                  <a:pt x="785084" y="2021438"/>
                </a:lnTo>
                <a:lnTo>
                  <a:pt x="684448" y="2196711"/>
                </a:lnTo>
                <a:cubicBezTo>
                  <a:pt x="868931" y="2169533"/>
                  <a:pt x="1041385" y="2098006"/>
                  <a:pt x="1189228" y="1991290"/>
                </a:cubicBezTo>
                <a:cubicBezTo>
                  <a:pt x="1113839" y="1904543"/>
                  <a:pt x="1026949" y="1829435"/>
                  <a:pt x="931061" y="1768598"/>
                </a:cubicBezTo>
                <a:close/>
                <a:moveTo>
                  <a:pt x="1626242" y="1739577"/>
                </a:moveTo>
                <a:cubicBezTo>
                  <a:pt x="1556851" y="1850020"/>
                  <a:pt x="1471526" y="1947792"/>
                  <a:pt x="1374302" y="2030973"/>
                </a:cubicBezTo>
                <a:cubicBezTo>
                  <a:pt x="1422822" y="2099916"/>
                  <a:pt x="1464618" y="2174537"/>
                  <a:pt x="1497466" y="2254701"/>
                </a:cubicBezTo>
                <a:cubicBezTo>
                  <a:pt x="1664534" y="2184833"/>
                  <a:pt x="1813198" y="2068027"/>
                  <a:pt x="1922549" y="1910651"/>
                </a:cubicBezTo>
                <a:close/>
                <a:moveTo>
                  <a:pt x="531158" y="1601275"/>
                </a:moveTo>
                <a:cubicBezTo>
                  <a:pt x="514831" y="1769123"/>
                  <a:pt x="535254" y="1939877"/>
                  <a:pt x="594029" y="2101141"/>
                </a:cubicBezTo>
                <a:lnTo>
                  <a:pt x="822377" y="1705631"/>
                </a:lnTo>
                <a:cubicBezTo>
                  <a:pt x="730789" y="1658398"/>
                  <a:pt x="632873" y="1623335"/>
                  <a:pt x="531158" y="1601275"/>
                </a:cubicBezTo>
                <a:close/>
                <a:moveTo>
                  <a:pt x="270885" y="1572115"/>
                </a:moveTo>
                <a:cubicBezTo>
                  <a:pt x="231457" y="1572339"/>
                  <a:pt x="191799" y="1574812"/>
                  <a:pt x="152057" y="1579894"/>
                </a:cubicBezTo>
                <a:cubicBezTo>
                  <a:pt x="195418" y="1760005"/>
                  <a:pt x="289893" y="1927350"/>
                  <a:pt x="428945" y="2058945"/>
                </a:cubicBezTo>
                <a:cubicBezTo>
                  <a:pt x="384418" y="1901749"/>
                  <a:pt x="371313" y="1738504"/>
                  <a:pt x="388331" y="1577832"/>
                </a:cubicBezTo>
                <a:cubicBezTo>
                  <a:pt x="349511" y="1573916"/>
                  <a:pt x="310313" y="1571891"/>
                  <a:pt x="270885" y="1572115"/>
                </a:cubicBezTo>
                <a:close/>
                <a:moveTo>
                  <a:pt x="1117422" y="1445810"/>
                </a:moveTo>
                <a:lnTo>
                  <a:pt x="992684" y="1661863"/>
                </a:lnTo>
                <a:cubicBezTo>
                  <a:pt x="1102065" y="1730612"/>
                  <a:pt x="1200940" y="1816138"/>
                  <a:pt x="1286200" y="1915345"/>
                </a:cubicBezTo>
                <a:cubicBezTo>
                  <a:pt x="1368713" y="1844119"/>
                  <a:pt x="1441290" y="1760865"/>
                  <a:pt x="1500981" y="1667258"/>
                </a:cubicBezTo>
                <a:close/>
                <a:moveTo>
                  <a:pt x="2092402" y="1221082"/>
                </a:moveTo>
                <a:cubicBezTo>
                  <a:pt x="2001593" y="1234047"/>
                  <a:pt x="1911092" y="1235450"/>
                  <a:pt x="1822337" y="1227227"/>
                </a:cubicBezTo>
                <a:cubicBezTo>
                  <a:pt x="1800443" y="1366691"/>
                  <a:pt x="1756170" y="1503162"/>
                  <a:pt x="1688847" y="1630684"/>
                </a:cubicBezTo>
                <a:lnTo>
                  <a:pt x="1987299" y="1802996"/>
                </a:lnTo>
                <a:cubicBezTo>
                  <a:pt x="2084887" y="1618081"/>
                  <a:pt x="2117858" y="1415133"/>
                  <a:pt x="2092402" y="1221082"/>
                </a:cubicBezTo>
                <a:close/>
                <a:moveTo>
                  <a:pt x="649579" y="1175701"/>
                </a:moveTo>
                <a:cubicBezTo>
                  <a:pt x="600911" y="1272240"/>
                  <a:pt x="566994" y="1374279"/>
                  <a:pt x="548013" y="1478728"/>
                </a:cubicBezTo>
                <a:cubicBezTo>
                  <a:pt x="665588" y="1503392"/>
                  <a:pt x="778659" y="1543786"/>
                  <a:pt x="883938" y="1599004"/>
                </a:cubicBezTo>
                <a:lnTo>
                  <a:pt x="1008644" y="1383007"/>
                </a:lnTo>
                <a:close/>
                <a:moveTo>
                  <a:pt x="1325201" y="1085928"/>
                </a:moveTo>
                <a:lnTo>
                  <a:pt x="1180226" y="1337032"/>
                </a:lnTo>
                <a:lnTo>
                  <a:pt x="1563461" y="1558293"/>
                </a:lnTo>
                <a:cubicBezTo>
                  <a:pt x="1621429" y="1447029"/>
                  <a:pt x="1659763" y="1328223"/>
                  <a:pt x="1679185" y="1206861"/>
                </a:cubicBezTo>
                <a:cubicBezTo>
                  <a:pt x="1555153" y="1183834"/>
                  <a:pt x="1435895" y="1143161"/>
                  <a:pt x="1325201" y="1085928"/>
                </a:cubicBezTo>
                <a:close/>
                <a:moveTo>
                  <a:pt x="216369" y="925587"/>
                </a:moveTo>
                <a:cubicBezTo>
                  <a:pt x="135862" y="1096620"/>
                  <a:pt x="108667" y="1281041"/>
                  <a:pt x="130011" y="1458436"/>
                </a:cubicBezTo>
                <a:cubicBezTo>
                  <a:pt x="222591" y="1446071"/>
                  <a:pt x="314795" y="1446181"/>
                  <a:pt x="405131" y="1455463"/>
                </a:cubicBezTo>
                <a:cubicBezTo>
                  <a:pt x="426945" y="1333935"/>
                  <a:pt x="466667" y="1215249"/>
                  <a:pt x="524206" y="1103317"/>
                </a:cubicBezTo>
                <a:close/>
                <a:moveTo>
                  <a:pt x="943246" y="797103"/>
                </a:moveTo>
                <a:cubicBezTo>
                  <a:pt x="853400" y="873630"/>
                  <a:pt x="774733" y="963960"/>
                  <a:pt x="711316" y="1066306"/>
                </a:cubicBezTo>
                <a:lnTo>
                  <a:pt x="1071447" y="1274228"/>
                </a:lnTo>
                <a:lnTo>
                  <a:pt x="1215869" y="1024081"/>
                </a:lnTo>
                <a:cubicBezTo>
                  <a:pt x="1115458" y="961776"/>
                  <a:pt x="1023809" y="885272"/>
                  <a:pt x="943246" y="797103"/>
                </a:cubicBezTo>
                <a:close/>
                <a:moveTo>
                  <a:pt x="1777831" y="614825"/>
                </a:moveTo>
                <a:cubicBezTo>
                  <a:pt x="1828108" y="774217"/>
                  <a:pt x="1847177" y="940426"/>
                  <a:pt x="1835302" y="1104709"/>
                </a:cubicBezTo>
                <a:cubicBezTo>
                  <a:pt x="1912529" y="1111680"/>
                  <a:pt x="1991200" y="1110618"/>
                  <a:pt x="2070135" y="1099634"/>
                </a:cubicBezTo>
                <a:cubicBezTo>
                  <a:pt x="2023430" y="916066"/>
                  <a:pt x="1923963" y="746103"/>
                  <a:pt x="1777831" y="614825"/>
                </a:cubicBezTo>
                <a:close/>
                <a:moveTo>
                  <a:pt x="1613169" y="587153"/>
                </a:moveTo>
                <a:lnTo>
                  <a:pt x="1386789" y="979253"/>
                </a:lnTo>
                <a:cubicBezTo>
                  <a:pt x="1482593" y="1028182"/>
                  <a:pt x="1585369" y="1063521"/>
                  <a:pt x="1692132" y="1084514"/>
                </a:cubicBezTo>
                <a:cubicBezTo>
                  <a:pt x="1702376" y="916614"/>
                  <a:pt x="1676765" y="746730"/>
                  <a:pt x="1613169" y="587153"/>
                </a:cubicBezTo>
                <a:close/>
                <a:moveTo>
                  <a:pt x="1500307" y="531421"/>
                </a:moveTo>
                <a:cubicBezTo>
                  <a:pt x="1333628" y="560682"/>
                  <a:pt x="1177718" y="626786"/>
                  <a:pt x="1041762" y="721997"/>
                </a:cubicBezTo>
                <a:cubicBezTo>
                  <a:pt x="1111912" y="797410"/>
                  <a:pt x="1191076" y="863204"/>
                  <a:pt x="1277416" y="917480"/>
                </a:cubicBezTo>
                <a:close/>
                <a:moveTo>
                  <a:pt x="708730" y="442269"/>
                </a:moveTo>
                <a:cubicBezTo>
                  <a:pt x="536145" y="518354"/>
                  <a:pt x="384460" y="645249"/>
                  <a:pt x="277225" y="815684"/>
                </a:cubicBezTo>
                <a:lnTo>
                  <a:pt x="586010" y="993961"/>
                </a:lnTo>
                <a:cubicBezTo>
                  <a:pt x="658009" y="876621"/>
                  <a:pt x="747803" y="773217"/>
                  <a:pt x="850548" y="685844"/>
                </a:cubicBezTo>
                <a:cubicBezTo>
                  <a:pt x="795399" y="611028"/>
                  <a:pt x="747545" y="529652"/>
                  <a:pt x="708730" y="442269"/>
                </a:cubicBezTo>
                <a:close/>
                <a:moveTo>
                  <a:pt x="1114411" y="355452"/>
                </a:moveTo>
                <a:cubicBezTo>
                  <a:pt x="1016499" y="355167"/>
                  <a:pt x="919324" y="369705"/>
                  <a:pt x="826255" y="398131"/>
                </a:cubicBezTo>
                <a:cubicBezTo>
                  <a:pt x="858722" y="474940"/>
                  <a:pt x="900618" y="545829"/>
                  <a:pt x="948599" y="611249"/>
                </a:cubicBezTo>
                <a:cubicBezTo>
                  <a:pt x="1085375" y="512974"/>
                  <a:pt x="1240825" y="441488"/>
                  <a:pt x="1406980" y="401715"/>
                </a:cubicBezTo>
                <a:cubicBezTo>
                  <a:pt x="1310969" y="370847"/>
                  <a:pt x="1212322" y="355738"/>
                  <a:pt x="1114411" y="355452"/>
                </a:cubicBezTo>
                <a:close/>
                <a:moveTo>
                  <a:pt x="1776283" y="295101"/>
                </a:moveTo>
                <a:lnTo>
                  <a:pt x="1710896" y="408983"/>
                </a:lnTo>
                <a:cubicBezTo>
                  <a:pt x="2209777" y="726145"/>
                  <a:pt x="2373723" y="1383396"/>
                  <a:pt x="2075153" y="1900534"/>
                </a:cubicBezTo>
                <a:cubicBezTo>
                  <a:pt x="1777480" y="2416119"/>
                  <a:pt x="1129323" y="2603192"/>
                  <a:pt x="606057" y="2333243"/>
                </a:cubicBezTo>
                <a:lnTo>
                  <a:pt x="534769" y="2457402"/>
                </a:lnTo>
                <a:cubicBezTo>
                  <a:pt x="1115347" y="2755664"/>
                  <a:pt x="1834151" y="2554240"/>
                  <a:pt x="2173557" y="1987198"/>
                </a:cubicBezTo>
                <a:cubicBezTo>
                  <a:pt x="2520801" y="1407062"/>
                  <a:pt x="2343129" y="657734"/>
                  <a:pt x="1776283" y="295101"/>
                </a:cubicBezTo>
                <a:close/>
                <a:moveTo>
                  <a:pt x="1831804" y="0"/>
                </a:moveTo>
                <a:cubicBezTo>
                  <a:pt x="1881515" y="0"/>
                  <a:pt x="1921814" y="40299"/>
                  <a:pt x="1921814" y="90010"/>
                </a:cubicBezTo>
                <a:cubicBezTo>
                  <a:pt x="1921814" y="123853"/>
                  <a:pt x="1903137" y="153333"/>
                  <a:pt x="1874873" y="167531"/>
                </a:cubicBezTo>
                <a:cubicBezTo>
                  <a:pt x="2505724" y="579432"/>
                  <a:pt x="2701456" y="1419035"/>
                  <a:pt x="2311836" y="2069966"/>
                </a:cubicBezTo>
                <a:cubicBezTo>
                  <a:pt x="2067801" y="2477672"/>
                  <a:pt x="1650037" y="2717958"/>
                  <a:pt x="1209422" y="2750781"/>
                </a:cubicBezTo>
                <a:lnTo>
                  <a:pt x="1209422" y="3191198"/>
                </a:lnTo>
                <a:cubicBezTo>
                  <a:pt x="1228953" y="3190691"/>
                  <a:pt x="1248332" y="3191937"/>
                  <a:pt x="1267595" y="3193449"/>
                </a:cubicBezTo>
                <a:cubicBezTo>
                  <a:pt x="1660899" y="3224325"/>
                  <a:pt x="1926978" y="3358049"/>
                  <a:pt x="1884661" y="3503570"/>
                </a:cubicBezTo>
                <a:lnTo>
                  <a:pt x="318693" y="3505352"/>
                </a:lnTo>
                <a:cubicBezTo>
                  <a:pt x="273700" y="3359367"/>
                  <a:pt x="539657" y="3224666"/>
                  <a:pt x="934393" y="3193515"/>
                </a:cubicBezTo>
                <a:lnTo>
                  <a:pt x="993398" y="3191208"/>
                </a:lnTo>
                <a:lnTo>
                  <a:pt x="993398" y="2750894"/>
                </a:lnTo>
                <a:cubicBezTo>
                  <a:pt x="812915" y="2737642"/>
                  <a:pt x="632784" y="2688481"/>
                  <a:pt x="463078" y="2601537"/>
                </a:cubicBezTo>
                <a:cubicBezTo>
                  <a:pt x="463677" y="2602537"/>
                  <a:pt x="463694" y="2603560"/>
                  <a:pt x="463694" y="2604587"/>
                </a:cubicBezTo>
                <a:cubicBezTo>
                  <a:pt x="463694" y="2654298"/>
                  <a:pt x="423395" y="2694597"/>
                  <a:pt x="373684" y="2694597"/>
                </a:cubicBezTo>
                <a:cubicBezTo>
                  <a:pt x="323973" y="2694597"/>
                  <a:pt x="283674" y="2654298"/>
                  <a:pt x="283674" y="2604587"/>
                </a:cubicBezTo>
                <a:cubicBezTo>
                  <a:pt x="283674" y="2554876"/>
                  <a:pt x="323973" y="2514577"/>
                  <a:pt x="373684" y="2514577"/>
                </a:cubicBezTo>
                <a:lnTo>
                  <a:pt x="377019" y="2515250"/>
                </a:lnTo>
                <a:lnTo>
                  <a:pt x="511820" y="2280472"/>
                </a:lnTo>
                <a:lnTo>
                  <a:pt x="495824" y="2271237"/>
                </a:lnTo>
                <a:lnTo>
                  <a:pt x="496783" y="2269575"/>
                </a:lnTo>
                <a:cubicBezTo>
                  <a:pt x="34226" y="1964050"/>
                  <a:pt x="-130424" y="1362029"/>
                  <a:pt x="110016" y="864184"/>
                </a:cubicBezTo>
                <a:lnTo>
                  <a:pt x="106296" y="862036"/>
                </a:lnTo>
                <a:lnTo>
                  <a:pt x="148828" y="788370"/>
                </a:lnTo>
                <a:lnTo>
                  <a:pt x="169099" y="753258"/>
                </a:lnTo>
                <a:lnTo>
                  <a:pt x="170873" y="754281"/>
                </a:lnTo>
                <a:cubicBezTo>
                  <a:pt x="475914" y="264737"/>
                  <a:pt x="1106018" y="92008"/>
                  <a:pt x="1617242" y="355196"/>
                </a:cubicBezTo>
                <a:lnTo>
                  <a:pt x="1748044" y="127384"/>
                </a:lnTo>
                <a:lnTo>
                  <a:pt x="1751959" y="129632"/>
                </a:lnTo>
                <a:cubicBezTo>
                  <a:pt x="1745165" y="117975"/>
                  <a:pt x="1741794" y="104386"/>
                  <a:pt x="1741794" y="90010"/>
                </a:cubicBezTo>
                <a:cubicBezTo>
                  <a:pt x="1741794" y="40299"/>
                  <a:pt x="1782093" y="0"/>
                  <a:pt x="183180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67" name="Right Triangle 17">
            <a:extLst>
              <a:ext uri="{FF2B5EF4-FFF2-40B4-BE49-F238E27FC236}">
                <a16:creationId xmlns:a16="http://schemas.microsoft.com/office/drawing/2014/main" id="{6ADCC979-BA1C-4251-B6F5-CE5AA2B72FD0}"/>
              </a:ext>
            </a:extLst>
          </p:cNvPr>
          <p:cNvSpPr/>
          <p:nvPr/>
        </p:nvSpPr>
        <p:spPr>
          <a:xfrm>
            <a:off x="7705746" y="4600959"/>
            <a:ext cx="385790" cy="546392"/>
          </a:xfrm>
          <a:custGeom>
            <a:avLst/>
            <a:gdLst/>
            <a:ahLst/>
            <a:cxnLst/>
            <a:rect l="l" t="t" r="r" b="b"/>
            <a:pathLst>
              <a:path w="2387678" h="3240000">
                <a:moveTo>
                  <a:pt x="1645041" y="17032"/>
                </a:moveTo>
                <a:lnTo>
                  <a:pt x="2376264" y="17032"/>
                </a:lnTo>
                <a:lnTo>
                  <a:pt x="2376264" y="17033"/>
                </a:lnTo>
                <a:lnTo>
                  <a:pt x="1645042" y="17033"/>
                </a:lnTo>
                <a:close/>
                <a:moveTo>
                  <a:pt x="0" y="17032"/>
                </a:moveTo>
                <a:lnTo>
                  <a:pt x="1379678" y="17032"/>
                </a:lnTo>
                <a:lnTo>
                  <a:pt x="1379678" y="996125"/>
                </a:lnTo>
                <a:lnTo>
                  <a:pt x="2376264" y="996125"/>
                </a:lnTo>
                <a:lnTo>
                  <a:pt x="2376264" y="3240000"/>
                </a:lnTo>
                <a:lnTo>
                  <a:pt x="0" y="3240000"/>
                </a:lnTo>
                <a:close/>
                <a:moveTo>
                  <a:pt x="1498869" y="0"/>
                </a:moveTo>
                <a:lnTo>
                  <a:pt x="2387678" y="888809"/>
                </a:lnTo>
                <a:lnTo>
                  <a:pt x="1498869"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8" name="Oval 27">
            <a:extLst>
              <a:ext uri="{FF2B5EF4-FFF2-40B4-BE49-F238E27FC236}">
                <a16:creationId xmlns:a16="http://schemas.microsoft.com/office/drawing/2014/main" id="{7DB6E0EE-B33A-443E-887E-C319F0DAF534}"/>
              </a:ext>
            </a:extLst>
          </p:cNvPr>
          <p:cNvSpPr/>
          <p:nvPr/>
        </p:nvSpPr>
        <p:spPr>
          <a:xfrm>
            <a:off x="4418496" y="5469184"/>
            <a:ext cx="409732" cy="779216"/>
          </a:xfrm>
          <a:custGeom>
            <a:avLst/>
            <a:gdLst/>
            <a:ahLst/>
            <a:cxnLst/>
            <a:rect l="l" t="t" r="r" b="b"/>
            <a:pathLst>
              <a:path w="1703664" h="3240001">
                <a:moveTo>
                  <a:pt x="952533" y="2024463"/>
                </a:moveTo>
                <a:lnTo>
                  <a:pt x="856710" y="2024464"/>
                </a:lnTo>
                <a:lnTo>
                  <a:pt x="649879" y="2143878"/>
                </a:lnTo>
                <a:lnTo>
                  <a:pt x="728753" y="2280491"/>
                </a:lnTo>
                <a:lnTo>
                  <a:pt x="800462" y="2239090"/>
                </a:lnTo>
                <a:lnTo>
                  <a:pt x="800462" y="2476837"/>
                </a:lnTo>
                <a:lnTo>
                  <a:pt x="649878" y="2476837"/>
                </a:lnTo>
                <a:lnTo>
                  <a:pt x="649878" y="2634602"/>
                </a:lnTo>
                <a:lnTo>
                  <a:pt x="1067658" y="2634602"/>
                </a:lnTo>
                <a:lnTo>
                  <a:pt x="1067657" y="2476837"/>
                </a:lnTo>
                <a:lnTo>
                  <a:pt x="952532" y="2476837"/>
                </a:lnTo>
                <a:lnTo>
                  <a:pt x="952532" y="2151292"/>
                </a:lnTo>
                <a:lnTo>
                  <a:pt x="952534" y="2151291"/>
                </a:lnTo>
                <a:close/>
                <a:moveTo>
                  <a:pt x="851832" y="1776101"/>
                </a:moveTo>
                <a:cubicBezTo>
                  <a:pt x="1189868" y="1776101"/>
                  <a:pt x="1463900" y="2050133"/>
                  <a:pt x="1463900" y="2388169"/>
                </a:cubicBezTo>
                <a:cubicBezTo>
                  <a:pt x="1463900" y="2726205"/>
                  <a:pt x="1189868" y="3000237"/>
                  <a:pt x="851832" y="3000237"/>
                </a:cubicBezTo>
                <a:cubicBezTo>
                  <a:pt x="513796" y="3000237"/>
                  <a:pt x="239764" y="2726205"/>
                  <a:pt x="239764" y="2388169"/>
                </a:cubicBezTo>
                <a:cubicBezTo>
                  <a:pt x="239764" y="2050133"/>
                  <a:pt x="513796" y="1776101"/>
                  <a:pt x="851832" y="1776101"/>
                </a:cubicBezTo>
                <a:close/>
                <a:moveTo>
                  <a:pt x="851832" y="1689019"/>
                </a:moveTo>
                <a:cubicBezTo>
                  <a:pt x="465702" y="1689019"/>
                  <a:pt x="152682" y="2002039"/>
                  <a:pt x="152682" y="2388169"/>
                </a:cubicBezTo>
                <a:cubicBezTo>
                  <a:pt x="152682" y="2774299"/>
                  <a:pt x="465702" y="3087319"/>
                  <a:pt x="851832" y="3087319"/>
                </a:cubicBezTo>
                <a:cubicBezTo>
                  <a:pt x="1237962" y="3087319"/>
                  <a:pt x="1550982" y="2774299"/>
                  <a:pt x="1550982" y="2388169"/>
                </a:cubicBezTo>
                <a:cubicBezTo>
                  <a:pt x="1550982" y="2002039"/>
                  <a:pt x="1237962" y="1689019"/>
                  <a:pt x="851832" y="1689019"/>
                </a:cubicBezTo>
                <a:close/>
                <a:moveTo>
                  <a:pt x="851832" y="1536337"/>
                </a:moveTo>
                <a:cubicBezTo>
                  <a:pt x="1322286" y="1536337"/>
                  <a:pt x="1703664" y="1917715"/>
                  <a:pt x="1703664" y="2388169"/>
                </a:cubicBezTo>
                <a:cubicBezTo>
                  <a:pt x="1703664" y="2858623"/>
                  <a:pt x="1322286" y="3240001"/>
                  <a:pt x="851832" y="3240001"/>
                </a:cubicBezTo>
                <a:cubicBezTo>
                  <a:pt x="381378" y="3240001"/>
                  <a:pt x="0" y="2858623"/>
                  <a:pt x="0" y="2388169"/>
                </a:cubicBezTo>
                <a:cubicBezTo>
                  <a:pt x="0" y="1917715"/>
                  <a:pt x="381378" y="1536337"/>
                  <a:pt x="851832" y="1536337"/>
                </a:cubicBezTo>
                <a:close/>
                <a:moveTo>
                  <a:pt x="1173126" y="1"/>
                </a:moveTo>
                <a:lnTo>
                  <a:pt x="1383673" y="1"/>
                </a:lnTo>
                <a:lnTo>
                  <a:pt x="1383673" y="954514"/>
                </a:lnTo>
                <a:lnTo>
                  <a:pt x="1173126" y="1187717"/>
                </a:lnTo>
                <a:close/>
                <a:moveTo>
                  <a:pt x="619488" y="0"/>
                </a:moveTo>
                <a:lnTo>
                  <a:pt x="1099698" y="0"/>
                </a:lnTo>
                <a:lnTo>
                  <a:pt x="1099698" y="1265464"/>
                </a:lnTo>
                <a:lnTo>
                  <a:pt x="859593" y="1532640"/>
                </a:lnTo>
                <a:lnTo>
                  <a:pt x="619488" y="1265464"/>
                </a:lnTo>
                <a:close/>
                <a:moveTo>
                  <a:pt x="335512" y="0"/>
                </a:moveTo>
                <a:lnTo>
                  <a:pt x="546059" y="0"/>
                </a:lnTo>
                <a:lnTo>
                  <a:pt x="546059" y="1166181"/>
                </a:lnTo>
                <a:lnTo>
                  <a:pt x="335512" y="927455"/>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9" name="Parallelogram 15">
            <a:extLst>
              <a:ext uri="{FF2B5EF4-FFF2-40B4-BE49-F238E27FC236}">
                <a16:creationId xmlns:a16="http://schemas.microsoft.com/office/drawing/2014/main" id="{24ABDD0B-564D-4579-ACF2-A3B23447A0E6}"/>
              </a:ext>
            </a:extLst>
          </p:cNvPr>
          <p:cNvSpPr/>
          <p:nvPr/>
        </p:nvSpPr>
        <p:spPr>
          <a:xfrm rot="16200000">
            <a:off x="8536863" y="3545131"/>
            <a:ext cx="598764" cy="648141"/>
          </a:xfrm>
          <a:custGeom>
            <a:avLst/>
            <a:gdLst/>
            <a:ahLst/>
            <a:cxnLst/>
            <a:rect l="l" t="t" r="r" b="b"/>
            <a:pathLst>
              <a:path w="2993176" h="3240001">
                <a:moveTo>
                  <a:pt x="1299907" y="647892"/>
                </a:moveTo>
                <a:lnTo>
                  <a:pt x="665509" y="1620000"/>
                </a:lnTo>
                <a:lnTo>
                  <a:pt x="1299907" y="2592108"/>
                </a:lnTo>
                <a:lnTo>
                  <a:pt x="634398" y="2592108"/>
                </a:lnTo>
                <a:lnTo>
                  <a:pt x="0" y="1620000"/>
                </a:lnTo>
                <a:lnTo>
                  <a:pt x="634398" y="647892"/>
                </a:lnTo>
                <a:close/>
                <a:moveTo>
                  <a:pt x="2993176" y="1620001"/>
                </a:moveTo>
                <a:lnTo>
                  <a:pt x="1913056" y="3240001"/>
                </a:lnTo>
                <a:lnTo>
                  <a:pt x="1782206" y="3043749"/>
                </a:lnTo>
                <a:lnTo>
                  <a:pt x="1110064" y="3043749"/>
                </a:lnTo>
                <a:cubicBezTo>
                  <a:pt x="1089036" y="3096599"/>
                  <a:pt x="1037333" y="3133759"/>
                  <a:pt x="976952" y="3133759"/>
                </a:cubicBezTo>
                <a:cubicBezTo>
                  <a:pt x="923853" y="3133759"/>
                  <a:pt x="877466" y="3105022"/>
                  <a:pt x="854540" y="3061058"/>
                </a:cubicBezTo>
                <a:lnTo>
                  <a:pt x="302383" y="3169763"/>
                </a:lnTo>
                <a:lnTo>
                  <a:pt x="302383" y="2809723"/>
                </a:lnTo>
                <a:lnTo>
                  <a:pt x="854540" y="2918427"/>
                </a:lnTo>
                <a:cubicBezTo>
                  <a:pt x="877466" y="2874463"/>
                  <a:pt x="923853" y="2845727"/>
                  <a:pt x="976952" y="2845727"/>
                </a:cubicBezTo>
                <a:cubicBezTo>
                  <a:pt x="1037333" y="2845727"/>
                  <a:pt x="1089036" y="2882887"/>
                  <a:pt x="1110064" y="2935737"/>
                </a:cubicBezTo>
                <a:lnTo>
                  <a:pt x="1710190" y="2935737"/>
                </a:lnTo>
                <a:lnTo>
                  <a:pt x="832936" y="1620001"/>
                </a:lnTo>
                <a:lnTo>
                  <a:pt x="1913056"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0" name="Round Same Side Corner Rectangle 21">
            <a:extLst>
              <a:ext uri="{FF2B5EF4-FFF2-40B4-BE49-F238E27FC236}">
                <a16:creationId xmlns:a16="http://schemas.microsoft.com/office/drawing/2014/main" id="{A705FB8C-4E2D-4F93-8F3B-7B97C7830918}"/>
              </a:ext>
            </a:extLst>
          </p:cNvPr>
          <p:cNvSpPr/>
          <p:nvPr/>
        </p:nvSpPr>
        <p:spPr>
          <a:xfrm rot="10800000">
            <a:off x="9311063" y="2543932"/>
            <a:ext cx="386665" cy="436639"/>
          </a:xfrm>
          <a:custGeom>
            <a:avLst/>
            <a:gdLst/>
            <a:ahLst/>
            <a:cxnLst/>
            <a:rect l="l" t="t" r="r" b="b"/>
            <a:pathLst>
              <a:path w="2880320" h="3252576">
                <a:moveTo>
                  <a:pt x="612726" y="2220771"/>
                </a:moveTo>
                <a:cubicBezTo>
                  <a:pt x="662432" y="2220771"/>
                  <a:pt x="702726" y="2180477"/>
                  <a:pt x="702726" y="2130771"/>
                </a:cubicBezTo>
                <a:lnTo>
                  <a:pt x="702726" y="438771"/>
                </a:lnTo>
                <a:cubicBezTo>
                  <a:pt x="702726" y="389065"/>
                  <a:pt x="662432" y="348771"/>
                  <a:pt x="612726" y="348771"/>
                </a:cubicBezTo>
                <a:cubicBezTo>
                  <a:pt x="563020" y="348771"/>
                  <a:pt x="522726" y="389065"/>
                  <a:pt x="522726" y="438771"/>
                </a:cubicBezTo>
                <a:lnTo>
                  <a:pt x="522726" y="2130771"/>
                </a:lnTo>
                <a:cubicBezTo>
                  <a:pt x="522726" y="2180477"/>
                  <a:pt x="563020" y="2220771"/>
                  <a:pt x="612726" y="2220771"/>
                </a:cubicBezTo>
                <a:close/>
                <a:moveTo>
                  <a:pt x="1188790" y="2220771"/>
                </a:moveTo>
                <a:cubicBezTo>
                  <a:pt x="1238496" y="2220771"/>
                  <a:pt x="1278790" y="2180477"/>
                  <a:pt x="1278790" y="2130771"/>
                </a:cubicBezTo>
                <a:lnTo>
                  <a:pt x="1278790" y="438771"/>
                </a:lnTo>
                <a:cubicBezTo>
                  <a:pt x="1278790" y="389065"/>
                  <a:pt x="1238496" y="348771"/>
                  <a:pt x="1188790" y="348771"/>
                </a:cubicBezTo>
                <a:cubicBezTo>
                  <a:pt x="1139084" y="348771"/>
                  <a:pt x="1098790" y="389065"/>
                  <a:pt x="1098790" y="438771"/>
                </a:cubicBezTo>
                <a:lnTo>
                  <a:pt x="1098790" y="2130771"/>
                </a:lnTo>
                <a:cubicBezTo>
                  <a:pt x="1098790" y="2180477"/>
                  <a:pt x="1139084" y="2220771"/>
                  <a:pt x="1188790" y="2220771"/>
                </a:cubicBezTo>
                <a:close/>
                <a:moveTo>
                  <a:pt x="1764854" y="2220771"/>
                </a:moveTo>
                <a:cubicBezTo>
                  <a:pt x="1814560" y="2220771"/>
                  <a:pt x="1854854" y="2180477"/>
                  <a:pt x="1854854" y="2130771"/>
                </a:cubicBezTo>
                <a:lnTo>
                  <a:pt x="1854854" y="438771"/>
                </a:lnTo>
                <a:cubicBezTo>
                  <a:pt x="1854854" y="389065"/>
                  <a:pt x="1814560" y="348771"/>
                  <a:pt x="1764854" y="348771"/>
                </a:cubicBezTo>
                <a:cubicBezTo>
                  <a:pt x="1715148" y="348771"/>
                  <a:pt x="1674854" y="389065"/>
                  <a:pt x="1674854" y="438771"/>
                </a:cubicBezTo>
                <a:lnTo>
                  <a:pt x="1674854" y="2130771"/>
                </a:lnTo>
                <a:cubicBezTo>
                  <a:pt x="1674854" y="2180477"/>
                  <a:pt x="1715148" y="2220771"/>
                  <a:pt x="1764854" y="2220771"/>
                </a:cubicBezTo>
                <a:close/>
                <a:moveTo>
                  <a:pt x="2340918" y="2220771"/>
                </a:moveTo>
                <a:cubicBezTo>
                  <a:pt x="2390624" y="2220771"/>
                  <a:pt x="2430918" y="2180477"/>
                  <a:pt x="2430918" y="2130771"/>
                </a:cubicBezTo>
                <a:lnTo>
                  <a:pt x="2430918" y="438771"/>
                </a:lnTo>
                <a:cubicBezTo>
                  <a:pt x="2430918" y="389065"/>
                  <a:pt x="2390624" y="348771"/>
                  <a:pt x="2340918" y="348771"/>
                </a:cubicBezTo>
                <a:cubicBezTo>
                  <a:pt x="2291212" y="348771"/>
                  <a:pt x="2250918" y="389065"/>
                  <a:pt x="2250918" y="438771"/>
                </a:cubicBezTo>
                <a:lnTo>
                  <a:pt x="2250918" y="2130771"/>
                </a:lnTo>
                <a:cubicBezTo>
                  <a:pt x="2250918" y="2180477"/>
                  <a:pt x="2291212" y="2220771"/>
                  <a:pt x="2340918" y="2220771"/>
                </a:cubicBezTo>
                <a:close/>
                <a:moveTo>
                  <a:pt x="2784182" y="2519920"/>
                </a:moveTo>
                <a:lnTo>
                  <a:pt x="96136" y="2519920"/>
                </a:lnTo>
                <a:lnTo>
                  <a:pt x="96136" y="419995"/>
                </a:lnTo>
                <a:cubicBezTo>
                  <a:pt x="96136" y="188038"/>
                  <a:pt x="284174" y="0"/>
                  <a:pt x="516131" y="0"/>
                </a:cubicBezTo>
                <a:lnTo>
                  <a:pt x="2364187" y="0"/>
                </a:lnTo>
                <a:cubicBezTo>
                  <a:pt x="2596144" y="0"/>
                  <a:pt x="2784182" y="188038"/>
                  <a:pt x="2784182" y="419995"/>
                </a:cubicBezTo>
                <a:close/>
                <a:moveTo>
                  <a:pt x="1687966" y="3252576"/>
                </a:moveTo>
                <a:lnTo>
                  <a:pt x="1192350" y="3252576"/>
                </a:lnTo>
                <a:cubicBezTo>
                  <a:pt x="1129224" y="3252576"/>
                  <a:pt x="1078050" y="3201402"/>
                  <a:pt x="1078050" y="3138276"/>
                </a:cubicBezTo>
                <a:lnTo>
                  <a:pt x="1078050" y="3023976"/>
                </a:lnTo>
                <a:lnTo>
                  <a:pt x="60008" y="3023976"/>
                </a:lnTo>
                <a:cubicBezTo>
                  <a:pt x="26866" y="3023976"/>
                  <a:pt x="0" y="2997110"/>
                  <a:pt x="0" y="2963968"/>
                </a:cubicBezTo>
                <a:lnTo>
                  <a:pt x="0" y="2723944"/>
                </a:lnTo>
                <a:cubicBezTo>
                  <a:pt x="0" y="2690802"/>
                  <a:pt x="26866" y="2663936"/>
                  <a:pt x="60008" y="2663936"/>
                </a:cubicBezTo>
                <a:lnTo>
                  <a:pt x="2820312" y="2663936"/>
                </a:lnTo>
                <a:cubicBezTo>
                  <a:pt x="2853454" y="2663936"/>
                  <a:pt x="2880320" y="2690802"/>
                  <a:pt x="2880320" y="2723944"/>
                </a:cubicBezTo>
                <a:lnTo>
                  <a:pt x="2880320" y="2963968"/>
                </a:lnTo>
                <a:cubicBezTo>
                  <a:pt x="2880320" y="2997110"/>
                  <a:pt x="2853454" y="3023976"/>
                  <a:pt x="2820312" y="3023976"/>
                </a:cubicBezTo>
                <a:lnTo>
                  <a:pt x="1802266" y="3023976"/>
                </a:lnTo>
                <a:lnTo>
                  <a:pt x="1802266" y="3138276"/>
                </a:lnTo>
                <a:cubicBezTo>
                  <a:pt x="1802266" y="3201402"/>
                  <a:pt x="1751092" y="3252576"/>
                  <a:pt x="1687966" y="325257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1" name="Oval 26">
            <a:extLst>
              <a:ext uri="{FF2B5EF4-FFF2-40B4-BE49-F238E27FC236}">
                <a16:creationId xmlns:a16="http://schemas.microsoft.com/office/drawing/2014/main" id="{A8611118-4553-45C9-837B-A5EA5C617D63}"/>
              </a:ext>
            </a:extLst>
          </p:cNvPr>
          <p:cNvSpPr/>
          <p:nvPr/>
        </p:nvSpPr>
        <p:spPr>
          <a:xfrm>
            <a:off x="6966942" y="3587275"/>
            <a:ext cx="472482" cy="563852"/>
          </a:xfrm>
          <a:custGeom>
            <a:avLst/>
            <a:gdLst/>
            <a:ahLst/>
            <a:cxnLst/>
            <a:rect l="l" t="t" r="r" b="b"/>
            <a:pathLst>
              <a:path w="2543357" h="3035197">
                <a:moveTo>
                  <a:pt x="1932497" y="885460"/>
                </a:moveTo>
                <a:lnTo>
                  <a:pt x="1858608" y="981586"/>
                </a:lnTo>
                <a:cubicBezTo>
                  <a:pt x="2087948" y="1157874"/>
                  <a:pt x="2221364" y="1431493"/>
                  <a:pt x="2219022" y="1720748"/>
                </a:cubicBezTo>
                <a:lnTo>
                  <a:pt x="2340261" y="1721729"/>
                </a:lnTo>
                <a:cubicBezTo>
                  <a:pt x="2342911" y="1394473"/>
                  <a:pt x="2191967" y="1084907"/>
                  <a:pt x="1932497" y="885460"/>
                </a:cubicBezTo>
                <a:close/>
                <a:moveTo>
                  <a:pt x="1028922" y="281987"/>
                </a:moveTo>
                <a:cubicBezTo>
                  <a:pt x="1157068" y="321344"/>
                  <a:pt x="1128134" y="299573"/>
                  <a:pt x="1193247" y="332230"/>
                </a:cubicBezTo>
                <a:cubicBezTo>
                  <a:pt x="1269854" y="451410"/>
                  <a:pt x="1301375" y="602654"/>
                  <a:pt x="1295736" y="739575"/>
                </a:cubicBezTo>
                <a:cubicBezTo>
                  <a:pt x="1418781" y="730097"/>
                  <a:pt x="1391656" y="622269"/>
                  <a:pt x="1842154" y="674175"/>
                </a:cubicBezTo>
                <a:cubicBezTo>
                  <a:pt x="2251963" y="725703"/>
                  <a:pt x="2543357" y="1202505"/>
                  <a:pt x="2543357" y="1911138"/>
                </a:cubicBezTo>
                <a:cubicBezTo>
                  <a:pt x="2543357" y="2619771"/>
                  <a:pt x="2228290" y="3174439"/>
                  <a:pt x="1189012" y="3004227"/>
                </a:cubicBezTo>
                <a:cubicBezTo>
                  <a:pt x="266689" y="3142266"/>
                  <a:pt x="99973" y="2479414"/>
                  <a:pt x="24671" y="2089269"/>
                </a:cubicBezTo>
                <a:cubicBezTo>
                  <a:pt x="-50631" y="1699124"/>
                  <a:pt x="9514" y="922425"/>
                  <a:pt x="737199" y="663358"/>
                </a:cubicBezTo>
                <a:cubicBezTo>
                  <a:pt x="1021153" y="585721"/>
                  <a:pt x="1093645" y="690425"/>
                  <a:pt x="1216376" y="728497"/>
                </a:cubicBezTo>
                <a:cubicBezTo>
                  <a:pt x="1183268" y="569368"/>
                  <a:pt x="1135766" y="458984"/>
                  <a:pt x="1028922" y="281987"/>
                </a:cubicBezTo>
                <a:close/>
                <a:moveTo>
                  <a:pt x="1919942" y="47"/>
                </a:moveTo>
                <a:cubicBezTo>
                  <a:pt x="2086542" y="1491"/>
                  <a:pt x="2263938" y="35583"/>
                  <a:pt x="2350876" y="60453"/>
                </a:cubicBezTo>
                <a:cubicBezTo>
                  <a:pt x="2672784" y="174000"/>
                  <a:pt x="2321773" y="213881"/>
                  <a:pt x="2220060" y="345654"/>
                </a:cubicBezTo>
                <a:cubicBezTo>
                  <a:pt x="2118347" y="477427"/>
                  <a:pt x="2005019" y="609932"/>
                  <a:pt x="1770740" y="609932"/>
                </a:cubicBezTo>
                <a:lnTo>
                  <a:pt x="1326444" y="614956"/>
                </a:lnTo>
                <a:lnTo>
                  <a:pt x="1346541" y="320533"/>
                </a:lnTo>
                <a:cubicBezTo>
                  <a:pt x="1401807" y="115484"/>
                  <a:pt x="1563158" y="44336"/>
                  <a:pt x="1760692" y="11037"/>
                </a:cubicBezTo>
                <a:cubicBezTo>
                  <a:pt x="1810076" y="2712"/>
                  <a:pt x="1864409" y="-434"/>
                  <a:pt x="1919942" y="47"/>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2" name="Freeform 32">
            <a:extLst>
              <a:ext uri="{FF2B5EF4-FFF2-40B4-BE49-F238E27FC236}">
                <a16:creationId xmlns:a16="http://schemas.microsoft.com/office/drawing/2014/main" id="{9C5A04AA-A50B-457A-A783-D941E78BCCDF}"/>
              </a:ext>
            </a:extLst>
          </p:cNvPr>
          <p:cNvSpPr/>
          <p:nvPr/>
        </p:nvSpPr>
        <p:spPr>
          <a:xfrm>
            <a:off x="4360223" y="1480860"/>
            <a:ext cx="597487" cy="547278"/>
          </a:xfrm>
          <a:custGeom>
            <a:avLst/>
            <a:gdLst/>
            <a:ahLst/>
            <a:cxnLst/>
            <a:rect l="l" t="t" r="r" b="b"/>
            <a:pathLst>
              <a:path w="3210745" h="2940925">
                <a:moveTo>
                  <a:pt x="340528" y="2526682"/>
                </a:moveTo>
                <a:cubicBezTo>
                  <a:pt x="280875" y="2526682"/>
                  <a:pt x="232516" y="2575041"/>
                  <a:pt x="232516" y="2634694"/>
                </a:cubicBezTo>
                <a:cubicBezTo>
                  <a:pt x="232516" y="2694347"/>
                  <a:pt x="280875" y="2742706"/>
                  <a:pt x="340528" y="2742706"/>
                </a:cubicBezTo>
                <a:cubicBezTo>
                  <a:pt x="400181" y="2742706"/>
                  <a:pt x="448540" y="2694347"/>
                  <a:pt x="448540" y="2634694"/>
                </a:cubicBezTo>
                <a:cubicBezTo>
                  <a:pt x="448540" y="2575041"/>
                  <a:pt x="400181" y="2526682"/>
                  <a:pt x="340528" y="2526682"/>
                </a:cubicBezTo>
                <a:close/>
                <a:moveTo>
                  <a:pt x="1821636" y="152"/>
                </a:moveTo>
                <a:cubicBezTo>
                  <a:pt x="1920275" y="-4956"/>
                  <a:pt x="2051571" y="119306"/>
                  <a:pt x="2102482" y="278737"/>
                </a:cubicBezTo>
                <a:cubicBezTo>
                  <a:pt x="2192513" y="649582"/>
                  <a:pt x="1575154" y="1213351"/>
                  <a:pt x="2006019" y="1236931"/>
                </a:cubicBezTo>
                <a:cubicBezTo>
                  <a:pt x="2310412" y="1206920"/>
                  <a:pt x="2473326" y="1176910"/>
                  <a:pt x="2803442" y="1166192"/>
                </a:cubicBezTo>
                <a:cubicBezTo>
                  <a:pt x="3103547" y="1170479"/>
                  <a:pt x="3152850" y="1361260"/>
                  <a:pt x="3002798" y="1564903"/>
                </a:cubicBezTo>
                <a:cubicBezTo>
                  <a:pt x="3191435" y="1575621"/>
                  <a:pt x="3347919" y="1869296"/>
                  <a:pt x="3022090" y="1989338"/>
                </a:cubicBezTo>
                <a:cubicBezTo>
                  <a:pt x="3332913" y="2182262"/>
                  <a:pt x="3154994" y="2426634"/>
                  <a:pt x="2977074" y="2471650"/>
                </a:cubicBezTo>
                <a:cubicBezTo>
                  <a:pt x="3127127" y="2606697"/>
                  <a:pt x="3109978" y="2709590"/>
                  <a:pt x="2957782" y="2793191"/>
                </a:cubicBezTo>
                <a:cubicBezTo>
                  <a:pt x="2620164" y="2932526"/>
                  <a:pt x="1747715" y="3028988"/>
                  <a:pt x="1253613" y="2818914"/>
                </a:cubicBezTo>
                <a:cubicBezTo>
                  <a:pt x="1018944" y="2738561"/>
                  <a:pt x="869067" y="2654318"/>
                  <a:pt x="700568" y="2648441"/>
                </a:cubicBezTo>
                <a:lnTo>
                  <a:pt x="700568" y="2796242"/>
                </a:lnTo>
                <a:cubicBezTo>
                  <a:pt x="700568" y="2860729"/>
                  <a:pt x="648291" y="2913006"/>
                  <a:pt x="583804" y="2913006"/>
                </a:cubicBezTo>
                <a:lnTo>
                  <a:pt x="0" y="2913006"/>
                </a:lnTo>
                <a:lnTo>
                  <a:pt x="0" y="1400838"/>
                </a:lnTo>
                <a:lnTo>
                  <a:pt x="583804" y="1400838"/>
                </a:lnTo>
                <a:cubicBezTo>
                  <a:pt x="648291" y="1400838"/>
                  <a:pt x="700568" y="1453115"/>
                  <a:pt x="700568" y="1517602"/>
                </a:cubicBezTo>
                <a:lnTo>
                  <a:pt x="700568" y="1571674"/>
                </a:lnTo>
                <a:cubicBezTo>
                  <a:pt x="721537" y="1568378"/>
                  <a:pt x="746526" y="1559634"/>
                  <a:pt x="784162" y="1539180"/>
                </a:cubicBezTo>
                <a:cubicBezTo>
                  <a:pt x="831321" y="1421281"/>
                  <a:pt x="890271" y="1323747"/>
                  <a:pt x="1034964" y="1191915"/>
                </a:cubicBezTo>
                <a:cubicBezTo>
                  <a:pt x="1257900" y="851081"/>
                  <a:pt x="1628744" y="677449"/>
                  <a:pt x="1703770" y="169413"/>
                </a:cubicBezTo>
                <a:cubicBezTo>
                  <a:pt x="1715024" y="52855"/>
                  <a:pt x="1762452" y="3217"/>
                  <a:pt x="1821636" y="152"/>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3" name="Rounded Rectangle 10">
            <a:extLst>
              <a:ext uri="{FF2B5EF4-FFF2-40B4-BE49-F238E27FC236}">
                <a16:creationId xmlns:a16="http://schemas.microsoft.com/office/drawing/2014/main" id="{B55467B8-5BFB-46FE-82D2-AA896BC192F1}"/>
              </a:ext>
            </a:extLst>
          </p:cNvPr>
          <p:cNvSpPr/>
          <p:nvPr/>
        </p:nvSpPr>
        <p:spPr>
          <a:xfrm>
            <a:off x="8534202" y="2515987"/>
            <a:ext cx="372169" cy="492524"/>
          </a:xfrm>
          <a:custGeom>
            <a:avLst/>
            <a:gdLst/>
            <a:ahLst/>
            <a:cxnLst/>
            <a:rect l="l" t="t" r="r" b="b"/>
            <a:pathLst>
              <a:path w="2448272" h="3240000">
                <a:moveTo>
                  <a:pt x="1358676" y="2676152"/>
                </a:moveTo>
                <a:cubicBezTo>
                  <a:pt x="1327753" y="2676152"/>
                  <a:pt x="1302685" y="2701220"/>
                  <a:pt x="1302685" y="2732143"/>
                </a:cubicBezTo>
                <a:lnTo>
                  <a:pt x="1302685" y="2956101"/>
                </a:lnTo>
                <a:cubicBezTo>
                  <a:pt x="1302685" y="2987024"/>
                  <a:pt x="1327753" y="3012092"/>
                  <a:pt x="1358676" y="3012092"/>
                </a:cubicBezTo>
                <a:lnTo>
                  <a:pt x="1582634" y="3012092"/>
                </a:lnTo>
                <a:cubicBezTo>
                  <a:pt x="1613557" y="3012092"/>
                  <a:pt x="1638625" y="2987024"/>
                  <a:pt x="1638625" y="2956101"/>
                </a:cubicBezTo>
                <a:lnTo>
                  <a:pt x="1638625" y="2732143"/>
                </a:lnTo>
                <a:cubicBezTo>
                  <a:pt x="1638625" y="2701220"/>
                  <a:pt x="1613557" y="2676152"/>
                  <a:pt x="1582634" y="2676152"/>
                </a:cubicBezTo>
                <a:close/>
                <a:moveTo>
                  <a:pt x="837062" y="2676152"/>
                </a:moveTo>
                <a:cubicBezTo>
                  <a:pt x="806139" y="2676152"/>
                  <a:pt x="781071" y="2701220"/>
                  <a:pt x="781071" y="2732143"/>
                </a:cubicBezTo>
                <a:lnTo>
                  <a:pt x="781071" y="2956101"/>
                </a:lnTo>
                <a:cubicBezTo>
                  <a:pt x="781071" y="2987024"/>
                  <a:pt x="806139" y="3012092"/>
                  <a:pt x="837062" y="3012092"/>
                </a:cubicBezTo>
                <a:lnTo>
                  <a:pt x="1061020" y="3012092"/>
                </a:lnTo>
                <a:cubicBezTo>
                  <a:pt x="1091943" y="3012092"/>
                  <a:pt x="1117011" y="2987024"/>
                  <a:pt x="1117011" y="2956101"/>
                </a:cubicBezTo>
                <a:lnTo>
                  <a:pt x="1117011" y="2732143"/>
                </a:lnTo>
                <a:cubicBezTo>
                  <a:pt x="1117011" y="2701220"/>
                  <a:pt x="1091943" y="2676152"/>
                  <a:pt x="1061020" y="2676152"/>
                </a:cubicBezTo>
                <a:close/>
                <a:moveTo>
                  <a:pt x="315448" y="2676152"/>
                </a:moveTo>
                <a:cubicBezTo>
                  <a:pt x="284525" y="2676152"/>
                  <a:pt x="259457" y="2701220"/>
                  <a:pt x="259457" y="2732143"/>
                </a:cubicBezTo>
                <a:lnTo>
                  <a:pt x="259457" y="2956101"/>
                </a:lnTo>
                <a:cubicBezTo>
                  <a:pt x="259457" y="2987024"/>
                  <a:pt x="284525" y="3012092"/>
                  <a:pt x="315448" y="3012092"/>
                </a:cubicBezTo>
                <a:lnTo>
                  <a:pt x="539406" y="3012092"/>
                </a:lnTo>
                <a:cubicBezTo>
                  <a:pt x="570329" y="3012092"/>
                  <a:pt x="595397" y="2987024"/>
                  <a:pt x="595397" y="2956101"/>
                </a:cubicBezTo>
                <a:lnTo>
                  <a:pt x="595397" y="2732143"/>
                </a:lnTo>
                <a:cubicBezTo>
                  <a:pt x="595397" y="2701220"/>
                  <a:pt x="570329" y="2676152"/>
                  <a:pt x="539406" y="2676152"/>
                </a:cubicBezTo>
                <a:close/>
                <a:moveTo>
                  <a:pt x="1880291" y="2179832"/>
                </a:moveTo>
                <a:cubicBezTo>
                  <a:pt x="1849368" y="2179832"/>
                  <a:pt x="1824300" y="2204900"/>
                  <a:pt x="1824300" y="2235823"/>
                </a:cubicBezTo>
                <a:lnTo>
                  <a:pt x="1824300" y="2956101"/>
                </a:lnTo>
                <a:cubicBezTo>
                  <a:pt x="1824300" y="2987024"/>
                  <a:pt x="1849368" y="3012092"/>
                  <a:pt x="1880291" y="3012092"/>
                </a:cubicBezTo>
                <a:lnTo>
                  <a:pt x="2104249" y="3012092"/>
                </a:lnTo>
                <a:cubicBezTo>
                  <a:pt x="2135172" y="3012092"/>
                  <a:pt x="2160240" y="2987024"/>
                  <a:pt x="2160240" y="2956101"/>
                </a:cubicBezTo>
                <a:lnTo>
                  <a:pt x="2160240" y="2235823"/>
                </a:lnTo>
                <a:cubicBezTo>
                  <a:pt x="2160240" y="2204900"/>
                  <a:pt x="2135172" y="2179832"/>
                  <a:pt x="2104249" y="2179832"/>
                </a:cubicBezTo>
                <a:close/>
                <a:moveTo>
                  <a:pt x="1358676" y="2179832"/>
                </a:moveTo>
                <a:cubicBezTo>
                  <a:pt x="1327753" y="2179832"/>
                  <a:pt x="1302685" y="2204900"/>
                  <a:pt x="1302685" y="2235823"/>
                </a:cubicBezTo>
                <a:lnTo>
                  <a:pt x="1302685" y="2459781"/>
                </a:lnTo>
                <a:cubicBezTo>
                  <a:pt x="1302685" y="2490704"/>
                  <a:pt x="1327753" y="2515772"/>
                  <a:pt x="1358676" y="2515772"/>
                </a:cubicBezTo>
                <a:lnTo>
                  <a:pt x="1582634" y="2515772"/>
                </a:lnTo>
                <a:cubicBezTo>
                  <a:pt x="1613557" y="2515772"/>
                  <a:pt x="1638625" y="2490704"/>
                  <a:pt x="1638625" y="2459781"/>
                </a:cubicBezTo>
                <a:lnTo>
                  <a:pt x="1638625" y="2235823"/>
                </a:lnTo>
                <a:cubicBezTo>
                  <a:pt x="1638625" y="2204900"/>
                  <a:pt x="1613557" y="2179832"/>
                  <a:pt x="1582634" y="2179832"/>
                </a:cubicBezTo>
                <a:close/>
                <a:moveTo>
                  <a:pt x="837062" y="2179832"/>
                </a:moveTo>
                <a:cubicBezTo>
                  <a:pt x="806139" y="2179832"/>
                  <a:pt x="781071" y="2204900"/>
                  <a:pt x="781071" y="2235823"/>
                </a:cubicBezTo>
                <a:lnTo>
                  <a:pt x="781071" y="2459781"/>
                </a:lnTo>
                <a:cubicBezTo>
                  <a:pt x="781071" y="2490704"/>
                  <a:pt x="806139" y="2515772"/>
                  <a:pt x="837062" y="2515772"/>
                </a:cubicBezTo>
                <a:lnTo>
                  <a:pt x="1061020" y="2515772"/>
                </a:lnTo>
                <a:cubicBezTo>
                  <a:pt x="1091943" y="2515772"/>
                  <a:pt x="1117011" y="2490704"/>
                  <a:pt x="1117011" y="2459781"/>
                </a:cubicBezTo>
                <a:lnTo>
                  <a:pt x="1117011" y="2235823"/>
                </a:lnTo>
                <a:cubicBezTo>
                  <a:pt x="1117011" y="2204900"/>
                  <a:pt x="1091943" y="2179832"/>
                  <a:pt x="1061020" y="2179832"/>
                </a:cubicBezTo>
                <a:close/>
                <a:moveTo>
                  <a:pt x="315448" y="2179832"/>
                </a:moveTo>
                <a:cubicBezTo>
                  <a:pt x="284525" y="2179832"/>
                  <a:pt x="259457" y="2204900"/>
                  <a:pt x="259457" y="2235823"/>
                </a:cubicBezTo>
                <a:lnTo>
                  <a:pt x="259457" y="2459781"/>
                </a:lnTo>
                <a:cubicBezTo>
                  <a:pt x="259457" y="2490704"/>
                  <a:pt x="284525" y="2515772"/>
                  <a:pt x="315448" y="2515772"/>
                </a:cubicBezTo>
                <a:lnTo>
                  <a:pt x="539406" y="2515772"/>
                </a:lnTo>
                <a:cubicBezTo>
                  <a:pt x="570329" y="2515772"/>
                  <a:pt x="595397" y="2490704"/>
                  <a:pt x="595397" y="2459781"/>
                </a:cubicBezTo>
                <a:lnTo>
                  <a:pt x="595397" y="2235823"/>
                </a:lnTo>
                <a:cubicBezTo>
                  <a:pt x="595397" y="2204900"/>
                  <a:pt x="570329" y="2179832"/>
                  <a:pt x="539406" y="2179832"/>
                </a:cubicBezTo>
                <a:close/>
                <a:moveTo>
                  <a:pt x="1880291" y="1683512"/>
                </a:moveTo>
                <a:cubicBezTo>
                  <a:pt x="1849368" y="1683512"/>
                  <a:pt x="1824300" y="1708580"/>
                  <a:pt x="1824300" y="1739503"/>
                </a:cubicBezTo>
                <a:lnTo>
                  <a:pt x="1824300" y="1963461"/>
                </a:lnTo>
                <a:cubicBezTo>
                  <a:pt x="1824300" y="1994384"/>
                  <a:pt x="1849368" y="2019452"/>
                  <a:pt x="1880291" y="2019452"/>
                </a:cubicBezTo>
                <a:lnTo>
                  <a:pt x="2104249" y="2019452"/>
                </a:lnTo>
                <a:cubicBezTo>
                  <a:pt x="2135172" y="2019452"/>
                  <a:pt x="2160240" y="1994384"/>
                  <a:pt x="2160240" y="1963461"/>
                </a:cubicBezTo>
                <a:lnTo>
                  <a:pt x="2160240" y="1739503"/>
                </a:lnTo>
                <a:cubicBezTo>
                  <a:pt x="2160240" y="1708580"/>
                  <a:pt x="2135172" y="1683512"/>
                  <a:pt x="2104249" y="1683512"/>
                </a:cubicBezTo>
                <a:close/>
                <a:moveTo>
                  <a:pt x="1358676" y="1683512"/>
                </a:moveTo>
                <a:cubicBezTo>
                  <a:pt x="1327753" y="1683512"/>
                  <a:pt x="1302685" y="1708580"/>
                  <a:pt x="1302685" y="1739503"/>
                </a:cubicBezTo>
                <a:lnTo>
                  <a:pt x="1302685" y="1963461"/>
                </a:lnTo>
                <a:cubicBezTo>
                  <a:pt x="1302685" y="1994384"/>
                  <a:pt x="1327753" y="2019452"/>
                  <a:pt x="1358676" y="2019452"/>
                </a:cubicBezTo>
                <a:lnTo>
                  <a:pt x="1582634" y="2019452"/>
                </a:lnTo>
                <a:cubicBezTo>
                  <a:pt x="1613557" y="2019452"/>
                  <a:pt x="1638625" y="1994384"/>
                  <a:pt x="1638625" y="1963461"/>
                </a:cubicBezTo>
                <a:lnTo>
                  <a:pt x="1638625" y="1739503"/>
                </a:lnTo>
                <a:cubicBezTo>
                  <a:pt x="1638625" y="1708580"/>
                  <a:pt x="1613557" y="1683512"/>
                  <a:pt x="1582634" y="1683512"/>
                </a:cubicBezTo>
                <a:close/>
                <a:moveTo>
                  <a:pt x="837062" y="1683512"/>
                </a:moveTo>
                <a:cubicBezTo>
                  <a:pt x="806139" y="1683512"/>
                  <a:pt x="781071" y="1708580"/>
                  <a:pt x="781071" y="1739503"/>
                </a:cubicBezTo>
                <a:lnTo>
                  <a:pt x="781071" y="1963461"/>
                </a:lnTo>
                <a:cubicBezTo>
                  <a:pt x="781071" y="1994384"/>
                  <a:pt x="806139" y="2019452"/>
                  <a:pt x="837062" y="2019452"/>
                </a:cubicBezTo>
                <a:lnTo>
                  <a:pt x="1061020" y="2019452"/>
                </a:lnTo>
                <a:cubicBezTo>
                  <a:pt x="1091943" y="2019452"/>
                  <a:pt x="1117011" y="1994384"/>
                  <a:pt x="1117011" y="1963461"/>
                </a:cubicBezTo>
                <a:lnTo>
                  <a:pt x="1117011" y="1739503"/>
                </a:lnTo>
                <a:cubicBezTo>
                  <a:pt x="1117011" y="1708580"/>
                  <a:pt x="1091943" y="1683512"/>
                  <a:pt x="1061020" y="1683512"/>
                </a:cubicBezTo>
                <a:close/>
                <a:moveTo>
                  <a:pt x="315448" y="1683512"/>
                </a:moveTo>
                <a:cubicBezTo>
                  <a:pt x="284525" y="1683512"/>
                  <a:pt x="259457" y="1708580"/>
                  <a:pt x="259457" y="1739503"/>
                </a:cubicBezTo>
                <a:lnTo>
                  <a:pt x="259457" y="1963461"/>
                </a:lnTo>
                <a:cubicBezTo>
                  <a:pt x="259457" y="1994384"/>
                  <a:pt x="284525" y="2019452"/>
                  <a:pt x="315448" y="2019452"/>
                </a:cubicBezTo>
                <a:lnTo>
                  <a:pt x="539406" y="2019452"/>
                </a:lnTo>
                <a:cubicBezTo>
                  <a:pt x="570329" y="2019452"/>
                  <a:pt x="595397" y="1994384"/>
                  <a:pt x="595397" y="1963461"/>
                </a:cubicBezTo>
                <a:lnTo>
                  <a:pt x="595397" y="1739503"/>
                </a:lnTo>
                <a:cubicBezTo>
                  <a:pt x="595397" y="1708580"/>
                  <a:pt x="570329" y="1683512"/>
                  <a:pt x="539406" y="1683512"/>
                </a:cubicBezTo>
                <a:close/>
                <a:moveTo>
                  <a:pt x="1880291" y="1187192"/>
                </a:moveTo>
                <a:cubicBezTo>
                  <a:pt x="1849368" y="1187192"/>
                  <a:pt x="1824300" y="1212260"/>
                  <a:pt x="1824300" y="1243183"/>
                </a:cubicBezTo>
                <a:lnTo>
                  <a:pt x="1824300" y="1467141"/>
                </a:lnTo>
                <a:cubicBezTo>
                  <a:pt x="1824300" y="1498064"/>
                  <a:pt x="1849368" y="1523132"/>
                  <a:pt x="1880291" y="1523132"/>
                </a:cubicBezTo>
                <a:lnTo>
                  <a:pt x="2104249" y="1523132"/>
                </a:lnTo>
                <a:cubicBezTo>
                  <a:pt x="2135172" y="1523132"/>
                  <a:pt x="2160240" y="1498064"/>
                  <a:pt x="2160240" y="1467141"/>
                </a:cubicBezTo>
                <a:lnTo>
                  <a:pt x="2160240" y="1243183"/>
                </a:lnTo>
                <a:cubicBezTo>
                  <a:pt x="2160240" y="1212260"/>
                  <a:pt x="2135172" y="1187192"/>
                  <a:pt x="2104249" y="1187192"/>
                </a:cubicBezTo>
                <a:close/>
                <a:moveTo>
                  <a:pt x="1358676" y="1187192"/>
                </a:moveTo>
                <a:cubicBezTo>
                  <a:pt x="1327753" y="1187192"/>
                  <a:pt x="1302685" y="1212260"/>
                  <a:pt x="1302685" y="1243183"/>
                </a:cubicBezTo>
                <a:lnTo>
                  <a:pt x="1302685" y="1467141"/>
                </a:lnTo>
                <a:cubicBezTo>
                  <a:pt x="1302685" y="1498064"/>
                  <a:pt x="1327753" y="1523132"/>
                  <a:pt x="1358676" y="1523132"/>
                </a:cubicBezTo>
                <a:lnTo>
                  <a:pt x="1582634" y="1523132"/>
                </a:lnTo>
                <a:cubicBezTo>
                  <a:pt x="1613557" y="1523132"/>
                  <a:pt x="1638625" y="1498064"/>
                  <a:pt x="1638625" y="1467141"/>
                </a:cubicBezTo>
                <a:lnTo>
                  <a:pt x="1638625" y="1243183"/>
                </a:lnTo>
                <a:cubicBezTo>
                  <a:pt x="1638625" y="1212260"/>
                  <a:pt x="1613557" y="1187192"/>
                  <a:pt x="1582634" y="1187192"/>
                </a:cubicBezTo>
                <a:close/>
                <a:moveTo>
                  <a:pt x="837062" y="1187192"/>
                </a:moveTo>
                <a:cubicBezTo>
                  <a:pt x="806139" y="1187192"/>
                  <a:pt x="781071" y="1212260"/>
                  <a:pt x="781071" y="1243183"/>
                </a:cubicBezTo>
                <a:lnTo>
                  <a:pt x="781071" y="1467141"/>
                </a:lnTo>
                <a:cubicBezTo>
                  <a:pt x="781071" y="1498064"/>
                  <a:pt x="806139" y="1523132"/>
                  <a:pt x="837062" y="1523132"/>
                </a:cubicBezTo>
                <a:lnTo>
                  <a:pt x="1061020" y="1523132"/>
                </a:lnTo>
                <a:cubicBezTo>
                  <a:pt x="1091943" y="1523132"/>
                  <a:pt x="1117011" y="1498064"/>
                  <a:pt x="1117011" y="1467141"/>
                </a:cubicBezTo>
                <a:lnTo>
                  <a:pt x="1117011" y="1243183"/>
                </a:lnTo>
                <a:cubicBezTo>
                  <a:pt x="1117011" y="1212260"/>
                  <a:pt x="1091943" y="1187192"/>
                  <a:pt x="1061020" y="1187192"/>
                </a:cubicBezTo>
                <a:close/>
                <a:moveTo>
                  <a:pt x="315448" y="1187192"/>
                </a:moveTo>
                <a:cubicBezTo>
                  <a:pt x="284525" y="1187192"/>
                  <a:pt x="259457" y="1212260"/>
                  <a:pt x="259457" y="1243183"/>
                </a:cubicBezTo>
                <a:lnTo>
                  <a:pt x="259457" y="1467141"/>
                </a:lnTo>
                <a:cubicBezTo>
                  <a:pt x="259457" y="1498064"/>
                  <a:pt x="284525" y="1523132"/>
                  <a:pt x="315448" y="1523132"/>
                </a:cubicBezTo>
                <a:lnTo>
                  <a:pt x="539406" y="1523132"/>
                </a:lnTo>
                <a:cubicBezTo>
                  <a:pt x="570329" y="1523132"/>
                  <a:pt x="595397" y="1498064"/>
                  <a:pt x="595397" y="1467141"/>
                </a:cubicBezTo>
                <a:lnTo>
                  <a:pt x="595397" y="1243183"/>
                </a:lnTo>
                <a:cubicBezTo>
                  <a:pt x="595397" y="1212260"/>
                  <a:pt x="570329" y="1187192"/>
                  <a:pt x="539406" y="1187192"/>
                </a:cubicBezTo>
                <a:close/>
                <a:moveTo>
                  <a:pt x="348041" y="163575"/>
                </a:moveTo>
                <a:cubicBezTo>
                  <a:pt x="275130" y="163575"/>
                  <a:pt x="216024" y="222681"/>
                  <a:pt x="216024" y="295592"/>
                </a:cubicBezTo>
                <a:lnTo>
                  <a:pt x="216024" y="823646"/>
                </a:lnTo>
                <a:cubicBezTo>
                  <a:pt x="216024" y="896557"/>
                  <a:pt x="275130" y="955663"/>
                  <a:pt x="348041" y="955663"/>
                </a:cubicBezTo>
                <a:lnTo>
                  <a:pt x="2100231" y="955663"/>
                </a:lnTo>
                <a:cubicBezTo>
                  <a:pt x="2173142" y="955663"/>
                  <a:pt x="2232248" y="896557"/>
                  <a:pt x="2232248" y="823646"/>
                </a:cubicBezTo>
                <a:lnTo>
                  <a:pt x="2232248" y="295592"/>
                </a:lnTo>
                <a:cubicBezTo>
                  <a:pt x="2232248" y="222681"/>
                  <a:pt x="2173142" y="163575"/>
                  <a:pt x="2100231" y="163575"/>
                </a:cubicBezTo>
                <a:close/>
                <a:moveTo>
                  <a:pt x="265172" y="0"/>
                </a:moveTo>
                <a:lnTo>
                  <a:pt x="2183100" y="0"/>
                </a:lnTo>
                <a:cubicBezTo>
                  <a:pt x="2329550" y="0"/>
                  <a:pt x="2448272" y="118722"/>
                  <a:pt x="2448272" y="265172"/>
                </a:cubicBezTo>
                <a:lnTo>
                  <a:pt x="2448272" y="2974828"/>
                </a:lnTo>
                <a:cubicBezTo>
                  <a:pt x="2448272" y="3121278"/>
                  <a:pt x="2329550" y="3240000"/>
                  <a:pt x="2183100" y="3240000"/>
                </a:cubicBezTo>
                <a:lnTo>
                  <a:pt x="265172" y="3240000"/>
                </a:lnTo>
                <a:cubicBezTo>
                  <a:pt x="118722" y="3240000"/>
                  <a:pt x="0" y="3121278"/>
                  <a:pt x="0" y="2974828"/>
                </a:cubicBezTo>
                <a:lnTo>
                  <a:pt x="0" y="265172"/>
                </a:lnTo>
                <a:cubicBezTo>
                  <a:pt x="0" y="118722"/>
                  <a:pt x="118722" y="0"/>
                  <a:pt x="26517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4" name="Rounded Rectangle 32">
            <a:extLst>
              <a:ext uri="{FF2B5EF4-FFF2-40B4-BE49-F238E27FC236}">
                <a16:creationId xmlns:a16="http://schemas.microsoft.com/office/drawing/2014/main" id="{A7C45BCB-0B8E-4E0E-842A-DD554B68B1C0}"/>
              </a:ext>
            </a:extLst>
          </p:cNvPr>
          <p:cNvSpPr/>
          <p:nvPr/>
        </p:nvSpPr>
        <p:spPr>
          <a:xfrm>
            <a:off x="10179594" y="3623455"/>
            <a:ext cx="491492" cy="491492"/>
          </a:xfrm>
          <a:custGeom>
            <a:avLst/>
            <a:gdLst/>
            <a:ahLst/>
            <a:cxnLst/>
            <a:rect l="l" t="t" r="r" b="b"/>
            <a:pathLst>
              <a:path w="3240000" h="3240000">
                <a:moveTo>
                  <a:pt x="2019696" y="2510955"/>
                </a:moveTo>
                <a:lnTo>
                  <a:pt x="2019696" y="2797359"/>
                </a:lnTo>
                <a:lnTo>
                  <a:pt x="2914589" y="2797359"/>
                </a:lnTo>
                <a:lnTo>
                  <a:pt x="2914589" y="2510955"/>
                </a:lnTo>
                <a:close/>
                <a:moveTo>
                  <a:pt x="2019696" y="2081348"/>
                </a:moveTo>
                <a:lnTo>
                  <a:pt x="2019696" y="2367752"/>
                </a:lnTo>
                <a:lnTo>
                  <a:pt x="2914589" y="2367752"/>
                </a:lnTo>
                <a:lnTo>
                  <a:pt x="2914589" y="2081348"/>
                </a:lnTo>
                <a:close/>
                <a:moveTo>
                  <a:pt x="580710" y="2021703"/>
                </a:moveTo>
                <a:lnTo>
                  <a:pt x="378191" y="2224222"/>
                </a:lnTo>
                <a:lnTo>
                  <a:pt x="593323" y="2439354"/>
                </a:lnTo>
                <a:lnTo>
                  <a:pt x="378191" y="2654485"/>
                </a:lnTo>
                <a:lnTo>
                  <a:pt x="580710" y="2857004"/>
                </a:lnTo>
                <a:lnTo>
                  <a:pt x="795842" y="2641872"/>
                </a:lnTo>
                <a:lnTo>
                  <a:pt x="1010973" y="2857004"/>
                </a:lnTo>
                <a:lnTo>
                  <a:pt x="1213492" y="2654485"/>
                </a:lnTo>
                <a:lnTo>
                  <a:pt x="998360" y="2439354"/>
                </a:lnTo>
                <a:lnTo>
                  <a:pt x="1213492" y="2224222"/>
                </a:lnTo>
                <a:lnTo>
                  <a:pt x="1010973" y="2021703"/>
                </a:lnTo>
                <a:lnTo>
                  <a:pt x="795842" y="2236835"/>
                </a:lnTo>
                <a:close/>
                <a:moveTo>
                  <a:pt x="1656000" y="1656001"/>
                </a:moveTo>
                <a:lnTo>
                  <a:pt x="3240000" y="1656001"/>
                </a:lnTo>
                <a:lnTo>
                  <a:pt x="3240000" y="2699989"/>
                </a:lnTo>
                <a:cubicBezTo>
                  <a:pt x="3240000" y="2998229"/>
                  <a:pt x="2998229" y="3240000"/>
                  <a:pt x="2699989" y="3240000"/>
                </a:cubicBezTo>
                <a:lnTo>
                  <a:pt x="1656000" y="3240000"/>
                </a:lnTo>
                <a:close/>
                <a:moveTo>
                  <a:pt x="0" y="1656001"/>
                </a:moveTo>
                <a:lnTo>
                  <a:pt x="1584000" y="1656001"/>
                </a:lnTo>
                <a:lnTo>
                  <a:pt x="1584000" y="3240000"/>
                </a:lnTo>
                <a:lnTo>
                  <a:pt x="540011" y="3240000"/>
                </a:lnTo>
                <a:cubicBezTo>
                  <a:pt x="241771" y="3240000"/>
                  <a:pt x="0" y="2998229"/>
                  <a:pt x="0" y="2699989"/>
                </a:cubicBezTo>
                <a:close/>
                <a:moveTo>
                  <a:pt x="2467143" y="957859"/>
                </a:moveTo>
                <a:cubicBezTo>
                  <a:pt x="2388055" y="957859"/>
                  <a:pt x="2323941" y="1021973"/>
                  <a:pt x="2323941" y="1101061"/>
                </a:cubicBezTo>
                <a:cubicBezTo>
                  <a:pt x="2323941" y="1180149"/>
                  <a:pt x="2388055" y="1244263"/>
                  <a:pt x="2467143" y="1244263"/>
                </a:cubicBezTo>
                <a:cubicBezTo>
                  <a:pt x="2546231" y="1244263"/>
                  <a:pt x="2610345" y="1180149"/>
                  <a:pt x="2610345" y="1101061"/>
                </a:cubicBezTo>
                <a:cubicBezTo>
                  <a:pt x="2610345" y="1021973"/>
                  <a:pt x="2546231" y="957859"/>
                  <a:pt x="2467143" y="957859"/>
                </a:cubicBezTo>
                <a:close/>
                <a:moveTo>
                  <a:pt x="2019696" y="635775"/>
                </a:moveTo>
                <a:lnTo>
                  <a:pt x="2019696" y="922180"/>
                </a:lnTo>
                <a:lnTo>
                  <a:pt x="2914589" y="922180"/>
                </a:lnTo>
                <a:lnTo>
                  <a:pt x="2914589" y="635775"/>
                </a:lnTo>
                <a:close/>
                <a:moveTo>
                  <a:pt x="652639" y="331531"/>
                </a:moveTo>
                <a:lnTo>
                  <a:pt x="652639" y="635775"/>
                </a:lnTo>
                <a:lnTo>
                  <a:pt x="348395" y="635775"/>
                </a:lnTo>
                <a:lnTo>
                  <a:pt x="348395" y="922180"/>
                </a:lnTo>
                <a:lnTo>
                  <a:pt x="652639" y="922180"/>
                </a:lnTo>
                <a:lnTo>
                  <a:pt x="652639" y="1226424"/>
                </a:lnTo>
                <a:lnTo>
                  <a:pt x="939044" y="1226424"/>
                </a:lnTo>
                <a:lnTo>
                  <a:pt x="939044" y="922180"/>
                </a:lnTo>
                <a:lnTo>
                  <a:pt x="1243288" y="922180"/>
                </a:lnTo>
                <a:lnTo>
                  <a:pt x="1243288" y="635775"/>
                </a:lnTo>
                <a:lnTo>
                  <a:pt x="939044" y="635775"/>
                </a:lnTo>
                <a:lnTo>
                  <a:pt x="939044" y="331531"/>
                </a:lnTo>
                <a:close/>
                <a:moveTo>
                  <a:pt x="2467143" y="313692"/>
                </a:moveTo>
                <a:cubicBezTo>
                  <a:pt x="2388055" y="313692"/>
                  <a:pt x="2323941" y="377806"/>
                  <a:pt x="2323941" y="456894"/>
                </a:cubicBezTo>
                <a:cubicBezTo>
                  <a:pt x="2323941" y="535982"/>
                  <a:pt x="2388055" y="600096"/>
                  <a:pt x="2467143" y="600096"/>
                </a:cubicBezTo>
                <a:cubicBezTo>
                  <a:pt x="2546231" y="600096"/>
                  <a:pt x="2610345" y="535982"/>
                  <a:pt x="2610345" y="456894"/>
                </a:cubicBezTo>
                <a:cubicBezTo>
                  <a:pt x="2610345" y="377806"/>
                  <a:pt x="2546231" y="313692"/>
                  <a:pt x="2467143" y="313692"/>
                </a:cubicBezTo>
                <a:close/>
                <a:moveTo>
                  <a:pt x="540011" y="0"/>
                </a:moveTo>
                <a:lnTo>
                  <a:pt x="2699989" y="0"/>
                </a:lnTo>
                <a:cubicBezTo>
                  <a:pt x="2998229" y="0"/>
                  <a:pt x="3240000" y="241771"/>
                  <a:pt x="3240000" y="540011"/>
                </a:cubicBezTo>
                <a:lnTo>
                  <a:pt x="3240000" y="1584001"/>
                </a:lnTo>
                <a:lnTo>
                  <a:pt x="1656000" y="1584001"/>
                </a:lnTo>
                <a:lnTo>
                  <a:pt x="1656000" y="1"/>
                </a:lnTo>
                <a:lnTo>
                  <a:pt x="1584000" y="1"/>
                </a:lnTo>
                <a:lnTo>
                  <a:pt x="1584000" y="1584001"/>
                </a:lnTo>
                <a:lnTo>
                  <a:pt x="0" y="1584001"/>
                </a:lnTo>
                <a:lnTo>
                  <a:pt x="0" y="540011"/>
                </a:lnTo>
                <a:cubicBezTo>
                  <a:pt x="0" y="241771"/>
                  <a:pt x="241771" y="0"/>
                  <a:pt x="54001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5" name="Trapezoid 13">
            <a:extLst>
              <a:ext uri="{FF2B5EF4-FFF2-40B4-BE49-F238E27FC236}">
                <a16:creationId xmlns:a16="http://schemas.microsoft.com/office/drawing/2014/main" id="{EAB635DE-58EF-4585-A0F5-0790A1957A5B}"/>
              </a:ext>
            </a:extLst>
          </p:cNvPr>
          <p:cNvSpPr/>
          <p:nvPr/>
        </p:nvSpPr>
        <p:spPr>
          <a:xfrm>
            <a:off x="5324216" y="2538243"/>
            <a:ext cx="529844" cy="448015"/>
          </a:xfrm>
          <a:custGeom>
            <a:avLst/>
            <a:gdLst/>
            <a:ahLst/>
            <a:cxnLst/>
            <a:rect l="l" t="t" r="r" b="b"/>
            <a:pathLst>
              <a:path w="2736304" h="2313707">
                <a:moveTo>
                  <a:pt x="1046195" y="1945901"/>
                </a:moveTo>
                <a:lnTo>
                  <a:pt x="998316" y="2093032"/>
                </a:lnTo>
                <a:lnTo>
                  <a:pt x="1737988" y="2093032"/>
                </a:lnTo>
                <a:lnTo>
                  <a:pt x="1690109" y="1945901"/>
                </a:lnTo>
                <a:close/>
                <a:moveTo>
                  <a:pt x="396044" y="89541"/>
                </a:moveTo>
                <a:lnTo>
                  <a:pt x="396044" y="1241668"/>
                </a:lnTo>
                <a:lnTo>
                  <a:pt x="2340260" y="1241668"/>
                </a:lnTo>
                <a:lnTo>
                  <a:pt x="2340260" y="89541"/>
                </a:lnTo>
                <a:close/>
                <a:moveTo>
                  <a:pt x="252028" y="0"/>
                </a:moveTo>
                <a:lnTo>
                  <a:pt x="2484276" y="0"/>
                </a:lnTo>
                <a:lnTo>
                  <a:pt x="2484276" y="1331208"/>
                </a:lnTo>
                <a:lnTo>
                  <a:pt x="2484679" y="1331208"/>
                </a:lnTo>
                <a:lnTo>
                  <a:pt x="2736304" y="2195304"/>
                </a:lnTo>
                <a:lnTo>
                  <a:pt x="2736304" y="2313707"/>
                </a:lnTo>
                <a:lnTo>
                  <a:pt x="0" y="2313707"/>
                </a:lnTo>
                <a:lnTo>
                  <a:pt x="0" y="2195304"/>
                </a:lnTo>
                <a:lnTo>
                  <a:pt x="251625" y="1331208"/>
                </a:lnTo>
                <a:lnTo>
                  <a:pt x="252028" y="1331208"/>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6" name="Rounded Rectangle 7">
            <a:extLst>
              <a:ext uri="{FF2B5EF4-FFF2-40B4-BE49-F238E27FC236}">
                <a16:creationId xmlns:a16="http://schemas.microsoft.com/office/drawing/2014/main" id="{890A206E-8EB0-46CB-87E5-BB62DA827BE4}"/>
              </a:ext>
            </a:extLst>
          </p:cNvPr>
          <p:cNvSpPr/>
          <p:nvPr/>
        </p:nvSpPr>
        <p:spPr>
          <a:xfrm>
            <a:off x="7858216" y="2527504"/>
            <a:ext cx="271294" cy="469495"/>
          </a:xfrm>
          <a:custGeom>
            <a:avLst/>
            <a:gdLst/>
            <a:ahLst/>
            <a:cxnLst/>
            <a:rect l="l" t="t" r="r" b="b"/>
            <a:pathLst>
              <a:path w="1872208" h="3240000">
                <a:moveTo>
                  <a:pt x="936104" y="2852499"/>
                </a:moveTo>
                <a:cubicBezTo>
                  <a:pt x="861605" y="2852499"/>
                  <a:pt x="801211" y="2912893"/>
                  <a:pt x="801211" y="2987392"/>
                </a:cubicBezTo>
                <a:cubicBezTo>
                  <a:pt x="801211" y="3061891"/>
                  <a:pt x="861605" y="3122285"/>
                  <a:pt x="936104" y="3122285"/>
                </a:cubicBezTo>
                <a:cubicBezTo>
                  <a:pt x="1010603" y="3122285"/>
                  <a:pt x="1070997" y="3061891"/>
                  <a:pt x="1070997" y="2987392"/>
                </a:cubicBezTo>
                <a:cubicBezTo>
                  <a:pt x="1070997" y="2912893"/>
                  <a:pt x="1010603" y="2852499"/>
                  <a:pt x="936104" y="2852499"/>
                </a:cubicBezTo>
                <a:close/>
                <a:moveTo>
                  <a:pt x="144016" y="323096"/>
                </a:moveTo>
                <a:lnTo>
                  <a:pt x="144016" y="2699360"/>
                </a:lnTo>
                <a:lnTo>
                  <a:pt x="1728192" y="2699360"/>
                </a:lnTo>
                <a:lnTo>
                  <a:pt x="1728192" y="323096"/>
                </a:lnTo>
                <a:close/>
                <a:moveTo>
                  <a:pt x="720104" y="107072"/>
                </a:moveTo>
                <a:cubicBezTo>
                  <a:pt x="690281" y="107072"/>
                  <a:pt x="666104" y="131249"/>
                  <a:pt x="666104" y="161072"/>
                </a:cubicBezTo>
                <a:cubicBezTo>
                  <a:pt x="666104" y="190895"/>
                  <a:pt x="690281" y="215072"/>
                  <a:pt x="720104" y="215072"/>
                </a:cubicBezTo>
                <a:lnTo>
                  <a:pt x="1152104" y="215072"/>
                </a:lnTo>
                <a:cubicBezTo>
                  <a:pt x="1181927" y="215072"/>
                  <a:pt x="1206104" y="190895"/>
                  <a:pt x="1206104" y="161072"/>
                </a:cubicBezTo>
                <a:cubicBezTo>
                  <a:pt x="1206104" y="131249"/>
                  <a:pt x="1181927" y="107072"/>
                  <a:pt x="1152104" y="107072"/>
                </a:cubicBezTo>
                <a:close/>
                <a:moveTo>
                  <a:pt x="312041" y="0"/>
                </a:moveTo>
                <a:lnTo>
                  <a:pt x="1560167" y="0"/>
                </a:lnTo>
                <a:cubicBezTo>
                  <a:pt x="1732502" y="0"/>
                  <a:pt x="1872208" y="139706"/>
                  <a:pt x="1872208" y="312041"/>
                </a:cubicBezTo>
                <a:lnTo>
                  <a:pt x="1872208" y="2927959"/>
                </a:lnTo>
                <a:cubicBezTo>
                  <a:pt x="1872208" y="3100294"/>
                  <a:pt x="1732502" y="3240000"/>
                  <a:pt x="1560167" y="3240000"/>
                </a:cubicBezTo>
                <a:lnTo>
                  <a:pt x="312041" y="3240000"/>
                </a:lnTo>
                <a:cubicBezTo>
                  <a:pt x="139706" y="3240000"/>
                  <a:pt x="0" y="3100294"/>
                  <a:pt x="0" y="2927959"/>
                </a:cubicBezTo>
                <a:lnTo>
                  <a:pt x="0" y="312041"/>
                </a:lnTo>
                <a:cubicBezTo>
                  <a:pt x="0" y="139706"/>
                  <a:pt x="139706" y="0"/>
                  <a:pt x="312041"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7" name="Rectangle 18">
            <a:extLst>
              <a:ext uri="{FF2B5EF4-FFF2-40B4-BE49-F238E27FC236}">
                <a16:creationId xmlns:a16="http://schemas.microsoft.com/office/drawing/2014/main" id="{D8BFBE69-EC90-491A-A905-789398F4B3A8}"/>
              </a:ext>
            </a:extLst>
          </p:cNvPr>
          <p:cNvSpPr/>
          <p:nvPr/>
        </p:nvSpPr>
        <p:spPr>
          <a:xfrm>
            <a:off x="6258752" y="2567175"/>
            <a:ext cx="491054" cy="390153"/>
          </a:xfrm>
          <a:custGeom>
            <a:avLst/>
            <a:gdLst/>
            <a:ahLst/>
            <a:cxnLst/>
            <a:rect l="l" t="t" r="r" b="b"/>
            <a:pathLst>
              <a:path w="3240000" h="2574247">
                <a:moveTo>
                  <a:pt x="2393400" y="1814089"/>
                </a:moveTo>
                <a:cubicBezTo>
                  <a:pt x="2363577" y="1814089"/>
                  <a:pt x="2339400" y="1838266"/>
                  <a:pt x="2339400" y="1868089"/>
                </a:cubicBezTo>
                <a:cubicBezTo>
                  <a:pt x="2339400" y="1897912"/>
                  <a:pt x="2363577" y="1922089"/>
                  <a:pt x="2393400" y="1922089"/>
                </a:cubicBezTo>
                <a:lnTo>
                  <a:pt x="2573400" y="1922089"/>
                </a:lnTo>
                <a:cubicBezTo>
                  <a:pt x="2603223" y="1922089"/>
                  <a:pt x="2627400" y="1897912"/>
                  <a:pt x="2627400" y="1868089"/>
                </a:cubicBezTo>
                <a:cubicBezTo>
                  <a:pt x="2627400" y="1838266"/>
                  <a:pt x="2603223" y="1814089"/>
                  <a:pt x="2573400" y="1814089"/>
                </a:cubicBezTo>
                <a:close/>
                <a:moveTo>
                  <a:pt x="173344" y="1814089"/>
                </a:moveTo>
                <a:cubicBezTo>
                  <a:pt x="143521" y="1814089"/>
                  <a:pt x="119344" y="1838266"/>
                  <a:pt x="119344" y="1868089"/>
                </a:cubicBezTo>
                <a:cubicBezTo>
                  <a:pt x="119344" y="1897912"/>
                  <a:pt x="143521" y="1922089"/>
                  <a:pt x="173344" y="1922089"/>
                </a:cubicBezTo>
                <a:lnTo>
                  <a:pt x="353344" y="1922089"/>
                </a:lnTo>
                <a:cubicBezTo>
                  <a:pt x="383167" y="1922089"/>
                  <a:pt x="407344" y="1897912"/>
                  <a:pt x="407344" y="1868089"/>
                </a:cubicBezTo>
                <a:cubicBezTo>
                  <a:pt x="407344" y="1838266"/>
                  <a:pt x="383167" y="1814089"/>
                  <a:pt x="353344" y="1814089"/>
                </a:cubicBezTo>
                <a:close/>
                <a:moveTo>
                  <a:pt x="2933496" y="1796081"/>
                </a:moveTo>
                <a:cubicBezTo>
                  <a:pt x="2893727" y="1796081"/>
                  <a:pt x="2861488" y="1828320"/>
                  <a:pt x="2861488" y="1868089"/>
                </a:cubicBezTo>
                <a:cubicBezTo>
                  <a:pt x="2861488" y="1907858"/>
                  <a:pt x="2893727" y="1940097"/>
                  <a:pt x="2933496" y="1940097"/>
                </a:cubicBezTo>
                <a:cubicBezTo>
                  <a:pt x="2973265" y="1940097"/>
                  <a:pt x="3005504" y="1907858"/>
                  <a:pt x="3005504" y="1868089"/>
                </a:cubicBezTo>
                <a:cubicBezTo>
                  <a:pt x="3005504" y="1828320"/>
                  <a:pt x="2973265" y="1796081"/>
                  <a:pt x="2933496" y="1796081"/>
                </a:cubicBezTo>
                <a:close/>
                <a:moveTo>
                  <a:pt x="119344" y="122856"/>
                </a:moveTo>
                <a:lnTo>
                  <a:pt x="119344" y="1728192"/>
                </a:lnTo>
                <a:lnTo>
                  <a:pt x="3120656" y="1728192"/>
                </a:lnTo>
                <a:lnTo>
                  <a:pt x="3120656" y="122856"/>
                </a:lnTo>
                <a:close/>
                <a:moveTo>
                  <a:pt x="0" y="0"/>
                </a:moveTo>
                <a:lnTo>
                  <a:pt x="3240000" y="0"/>
                </a:lnTo>
                <a:lnTo>
                  <a:pt x="3240000" y="2016224"/>
                </a:lnTo>
                <a:lnTo>
                  <a:pt x="1812079" y="2016224"/>
                </a:lnTo>
                <a:lnTo>
                  <a:pt x="1857107" y="2320159"/>
                </a:lnTo>
                <a:lnTo>
                  <a:pt x="2357140" y="2320159"/>
                </a:lnTo>
                <a:cubicBezTo>
                  <a:pt x="2427304" y="2320159"/>
                  <a:pt x="2484184" y="2377039"/>
                  <a:pt x="2484184" y="2447203"/>
                </a:cubicBezTo>
                <a:lnTo>
                  <a:pt x="2484184" y="2574247"/>
                </a:lnTo>
                <a:lnTo>
                  <a:pt x="755992" y="2574247"/>
                </a:lnTo>
                <a:lnTo>
                  <a:pt x="755992" y="2447203"/>
                </a:lnTo>
                <a:cubicBezTo>
                  <a:pt x="755992" y="2377039"/>
                  <a:pt x="812872" y="2320159"/>
                  <a:pt x="883036" y="2320159"/>
                </a:cubicBezTo>
                <a:lnTo>
                  <a:pt x="1382894" y="2320159"/>
                </a:lnTo>
                <a:lnTo>
                  <a:pt x="1427922" y="2016224"/>
                </a:lnTo>
                <a:lnTo>
                  <a:pt x="0" y="2016224"/>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8" name="Rounded Rectangle 25">
            <a:extLst>
              <a:ext uri="{FF2B5EF4-FFF2-40B4-BE49-F238E27FC236}">
                <a16:creationId xmlns:a16="http://schemas.microsoft.com/office/drawing/2014/main" id="{4572E89B-D1A8-4A73-807F-C57BE0137D47}"/>
              </a:ext>
            </a:extLst>
          </p:cNvPr>
          <p:cNvSpPr/>
          <p:nvPr/>
        </p:nvSpPr>
        <p:spPr>
          <a:xfrm>
            <a:off x="7154498" y="2552022"/>
            <a:ext cx="299026" cy="420457"/>
          </a:xfrm>
          <a:custGeom>
            <a:avLst/>
            <a:gdLst/>
            <a:ahLst/>
            <a:cxnLst/>
            <a:rect l="l" t="t" r="r" b="b"/>
            <a:pathLst>
              <a:path w="2304256" h="3240000">
                <a:moveTo>
                  <a:pt x="954128" y="3024336"/>
                </a:moveTo>
                <a:cubicBezTo>
                  <a:pt x="924305" y="3024336"/>
                  <a:pt x="900128" y="3048513"/>
                  <a:pt x="900128" y="3078336"/>
                </a:cubicBezTo>
                <a:cubicBezTo>
                  <a:pt x="900128" y="3108159"/>
                  <a:pt x="924305" y="3132336"/>
                  <a:pt x="954128" y="3132336"/>
                </a:cubicBezTo>
                <a:lnTo>
                  <a:pt x="1350128" y="3132336"/>
                </a:lnTo>
                <a:cubicBezTo>
                  <a:pt x="1379951" y="3132336"/>
                  <a:pt x="1404128" y="3108159"/>
                  <a:pt x="1404128" y="3078336"/>
                </a:cubicBezTo>
                <a:cubicBezTo>
                  <a:pt x="1404128" y="3048513"/>
                  <a:pt x="1379951" y="3024336"/>
                  <a:pt x="1350128" y="3024336"/>
                </a:cubicBezTo>
                <a:close/>
                <a:moveTo>
                  <a:pt x="131531" y="224650"/>
                </a:moveTo>
                <a:lnTo>
                  <a:pt x="131531" y="2888946"/>
                </a:lnTo>
                <a:lnTo>
                  <a:pt x="2172725" y="2888946"/>
                </a:lnTo>
                <a:lnTo>
                  <a:pt x="2172725" y="224650"/>
                </a:lnTo>
                <a:close/>
                <a:moveTo>
                  <a:pt x="936128" y="73520"/>
                </a:moveTo>
                <a:cubicBezTo>
                  <a:pt x="916246" y="73520"/>
                  <a:pt x="900128" y="89638"/>
                  <a:pt x="900128" y="109520"/>
                </a:cubicBezTo>
                <a:cubicBezTo>
                  <a:pt x="900128" y="129402"/>
                  <a:pt x="916246" y="145520"/>
                  <a:pt x="936128" y="145520"/>
                </a:cubicBezTo>
                <a:lnTo>
                  <a:pt x="1368128" y="145520"/>
                </a:lnTo>
                <a:cubicBezTo>
                  <a:pt x="1388010" y="145520"/>
                  <a:pt x="1404128" y="129402"/>
                  <a:pt x="1404128" y="109520"/>
                </a:cubicBezTo>
                <a:cubicBezTo>
                  <a:pt x="1404128" y="89638"/>
                  <a:pt x="1388010" y="73520"/>
                  <a:pt x="1368128" y="73520"/>
                </a:cubicBezTo>
                <a:close/>
                <a:moveTo>
                  <a:pt x="155330" y="0"/>
                </a:moveTo>
                <a:lnTo>
                  <a:pt x="2148926" y="0"/>
                </a:lnTo>
                <a:cubicBezTo>
                  <a:pt x="2234712" y="0"/>
                  <a:pt x="2304256" y="69544"/>
                  <a:pt x="2304256" y="155330"/>
                </a:cubicBezTo>
                <a:lnTo>
                  <a:pt x="2304256" y="3084670"/>
                </a:lnTo>
                <a:cubicBezTo>
                  <a:pt x="2304256" y="3170456"/>
                  <a:pt x="2234712" y="3240000"/>
                  <a:pt x="2148926" y="3240000"/>
                </a:cubicBezTo>
                <a:lnTo>
                  <a:pt x="155330" y="3240000"/>
                </a:lnTo>
                <a:cubicBezTo>
                  <a:pt x="69544" y="3240000"/>
                  <a:pt x="0" y="3170456"/>
                  <a:pt x="0" y="3084670"/>
                </a:cubicBezTo>
                <a:lnTo>
                  <a:pt x="0" y="155330"/>
                </a:lnTo>
                <a:cubicBezTo>
                  <a:pt x="0" y="69544"/>
                  <a:pt x="69544" y="0"/>
                  <a:pt x="15533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9" name="Chord 14">
            <a:extLst>
              <a:ext uri="{FF2B5EF4-FFF2-40B4-BE49-F238E27FC236}">
                <a16:creationId xmlns:a16="http://schemas.microsoft.com/office/drawing/2014/main" id="{55CB0732-5078-415F-A13A-7992B69C1679}"/>
              </a:ext>
            </a:extLst>
          </p:cNvPr>
          <p:cNvSpPr/>
          <p:nvPr/>
        </p:nvSpPr>
        <p:spPr>
          <a:xfrm>
            <a:off x="5919945" y="5535338"/>
            <a:ext cx="512639" cy="646909"/>
          </a:xfrm>
          <a:custGeom>
            <a:avLst/>
            <a:gdLst/>
            <a:ahLst/>
            <a:cxnLst/>
            <a:rect l="l" t="t" r="r" b="b"/>
            <a:pathLst>
              <a:path w="2120980" h="2676504">
                <a:moveTo>
                  <a:pt x="824057" y="2198115"/>
                </a:moveTo>
                <a:lnTo>
                  <a:pt x="824057" y="2229022"/>
                </a:lnTo>
                <a:lnTo>
                  <a:pt x="751177" y="2229022"/>
                </a:lnTo>
                <a:lnTo>
                  <a:pt x="751177" y="2510330"/>
                </a:lnTo>
                <a:lnTo>
                  <a:pt x="824057" y="2510330"/>
                </a:lnTo>
                <a:lnTo>
                  <a:pt x="824057" y="2541237"/>
                </a:lnTo>
                <a:lnTo>
                  <a:pt x="1298129" y="2541237"/>
                </a:lnTo>
                <a:lnTo>
                  <a:pt x="1298129" y="2510330"/>
                </a:lnTo>
                <a:lnTo>
                  <a:pt x="1371008" y="2510330"/>
                </a:lnTo>
                <a:lnTo>
                  <a:pt x="1371008" y="2229022"/>
                </a:lnTo>
                <a:lnTo>
                  <a:pt x="1298129" y="2229022"/>
                </a:lnTo>
                <a:lnTo>
                  <a:pt x="1298129" y="2198115"/>
                </a:lnTo>
                <a:close/>
                <a:moveTo>
                  <a:pt x="1933495" y="134375"/>
                </a:moveTo>
                <a:cubicBezTo>
                  <a:pt x="1872496" y="128267"/>
                  <a:pt x="1778964" y="206162"/>
                  <a:pt x="1655092" y="316398"/>
                </a:cubicBezTo>
                <a:lnTo>
                  <a:pt x="1655092" y="762581"/>
                </a:lnTo>
                <a:lnTo>
                  <a:pt x="1651862" y="762581"/>
                </a:lnTo>
                <a:cubicBezTo>
                  <a:pt x="1647824" y="843406"/>
                  <a:pt x="1633793" y="920606"/>
                  <a:pt x="1611266" y="992211"/>
                </a:cubicBezTo>
                <a:cubicBezTo>
                  <a:pt x="1739269" y="1047184"/>
                  <a:pt x="1828260" y="986425"/>
                  <a:pt x="1895778" y="900656"/>
                </a:cubicBezTo>
                <a:cubicBezTo>
                  <a:pt x="1964561" y="813279"/>
                  <a:pt x="2016746" y="624382"/>
                  <a:pt x="2016490" y="465292"/>
                </a:cubicBezTo>
                <a:cubicBezTo>
                  <a:pt x="2023696" y="232949"/>
                  <a:pt x="1995287" y="140561"/>
                  <a:pt x="1933495" y="134375"/>
                </a:cubicBezTo>
                <a:close/>
                <a:moveTo>
                  <a:pt x="187485" y="134375"/>
                </a:moveTo>
                <a:cubicBezTo>
                  <a:pt x="125693" y="140561"/>
                  <a:pt x="97284" y="232949"/>
                  <a:pt x="104490" y="465292"/>
                </a:cubicBezTo>
                <a:cubicBezTo>
                  <a:pt x="104234" y="624382"/>
                  <a:pt x="156419" y="813279"/>
                  <a:pt x="225202" y="900656"/>
                </a:cubicBezTo>
                <a:cubicBezTo>
                  <a:pt x="292944" y="986710"/>
                  <a:pt x="382303" y="1047587"/>
                  <a:pt x="511026" y="991745"/>
                </a:cubicBezTo>
                <a:cubicBezTo>
                  <a:pt x="488627" y="920189"/>
                  <a:pt x="474740" y="843131"/>
                  <a:pt x="470841" y="762581"/>
                </a:cubicBezTo>
                <a:lnTo>
                  <a:pt x="467092" y="762581"/>
                </a:lnTo>
                <a:lnTo>
                  <a:pt x="467092" y="317447"/>
                </a:lnTo>
                <a:cubicBezTo>
                  <a:pt x="342616" y="206663"/>
                  <a:pt x="248680" y="128248"/>
                  <a:pt x="187485" y="134375"/>
                </a:cubicBezTo>
                <a:close/>
                <a:moveTo>
                  <a:pt x="171293" y="338"/>
                </a:moveTo>
                <a:cubicBezTo>
                  <a:pt x="267101" y="7324"/>
                  <a:pt x="383647" y="121035"/>
                  <a:pt x="467092" y="183917"/>
                </a:cubicBezTo>
                <a:lnTo>
                  <a:pt x="467092" y="127304"/>
                </a:lnTo>
                <a:cubicBezTo>
                  <a:pt x="446033" y="120339"/>
                  <a:pt x="431092" y="100383"/>
                  <a:pt x="431092" y="76938"/>
                </a:cubicBezTo>
                <a:cubicBezTo>
                  <a:pt x="431092" y="47115"/>
                  <a:pt x="455269" y="22938"/>
                  <a:pt x="485092" y="22938"/>
                </a:cubicBezTo>
                <a:lnTo>
                  <a:pt x="1637092" y="22938"/>
                </a:lnTo>
                <a:cubicBezTo>
                  <a:pt x="1666915" y="22938"/>
                  <a:pt x="1691092" y="47115"/>
                  <a:pt x="1691092" y="76938"/>
                </a:cubicBezTo>
                <a:cubicBezTo>
                  <a:pt x="1691092" y="100383"/>
                  <a:pt x="1676151" y="120339"/>
                  <a:pt x="1655092" y="127304"/>
                </a:cubicBezTo>
                <a:lnTo>
                  <a:pt x="1655092" y="182958"/>
                </a:lnTo>
                <a:cubicBezTo>
                  <a:pt x="1738474" y="119924"/>
                  <a:pt x="1854348" y="7289"/>
                  <a:pt x="1949687" y="338"/>
                </a:cubicBezTo>
                <a:cubicBezTo>
                  <a:pt x="2046947" y="-6754"/>
                  <a:pt x="2122836" y="96139"/>
                  <a:pt x="2120946" y="473736"/>
                </a:cubicBezTo>
                <a:cubicBezTo>
                  <a:pt x="2117166" y="673942"/>
                  <a:pt x="2058714" y="872497"/>
                  <a:pt x="1966316" y="974360"/>
                </a:cubicBezTo>
                <a:cubicBezTo>
                  <a:pt x="1875288" y="1074712"/>
                  <a:pt x="1740706" y="1159472"/>
                  <a:pt x="1574365" y="1087619"/>
                </a:cubicBezTo>
                <a:cubicBezTo>
                  <a:pt x="1498402" y="1256706"/>
                  <a:pt x="1371540" y="1383225"/>
                  <a:pt x="1220432" y="1434843"/>
                </a:cubicBezTo>
                <a:lnTo>
                  <a:pt x="1220432" y="1524098"/>
                </a:lnTo>
                <a:cubicBezTo>
                  <a:pt x="1242816" y="1529237"/>
                  <a:pt x="1259092" y="1549488"/>
                  <a:pt x="1259092" y="1573540"/>
                </a:cubicBezTo>
                <a:lnTo>
                  <a:pt x="1259092" y="1782216"/>
                </a:lnTo>
                <a:cubicBezTo>
                  <a:pt x="1259092" y="1806269"/>
                  <a:pt x="1242816" y="1826519"/>
                  <a:pt x="1220432" y="1831659"/>
                </a:cubicBezTo>
                <a:lnTo>
                  <a:pt x="1220432" y="1899972"/>
                </a:lnTo>
                <a:cubicBezTo>
                  <a:pt x="1220432" y="1908643"/>
                  <a:pt x="1218317" y="1916820"/>
                  <a:pt x="1214011" y="1923722"/>
                </a:cubicBezTo>
                <a:cubicBezTo>
                  <a:pt x="1480406" y="1939701"/>
                  <a:pt x="1673079" y="1996147"/>
                  <a:pt x="1682229" y="2062848"/>
                </a:cubicBezTo>
                <a:lnTo>
                  <a:pt x="1925188" y="2062848"/>
                </a:lnTo>
                <a:lnTo>
                  <a:pt x="1925188" y="2676504"/>
                </a:lnTo>
                <a:lnTo>
                  <a:pt x="196996" y="2676504"/>
                </a:lnTo>
                <a:lnTo>
                  <a:pt x="196996" y="2062848"/>
                </a:lnTo>
                <a:lnTo>
                  <a:pt x="427501" y="2062848"/>
                </a:lnTo>
                <a:cubicBezTo>
                  <a:pt x="436455" y="1995236"/>
                  <a:pt x="634470" y="1937990"/>
                  <a:pt x="907722" y="1923052"/>
                </a:cubicBezTo>
                <a:cubicBezTo>
                  <a:pt x="903729" y="1916275"/>
                  <a:pt x="901752" y="1908354"/>
                  <a:pt x="901752" y="1899972"/>
                </a:cubicBezTo>
                <a:lnTo>
                  <a:pt x="901752" y="1831659"/>
                </a:lnTo>
                <a:cubicBezTo>
                  <a:pt x="879369" y="1826519"/>
                  <a:pt x="863092" y="1806269"/>
                  <a:pt x="863092" y="1782216"/>
                </a:cubicBezTo>
                <a:lnTo>
                  <a:pt x="863092" y="1573540"/>
                </a:lnTo>
                <a:cubicBezTo>
                  <a:pt x="863092" y="1549488"/>
                  <a:pt x="879369" y="1529237"/>
                  <a:pt x="901752" y="1524098"/>
                </a:cubicBezTo>
                <a:lnTo>
                  <a:pt x="901752" y="1435225"/>
                </a:lnTo>
                <a:cubicBezTo>
                  <a:pt x="750211" y="1383280"/>
                  <a:pt x="623484" y="1256276"/>
                  <a:pt x="547795" y="1087211"/>
                </a:cubicBezTo>
                <a:cubicBezTo>
                  <a:pt x="380891" y="1159861"/>
                  <a:pt x="245901" y="1074942"/>
                  <a:pt x="154664" y="974360"/>
                </a:cubicBezTo>
                <a:cubicBezTo>
                  <a:pt x="62266" y="872497"/>
                  <a:pt x="3814" y="673942"/>
                  <a:pt x="34" y="473736"/>
                </a:cubicBezTo>
                <a:cubicBezTo>
                  <a:pt x="-1856" y="96139"/>
                  <a:pt x="74033" y="-6754"/>
                  <a:pt x="171293" y="33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80" name="Rounded Rectangle 6">
            <a:extLst>
              <a:ext uri="{FF2B5EF4-FFF2-40B4-BE49-F238E27FC236}">
                <a16:creationId xmlns:a16="http://schemas.microsoft.com/office/drawing/2014/main" id="{11DB8BB9-D675-470D-AC1D-C9EF80405172}"/>
              </a:ext>
            </a:extLst>
          </p:cNvPr>
          <p:cNvSpPr/>
          <p:nvPr/>
        </p:nvSpPr>
        <p:spPr>
          <a:xfrm>
            <a:off x="4411373" y="2471636"/>
            <a:ext cx="508153" cy="516633"/>
          </a:xfrm>
          <a:custGeom>
            <a:avLst/>
            <a:gdLst/>
            <a:ahLst/>
            <a:cxnLst/>
            <a:rect l="l" t="t" r="r" b="b"/>
            <a:pathLst>
              <a:path w="3186824" h="3060919">
                <a:moveTo>
                  <a:pt x="1045874" y="2696689"/>
                </a:moveTo>
                <a:lnTo>
                  <a:pt x="2125874" y="2696689"/>
                </a:lnTo>
                <a:lnTo>
                  <a:pt x="2125874" y="2804689"/>
                </a:lnTo>
                <a:lnTo>
                  <a:pt x="1045874" y="2804689"/>
                </a:lnTo>
                <a:close/>
                <a:moveTo>
                  <a:pt x="1045874" y="2410468"/>
                </a:moveTo>
                <a:lnTo>
                  <a:pt x="2125874" y="2410468"/>
                </a:lnTo>
                <a:lnTo>
                  <a:pt x="2125874" y="2518468"/>
                </a:lnTo>
                <a:lnTo>
                  <a:pt x="1045874" y="2518468"/>
                </a:lnTo>
                <a:close/>
                <a:moveTo>
                  <a:pt x="1045874" y="2124247"/>
                </a:moveTo>
                <a:lnTo>
                  <a:pt x="2125874" y="2124247"/>
                </a:lnTo>
                <a:lnTo>
                  <a:pt x="2125874" y="2232247"/>
                </a:lnTo>
                <a:lnTo>
                  <a:pt x="1045874" y="2232247"/>
                </a:lnTo>
                <a:close/>
                <a:moveTo>
                  <a:pt x="902547" y="1956791"/>
                </a:moveTo>
                <a:lnTo>
                  <a:pt x="902547" y="2109191"/>
                </a:lnTo>
                <a:lnTo>
                  <a:pt x="902547" y="2185391"/>
                </a:lnTo>
                <a:lnTo>
                  <a:pt x="902547" y="2376263"/>
                </a:lnTo>
                <a:lnTo>
                  <a:pt x="902547" y="2973921"/>
                </a:lnTo>
                <a:lnTo>
                  <a:pt x="2284277" y="2973921"/>
                </a:lnTo>
                <a:lnTo>
                  <a:pt x="2284277" y="2376263"/>
                </a:lnTo>
                <a:lnTo>
                  <a:pt x="2284277" y="2185391"/>
                </a:lnTo>
                <a:lnTo>
                  <a:pt x="2284277" y="2109191"/>
                </a:lnTo>
                <a:lnTo>
                  <a:pt x="2284277" y="1956791"/>
                </a:lnTo>
                <a:close/>
                <a:moveTo>
                  <a:pt x="469172" y="1728191"/>
                </a:moveTo>
                <a:lnTo>
                  <a:pt x="469172" y="2185391"/>
                </a:lnTo>
                <a:lnTo>
                  <a:pt x="767127" y="2185391"/>
                </a:lnTo>
                <a:lnTo>
                  <a:pt x="767127" y="2109191"/>
                </a:lnTo>
                <a:lnTo>
                  <a:pt x="545372" y="2109191"/>
                </a:lnTo>
                <a:lnTo>
                  <a:pt x="545372" y="1804391"/>
                </a:lnTo>
                <a:lnTo>
                  <a:pt x="2641452" y="1804391"/>
                </a:lnTo>
                <a:lnTo>
                  <a:pt x="2641452" y="2109191"/>
                </a:lnTo>
                <a:lnTo>
                  <a:pt x="2419697" y="2109191"/>
                </a:lnTo>
                <a:lnTo>
                  <a:pt x="2419697" y="2185391"/>
                </a:lnTo>
                <a:lnTo>
                  <a:pt x="2717652" y="2185391"/>
                </a:lnTo>
                <a:lnTo>
                  <a:pt x="2717652" y="1728191"/>
                </a:lnTo>
                <a:close/>
                <a:moveTo>
                  <a:pt x="2819005" y="1350909"/>
                </a:moveTo>
                <a:cubicBezTo>
                  <a:pt x="2769294" y="1350909"/>
                  <a:pt x="2728995" y="1391208"/>
                  <a:pt x="2728995" y="1440919"/>
                </a:cubicBezTo>
                <a:cubicBezTo>
                  <a:pt x="2728995" y="1490630"/>
                  <a:pt x="2769294" y="1530929"/>
                  <a:pt x="2819005" y="1530929"/>
                </a:cubicBezTo>
                <a:cubicBezTo>
                  <a:pt x="2868716" y="1530929"/>
                  <a:pt x="2909015" y="1490630"/>
                  <a:pt x="2909015" y="1440919"/>
                </a:cubicBezTo>
                <a:cubicBezTo>
                  <a:pt x="2909015" y="1391208"/>
                  <a:pt x="2868716" y="1350909"/>
                  <a:pt x="2819005" y="1350909"/>
                </a:cubicBezTo>
                <a:close/>
                <a:moveTo>
                  <a:pt x="2509707" y="1350909"/>
                </a:moveTo>
                <a:cubicBezTo>
                  <a:pt x="2459996" y="1350909"/>
                  <a:pt x="2419697" y="1391208"/>
                  <a:pt x="2419697" y="1440919"/>
                </a:cubicBezTo>
                <a:cubicBezTo>
                  <a:pt x="2419697" y="1490630"/>
                  <a:pt x="2459996" y="1530929"/>
                  <a:pt x="2509707" y="1530929"/>
                </a:cubicBezTo>
                <a:cubicBezTo>
                  <a:pt x="2559418" y="1530929"/>
                  <a:pt x="2599717" y="1490630"/>
                  <a:pt x="2599717" y="1440919"/>
                </a:cubicBezTo>
                <a:cubicBezTo>
                  <a:pt x="2599717" y="1391208"/>
                  <a:pt x="2559418" y="1350909"/>
                  <a:pt x="2509707" y="1350909"/>
                </a:cubicBezTo>
                <a:close/>
                <a:moveTo>
                  <a:pt x="195993" y="1200328"/>
                </a:moveTo>
                <a:lnTo>
                  <a:pt x="2990831" y="1200328"/>
                </a:lnTo>
                <a:cubicBezTo>
                  <a:pt x="3099075" y="1200328"/>
                  <a:pt x="3186824" y="1288077"/>
                  <a:pt x="3186824" y="1396321"/>
                </a:cubicBezTo>
                <a:lnTo>
                  <a:pt x="3186824" y="2180270"/>
                </a:lnTo>
                <a:cubicBezTo>
                  <a:pt x="3186824" y="2288514"/>
                  <a:pt x="3099075" y="2376263"/>
                  <a:pt x="2990831" y="2376263"/>
                </a:cubicBezTo>
                <a:lnTo>
                  <a:pt x="2419697" y="2376263"/>
                </a:lnTo>
                <a:lnTo>
                  <a:pt x="2419697" y="3060919"/>
                </a:lnTo>
                <a:lnTo>
                  <a:pt x="767127" y="3060919"/>
                </a:lnTo>
                <a:lnTo>
                  <a:pt x="767127" y="2376263"/>
                </a:lnTo>
                <a:lnTo>
                  <a:pt x="195993" y="2376263"/>
                </a:lnTo>
                <a:cubicBezTo>
                  <a:pt x="87749" y="2376263"/>
                  <a:pt x="0" y="2288514"/>
                  <a:pt x="0" y="2180270"/>
                </a:cubicBezTo>
                <a:lnTo>
                  <a:pt x="0" y="1396321"/>
                </a:lnTo>
                <a:cubicBezTo>
                  <a:pt x="0" y="1288077"/>
                  <a:pt x="87749" y="1200328"/>
                  <a:pt x="195993" y="1200328"/>
                </a:cubicBezTo>
                <a:close/>
                <a:moveTo>
                  <a:pt x="767127" y="0"/>
                </a:moveTo>
                <a:lnTo>
                  <a:pt x="2419697" y="0"/>
                </a:lnTo>
                <a:lnTo>
                  <a:pt x="2419697" y="190589"/>
                </a:lnTo>
                <a:lnTo>
                  <a:pt x="2565249" y="190589"/>
                </a:lnTo>
                <a:cubicBezTo>
                  <a:pt x="2649419" y="190589"/>
                  <a:pt x="2717652" y="258822"/>
                  <a:pt x="2717652" y="342992"/>
                </a:cubicBezTo>
                <a:lnTo>
                  <a:pt x="2717652" y="1104989"/>
                </a:lnTo>
                <a:lnTo>
                  <a:pt x="2284277" y="1104989"/>
                </a:lnTo>
                <a:lnTo>
                  <a:pt x="2284277" y="1104128"/>
                </a:lnTo>
                <a:lnTo>
                  <a:pt x="2284277" y="190589"/>
                </a:lnTo>
                <a:lnTo>
                  <a:pt x="2284277" y="96523"/>
                </a:lnTo>
                <a:lnTo>
                  <a:pt x="902547" y="96523"/>
                </a:lnTo>
                <a:lnTo>
                  <a:pt x="902547" y="190589"/>
                </a:lnTo>
                <a:lnTo>
                  <a:pt x="902547" y="1104128"/>
                </a:lnTo>
                <a:lnTo>
                  <a:pt x="902547" y="1104989"/>
                </a:lnTo>
                <a:lnTo>
                  <a:pt x="469172" y="1104989"/>
                </a:lnTo>
                <a:lnTo>
                  <a:pt x="469172" y="342992"/>
                </a:lnTo>
                <a:cubicBezTo>
                  <a:pt x="469172" y="258822"/>
                  <a:pt x="537405" y="190589"/>
                  <a:pt x="621575" y="190589"/>
                </a:cubicBezTo>
                <a:lnTo>
                  <a:pt x="767127" y="190589"/>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81" name="Oval 66">
            <a:extLst>
              <a:ext uri="{FF2B5EF4-FFF2-40B4-BE49-F238E27FC236}">
                <a16:creationId xmlns:a16="http://schemas.microsoft.com/office/drawing/2014/main" id="{64136ECC-E882-4D1E-8298-06A6A02A6E1A}"/>
              </a:ext>
            </a:extLst>
          </p:cNvPr>
          <p:cNvSpPr/>
          <p:nvPr/>
        </p:nvSpPr>
        <p:spPr>
          <a:xfrm rot="20700000">
            <a:off x="6137536" y="3634206"/>
            <a:ext cx="548680" cy="469988"/>
          </a:xfrm>
          <a:custGeom>
            <a:avLst/>
            <a:gdLst/>
            <a:ahLst/>
            <a:cxnLst/>
            <a:rect l="l" t="t" r="r" b="b"/>
            <a:pathLst>
              <a:path w="2901316" h="2485205">
                <a:moveTo>
                  <a:pt x="2901316" y="8833"/>
                </a:moveTo>
                <a:lnTo>
                  <a:pt x="2885407" y="69738"/>
                </a:lnTo>
                <a:lnTo>
                  <a:pt x="2890344" y="71061"/>
                </a:lnTo>
                <a:lnTo>
                  <a:pt x="2331295" y="2157461"/>
                </a:lnTo>
                <a:lnTo>
                  <a:pt x="2322295" y="2155049"/>
                </a:lnTo>
                <a:cubicBezTo>
                  <a:pt x="2311779" y="2339141"/>
                  <a:pt x="2127696" y="2485205"/>
                  <a:pt x="1902404" y="2485205"/>
                </a:cubicBezTo>
                <a:cubicBezTo>
                  <a:pt x="1669201" y="2485205"/>
                  <a:pt x="1480151" y="2328701"/>
                  <a:pt x="1480150" y="2135644"/>
                </a:cubicBezTo>
                <a:cubicBezTo>
                  <a:pt x="1480150" y="1942587"/>
                  <a:pt x="1669200" y="1786083"/>
                  <a:pt x="1902404" y="1786083"/>
                </a:cubicBezTo>
                <a:cubicBezTo>
                  <a:pt x="2026046" y="1786083"/>
                  <a:pt x="2137276" y="1830075"/>
                  <a:pt x="2213623" y="1901150"/>
                </a:cubicBezTo>
                <a:lnTo>
                  <a:pt x="2586815" y="508378"/>
                </a:lnTo>
                <a:lnTo>
                  <a:pt x="1283297" y="508378"/>
                </a:lnTo>
                <a:lnTo>
                  <a:pt x="847984" y="2132988"/>
                </a:lnTo>
                <a:lnTo>
                  <a:pt x="841776" y="2131324"/>
                </a:lnTo>
                <a:cubicBezTo>
                  <a:pt x="829584" y="2314002"/>
                  <a:pt x="646295" y="2458448"/>
                  <a:pt x="422254" y="2458448"/>
                </a:cubicBezTo>
                <a:cubicBezTo>
                  <a:pt x="189051" y="2458448"/>
                  <a:pt x="1" y="2301944"/>
                  <a:pt x="0" y="2108887"/>
                </a:cubicBezTo>
                <a:cubicBezTo>
                  <a:pt x="0" y="1915830"/>
                  <a:pt x="189051" y="1759326"/>
                  <a:pt x="422255" y="1759326"/>
                </a:cubicBezTo>
                <a:cubicBezTo>
                  <a:pt x="544771" y="1759326"/>
                  <a:pt x="655100" y="1802522"/>
                  <a:pt x="731465" y="1872378"/>
                </a:cubicBezTo>
                <a:lnTo>
                  <a:pt x="1233167" y="0"/>
                </a:lnTo>
                <a:lnTo>
                  <a:pt x="1266129" y="883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82" name="Isosceles Triangle 13">
            <a:extLst>
              <a:ext uri="{FF2B5EF4-FFF2-40B4-BE49-F238E27FC236}">
                <a16:creationId xmlns:a16="http://schemas.microsoft.com/office/drawing/2014/main" id="{A54A6140-C0D9-4440-A5D4-E05BC900724C}"/>
              </a:ext>
            </a:extLst>
          </p:cNvPr>
          <p:cNvSpPr/>
          <p:nvPr/>
        </p:nvSpPr>
        <p:spPr>
          <a:xfrm rot="10800000">
            <a:off x="5188220" y="5485943"/>
            <a:ext cx="376548" cy="745701"/>
          </a:xfrm>
          <a:custGeom>
            <a:avLst/>
            <a:gdLst/>
            <a:ahLst/>
            <a:cxnLst/>
            <a:rect l="l" t="t" r="r" b="b"/>
            <a:pathLst>
              <a:path w="1613569" h="3195455">
                <a:moveTo>
                  <a:pt x="1348422" y="2012960"/>
                </a:moveTo>
                <a:lnTo>
                  <a:pt x="264249" y="2012960"/>
                </a:lnTo>
                <a:cubicBezTo>
                  <a:pt x="99656" y="1932015"/>
                  <a:pt x="172" y="1814225"/>
                  <a:pt x="0" y="1686651"/>
                </a:cubicBezTo>
                <a:lnTo>
                  <a:pt x="716785" y="1678553"/>
                </a:lnTo>
                <a:lnTo>
                  <a:pt x="716785" y="360000"/>
                </a:lnTo>
                <a:lnTo>
                  <a:pt x="716785" y="355479"/>
                </a:lnTo>
                <a:lnTo>
                  <a:pt x="717916" y="355479"/>
                </a:lnTo>
                <a:lnTo>
                  <a:pt x="806785" y="0"/>
                </a:lnTo>
                <a:lnTo>
                  <a:pt x="895655" y="355479"/>
                </a:lnTo>
                <a:lnTo>
                  <a:pt x="896785" y="355479"/>
                </a:lnTo>
                <a:lnTo>
                  <a:pt x="896785" y="360000"/>
                </a:lnTo>
                <a:lnTo>
                  <a:pt x="896785" y="1676520"/>
                </a:lnTo>
                <a:lnTo>
                  <a:pt x="1612906" y="1668429"/>
                </a:lnTo>
                <a:cubicBezTo>
                  <a:pt x="1622778" y="1802631"/>
                  <a:pt x="1521918" y="1928220"/>
                  <a:pt x="1348422" y="2012960"/>
                </a:cubicBezTo>
                <a:close/>
                <a:moveTo>
                  <a:pt x="1175921" y="2908428"/>
                </a:moveTo>
                <a:lnTo>
                  <a:pt x="437641" y="2908428"/>
                </a:lnTo>
                <a:lnTo>
                  <a:pt x="250570" y="2083962"/>
                </a:lnTo>
                <a:lnTo>
                  <a:pt x="1362992" y="2083962"/>
                </a:lnTo>
                <a:close/>
                <a:moveTo>
                  <a:pt x="1155969" y="3195455"/>
                </a:moveTo>
                <a:lnTo>
                  <a:pt x="457593" y="3195455"/>
                </a:lnTo>
                <a:cubicBezTo>
                  <a:pt x="397940" y="3195455"/>
                  <a:pt x="349581" y="3147096"/>
                  <a:pt x="349581" y="3087443"/>
                </a:cubicBezTo>
                <a:cubicBezTo>
                  <a:pt x="349581" y="3027790"/>
                  <a:pt x="397940" y="2979431"/>
                  <a:pt x="457593" y="2979431"/>
                </a:cubicBezTo>
                <a:lnTo>
                  <a:pt x="1155969" y="2979431"/>
                </a:lnTo>
                <a:cubicBezTo>
                  <a:pt x="1215622" y="2979431"/>
                  <a:pt x="1263981" y="3027790"/>
                  <a:pt x="1263981" y="3087443"/>
                </a:cubicBezTo>
                <a:cubicBezTo>
                  <a:pt x="1263981" y="3147096"/>
                  <a:pt x="1215622" y="3195455"/>
                  <a:pt x="1155969" y="3195455"/>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83" name="Smiley Face 14">
            <a:extLst>
              <a:ext uri="{FF2B5EF4-FFF2-40B4-BE49-F238E27FC236}">
                <a16:creationId xmlns:a16="http://schemas.microsoft.com/office/drawing/2014/main" id="{BD37565A-D14C-4133-B9E1-D7F8BF1C6551}"/>
              </a:ext>
            </a:extLst>
          </p:cNvPr>
          <p:cNvSpPr/>
          <p:nvPr/>
        </p:nvSpPr>
        <p:spPr>
          <a:xfrm>
            <a:off x="7617042" y="5578826"/>
            <a:ext cx="559934" cy="559934"/>
          </a:xfrm>
          <a:custGeom>
            <a:avLst/>
            <a:gdLst/>
            <a:ahLst/>
            <a:cxnLst/>
            <a:rect l="l" t="t" r="r" b="b"/>
            <a:pathLst>
              <a:path w="3240000" h="3240000">
                <a:moveTo>
                  <a:pt x="2026698" y="2215122"/>
                </a:moveTo>
                <a:cubicBezTo>
                  <a:pt x="1959656" y="2378616"/>
                  <a:pt x="1801229" y="2486070"/>
                  <a:pt x="1624533" y="2487892"/>
                </a:cubicBezTo>
                <a:cubicBezTo>
                  <a:pt x="1447837" y="2489714"/>
                  <a:pt x="1287227" y="2385551"/>
                  <a:pt x="1216828" y="2223474"/>
                </a:cubicBezTo>
                <a:lnTo>
                  <a:pt x="1039110" y="2300667"/>
                </a:lnTo>
                <a:cubicBezTo>
                  <a:pt x="1140541" y="2534187"/>
                  <a:pt x="1371947" y="2684266"/>
                  <a:pt x="1626531" y="2681641"/>
                </a:cubicBezTo>
                <a:cubicBezTo>
                  <a:pt x="1881115" y="2679016"/>
                  <a:pt x="2109376" y="2524196"/>
                  <a:pt x="2205970" y="2288634"/>
                </a:cubicBez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84" name="Smiley Face 12">
            <a:extLst>
              <a:ext uri="{FF2B5EF4-FFF2-40B4-BE49-F238E27FC236}">
                <a16:creationId xmlns:a16="http://schemas.microsoft.com/office/drawing/2014/main" id="{7F01996A-EF70-44A8-AD2D-1E270513DCED}"/>
              </a:ext>
            </a:extLst>
          </p:cNvPr>
          <p:cNvSpPr/>
          <p:nvPr/>
        </p:nvSpPr>
        <p:spPr>
          <a:xfrm>
            <a:off x="10160622" y="5578826"/>
            <a:ext cx="559934" cy="559934"/>
          </a:xfrm>
          <a:custGeom>
            <a:avLst/>
            <a:gdLst/>
            <a:ahLst/>
            <a:cxnLst/>
            <a:rect l="l" t="t" r="r" b="b"/>
            <a:pathLst>
              <a:path w="3240000" h="3240000">
                <a:moveTo>
                  <a:pt x="1613470" y="2077417"/>
                </a:moveTo>
                <a:cubicBezTo>
                  <a:pt x="1358886" y="2080042"/>
                  <a:pt x="1130625" y="2234862"/>
                  <a:pt x="1034031" y="2470424"/>
                </a:cubicBezTo>
                <a:lnTo>
                  <a:pt x="1213303" y="2543936"/>
                </a:lnTo>
                <a:cubicBezTo>
                  <a:pt x="1280345" y="2380442"/>
                  <a:pt x="1438772" y="2272988"/>
                  <a:pt x="1615468" y="2271166"/>
                </a:cubicBezTo>
                <a:cubicBezTo>
                  <a:pt x="1792164" y="2269344"/>
                  <a:pt x="1952774" y="2373507"/>
                  <a:pt x="2023173" y="2535584"/>
                </a:cubicBezTo>
                <a:lnTo>
                  <a:pt x="2200891" y="2458391"/>
                </a:lnTo>
                <a:cubicBezTo>
                  <a:pt x="2099460" y="2224871"/>
                  <a:pt x="1868054" y="2074792"/>
                  <a:pt x="1613470" y="2077417"/>
                </a:cubicBez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9" y="72832"/>
                </a:lnTo>
                <a:lnTo>
                  <a:pt x="2250577" y="127308"/>
                </a:lnTo>
                <a:lnTo>
                  <a:pt x="2392188" y="195525"/>
                </a:lnTo>
                <a:lnTo>
                  <a:pt x="2525758" y="276671"/>
                </a:lnTo>
                <a:lnTo>
                  <a:pt x="2650471" y="369929"/>
                </a:lnTo>
                <a:lnTo>
                  <a:pt x="2765513" y="474487"/>
                </a:lnTo>
                <a:lnTo>
                  <a:pt x="2870071" y="589530"/>
                </a:lnTo>
                <a:lnTo>
                  <a:pt x="2963330"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30" y="2525758"/>
                </a:lnTo>
                <a:lnTo>
                  <a:pt x="2870071" y="2650471"/>
                </a:lnTo>
                <a:lnTo>
                  <a:pt x="2765513" y="2765513"/>
                </a:lnTo>
                <a:lnTo>
                  <a:pt x="2650471" y="2870071"/>
                </a:lnTo>
                <a:lnTo>
                  <a:pt x="2525758" y="2963330"/>
                </a:lnTo>
                <a:lnTo>
                  <a:pt x="2392188" y="3044475"/>
                </a:lnTo>
                <a:lnTo>
                  <a:pt x="2250577" y="3112693"/>
                </a:lnTo>
                <a:lnTo>
                  <a:pt x="2101739" y="3167168"/>
                </a:lnTo>
                <a:lnTo>
                  <a:pt x="1946487" y="3207088"/>
                </a:lnTo>
                <a:lnTo>
                  <a:pt x="1785636" y="3231636"/>
                </a:lnTo>
                <a:cubicBezTo>
                  <a:pt x="1731176" y="3237167"/>
                  <a:pt x="1675919" y="3240000"/>
                  <a:pt x="1620000" y="3240000"/>
                </a:cubicBezTo>
                <a:cubicBezTo>
                  <a:pt x="1508163"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4" y="3019536"/>
                  <a:pt x="757335" y="2992442"/>
                  <a:pt x="714243" y="2963330"/>
                </a:cubicBezTo>
                <a:cubicBezTo>
                  <a:pt x="671151" y="2934217"/>
                  <a:pt x="629534" y="2903086"/>
                  <a:pt x="589530" y="2870071"/>
                </a:cubicBezTo>
                <a:cubicBezTo>
                  <a:pt x="549525" y="2837056"/>
                  <a:pt x="511133" y="2802158"/>
                  <a:pt x="474487" y="2765513"/>
                </a:cubicBezTo>
                <a:cubicBezTo>
                  <a:pt x="437842" y="2728868"/>
                  <a:pt x="402944" y="2690475"/>
                  <a:pt x="369930" y="2650471"/>
                </a:cubicBezTo>
                <a:cubicBezTo>
                  <a:pt x="336915" y="2610466"/>
                  <a:pt x="305783" y="2568850"/>
                  <a:pt x="276671" y="2525758"/>
                </a:cubicBezTo>
                <a:cubicBezTo>
                  <a:pt x="247558" y="2482665"/>
                  <a:pt x="220465" y="2438097"/>
                  <a:pt x="195526" y="2392188"/>
                </a:cubicBezTo>
                <a:cubicBezTo>
                  <a:pt x="170586" y="2346280"/>
                  <a:pt x="147802" y="2299031"/>
                  <a:pt x="127308" y="2250577"/>
                </a:cubicBezTo>
                <a:cubicBezTo>
                  <a:pt x="106814" y="2202124"/>
                  <a:pt x="88610" y="2152466"/>
                  <a:pt x="72832" y="2101739"/>
                </a:cubicBezTo>
                <a:cubicBezTo>
                  <a:pt x="57055"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5" y="1188989"/>
                  <a:pt x="72832" y="1138262"/>
                </a:cubicBezTo>
                <a:cubicBezTo>
                  <a:pt x="88610" y="1087535"/>
                  <a:pt x="106814" y="1037877"/>
                  <a:pt x="127308" y="989423"/>
                </a:cubicBezTo>
                <a:cubicBezTo>
                  <a:pt x="147802" y="940970"/>
                  <a:pt x="170586" y="893721"/>
                  <a:pt x="195526" y="847812"/>
                </a:cubicBezTo>
                <a:cubicBezTo>
                  <a:pt x="220465" y="801904"/>
                  <a:pt x="247558" y="757335"/>
                  <a:pt x="276671" y="714243"/>
                </a:cubicBezTo>
                <a:cubicBezTo>
                  <a:pt x="305783" y="671151"/>
                  <a:pt x="336915" y="629534"/>
                  <a:pt x="369930" y="589530"/>
                </a:cubicBezTo>
                <a:cubicBezTo>
                  <a:pt x="402944" y="549525"/>
                  <a:pt x="437842" y="511133"/>
                  <a:pt x="474487" y="474487"/>
                </a:cubicBezTo>
                <a:cubicBezTo>
                  <a:pt x="511133" y="437842"/>
                  <a:pt x="549525" y="402944"/>
                  <a:pt x="589530" y="369929"/>
                </a:cubicBezTo>
                <a:cubicBezTo>
                  <a:pt x="629534" y="336915"/>
                  <a:pt x="671151" y="305783"/>
                  <a:pt x="714243" y="276671"/>
                </a:cubicBezTo>
                <a:cubicBezTo>
                  <a:pt x="757335" y="247558"/>
                  <a:pt x="801904"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85" name="Smiley Face 15">
            <a:extLst>
              <a:ext uri="{FF2B5EF4-FFF2-40B4-BE49-F238E27FC236}">
                <a16:creationId xmlns:a16="http://schemas.microsoft.com/office/drawing/2014/main" id="{7DB0A6EE-0534-4660-BA3C-A3E8C9FF112F}"/>
              </a:ext>
            </a:extLst>
          </p:cNvPr>
          <p:cNvSpPr/>
          <p:nvPr/>
        </p:nvSpPr>
        <p:spPr>
          <a:xfrm>
            <a:off x="8468995" y="5581897"/>
            <a:ext cx="553792" cy="553792"/>
          </a:xfrm>
          <a:custGeom>
            <a:avLst/>
            <a:gdLst/>
            <a:ahLst/>
            <a:cxnLst/>
            <a:rect l="l" t="t" r="r" b="b"/>
            <a:pathLst>
              <a:path w="3240000" h="3240000">
                <a:moveTo>
                  <a:pt x="2298433" y="2114441"/>
                </a:moveTo>
                <a:lnTo>
                  <a:pt x="1355104" y="2367205"/>
                </a:lnTo>
                <a:lnTo>
                  <a:pt x="1411009" y="2575845"/>
                </a:lnTo>
                <a:lnTo>
                  <a:pt x="2354338" y="2323081"/>
                </a:ln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86" name="Oval 37">
            <a:extLst>
              <a:ext uri="{FF2B5EF4-FFF2-40B4-BE49-F238E27FC236}">
                <a16:creationId xmlns:a16="http://schemas.microsoft.com/office/drawing/2014/main" id="{1430B71C-D580-4CA6-A442-26AED5FAE293}"/>
              </a:ext>
            </a:extLst>
          </p:cNvPr>
          <p:cNvSpPr/>
          <p:nvPr/>
        </p:nvSpPr>
        <p:spPr>
          <a:xfrm>
            <a:off x="11012576" y="5575424"/>
            <a:ext cx="566738" cy="566738"/>
          </a:xfrm>
          <a:custGeom>
            <a:avLst/>
            <a:gdLst/>
            <a:ahLst/>
            <a:cxnLst/>
            <a:rect l="l" t="t" r="r" b="b"/>
            <a:pathLst>
              <a:path w="3240000" h="3240000">
                <a:moveTo>
                  <a:pt x="2249999" y="2117384"/>
                </a:moveTo>
                <a:lnTo>
                  <a:pt x="990192" y="2131776"/>
                </a:lnTo>
                <a:cubicBezTo>
                  <a:pt x="998682" y="2476365"/>
                  <a:pt x="1282526" y="2750154"/>
                  <a:pt x="1627197" y="2746216"/>
                </a:cubicBezTo>
                <a:cubicBezTo>
                  <a:pt x="1971867" y="2742279"/>
                  <a:pt x="2249383" y="2462077"/>
                  <a:pt x="2249999" y="2117384"/>
                </a:cubicBezTo>
                <a:close/>
                <a:moveTo>
                  <a:pt x="2505352" y="784338"/>
                </a:moveTo>
                <a:lnTo>
                  <a:pt x="1869332" y="1428843"/>
                </a:lnTo>
                <a:lnTo>
                  <a:pt x="2505352" y="1522122"/>
                </a:lnTo>
                <a:lnTo>
                  <a:pt x="2505352" y="1378597"/>
                </a:lnTo>
                <a:lnTo>
                  <a:pt x="2187887" y="1332038"/>
                </a:lnTo>
                <a:lnTo>
                  <a:pt x="2505352" y="1010338"/>
                </a:lnTo>
                <a:close/>
                <a:moveTo>
                  <a:pt x="734649" y="784338"/>
                </a:moveTo>
                <a:lnTo>
                  <a:pt x="734649" y="1010338"/>
                </a:lnTo>
                <a:lnTo>
                  <a:pt x="1052115" y="1332038"/>
                </a:lnTo>
                <a:lnTo>
                  <a:pt x="734649" y="1378597"/>
                </a:lnTo>
                <a:lnTo>
                  <a:pt x="734649" y="1522122"/>
                </a:lnTo>
                <a:lnTo>
                  <a:pt x="1370670" y="1428843"/>
                </a:ln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7" name="Smiley Face 14">
            <a:extLst>
              <a:ext uri="{FF2B5EF4-FFF2-40B4-BE49-F238E27FC236}">
                <a16:creationId xmlns:a16="http://schemas.microsoft.com/office/drawing/2014/main" id="{77504E11-68B3-460A-979B-D56E2900C922}"/>
              </a:ext>
            </a:extLst>
          </p:cNvPr>
          <p:cNvSpPr/>
          <p:nvPr/>
        </p:nvSpPr>
        <p:spPr>
          <a:xfrm>
            <a:off x="9314808" y="5581897"/>
            <a:ext cx="553792" cy="553792"/>
          </a:xfrm>
          <a:custGeom>
            <a:avLst/>
            <a:gdLst/>
            <a:ahLst/>
            <a:cxnLst/>
            <a:rect l="l" t="t" r="r" b="b"/>
            <a:pathLst>
              <a:path w="3240000" h="3240000">
                <a:moveTo>
                  <a:pt x="2026698" y="2215122"/>
                </a:moveTo>
                <a:cubicBezTo>
                  <a:pt x="1959656" y="2378616"/>
                  <a:pt x="1801229" y="2486070"/>
                  <a:pt x="1624533" y="2487892"/>
                </a:cubicBezTo>
                <a:cubicBezTo>
                  <a:pt x="1447837" y="2489714"/>
                  <a:pt x="1287227" y="2385551"/>
                  <a:pt x="1216828" y="2223474"/>
                </a:cubicBezTo>
                <a:lnTo>
                  <a:pt x="1039110" y="2300667"/>
                </a:lnTo>
                <a:cubicBezTo>
                  <a:pt x="1140541" y="2534187"/>
                  <a:pt x="1371947" y="2684266"/>
                  <a:pt x="1626531" y="2681641"/>
                </a:cubicBezTo>
                <a:cubicBezTo>
                  <a:pt x="1881115" y="2679016"/>
                  <a:pt x="2109376" y="2524196"/>
                  <a:pt x="2205970" y="2288634"/>
                </a:cubicBezTo>
                <a:close/>
                <a:moveTo>
                  <a:pt x="937973" y="986566"/>
                </a:moveTo>
                <a:cubicBezTo>
                  <a:pt x="850807" y="983371"/>
                  <a:pt x="762813" y="1002775"/>
                  <a:pt x="683096" y="1045110"/>
                </a:cubicBezTo>
                <a:cubicBezTo>
                  <a:pt x="523662" y="1129780"/>
                  <a:pt x="421680" y="1293248"/>
                  <a:pt x="415731" y="1473672"/>
                </a:cubicBezTo>
                <a:lnTo>
                  <a:pt x="615852" y="1480270"/>
                </a:lnTo>
                <a:cubicBezTo>
                  <a:pt x="619438" y="1371518"/>
                  <a:pt x="680908" y="1272986"/>
                  <a:pt x="777009" y="1221950"/>
                </a:cubicBezTo>
                <a:cubicBezTo>
                  <a:pt x="873110" y="1170914"/>
                  <a:pt x="989166" y="1175167"/>
                  <a:pt x="1081273" y="1233100"/>
                </a:cubicBezTo>
                <a:cubicBezTo>
                  <a:pt x="1173381" y="1291033"/>
                  <a:pt x="1227475" y="1393800"/>
                  <a:pt x="1223091" y="1502523"/>
                </a:cubicBezTo>
                <a:lnTo>
                  <a:pt x="1423160" y="1510590"/>
                </a:lnTo>
                <a:cubicBezTo>
                  <a:pt x="1430433" y="1330214"/>
                  <a:pt x="1340689" y="1159721"/>
                  <a:pt x="1187880" y="1063608"/>
                </a:cubicBezTo>
                <a:cubicBezTo>
                  <a:pt x="1111476" y="1015552"/>
                  <a:pt x="1025138" y="989760"/>
                  <a:pt x="937973" y="986566"/>
                </a:cubicBezTo>
                <a:close/>
                <a:moveTo>
                  <a:pt x="2306124" y="986566"/>
                </a:moveTo>
                <a:cubicBezTo>
                  <a:pt x="2218958" y="983371"/>
                  <a:pt x="2130964" y="1002775"/>
                  <a:pt x="2051247" y="1045110"/>
                </a:cubicBezTo>
                <a:cubicBezTo>
                  <a:pt x="1891813" y="1129780"/>
                  <a:pt x="1789831" y="1293248"/>
                  <a:pt x="1783882" y="1473672"/>
                </a:cubicBezTo>
                <a:lnTo>
                  <a:pt x="1984003" y="1480270"/>
                </a:lnTo>
                <a:cubicBezTo>
                  <a:pt x="1987589" y="1371518"/>
                  <a:pt x="2049059" y="1272986"/>
                  <a:pt x="2145160" y="1221950"/>
                </a:cubicBezTo>
                <a:cubicBezTo>
                  <a:pt x="2241261" y="1170914"/>
                  <a:pt x="2357317" y="1175167"/>
                  <a:pt x="2449424" y="1233100"/>
                </a:cubicBezTo>
                <a:cubicBezTo>
                  <a:pt x="2541532" y="1291033"/>
                  <a:pt x="2595626" y="1393800"/>
                  <a:pt x="2591242" y="1502523"/>
                </a:cubicBezTo>
                <a:lnTo>
                  <a:pt x="2791311" y="1510590"/>
                </a:lnTo>
                <a:cubicBezTo>
                  <a:pt x="2798584" y="1330214"/>
                  <a:pt x="2708840" y="1159721"/>
                  <a:pt x="2556031" y="1063608"/>
                </a:cubicBezTo>
                <a:cubicBezTo>
                  <a:pt x="2479627" y="1015552"/>
                  <a:pt x="2393289" y="989760"/>
                  <a:pt x="2306124" y="98656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88" name="Rectangle 16">
            <a:extLst>
              <a:ext uri="{FF2B5EF4-FFF2-40B4-BE49-F238E27FC236}">
                <a16:creationId xmlns:a16="http://schemas.microsoft.com/office/drawing/2014/main" id="{EE8124F3-717D-48CF-A47F-1E6B4110895D}"/>
              </a:ext>
            </a:extLst>
          </p:cNvPr>
          <p:cNvSpPr/>
          <p:nvPr/>
        </p:nvSpPr>
        <p:spPr>
          <a:xfrm rot="2700000">
            <a:off x="5325698" y="3520150"/>
            <a:ext cx="389390" cy="698103"/>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9" name="Rectangle 9">
            <a:extLst>
              <a:ext uri="{FF2B5EF4-FFF2-40B4-BE49-F238E27FC236}">
                <a16:creationId xmlns:a16="http://schemas.microsoft.com/office/drawing/2014/main" id="{444E6227-4972-4DE6-BEB0-C3FC42991182}"/>
              </a:ext>
            </a:extLst>
          </p:cNvPr>
          <p:cNvSpPr/>
          <p:nvPr/>
        </p:nvSpPr>
        <p:spPr>
          <a:xfrm>
            <a:off x="4401174" y="3545247"/>
            <a:ext cx="527335" cy="493633"/>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90" name="Round Same Side Corner Rectangle 6">
            <a:extLst>
              <a:ext uri="{FF2B5EF4-FFF2-40B4-BE49-F238E27FC236}">
                <a16:creationId xmlns:a16="http://schemas.microsoft.com/office/drawing/2014/main" id="{11207448-F26A-4EF1-8764-2D6798600849}"/>
              </a:ext>
            </a:extLst>
          </p:cNvPr>
          <p:cNvSpPr/>
          <p:nvPr/>
        </p:nvSpPr>
        <p:spPr>
          <a:xfrm rot="2700000">
            <a:off x="6979028" y="5476482"/>
            <a:ext cx="190721" cy="764622"/>
          </a:xfrm>
          <a:custGeom>
            <a:avLst/>
            <a:gdLst/>
            <a:ahLst/>
            <a:cxnLst/>
            <a:rect l="l" t="t" r="r" b="b"/>
            <a:pathLst>
              <a:path w="1035916" h="4153123">
                <a:moveTo>
                  <a:pt x="277501" y="3759099"/>
                </a:moveTo>
                <a:lnTo>
                  <a:pt x="758408" y="3759099"/>
                </a:lnTo>
                <a:lnTo>
                  <a:pt x="517954" y="4153123"/>
                </a:lnTo>
                <a:close/>
                <a:moveTo>
                  <a:pt x="42612" y="2944898"/>
                </a:moveTo>
                <a:cubicBezTo>
                  <a:pt x="153922" y="2941505"/>
                  <a:pt x="246502" y="2889483"/>
                  <a:pt x="275675" y="2819018"/>
                </a:cubicBezTo>
                <a:cubicBezTo>
                  <a:pt x="304648" y="2892614"/>
                  <a:pt x="403763" y="2945872"/>
                  <a:pt x="521107" y="2945872"/>
                </a:cubicBezTo>
                <a:cubicBezTo>
                  <a:pt x="638453" y="2945872"/>
                  <a:pt x="737567" y="2892613"/>
                  <a:pt x="766540" y="2819017"/>
                </a:cubicBezTo>
                <a:cubicBezTo>
                  <a:pt x="795133" y="2888142"/>
                  <a:pt x="884783" y="2939514"/>
                  <a:pt x="993299" y="2944464"/>
                </a:cubicBezTo>
                <a:lnTo>
                  <a:pt x="776840" y="3657264"/>
                </a:lnTo>
                <a:lnTo>
                  <a:pt x="258940" y="3657264"/>
                </a:lnTo>
                <a:close/>
                <a:moveTo>
                  <a:pt x="809102" y="564558"/>
                </a:moveTo>
                <a:lnTo>
                  <a:pt x="1035914" y="564558"/>
                </a:lnTo>
                <a:lnTo>
                  <a:pt x="1035915" y="2838682"/>
                </a:lnTo>
                <a:cubicBezTo>
                  <a:pt x="1029586" y="2840409"/>
                  <a:pt x="1023074" y="2840731"/>
                  <a:pt x="1016490" y="2840731"/>
                </a:cubicBezTo>
                <a:cubicBezTo>
                  <a:pt x="901952" y="2840731"/>
                  <a:pt x="809102" y="2743612"/>
                  <a:pt x="809101" y="2623810"/>
                </a:cubicBezTo>
                <a:close/>
                <a:moveTo>
                  <a:pt x="310569" y="564558"/>
                </a:moveTo>
                <a:lnTo>
                  <a:pt x="725347" y="564558"/>
                </a:lnTo>
                <a:lnTo>
                  <a:pt x="725347" y="2633342"/>
                </a:lnTo>
                <a:cubicBezTo>
                  <a:pt x="725347" y="2747880"/>
                  <a:pt x="632496" y="2840731"/>
                  <a:pt x="517958" y="2840731"/>
                </a:cubicBezTo>
                <a:cubicBezTo>
                  <a:pt x="403420" y="2840731"/>
                  <a:pt x="310569" y="2747880"/>
                  <a:pt x="310569" y="2633342"/>
                </a:cubicBezTo>
                <a:close/>
                <a:moveTo>
                  <a:pt x="0" y="564557"/>
                </a:moveTo>
                <a:lnTo>
                  <a:pt x="226813" y="564557"/>
                </a:lnTo>
                <a:lnTo>
                  <a:pt x="226813" y="2623810"/>
                </a:lnTo>
                <a:cubicBezTo>
                  <a:pt x="226813" y="2743612"/>
                  <a:pt x="133962" y="2840731"/>
                  <a:pt x="19424" y="2840730"/>
                </a:cubicBezTo>
                <a:cubicBezTo>
                  <a:pt x="12841" y="2840730"/>
                  <a:pt x="6329" y="2840409"/>
                  <a:pt x="0" y="2838682"/>
                </a:cubicBezTo>
                <a:close/>
                <a:moveTo>
                  <a:pt x="71964" y="71964"/>
                </a:moveTo>
                <a:cubicBezTo>
                  <a:pt x="116427" y="27501"/>
                  <a:pt x="177852" y="0"/>
                  <a:pt x="245701" y="0"/>
                </a:cubicBezTo>
                <a:lnTo>
                  <a:pt x="790215" y="0"/>
                </a:lnTo>
                <a:cubicBezTo>
                  <a:pt x="925912" y="0"/>
                  <a:pt x="1035916" y="110004"/>
                  <a:pt x="1035916" y="245701"/>
                </a:cubicBezTo>
                <a:cubicBezTo>
                  <a:pt x="1035916" y="327601"/>
                  <a:pt x="1035915" y="409501"/>
                  <a:pt x="1035915" y="491401"/>
                </a:cubicBezTo>
                <a:lnTo>
                  <a:pt x="0" y="491401"/>
                </a:lnTo>
                <a:lnTo>
                  <a:pt x="0" y="245701"/>
                </a:lnTo>
                <a:cubicBezTo>
                  <a:pt x="0" y="177853"/>
                  <a:pt x="27501" y="116427"/>
                  <a:pt x="71964" y="71964"/>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91" name="Frame 17">
            <a:extLst>
              <a:ext uri="{FF2B5EF4-FFF2-40B4-BE49-F238E27FC236}">
                <a16:creationId xmlns:a16="http://schemas.microsoft.com/office/drawing/2014/main" id="{1278BF84-DDF3-43F8-88E4-A0F28E4079EF}"/>
              </a:ext>
            </a:extLst>
          </p:cNvPr>
          <p:cNvSpPr/>
          <p:nvPr/>
        </p:nvSpPr>
        <p:spPr>
          <a:xfrm>
            <a:off x="4376235" y="4613417"/>
            <a:ext cx="508153" cy="508153"/>
          </a:xfrm>
          <a:custGeom>
            <a:avLst/>
            <a:gdLst/>
            <a:ahLst/>
            <a:cxnLst/>
            <a:rect l="l" t="t" r="r" b="b"/>
            <a:pathLst>
              <a:path w="3240000" h="3240000">
                <a:moveTo>
                  <a:pt x="415456" y="380544"/>
                </a:moveTo>
                <a:lnTo>
                  <a:pt x="415456" y="385333"/>
                </a:lnTo>
                <a:lnTo>
                  <a:pt x="385333" y="385333"/>
                </a:lnTo>
                <a:lnTo>
                  <a:pt x="385333" y="2854667"/>
                </a:lnTo>
                <a:lnTo>
                  <a:pt x="1529120" y="2854667"/>
                </a:lnTo>
                <a:cubicBezTo>
                  <a:pt x="1267123" y="2430711"/>
                  <a:pt x="997530" y="1721825"/>
                  <a:pt x="436017" y="1672600"/>
                </a:cubicBezTo>
                <a:lnTo>
                  <a:pt x="600235" y="1185112"/>
                </a:lnTo>
                <a:cubicBezTo>
                  <a:pt x="1132790" y="1359573"/>
                  <a:pt x="1278822" y="1550851"/>
                  <a:pt x="1544730" y="1923929"/>
                </a:cubicBezTo>
                <a:cubicBezTo>
                  <a:pt x="1789452" y="1379400"/>
                  <a:pt x="1927092" y="1088696"/>
                  <a:pt x="2233403" y="596568"/>
                </a:cubicBezTo>
                <a:lnTo>
                  <a:pt x="2770666" y="596568"/>
                </a:lnTo>
                <a:cubicBezTo>
                  <a:pt x="2331495" y="1220469"/>
                  <a:pt x="1907612" y="2113878"/>
                  <a:pt x="1578489" y="2854667"/>
                </a:cubicBezTo>
                <a:lnTo>
                  <a:pt x="2854667" y="2854667"/>
                </a:lnTo>
                <a:lnTo>
                  <a:pt x="2854667" y="596568"/>
                </a:lnTo>
                <a:lnTo>
                  <a:pt x="2858395" y="596568"/>
                </a:lnTo>
                <a:lnTo>
                  <a:pt x="2858395" y="380544"/>
                </a:lnTo>
                <a:close/>
                <a:moveTo>
                  <a:pt x="0" y="0"/>
                </a:moveTo>
                <a:lnTo>
                  <a:pt x="3240000" y="0"/>
                </a:lnTo>
                <a:lnTo>
                  <a:pt x="3240000" y="3240000"/>
                </a:lnTo>
                <a:lnTo>
                  <a:pt x="0" y="3240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92" name="Rounded Rectangle 5">
            <a:extLst>
              <a:ext uri="{FF2B5EF4-FFF2-40B4-BE49-F238E27FC236}">
                <a16:creationId xmlns:a16="http://schemas.microsoft.com/office/drawing/2014/main" id="{B5A177C8-7AB0-4E40-873A-70F231B3FA06}"/>
              </a:ext>
            </a:extLst>
          </p:cNvPr>
          <p:cNvSpPr/>
          <p:nvPr/>
        </p:nvSpPr>
        <p:spPr>
          <a:xfrm flipH="1">
            <a:off x="10102420" y="2554106"/>
            <a:ext cx="504633" cy="416291"/>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93" name="Teardrop 1">
            <a:extLst>
              <a:ext uri="{FF2B5EF4-FFF2-40B4-BE49-F238E27FC236}">
                <a16:creationId xmlns:a16="http://schemas.microsoft.com/office/drawing/2014/main" id="{45BBC696-75E7-44AB-A411-9B80C52FFE5A}"/>
              </a:ext>
            </a:extLst>
          </p:cNvPr>
          <p:cNvSpPr/>
          <p:nvPr/>
        </p:nvSpPr>
        <p:spPr>
          <a:xfrm rot="18805991">
            <a:off x="10126692" y="1539348"/>
            <a:ext cx="551843" cy="546086"/>
          </a:xfrm>
          <a:custGeom>
            <a:avLst/>
            <a:gdLst/>
            <a:ahLst/>
            <a:cxnLst/>
            <a:rect l="l" t="t" r="r" b="b"/>
            <a:pathLst>
              <a:path w="1807241" h="1788383">
                <a:moveTo>
                  <a:pt x="712876" y="1117592"/>
                </a:moveTo>
                <a:cubicBezTo>
                  <a:pt x="771173" y="1181828"/>
                  <a:pt x="811089" y="1255910"/>
                  <a:pt x="847925" y="1348018"/>
                </a:cubicBezTo>
                <a:cubicBezTo>
                  <a:pt x="814544" y="1418896"/>
                  <a:pt x="753893" y="1474052"/>
                  <a:pt x="679064" y="1498332"/>
                </a:cubicBezTo>
                <a:lnTo>
                  <a:pt x="308226" y="1106637"/>
                </a:lnTo>
                <a:cubicBezTo>
                  <a:pt x="336560" y="1033247"/>
                  <a:pt x="394949" y="975701"/>
                  <a:pt x="467546" y="946245"/>
                </a:cubicBezTo>
                <a:cubicBezTo>
                  <a:pt x="577903" y="998968"/>
                  <a:pt x="654580" y="1053357"/>
                  <a:pt x="712876" y="1117592"/>
                </a:cubicBezTo>
                <a:close/>
                <a:moveTo>
                  <a:pt x="1038527" y="398886"/>
                </a:moveTo>
                <a:lnTo>
                  <a:pt x="1405560" y="786562"/>
                </a:lnTo>
                <a:cubicBezTo>
                  <a:pt x="1374476" y="799049"/>
                  <a:pt x="1340402" y="804299"/>
                  <a:pt x="1305054" y="803332"/>
                </a:cubicBezTo>
                <a:lnTo>
                  <a:pt x="1008167" y="795212"/>
                </a:lnTo>
                <a:lnTo>
                  <a:pt x="1016288" y="498325"/>
                </a:lnTo>
                <a:cubicBezTo>
                  <a:pt x="1017255" y="462976"/>
                  <a:pt x="1024360" y="429240"/>
                  <a:pt x="1038527" y="398886"/>
                </a:cubicBezTo>
                <a:close/>
                <a:moveTo>
                  <a:pt x="1097925" y="218888"/>
                </a:moveTo>
                <a:cubicBezTo>
                  <a:pt x="992582" y="279303"/>
                  <a:pt x="921871" y="392886"/>
                  <a:pt x="921053" y="523256"/>
                </a:cubicBezTo>
                <a:lnTo>
                  <a:pt x="919136" y="828763"/>
                </a:lnTo>
                <a:lnTo>
                  <a:pt x="830924" y="915875"/>
                </a:lnTo>
                <a:lnTo>
                  <a:pt x="525417" y="913958"/>
                </a:lnTo>
                <a:cubicBezTo>
                  <a:pt x="403891" y="913196"/>
                  <a:pt x="296188" y="973343"/>
                  <a:pt x="234366" y="1067831"/>
                </a:cubicBezTo>
                <a:lnTo>
                  <a:pt x="710285" y="1570519"/>
                </a:lnTo>
                <a:cubicBezTo>
                  <a:pt x="811872" y="1510375"/>
                  <a:pt x="878808" y="1399439"/>
                  <a:pt x="879603" y="1272618"/>
                </a:cubicBezTo>
                <a:lnTo>
                  <a:pt x="881520" y="967111"/>
                </a:lnTo>
                <a:lnTo>
                  <a:pt x="969732" y="879999"/>
                </a:lnTo>
                <a:lnTo>
                  <a:pt x="1275239" y="881916"/>
                </a:lnTo>
                <a:cubicBezTo>
                  <a:pt x="1400271" y="882701"/>
                  <a:pt x="1510670" y="819011"/>
                  <a:pt x="1573529" y="721242"/>
                </a:cubicBezTo>
                <a:close/>
                <a:moveTo>
                  <a:pt x="1162945" y="27894"/>
                </a:moveTo>
                <a:lnTo>
                  <a:pt x="1782798" y="682611"/>
                </a:lnTo>
                <a:cubicBezTo>
                  <a:pt x="1816692" y="718411"/>
                  <a:pt x="1815147" y="774907"/>
                  <a:pt x="1779347" y="808801"/>
                </a:cubicBezTo>
                <a:cubicBezTo>
                  <a:pt x="1743547" y="842694"/>
                  <a:pt x="1687050" y="841149"/>
                  <a:pt x="1653157" y="805349"/>
                </a:cubicBezTo>
                <a:lnTo>
                  <a:pt x="1644015" y="795693"/>
                </a:lnTo>
                <a:cubicBezTo>
                  <a:pt x="1561789" y="910282"/>
                  <a:pt x="1426630" y="983636"/>
                  <a:pt x="1274606" y="982683"/>
                </a:cubicBezTo>
                <a:lnTo>
                  <a:pt x="980378" y="980836"/>
                </a:lnTo>
                <a:lnTo>
                  <a:pt x="980378" y="1270380"/>
                </a:lnTo>
                <a:cubicBezTo>
                  <a:pt x="980378" y="1427425"/>
                  <a:pt x="901198" y="1565976"/>
                  <a:pt x="779756" y="1647056"/>
                </a:cubicBezTo>
                <a:cubicBezTo>
                  <a:pt x="807405" y="1681913"/>
                  <a:pt x="803595" y="1732594"/>
                  <a:pt x="770486" y="1763941"/>
                </a:cubicBezTo>
                <a:cubicBezTo>
                  <a:pt x="734686" y="1797834"/>
                  <a:pt x="678189" y="1796289"/>
                  <a:pt x="644296" y="1760489"/>
                </a:cubicBezTo>
                <a:lnTo>
                  <a:pt x="24442" y="1105772"/>
                </a:lnTo>
                <a:cubicBezTo>
                  <a:pt x="-9451" y="1069973"/>
                  <a:pt x="-7906" y="1013476"/>
                  <a:pt x="27894" y="979583"/>
                </a:cubicBezTo>
                <a:cubicBezTo>
                  <a:pt x="63694" y="945689"/>
                  <a:pt x="120190" y="947235"/>
                  <a:pt x="154084" y="983034"/>
                </a:cubicBezTo>
                <a:lnTo>
                  <a:pt x="163237" y="992702"/>
                </a:lnTo>
                <a:cubicBezTo>
                  <a:pt x="244774" y="882877"/>
                  <a:pt x="375836" y="813180"/>
                  <a:pt x="523178" y="813180"/>
                </a:cubicBezTo>
                <a:lnTo>
                  <a:pt x="818460" y="813180"/>
                </a:lnTo>
                <a:lnTo>
                  <a:pt x="820284" y="522622"/>
                </a:lnTo>
                <a:cubicBezTo>
                  <a:pt x="821285" y="363119"/>
                  <a:pt x="903845" y="223207"/>
                  <a:pt x="1028952" y="143673"/>
                </a:cubicBezTo>
                <a:cubicBezTo>
                  <a:pt x="999689" y="108599"/>
                  <a:pt x="1002953" y="56445"/>
                  <a:pt x="1036755" y="24443"/>
                </a:cubicBezTo>
                <a:cubicBezTo>
                  <a:pt x="1072555" y="-9451"/>
                  <a:pt x="1129052" y="-7906"/>
                  <a:pt x="1162945" y="2789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94" name="Rectangle 130">
            <a:extLst>
              <a:ext uri="{FF2B5EF4-FFF2-40B4-BE49-F238E27FC236}">
                <a16:creationId xmlns:a16="http://schemas.microsoft.com/office/drawing/2014/main" id="{F7759672-254A-46D2-98DF-B919494C603A}"/>
              </a:ext>
            </a:extLst>
          </p:cNvPr>
          <p:cNvSpPr/>
          <p:nvPr/>
        </p:nvSpPr>
        <p:spPr>
          <a:xfrm>
            <a:off x="10932820" y="1539414"/>
            <a:ext cx="544577" cy="547049"/>
          </a:xfrm>
          <a:custGeom>
            <a:avLst/>
            <a:gdLst/>
            <a:ahLst/>
            <a:cxnLst/>
            <a:rect l="l" t="t" r="r" b="b"/>
            <a:pathLst>
              <a:path w="371900" h="373588">
                <a:moveTo>
                  <a:pt x="297080" y="129105"/>
                </a:moveTo>
                <a:lnTo>
                  <a:pt x="284273" y="219737"/>
                </a:lnTo>
                <a:lnTo>
                  <a:pt x="305496" y="219737"/>
                </a:lnTo>
                <a:lnTo>
                  <a:pt x="333001" y="129105"/>
                </a:lnTo>
                <a:close/>
                <a:moveTo>
                  <a:pt x="228265" y="129105"/>
                </a:moveTo>
                <a:lnTo>
                  <a:pt x="228265" y="219737"/>
                </a:lnTo>
                <a:lnTo>
                  <a:pt x="250807" y="219737"/>
                </a:lnTo>
                <a:lnTo>
                  <a:pt x="263614" y="129105"/>
                </a:lnTo>
                <a:close/>
                <a:moveTo>
                  <a:pt x="157021" y="129105"/>
                </a:moveTo>
                <a:lnTo>
                  <a:pt x="175826" y="219737"/>
                </a:lnTo>
                <a:lnTo>
                  <a:pt x="195129" y="219737"/>
                </a:lnTo>
                <a:lnTo>
                  <a:pt x="195129" y="129105"/>
                </a:lnTo>
                <a:close/>
                <a:moveTo>
                  <a:pt x="93087" y="129105"/>
                </a:moveTo>
                <a:lnTo>
                  <a:pt x="117372" y="219737"/>
                </a:lnTo>
                <a:lnTo>
                  <a:pt x="141984" y="219737"/>
                </a:lnTo>
                <a:lnTo>
                  <a:pt x="123179" y="129105"/>
                </a:lnTo>
                <a:close/>
                <a:moveTo>
                  <a:pt x="58494" y="0"/>
                </a:moveTo>
                <a:lnTo>
                  <a:pt x="84208" y="95969"/>
                </a:lnTo>
                <a:lnTo>
                  <a:pt x="354346" y="95969"/>
                </a:lnTo>
                <a:lnTo>
                  <a:pt x="354346" y="97437"/>
                </a:lnTo>
                <a:cubicBezTo>
                  <a:pt x="356087" y="96136"/>
                  <a:pt x="357928" y="96353"/>
                  <a:pt x="359747" y="96905"/>
                </a:cubicBezTo>
                <a:lnTo>
                  <a:pt x="360371" y="97095"/>
                </a:lnTo>
                <a:cubicBezTo>
                  <a:pt x="368954" y="99700"/>
                  <a:pt x="373801" y="108770"/>
                  <a:pt x="371196" y="117354"/>
                </a:cubicBezTo>
                <a:lnTo>
                  <a:pt x="333339" y="242097"/>
                </a:lnTo>
                <a:cubicBezTo>
                  <a:pt x="331591" y="247858"/>
                  <a:pt x="326929" y="251935"/>
                  <a:pt x="321206" y="252122"/>
                </a:cubicBezTo>
                <a:lnTo>
                  <a:pt x="321206" y="252873"/>
                </a:lnTo>
                <a:lnTo>
                  <a:pt x="313576" y="252873"/>
                </a:lnTo>
                <a:cubicBezTo>
                  <a:pt x="313378" y="253010"/>
                  <a:pt x="313229" y="252967"/>
                  <a:pt x="313080" y="252922"/>
                </a:cubicBezTo>
                <a:lnTo>
                  <a:pt x="312919" y="252873"/>
                </a:lnTo>
                <a:lnTo>
                  <a:pt x="126251" y="252873"/>
                </a:lnTo>
                <a:lnTo>
                  <a:pt x="133971" y="281687"/>
                </a:lnTo>
                <a:lnTo>
                  <a:pt x="321075" y="281687"/>
                </a:lnTo>
                <a:lnTo>
                  <a:pt x="321075" y="314823"/>
                </a:lnTo>
                <a:lnTo>
                  <a:pt x="318480" y="314823"/>
                </a:lnTo>
                <a:cubicBezTo>
                  <a:pt x="329614" y="318311"/>
                  <a:pt x="336414" y="328969"/>
                  <a:pt x="336414" y="341215"/>
                </a:cubicBezTo>
                <a:cubicBezTo>
                  <a:pt x="336414" y="359094"/>
                  <a:pt x="321920" y="373588"/>
                  <a:pt x="304041" y="373588"/>
                </a:cubicBezTo>
                <a:cubicBezTo>
                  <a:pt x="286162" y="373588"/>
                  <a:pt x="271668" y="359094"/>
                  <a:pt x="271668" y="341215"/>
                </a:cubicBezTo>
                <a:cubicBezTo>
                  <a:pt x="271668" y="328969"/>
                  <a:pt x="278468" y="318311"/>
                  <a:pt x="289602" y="314823"/>
                </a:cubicBezTo>
                <a:lnTo>
                  <a:pt x="142850" y="314823"/>
                </a:lnTo>
                <a:lnTo>
                  <a:pt x="143397" y="316865"/>
                </a:lnTo>
                <a:cubicBezTo>
                  <a:pt x="151629" y="321811"/>
                  <a:pt x="156401" y="330956"/>
                  <a:pt x="156401" y="341215"/>
                </a:cubicBezTo>
                <a:cubicBezTo>
                  <a:pt x="156401" y="359094"/>
                  <a:pt x="141907" y="373588"/>
                  <a:pt x="124028" y="373588"/>
                </a:cubicBezTo>
                <a:cubicBezTo>
                  <a:pt x="106149" y="373588"/>
                  <a:pt x="91655" y="359094"/>
                  <a:pt x="91655" y="341215"/>
                </a:cubicBezTo>
                <a:cubicBezTo>
                  <a:pt x="91655" y="329356"/>
                  <a:pt x="98032" y="318986"/>
                  <a:pt x="108649" y="315212"/>
                </a:cubicBezTo>
                <a:lnTo>
                  <a:pt x="33542" y="34909"/>
                </a:lnTo>
                <a:lnTo>
                  <a:pt x="0" y="34909"/>
                </a:lnTo>
                <a:lnTo>
                  <a:pt x="0" y="1773"/>
                </a:lnTo>
                <a:lnTo>
                  <a:pt x="51879" y="177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95" name="Right Triangle 17">
            <a:extLst>
              <a:ext uri="{FF2B5EF4-FFF2-40B4-BE49-F238E27FC236}">
                <a16:creationId xmlns:a16="http://schemas.microsoft.com/office/drawing/2014/main" id="{5B989D8F-E127-48E7-B329-C52CA522C191}"/>
              </a:ext>
            </a:extLst>
          </p:cNvPr>
          <p:cNvSpPr>
            <a:spLocks noChangeAspect="1"/>
          </p:cNvSpPr>
          <p:nvPr/>
        </p:nvSpPr>
        <p:spPr>
          <a:xfrm>
            <a:off x="9363473" y="4578026"/>
            <a:ext cx="478148" cy="569324"/>
          </a:xfrm>
          <a:custGeom>
            <a:avLst/>
            <a:gdLst/>
            <a:ahLst/>
            <a:cxnLst/>
            <a:rect l="l" t="t" r="r" b="b"/>
            <a:pathLst>
              <a:path w="2721114" h="3240000">
                <a:moveTo>
                  <a:pt x="1999321" y="2603448"/>
                </a:moveTo>
                <a:lnTo>
                  <a:pt x="1999321" y="2772810"/>
                </a:lnTo>
                <a:lnTo>
                  <a:pt x="2528507" y="2772810"/>
                </a:lnTo>
                <a:lnTo>
                  <a:pt x="2528507" y="2603448"/>
                </a:lnTo>
                <a:close/>
                <a:moveTo>
                  <a:pt x="2263914" y="2230929"/>
                </a:moveTo>
                <a:cubicBezTo>
                  <a:pt x="2516419" y="2230929"/>
                  <a:pt x="2721114" y="2435624"/>
                  <a:pt x="2721114" y="2688129"/>
                </a:cubicBezTo>
                <a:cubicBezTo>
                  <a:pt x="2721114" y="2940634"/>
                  <a:pt x="2516419" y="3145329"/>
                  <a:pt x="2263914" y="3145329"/>
                </a:cubicBezTo>
                <a:cubicBezTo>
                  <a:pt x="2011409" y="3145329"/>
                  <a:pt x="1806714" y="2940634"/>
                  <a:pt x="1806714" y="2688129"/>
                </a:cubicBezTo>
                <a:cubicBezTo>
                  <a:pt x="1806714" y="2435624"/>
                  <a:pt x="2011409" y="2230929"/>
                  <a:pt x="2263914" y="2230929"/>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96" name="Right Triangle 17">
            <a:extLst>
              <a:ext uri="{FF2B5EF4-FFF2-40B4-BE49-F238E27FC236}">
                <a16:creationId xmlns:a16="http://schemas.microsoft.com/office/drawing/2014/main" id="{D61B263F-9E2B-4D6D-AE92-C6B011C62C98}"/>
              </a:ext>
            </a:extLst>
          </p:cNvPr>
          <p:cNvSpPr>
            <a:spLocks noChangeAspect="1"/>
          </p:cNvSpPr>
          <p:nvPr/>
        </p:nvSpPr>
        <p:spPr>
          <a:xfrm>
            <a:off x="8488431" y="4578026"/>
            <a:ext cx="478148" cy="569324"/>
          </a:xfrm>
          <a:custGeom>
            <a:avLst/>
            <a:gdLst/>
            <a:ahLst/>
            <a:cxnLst/>
            <a:rect l="l" t="t" r="r" b="b"/>
            <a:pathLst>
              <a:path w="2721114" h="3240000">
                <a:moveTo>
                  <a:pt x="2179233" y="2431577"/>
                </a:moveTo>
                <a:lnTo>
                  <a:pt x="2179233" y="2611489"/>
                </a:lnTo>
                <a:lnTo>
                  <a:pt x="1999321" y="2611489"/>
                </a:lnTo>
                <a:lnTo>
                  <a:pt x="1999321" y="2780851"/>
                </a:lnTo>
                <a:lnTo>
                  <a:pt x="2179233" y="2780851"/>
                </a:lnTo>
                <a:lnTo>
                  <a:pt x="2179233" y="2960763"/>
                </a:lnTo>
                <a:lnTo>
                  <a:pt x="2348595" y="2960763"/>
                </a:lnTo>
                <a:lnTo>
                  <a:pt x="2348595" y="2780851"/>
                </a:lnTo>
                <a:lnTo>
                  <a:pt x="2528507" y="2780851"/>
                </a:lnTo>
                <a:lnTo>
                  <a:pt x="2528507" y="2611489"/>
                </a:lnTo>
                <a:lnTo>
                  <a:pt x="2348595" y="2611489"/>
                </a:lnTo>
                <a:lnTo>
                  <a:pt x="2348595" y="2431577"/>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97" name="Right Triangle 17">
            <a:extLst>
              <a:ext uri="{FF2B5EF4-FFF2-40B4-BE49-F238E27FC236}">
                <a16:creationId xmlns:a16="http://schemas.microsoft.com/office/drawing/2014/main" id="{5E5AE7B0-988E-44BF-89EA-013033086F96}"/>
              </a:ext>
            </a:extLst>
          </p:cNvPr>
          <p:cNvSpPr>
            <a:spLocks noChangeAspect="1"/>
          </p:cNvSpPr>
          <p:nvPr/>
        </p:nvSpPr>
        <p:spPr>
          <a:xfrm>
            <a:off x="10238515" y="4578026"/>
            <a:ext cx="478148" cy="569324"/>
          </a:xfrm>
          <a:custGeom>
            <a:avLst/>
            <a:gdLst/>
            <a:ahLst/>
            <a:cxnLst/>
            <a:rect l="l" t="t" r="r" b="b"/>
            <a:pathLst>
              <a:path w="2721114" h="3240000">
                <a:moveTo>
                  <a:pt x="2136698" y="2449196"/>
                </a:moveTo>
                <a:lnTo>
                  <a:pt x="2016940" y="2568954"/>
                </a:lnTo>
                <a:lnTo>
                  <a:pt x="2144156" y="2696170"/>
                </a:lnTo>
                <a:lnTo>
                  <a:pt x="2016940" y="2823386"/>
                </a:lnTo>
                <a:lnTo>
                  <a:pt x="2136698" y="2943144"/>
                </a:lnTo>
                <a:lnTo>
                  <a:pt x="2263914" y="2815928"/>
                </a:lnTo>
                <a:lnTo>
                  <a:pt x="2391130" y="2943144"/>
                </a:lnTo>
                <a:lnTo>
                  <a:pt x="2510888" y="2823386"/>
                </a:lnTo>
                <a:lnTo>
                  <a:pt x="2383672" y="2696170"/>
                </a:lnTo>
                <a:lnTo>
                  <a:pt x="2510888" y="2568954"/>
                </a:lnTo>
                <a:lnTo>
                  <a:pt x="2391130" y="2449196"/>
                </a:lnTo>
                <a:lnTo>
                  <a:pt x="2263914" y="2576412"/>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98" name="Oval 44">
            <a:extLst>
              <a:ext uri="{FF2B5EF4-FFF2-40B4-BE49-F238E27FC236}">
                <a16:creationId xmlns:a16="http://schemas.microsoft.com/office/drawing/2014/main" id="{94195A6D-E3B2-4E10-BD54-AC5E4FED7A15}"/>
              </a:ext>
            </a:extLst>
          </p:cNvPr>
          <p:cNvSpPr>
            <a:spLocks noChangeAspect="1"/>
          </p:cNvSpPr>
          <p:nvPr/>
        </p:nvSpPr>
        <p:spPr>
          <a:xfrm>
            <a:off x="11113556" y="4578026"/>
            <a:ext cx="478148" cy="569324"/>
          </a:xfrm>
          <a:custGeom>
            <a:avLst/>
            <a:gdLst/>
            <a:ahLst/>
            <a:cxnLst/>
            <a:rect l="l" t="t" r="r" b="b"/>
            <a:pathLst>
              <a:path w="2721114" h="3240000">
                <a:moveTo>
                  <a:pt x="2519839" y="2469622"/>
                </a:moveTo>
                <a:lnTo>
                  <a:pt x="2201779" y="2787682"/>
                </a:lnTo>
                <a:lnTo>
                  <a:pt x="2003023" y="2588926"/>
                </a:lnTo>
                <a:lnTo>
                  <a:pt x="1901669" y="2690281"/>
                </a:lnTo>
                <a:lnTo>
                  <a:pt x="2203868" y="2992480"/>
                </a:lnTo>
                <a:lnTo>
                  <a:pt x="2305222" y="2891125"/>
                </a:lnTo>
                <a:lnTo>
                  <a:pt x="2303133" y="2889037"/>
                </a:lnTo>
                <a:lnTo>
                  <a:pt x="2621194" y="2570977"/>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Tree>
    <p:extLst>
      <p:ext uri="{BB962C8B-B14F-4D97-AF65-F5344CB8AC3E}">
        <p14:creationId xmlns:p14="http://schemas.microsoft.com/office/powerpoint/2010/main" val="31375832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normAutofit fontScale="92500" lnSpcReduction="20000"/>
          </a:bodyPr>
          <a:lstStyle/>
          <a:p>
            <a:r>
              <a:rPr lang="fa-IR" dirty="0">
                <a:cs typeface="B Nazanin" panose="00000700000000000000" pitchFamily="2" charset="-78"/>
              </a:rPr>
              <a:t>مجموعه آیکون های کاملاً قابل ویرایش: </a:t>
            </a:r>
            <a:r>
              <a:rPr lang="en-US" dirty="0">
                <a:cs typeface="B Nazanin" panose="00000700000000000000" pitchFamily="2" charset="-78"/>
              </a:rPr>
              <a:t>B</a:t>
            </a:r>
          </a:p>
        </p:txBody>
      </p:sp>
      <p:sp>
        <p:nvSpPr>
          <p:cNvPr id="54" name="Freeform 47">
            <a:extLst>
              <a:ext uri="{FF2B5EF4-FFF2-40B4-BE49-F238E27FC236}">
                <a16:creationId xmlns:a16="http://schemas.microsoft.com/office/drawing/2014/main" id="{C23D3A46-4648-419A-831A-39A9EF5FA6C6}"/>
              </a:ext>
            </a:extLst>
          </p:cNvPr>
          <p:cNvSpPr>
            <a:spLocks noChangeAspect="1"/>
          </p:cNvSpPr>
          <p:nvPr/>
        </p:nvSpPr>
        <p:spPr>
          <a:xfrm>
            <a:off x="4430860" y="1410562"/>
            <a:ext cx="530134" cy="529812"/>
          </a:xfrm>
          <a:custGeom>
            <a:avLst/>
            <a:gdLst>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5619 w 1901727"/>
              <a:gd name="connsiteY10" fmla="*/ 633909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55622 w 1901727"/>
              <a:gd name="connsiteY4" fmla="*/ 572201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55622 w 1901727"/>
              <a:gd name="connsiteY4" fmla="*/ 572201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55622 w 1901727"/>
              <a:gd name="connsiteY4" fmla="*/ 572201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42424"/>
              <a:gd name="connsiteY0" fmla="*/ 0 h 1985875"/>
              <a:gd name="connsiteX1" fmla="*/ 790984 w 1942424"/>
              <a:gd name="connsiteY1" fmla="*/ 0 h 1985875"/>
              <a:gd name="connsiteX2" fmla="*/ 1026596 w 1942424"/>
              <a:gd name="connsiteY2" fmla="*/ 5610 h 1985875"/>
              <a:gd name="connsiteX3" fmla="*/ 1020986 w 1942424"/>
              <a:gd name="connsiteY3" fmla="*/ 493664 h 1985875"/>
              <a:gd name="connsiteX4" fmla="*/ 1155622 w 1942424"/>
              <a:gd name="connsiteY4" fmla="*/ 572201 h 1985875"/>
              <a:gd name="connsiteX5" fmla="*/ 1351965 w 1942424"/>
              <a:gd name="connsiteY5" fmla="*/ 375858 h 1985875"/>
              <a:gd name="connsiteX6" fmla="*/ 1901727 w 1942424"/>
              <a:gd name="connsiteY6" fmla="*/ 1924167 h 1985875"/>
              <a:gd name="connsiteX7" fmla="*/ 992937 w 1942424"/>
              <a:gd name="connsiteY7" fmla="*/ 1480991 h 1985875"/>
              <a:gd name="connsiteX8" fmla="*/ 1054645 w 1942424"/>
              <a:gd name="connsiteY8" fmla="*/ 1121963 h 1985875"/>
              <a:gd name="connsiteX9" fmla="*/ 1088304 w 1942424"/>
              <a:gd name="connsiteY9" fmla="*/ 757325 h 1985875"/>
              <a:gd name="connsiteX10" fmla="*/ 920009 w 1942424"/>
              <a:gd name="connsiteY10" fmla="*/ 611470 h 1985875"/>
              <a:gd name="connsiteX11" fmla="*/ 729276 w 1942424"/>
              <a:gd name="connsiteY11" fmla="*/ 751715 h 1985875"/>
              <a:gd name="connsiteX12" fmla="*/ 740495 w 1942424"/>
              <a:gd name="connsiteY12" fmla="*/ 1161232 h 1985875"/>
              <a:gd name="connsiteX13" fmla="*/ 785374 w 1942424"/>
              <a:gd name="connsiteY13" fmla="*/ 1509040 h 1985875"/>
              <a:gd name="connsiteX14" fmla="*/ 0 w 1942424"/>
              <a:gd name="connsiteY14" fmla="*/ 1985875 h 1985875"/>
              <a:gd name="connsiteX15" fmla="*/ 437565 w 1942424"/>
              <a:gd name="connsiteY15" fmla="*/ 387077 h 1985875"/>
              <a:gd name="connsiteX16" fmla="*/ 650738 w 1942424"/>
              <a:gd name="connsiteY16" fmla="*/ 611470 h 1985875"/>
              <a:gd name="connsiteX17" fmla="*/ 813423 w 1942424"/>
              <a:gd name="connsiteY17" fmla="*/ 499274 h 1985875"/>
              <a:gd name="connsiteX18" fmla="*/ 790984 w 1942424"/>
              <a:gd name="connsiteY18" fmla="*/ 0 h 1985875"/>
              <a:gd name="connsiteX0" fmla="*/ 790984 w 1942424"/>
              <a:gd name="connsiteY0" fmla="*/ 0 h 1985875"/>
              <a:gd name="connsiteX1" fmla="*/ 790984 w 1942424"/>
              <a:gd name="connsiteY1" fmla="*/ 0 h 1985875"/>
              <a:gd name="connsiteX2" fmla="*/ 1026596 w 1942424"/>
              <a:gd name="connsiteY2" fmla="*/ 5610 h 1985875"/>
              <a:gd name="connsiteX3" fmla="*/ 1020986 w 1942424"/>
              <a:gd name="connsiteY3" fmla="*/ 493664 h 1985875"/>
              <a:gd name="connsiteX4" fmla="*/ 1155622 w 1942424"/>
              <a:gd name="connsiteY4" fmla="*/ 572201 h 1985875"/>
              <a:gd name="connsiteX5" fmla="*/ 1351965 w 1942424"/>
              <a:gd name="connsiteY5" fmla="*/ 375858 h 1985875"/>
              <a:gd name="connsiteX6" fmla="*/ 1901727 w 1942424"/>
              <a:gd name="connsiteY6" fmla="*/ 1924167 h 1985875"/>
              <a:gd name="connsiteX7" fmla="*/ 992937 w 1942424"/>
              <a:gd name="connsiteY7" fmla="*/ 1480991 h 1985875"/>
              <a:gd name="connsiteX8" fmla="*/ 1054645 w 1942424"/>
              <a:gd name="connsiteY8" fmla="*/ 1121963 h 1985875"/>
              <a:gd name="connsiteX9" fmla="*/ 1088304 w 1942424"/>
              <a:gd name="connsiteY9" fmla="*/ 757325 h 1985875"/>
              <a:gd name="connsiteX10" fmla="*/ 920009 w 1942424"/>
              <a:gd name="connsiteY10" fmla="*/ 611470 h 1985875"/>
              <a:gd name="connsiteX11" fmla="*/ 729276 w 1942424"/>
              <a:gd name="connsiteY11" fmla="*/ 751715 h 1985875"/>
              <a:gd name="connsiteX12" fmla="*/ 740495 w 1942424"/>
              <a:gd name="connsiteY12" fmla="*/ 1161232 h 1985875"/>
              <a:gd name="connsiteX13" fmla="*/ 785374 w 1942424"/>
              <a:gd name="connsiteY13" fmla="*/ 1509040 h 1985875"/>
              <a:gd name="connsiteX14" fmla="*/ 0 w 1942424"/>
              <a:gd name="connsiteY14" fmla="*/ 1985875 h 1985875"/>
              <a:gd name="connsiteX15" fmla="*/ 437565 w 1942424"/>
              <a:gd name="connsiteY15" fmla="*/ 387077 h 1985875"/>
              <a:gd name="connsiteX16" fmla="*/ 650738 w 1942424"/>
              <a:gd name="connsiteY16" fmla="*/ 611470 h 1985875"/>
              <a:gd name="connsiteX17" fmla="*/ 813423 w 1942424"/>
              <a:gd name="connsiteY17" fmla="*/ 499274 h 1985875"/>
              <a:gd name="connsiteX18" fmla="*/ 790984 w 194242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54645 w 1946874"/>
              <a:gd name="connsiteY8" fmla="*/ 112196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54645 w 1946874"/>
              <a:gd name="connsiteY8" fmla="*/ 112196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71474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20736 w 1946874"/>
              <a:gd name="connsiteY15" fmla="*/ 375858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20736 w 1946874"/>
              <a:gd name="connsiteY15" fmla="*/ 375858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858302 w 2014192"/>
              <a:gd name="connsiteY0" fmla="*/ 0 h 1958316"/>
              <a:gd name="connsiteX1" fmla="*/ 858302 w 2014192"/>
              <a:gd name="connsiteY1" fmla="*/ 0 h 1958316"/>
              <a:gd name="connsiteX2" fmla="*/ 1093914 w 2014192"/>
              <a:gd name="connsiteY2" fmla="*/ 5610 h 1958316"/>
              <a:gd name="connsiteX3" fmla="*/ 1088304 w 2014192"/>
              <a:gd name="connsiteY3" fmla="*/ 493664 h 1958316"/>
              <a:gd name="connsiteX4" fmla="*/ 1222940 w 2014192"/>
              <a:gd name="connsiteY4" fmla="*/ 572201 h 1958316"/>
              <a:gd name="connsiteX5" fmla="*/ 1419283 w 2014192"/>
              <a:gd name="connsiteY5" fmla="*/ 375858 h 1958316"/>
              <a:gd name="connsiteX6" fmla="*/ 1969045 w 2014192"/>
              <a:gd name="connsiteY6" fmla="*/ 1924167 h 1958316"/>
              <a:gd name="connsiteX7" fmla="*/ 1121962 w 2014192"/>
              <a:gd name="connsiteY7" fmla="*/ 1486600 h 1958316"/>
              <a:gd name="connsiteX8" fmla="*/ 1105134 w 2014192"/>
              <a:gd name="connsiteY8" fmla="*/ 1144403 h 1958316"/>
              <a:gd name="connsiteX9" fmla="*/ 1155622 w 2014192"/>
              <a:gd name="connsiteY9" fmla="*/ 757325 h 1958316"/>
              <a:gd name="connsiteX10" fmla="*/ 987327 w 2014192"/>
              <a:gd name="connsiteY10" fmla="*/ 611470 h 1958316"/>
              <a:gd name="connsiteX11" fmla="*/ 796594 w 2014192"/>
              <a:gd name="connsiteY11" fmla="*/ 751715 h 1958316"/>
              <a:gd name="connsiteX12" fmla="*/ 807813 w 2014192"/>
              <a:gd name="connsiteY12" fmla="*/ 1161232 h 1958316"/>
              <a:gd name="connsiteX13" fmla="*/ 852692 w 2014192"/>
              <a:gd name="connsiteY13" fmla="*/ 1509040 h 1958316"/>
              <a:gd name="connsiteX14" fmla="*/ 0 w 2014192"/>
              <a:gd name="connsiteY14" fmla="*/ 1952216 h 1958316"/>
              <a:gd name="connsiteX15" fmla="*/ 488054 w 2014192"/>
              <a:gd name="connsiteY15" fmla="*/ 375858 h 1958316"/>
              <a:gd name="connsiteX16" fmla="*/ 718056 w 2014192"/>
              <a:gd name="connsiteY16" fmla="*/ 611470 h 1958316"/>
              <a:gd name="connsiteX17" fmla="*/ 880741 w 2014192"/>
              <a:gd name="connsiteY17" fmla="*/ 499274 h 1958316"/>
              <a:gd name="connsiteX18" fmla="*/ 858302 w 2014192"/>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41893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41893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227994 w 2103393"/>
              <a:gd name="connsiteY8" fmla="*/ 1194891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227994 w 2103393"/>
              <a:gd name="connsiteY8" fmla="*/ 1194891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27994 w 2103393"/>
              <a:gd name="connsiteY8" fmla="*/ 1194891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22384 w 2103393"/>
              <a:gd name="connsiteY8" fmla="*/ 117806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61617"/>
              <a:gd name="connsiteX1" fmla="*/ 947503 w 2103393"/>
              <a:gd name="connsiteY1" fmla="*/ 0 h 1961617"/>
              <a:gd name="connsiteX2" fmla="*/ 1183115 w 2103393"/>
              <a:gd name="connsiteY2" fmla="*/ 5610 h 1961617"/>
              <a:gd name="connsiteX3" fmla="*/ 1177505 w 2103393"/>
              <a:gd name="connsiteY3" fmla="*/ 493664 h 1961617"/>
              <a:gd name="connsiteX4" fmla="*/ 1312141 w 2103393"/>
              <a:gd name="connsiteY4" fmla="*/ 572201 h 1961617"/>
              <a:gd name="connsiteX5" fmla="*/ 1508484 w 2103393"/>
              <a:gd name="connsiteY5" fmla="*/ 375858 h 1961617"/>
              <a:gd name="connsiteX6" fmla="*/ 2058246 w 2103393"/>
              <a:gd name="connsiteY6" fmla="*/ 1924167 h 1961617"/>
              <a:gd name="connsiteX7" fmla="*/ 1244822 w 2103393"/>
              <a:gd name="connsiteY7" fmla="*/ 1514649 h 1961617"/>
              <a:gd name="connsiteX8" fmla="*/ 1205554 w 2103393"/>
              <a:gd name="connsiteY8" fmla="*/ 1200502 h 1961617"/>
              <a:gd name="connsiteX9" fmla="*/ 1244823 w 2103393"/>
              <a:gd name="connsiteY9" fmla="*/ 757325 h 1961617"/>
              <a:gd name="connsiteX10" fmla="*/ 1076528 w 2103393"/>
              <a:gd name="connsiteY10" fmla="*/ 611470 h 1961617"/>
              <a:gd name="connsiteX11" fmla="*/ 885795 w 2103393"/>
              <a:gd name="connsiteY11" fmla="*/ 751715 h 1961617"/>
              <a:gd name="connsiteX12" fmla="*/ 919453 w 2103393"/>
              <a:gd name="connsiteY12" fmla="*/ 1189281 h 1961617"/>
              <a:gd name="connsiteX13" fmla="*/ 891405 w 2103393"/>
              <a:gd name="connsiteY13" fmla="*/ 1509040 h 1961617"/>
              <a:gd name="connsiteX14" fmla="*/ 89201 w 2103393"/>
              <a:gd name="connsiteY14" fmla="*/ 1952216 h 1961617"/>
              <a:gd name="connsiteX15" fmla="*/ 577255 w 2103393"/>
              <a:gd name="connsiteY15" fmla="*/ 375858 h 1961617"/>
              <a:gd name="connsiteX16" fmla="*/ 807257 w 2103393"/>
              <a:gd name="connsiteY16" fmla="*/ 611470 h 1961617"/>
              <a:gd name="connsiteX17" fmla="*/ 969942 w 2103393"/>
              <a:gd name="connsiteY17" fmla="*/ 499274 h 1961617"/>
              <a:gd name="connsiteX18" fmla="*/ 947503 w 2103393"/>
              <a:gd name="connsiteY18" fmla="*/ 0 h 1961617"/>
              <a:gd name="connsiteX0" fmla="*/ 947503 w 2103393"/>
              <a:gd name="connsiteY0" fmla="*/ 0 h 1961617"/>
              <a:gd name="connsiteX1" fmla="*/ 947503 w 2103393"/>
              <a:gd name="connsiteY1" fmla="*/ 0 h 1961617"/>
              <a:gd name="connsiteX2" fmla="*/ 1183115 w 2103393"/>
              <a:gd name="connsiteY2" fmla="*/ 5610 h 1961617"/>
              <a:gd name="connsiteX3" fmla="*/ 1177505 w 2103393"/>
              <a:gd name="connsiteY3" fmla="*/ 493664 h 1961617"/>
              <a:gd name="connsiteX4" fmla="*/ 1312141 w 2103393"/>
              <a:gd name="connsiteY4" fmla="*/ 572201 h 1961617"/>
              <a:gd name="connsiteX5" fmla="*/ 1508484 w 2103393"/>
              <a:gd name="connsiteY5" fmla="*/ 375858 h 1961617"/>
              <a:gd name="connsiteX6" fmla="*/ 2058246 w 2103393"/>
              <a:gd name="connsiteY6" fmla="*/ 1924167 h 1961617"/>
              <a:gd name="connsiteX7" fmla="*/ 1244822 w 2103393"/>
              <a:gd name="connsiteY7" fmla="*/ 1514649 h 1961617"/>
              <a:gd name="connsiteX8" fmla="*/ 1205554 w 2103393"/>
              <a:gd name="connsiteY8" fmla="*/ 1200502 h 1961617"/>
              <a:gd name="connsiteX9" fmla="*/ 1244823 w 2103393"/>
              <a:gd name="connsiteY9" fmla="*/ 757325 h 1961617"/>
              <a:gd name="connsiteX10" fmla="*/ 1076528 w 2103393"/>
              <a:gd name="connsiteY10" fmla="*/ 611470 h 1961617"/>
              <a:gd name="connsiteX11" fmla="*/ 885795 w 2103393"/>
              <a:gd name="connsiteY11" fmla="*/ 751715 h 1961617"/>
              <a:gd name="connsiteX12" fmla="*/ 919453 w 2103393"/>
              <a:gd name="connsiteY12" fmla="*/ 1189281 h 1961617"/>
              <a:gd name="connsiteX13" fmla="*/ 891405 w 2103393"/>
              <a:gd name="connsiteY13" fmla="*/ 1509040 h 1961617"/>
              <a:gd name="connsiteX14" fmla="*/ 89201 w 2103393"/>
              <a:gd name="connsiteY14" fmla="*/ 1952216 h 1961617"/>
              <a:gd name="connsiteX15" fmla="*/ 577255 w 2103393"/>
              <a:gd name="connsiteY15" fmla="*/ 375858 h 1961617"/>
              <a:gd name="connsiteX16" fmla="*/ 807257 w 2103393"/>
              <a:gd name="connsiteY16" fmla="*/ 611470 h 1961617"/>
              <a:gd name="connsiteX17" fmla="*/ 969942 w 2103393"/>
              <a:gd name="connsiteY17" fmla="*/ 499274 h 1961617"/>
              <a:gd name="connsiteX18" fmla="*/ 947503 w 2103393"/>
              <a:gd name="connsiteY18" fmla="*/ 0 h 1961617"/>
              <a:gd name="connsiteX0" fmla="*/ 947503 w 2103393"/>
              <a:gd name="connsiteY0" fmla="*/ 0 h 1963064"/>
              <a:gd name="connsiteX1" fmla="*/ 947503 w 2103393"/>
              <a:gd name="connsiteY1" fmla="*/ 0 h 1963064"/>
              <a:gd name="connsiteX2" fmla="*/ 1183115 w 2103393"/>
              <a:gd name="connsiteY2" fmla="*/ 5610 h 1963064"/>
              <a:gd name="connsiteX3" fmla="*/ 1177505 w 2103393"/>
              <a:gd name="connsiteY3" fmla="*/ 493664 h 1963064"/>
              <a:gd name="connsiteX4" fmla="*/ 1312141 w 2103393"/>
              <a:gd name="connsiteY4" fmla="*/ 572201 h 1963064"/>
              <a:gd name="connsiteX5" fmla="*/ 1508484 w 2103393"/>
              <a:gd name="connsiteY5" fmla="*/ 375858 h 1963064"/>
              <a:gd name="connsiteX6" fmla="*/ 2058246 w 2103393"/>
              <a:gd name="connsiteY6" fmla="*/ 1924167 h 1963064"/>
              <a:gd name="connsiteX7" fmla="*/ 1244822 w 2103393"/>
              <a:gd name="connsiteY7" fmla="*/ 1514649 h 1963064"/>
              <a:gd name="connsiteX8" fmla="*/ 1205554 w 2103393"/>
              <a:gd name="connsiteY8" fmla="*/ 1200502 h 1963064"/>
              <a:gd name="connsiteX9" fmla="*/ 1244823 w 2103393"/>
              <a:gd name="connsiteY9" fmla="*/ 757325 h 1963064"/>
              <a:gd name="connsiteX10" fmla="*/ 1076528 w 2103393"/>
              <a:gd name="connsiteY10" fmla="*/ 611470 h 1963064"/>
              <a:gd name="connsiteX11" fmla="*/ 885795 w 2103393"/>
              <a:gd name="connsiteY11" fmla="*/ 751715 h 1963064"/>
              <a:gd name="connsiteX12" fmla="*/ 919453 w 2103393"/>
              <a:gd name="connsiteY12" fmla="*/ 1189281 h 1963064"/>
              <a:gd name="connsiteX13" fmla="*/ 891405 w 2103393"/>
              <a:gd name="connsiteY13" fmla="*/ 1509040 h 1963064"/>
              <a:gd name="connsiteX14" fmla="*/ 89201 w 2103393"/>
              <a:gd name="connsiteY14" fmla="*/ 1952216 h 1963064"/>
              <a:gd name="connsiteX15" fmla="*/ 577255 w 2103393"/>
              <a:gd name="connsiteY15" fmla="*/ 375858 h 1963064"/>
              <a:gd name="connsiteX16" fmla="*/ 807257 w 2103393"/>
              <a:gd name="connsiteY16" fmla="*/ 611470 h 1963064"/>
              <a:gd name="connsiteX17" fmla="*/ 969942 w 2103393"/>
              <a:gd name="connsiteY17" fmla="*/ 499274 h 1963064"/>
              <a:gd name="connsiteX18" fmla="*/ 947503 w 2103393"/>
              <a:gd name="connsiteY18" fmla="*/ 0 h 1963064"/>
              <a:gd name="connsiteX0" fmla="*/ 947503 w 2103393"/>
              <a:gd name="connsiteY0" fmla="*/ 0 h 1964995"/>
              <a:gd name="connsiteX1" fmla="*/ 947503 w 2103393"/>
              <a:gd name="connsiteY1" fmla="*/ 0 h 1964995"/>
              <a:gd name="connsiteX2" fmla="*/ 1183115 w 2103393"/>
              <a:gd name="connsiteY2" fmla="*/ 5610 h 1964995"/>
              <a:gd name="connsiteX3" fmla="*/ 1177505 w 2103393"/>
              <a:gd name="connsiteY3" fmla="*/ 493664 h 1964995"/>
              <a:gd name="connsiteX4" fmla="*/ 1312141 w 2103393"/>
              <a:gd name="connsiteY4" fmla="*/ 572201 h 1964995"/>
              <a:gd name="connsiteX5" fmla="*/ 1508484 w 2103393"/>
              <a:gd name="connsiteY5" fmla="*/ 375858 h 1964995"/>
              <a:gd name="connsiteX6" fmla="*/ 2058246 w 2103393"/>
              <a:gd name="connsiteY6" fmla="*/ 1924167 h 1964995"/>
              <a:gd name="connsiteX7" fmla="*/ 1244822 w 2103393"/>
              <a:gd name="connsiteY7" fmla="*/ 1514649 h 1964995"/>
              <a:gd name="connsiteX8" fmla="*/ 1205554 w 2103393"/>
              <a:gd name="connsiteY8" fmla="*/ 1200502 h 1964995"/>
              <a:gd name="connsiteX9" fmla="*/ 1244823 w 2103393"/>
              <a:gd name="connsiteY9" fmla="*/ 757325 h 1964995"/>
              <a:gd name="connsiteX10" fmla="*/ 1076528 w 2103393"/>
              <a:gd name="connsiteY10" fmla="*/ 611470 h 1964995"/>
              <a:gd name="connsiteX11" fmla="*/ 885795 w 2103393"/>
              <a:gd name="connsiteY11" fmla="*/ 751715 h 1964995"/>
              <a:gd name="connsiteX12" fmla="*/ 919453 w 2103393"/>
              <a:gd name="connsiteY12" fmla="*/ 1189281 h 1964995"/>
              <a:gd name="connsiteX13" fmla="*/ 891405 w 2103393"/>
              <a:gd name="connsiteY13" fmla="*/ 1509040 h 1964995"/>
              <a:gd name="connsiteX14" fmla="*/ 89201 w 2103393"/>
              <a:gd name="connsiteY14" fmla="*/ 1952216 h 1964995"/>
              <a:gd name="connsiteX15" fmla="*/ 577255 w 2103393"/>
              <a:gd name="connsiteY15" fmla="*/ 375858 h 1964995"/>
              <a:gd name="connsiteX16" fmla="*/ 807257 w 2103393"/>
              <a:gd name="connsiteY16" fmla="*/ 611470 h 1964995"/>
              <a:gd name="connsiteX17" fmla="*/ 969942 w 2103393"/>
              <a:gd name="connsiteY17" fmla="*/ 499274 h 1964995"/>
              <a:gd name="connsiteX18" fmla="*/ 947503 w 2103393"/>
              <a:gd name="connsiteY18" fmla="*/ 0 h 1964995"/>
              <a:gd name="connsiteX0" fmla="*/ 947503 w 2103393"/>
              <a:gd name="connsiteY0" fmla="*/ 13781 h 1978776"/>
              <a:gd name="connsiteX1" fmla="*/ 947503 w 2103393"/>
              <a:gd name="connsiteY1" fmla="*/ 13781 h 1978776"/>
              <a:gd name="connsiteX2" fmla="*/ 1183115 w 2103393"/>
              <a:gd name="connsiteY2" fmla="*/ 19391 h 1978776"/>
              <a:gd name="connsiteX3" fmla="*/ 1177505 w 2103393"/>
              <a:gd name="connsiteY3" fmla="*/ 507445 h 1978776"/>
              <a:gd name="connsiteX4" fmla="*/ 1312141 w 2103393"/>
              <a:gd name="connsiteY4" fmla="*/ 585982 h 1978776"/>
              <a:gd name="connsiteX5" fmla="*/ 1508484 w 2103393"/>
              <a:gd name="connsiteY5" fmla="*/ 389639 h 1978776"/>
              <a:gd name="connsiteX6" fmla="*/ 2058246 w 2103393"/>
              <a:gd name="connsiteY6" fmla="*/ 1937948 h 1978776"/>
              <a:gd name="connsiteX7" fmla="*/ 1244822 w 2103393"/>
              <a:gd name="connsiteY7" fmla="*/ 1528430 h 1978776"/>
              <a:gd name="connsiteX8" fmla="*/ 1205554 w 2103393"/>
              <a:gd name="connsiteY8" fmla="*/ 1214283 h 1978776"/>
              <a:gd name="connsiteX9" fmla="*/ 1244823 w 2103393"/>
              <a:gd name="connsiteY9" fmla="*/ 771106 h 1978776"/>
              <a:gd name="connsiteX10" fmla="*/ 1076528 w 2103393"/>
              <a:gd name="connsiteY10" fmla="*/ 625251 h 1978776"/>
              <a:gd name="connsiteX11" fmla="*/ 885795 w 2103393"/>
              <a:gd name="connsiteY11" fmla="*/ 765496 h 1978776"/>
              <a:gd name="connsiteX12" fmla="*/ 919453 w 2103393"/>
              <a:gd name="connsiteY12" fmla="*/ 1203062 h 1978776"/>
              <a:gd name="connsiteX13" fmla="*/ 891405 w 2103393"/>
              <a:gd name="connsiteY13" fmla="*/ 1522821 h 1978776"/>
              <a:gd name="connsiteX14" fmla="*/ 89201 w 2103393"/>
              <a:gd name="connsiteY14" fmla="*/ 1965997 h 1978776"/>
              <a:gd name="connsiteX15" fmla="*/ 577255 w 2103393"/>
              <a:gd name="connsiteY15" fmla="*/ 389639 h 1978776"/>
              <a:gd name="connsiteX16" fmla="*/ 807257 w 2103393"/>
              <a:gd name="connsiteY16" fmla="*/ 625251 h 1978776"/>
              <a:gd name="connsiteX17" fmla="*/ 969942 w 2103393"/>
              <a:gd name="connsiteY17" fmla="*/ 513055 h 1978776"/>
              <a:gd name="connsiteX18" fmla="*/ 947503 w 2103393"/>
              <a:gd name="connsiteY18" fmla="*/ 13781 h 1978776"/>
              <a:gd name="connsiteX0" fmla="*/ 964333 w 2103393"/>
              <a:gd name="connsiteY0" fmla="*/ 55026 h 1980752"/>
              <a:gd name="connsiteX1" fmla="*/ 947503 w 2103393"/>
              <a:gd name="connsiteY1" fmla="*/ 15757 h 1980752"/>
              <a:gd name="connsiteX2" fmla="*/ 1183115 w 2103393"/>
              <a:gd name="connsiteY2" fmla="*/ 21367 h 1980752"/>
              <a:gd name="connsiteX3" fmla="*/ 1177505 w 2103393"/>
              <a:gd name="connsiteY3" fmla="*/ 509421 h 1980752"/>
              <a:gd name="connsiteX4" fmla="*/ 1312141 w 2103393"/>
              <a:gd name="connsiteY4" fmla="*/ 587958 h 1980752"/>
              <a:gd name="connsiteX5" fmla="*/ 1508484 w 2103393"/>
              <a:gd name="connsiteY5" fmla="*/ 391615 h 1980752"/>
              <a:gd name="connsiteX6" fmla="*/ 2058246 w 2103393"/>
              <a:gd name="connsiteY6" fmla="*/ 1939924 h 1980752"/>
              <a:gd name="connsiteX7" fmla="*/ 1244822 w 2103393"/>
              <a:gd name="connsiteY7" fmla="*/ 1530406 h 1980752"/>
              <a:gd name="connsiteX8" fmla="*/ 1205554 w 2103393"/>
              <a:gd name="connsiteY8" fmla="*/ 1216259 h 1980752"/>
              <a:gd name="connsiteX9" fmla="*/ 1244823 w 2103393"/>
              <a:gd name="connsiteY9" fmla="*/ 773082 h 1980752"/>
              <a:gd name="connsiteX10" fmla="*/ 1076528 w 2103393"/>
              <a:gd name="connsiteY10" fmla="*/ 627227 h 1980752"/>
              <a:gd name="connsiteX11" fmla="*/ 885795 w 2103393"/>
              <a:gd name="connsiteY11" fmla="*/ 767472 h 1980752"/>
              <a:gd name="connsiteX12" fmla="*/ 919453 w 2103393"/>
              <a:gd name="connsiteY12" fmla="*/ 1205038 h 1980752"/>
              <a:gd name="connsiteX13" fmla="*/ 891405 w 2103393"/>
              <a:gd name="connsiteY13" fmla="*/ 1524797 h 1980752"/>
              <a:gd name="connsiteX14" fmla="*/ 89201 w 2103393"/>
              <a:gd name="connsiteY14" fmla="*/ 1967973 h 1980752"/>
              <a:gd name="connsiteX15" fmla="*/ 577255 w 2103393"/>
              <a:gd name="connsiteY15" fmla="*/ 391615 h 1980752"/>
              <a:gd name="connsiteX16" fmla="*/ 807257 w 2103393"/>
              <a:gd name="connsiteY16" fmla="*/ 627227 h 1980752"/>
              <a:gd name="connsiteX17" fmla="*/ 969942 w 2103393"/>
              <a:gd name="connsiteY17" fmla="*/ 515031 h 1980752"/>
              <a:gd name="connsiteX18" fmla="*/ 964333 w 2103393"/>
              <a:gd name="connsiteY18" fmla="*/ 55026 h 1980752"/>
              <a:gd name="connsiteX0" fmla="*/ 913845 w 2103393"/>
              <a:gd name="connsiteY0" fmla="*/ 72662 h 1981559"/>
              <a:gd name="connsiteX1" fmla="*/ 947503 w 2103393"/>
              <a:gd name="connsiteY1" fmla="*/ 16564 h 1981559"/>
              <a:gd name="connsiteX2" fmla="*/ 1183115 w 2103393"/>
              <a:gd name="connsiteY2" fmla="*/ 22174 h 1981559"/>
              <a:gd name="connsiteX3" fmla="*/ 1177505 w 2103393"/>
              <a:gd name="connsiteY3" fmla="*/ 510228 h 1981559"/>
              <a:gd name="connsiteX4" fmla="*/ 1312141 w 2103393"/>
              <a:gd name="connsiteY4" fmla="*/ 588765 h 1981559"/>
              <a:gd name="connsiteX5" fmla="*/ 1508484 w 2103393"/>
              <a:gd name="connsiteY5" fmla="*/ 392422 h 1981559"/>
              <a:gd name="connsiteX6" fmla="*/ 2058246 w 2103393"/>
              <a:gd name="connsiteY6" fmla="*/ 1940731 h 1981559"/>
              <a:gd name="connsiteX7" fmla="*/ 1244822 w 2103393"/>
              <a:gd name="connsiteY7" fmla="*/ 1531213 h 1981559"/>
              <a:gd name="connsiteX8" fmla="*/ 1205554 w 2103393"/>
              <a:gd name="connsiteY8" fmla="*/ 1217066 h 1981559"/>
              <a:gd name="connsiteX9" fmla="*/ 1244823 w 2103393"/>
              <a:gd name="connsiteY9" fmla="*/ 773889 h 1981559"/>
              <a:gd name="connsiteX10" fmla="*/ 1076528 w 2103393"/>
              <a:gd name="connsiteY10" fmla="*/ 628034 h 1981559"/>
              <a:gd name="connsiteX11" fmla="*/ 885795 w 2103393"/>
              <a:gd name="connsiteY11" fmla="*/ 768279 h 1981559"/>
              <a:gd name="connsiteX12" fmla="*/ 919453 w 2103393"/>
              <a:gd name="connsiteY12" fmla="*/ 1205845 h 1981559"/>
              <a:gd name="connsiteX13" fmla="*/ 891405 w 2103393"/>
              <a:gd name="connsiteY13" fmla="*/ 1525604 h 1981559"/>
              <a:gd name="connsiteX14" fmla="*/ 89201 w 2103393"/>
              <a:gd name="connsiteY14" fmla="*/ 1968780 h 1981559"/>
              <a:gd name="connsiteX15" fmla="*/ 577255 w 2103393"/>
              <a:gd name="connsiteY15" fmla="*/ 392422 h 1981559"/>
              <a:gd name="connsiteX16" fmla="*/ 807257 w 2103393"/>
              <a:gd name="connsiteY16" fmla="*/ 628034 h 1981559"/>
              <a:gd name="connsiteX17" fmla="*/ 969942 w 2103393"/>
              <a:gd name="connsiteY17" fmla="*/ 515838 h 1981559"/>
              <a:gd name="connsiteX18" fmla="*/ 913845 w 2103393"/>
              <a:gd name="connsiteY18" fmla="*/ 72662 h 1981559"/>
              <a:gd name="connsiteX0" fmla="*/ 913845 w 2103393"/>
              <a:gd name="connsiteY0" fmla="*/ 103017 h 2011914"/>
              <a:gd name="connsiteX1" fmla="*/ 1003601 w 2103393"/>
              <a:gd name="connsiteY1" fmla="*/ 2040 h 2011914"/>
              <a:gd name="connsiteX2" fmla="*/ 1183115 w 2103393"/>
              <a:gd name="connsiteY2" fmla="*/ 52529 h 2011914"/>
              <a:gd name="connsiteX3" fmla="*/ 1177505 w 2103393"/>
              <a:gd name="connsiteY3" fmla="*/ 540583 h 2011914"/>
              <a:gd name="connsiteX4" fmla="*/ 1312141 w 2103393"/>
              <a:gd name="connsiteY4" fmla="*/ 619120 h 2011914"/>
              <a:gd name="connsiteX5" fmla="*/ 1508484 w 2103393"/>
              <a:gd name="connsiteY5" fmla="*/ 422777 h 2011914"/>
              <a:gd name="connsiteX6" fmla="*/ 2058246 w 2103393"/>
              <a:gd name="connsiteY6" fmla="*/ 1971086 h 2011914"/>
              <a:gd name="connsiteX7" fmla="*/ 1244822 w 2103393"/>
              <a:gd name="connsiteY7" fmla="*/ 1561568 h 2011914"/>
              <a:gd name="connsiteX8" fmla="*/ 1205554 w 2103393"/>
              <a:gd name="connsiteY8" fmla="*/ 1247421 h 2011914"/>
              <a:gd name="connsiteX9" fmla="*/ 1244823 w 2103393"/>
              <a:gd name="connsiteY9" fmla="*/ 804244 h 2011914"/>
              <a:gd name="connsiteX10" fmla="*/ 1076528 w 2103393"/>
              <a:gd name="connsiteY10" fmla="*/ 658389 h 2011914"/>
              <a:gd name="connsiteX11" fmla="*/ 885795 w 2103393"/>
              <a:gd name="connsiteY11" fmla="*/ 798634 h 2011914"/>
              <a:gd name="connsiteX12" fmla="*/ 919453 w 2103393"/>
              <a:gd name="connsiteY12" fmla="*/ 1236200 h 2011914"/>
              <a:gd name="connsiteX13" fmla="*/ 891405 w 2103393"/>
              <a:gd name="connsiteY13" fmla="*/ 1555959 h 2011914"/>
              <a:gd name="connsiteX14" fmla="*/ 89201 w 2103393"/>
              <a:gd name="connsiteY14" fmla="*/ 1999135 h 2011914"/>
              <a:gd name="connsiteX15" fmla="*/ 577255 w 2103393"/>
              <a:gd name="connsiteY15" fmla="*/ 422777 h 2011914"/>
              <a:gd name="connsiteX16" fmla="*/ 807257 w 2103393"/>
              <a:gd name="connsiteY16" fmla="*/ 658389 h 2011914"/>
              <a:gd name="connsiteX17" fmla="*/ 969942 w 2103393"/>
              <a:gd name="connsiteY17" fmla="*/ 546193 h 2011914"/>
              <a:gd name="connsiteX18" fmla="*/ 913845 w 2103393"/>
              <a:gd name="connsiteY18" fmla="*/ 103017 h 2011914"/>
              <a:gd name="connsiteX0" fmla="*/ 930675 w 2103393"/>
              <a:gd name="connsiteY0" fmla="*/ 67702 h 2010258"/>
              <a:gd name="connsiteX1" fmla="*/ 1003601 w 2103393"/>
              <a:gd name="connsiteY1" fmla="*/ 384 h 2010258"/>
              <a:gd name="connsiteX2" fmla="*/ 1183115 w 2103393"/>
              <a:gd name="connsiteY2" fmla="*/ 50873 h 2010258"/>
              <a:gd name="connsiteX3" fmla="*/ 1177505 w 2103393"/>
              <a:gd name="connsiteY3" fmla="*/ 538927 h 2010258"/>
              <a:gd name="connsiteX4" fmla="*/ 1312141 w 2103393"/>
              <a:gd name="connsiteY4" fmla="*/ 617464 h 2010258"/>
              <a:gd name="connsiteX5" fmla="*/ 1508484 w 2103393"/>
              <a:gd name="connsiteY5" fmla="*/ 421121 h 2010258"/>
              <a:gd name="connsiteX6" fmla="*/ 2058246 w 2103393"/>
              <a:gd name="connsiteY6" fmla="*/ 1969430 h 2010258"/>
              <a:gd name="connsiteX7" fmla="*/ 1244822 w 2103393"/>
              <a:gd name="connsiteY7" fmla="*/ 1559912 h 2010258"/>
              <a:gd name="connsiteX8" fmla="*/ 1205554 w 2103393"/>
              <a:gd name="connsiteY8" fmla="*/ 1245765 h 2010258"/>
              <a:gd name="connsiteX9" fmla="*/ 1244823 w 2103393"/>
              <a:gd name="connsiteY9" fmla="*/ 802588 h 2010258"/>
              <a:gd name="connsiteX10" fmla="*/ 1076528 w 2103393"/>
              <a:gd name="connsiteY10" fmla="*/ 656733 h 2010258"/>
              <a:gd name="connsiteX11" fmla="*/ 885795 w 2103393"/>
              <a:gd name="connsiteY11" fmla="*/ 796978 h 2010258"/>
              <a:gd name="connsiteX12" fmla="*/ 919453 w 2103393"/>
              <a:gd name="connsiteY12" fmla="*/ 1234544 h 2010258"/>
              <a:gd name="connsiteX13" fmla="*/ 891405 w 2103393"/>
              <a:gd name="connsiteY13" fmla="*/ 1554303 h 2010258"/>
              <a:gd name="connsiteX14" fmla="*/ 89201 w 2103393"/>
              <a:gd name="connsiteY14" fmla="*/ 1997479 h 2010258"/>
              <a:gd name="connsiteX15" fmla="*/ 577255 w 2103393"/>
              <a:gd name="connsiteY15" fmla="*/ 421121 h 2010258"/>
              <a:gd name="connsiteX16" fmla="*/ 807257 w 2103393"/>
              <a:gd name="connsiteY16" fmla="*/ 656733 h 2010258"/>
              <a:gd name="connsiteX17" fmla="*/ 969942 w 2103393"/>
              <a:gd name="connsiteY17" fmla="*/ 544537 h 2010258"/>
              <a:gd name="connsiteX18" fmla="*/ 930675 w 2103393"/>
              <a:gd name="connsiteY18" fmla="*/ 67702 h 2010258"/>
              <a:gd name="connsiteX0" fmla="*/ 930675 w 2103393"/>
              <a:gd name="connsiteY0" fmla="*/ 69239 h 2011795"/>
              <a:gd name="connsiteX1" fmla="*/ 1183115 w 2103393"/>
              <a:gd name="connsiteY1" fmla="*/ 52410 h 2011795"/>
              <a:gd name="connsiteX2" fmla="*/ 1177505 w 2103393"/>
              <a:gd name="connsiteY2" fmla="*/ 540464 h 2011795"/>
              <a:gd name="connsiteX3" fmla="*/ 1312141 w 2103393"/>
              <a:gd name="connsiteY3" fmla="*/ 619001 h 2011795"/>
              <a:gd name="connsiteX4" fmla="*/ 1508484 w 2103393"/>
              <a:gd name="connsiteY4" fmla="*/ 422658 h 2011795"/>
              <a:gd name="connsiteX5" fmla="*/ 2058246 w 2103393"/>
              <a:gd name="connsiteY5" fmla="*/ 1970967 h 2011795"/>
              <a:gd name="connsiteX6" fmla="*/ 1244822 w 2103393"/>
              <a:gd name="connsiteY6" fmla="*/ 1561449 h 2011795"/>
              <a:gd name="connsiteX7" fmla="*/ 1205554 w 2103393"/>
              <a:gd name="connsiteY7" fmla="*/ 1247302 h 2011795"/>
              <a:gd name="connsiteX8" fmla="*/ 1244823 w 2103393"/>
              <a:gd name="connsiteY8" fmla="*/ 804125 h 2011795"/>
              <a:gd name="connsiteX9" fmla="*/ 1076528 w 2103393"/>
              <a:gd name="connsiteY9" fmla="*/ 658270 h 2011795"/>
              <a:gd name="connsiteX10" fmla="*/ 885795 w 2103393"/>
              <a:gd name="connsiteY10" fmla="*/ 798515 h 2011795"/>
              <a:gd name="connsiteX11" fmla="*/ 919453 w 2103393"/>
              <a:gd name="connsiteY11" fmla="*/ 1236081 h 2011795"/>
              <a:gd name="connsiteX12" fmla="*/ 891405 w 2103393"/>
              <a:gd name="connsiteY12" fmla="*/ 1555840 h 2011795"/>
              <a:gd name="connsiteX13" fmla="*/ 89201 w 2103393"/>
              <a:gd name="connsiteY13" fmla="*/ 1999016 h 2011795"/>
              <a:gd name="connsiteX14" fmla="*/ 577255 w 2103393"/>
              <a:gd name="connsiteY14" fmla="*/ 422658 h 2011795"/>
              <a:gd name="connsiteX15" fmla="*/ 807257 w 2103393"/>
              <a:gd name="connsiteY15" fmla="*/ 658270 h 2011795"/>
              <a:gd name="connsiteX16" fmla="*/ 969942 w 2103393"/>
              <a:gd name="connsiteY16" fmla="*/ 546074 h 2011795"/>
              <a:gd name="connsiteX17" fmla="*/ 930675 w 2103393"/>
              <a:gd name="connsiteY17" fmla="*/ 69239 h 2011795"/>
              <a:gd name="connsiteX0" fmla="*/ 930675 w 2103393"/>
              <a:gd name="connsiteY0" fmla="*/ 63795 h 2006351"/>
              <a:gd name="connsiteX1" fmla="*/ 1183115 w 2103393"/>
              <a:gd name="connsiteY1" fmla="*/ 46966 h 2006351"/>
              <a:gd name="connsiteX2" fmla="*/ 1177505 w 2103393"/>
              <a:gd name="connsiteY2" fmla="*/ 535020 h 2006351"/>
              <a:gd name="connsiteX3" fmla="*/ 1312141 w 2103393"/>
              <a:gd name="connsiteY3" fmla="*/ 613557 h 2006351"/>
              <a:gd name="connsiteX4" fmla="*/ 1508484 w 2103393"/>
              <a:gd name="connsiteY4" fmla="*/ 417214 h 2006351"/>
              <a:gd name="connsiteX5" fmla="*/ 2058246 w 2103393"/>
              <a:gd name="connsiteY5" fmla="*/ 1965523 h 2006351"/>
              <a:gd name="connsiteX6" fmla="*/ 1244822 w 2103393"/>
              <a:gd name="connsiteY6" fmla="*/ 1556005 h 2006351"/>
              <a:gd name="connsiteX7" fmla="*/ 1205554 w 2103393"/>
              <a:gd name="connsiteY7" fmla="*/ 1241858 h 2006351"/>
              <a:gd name="connsiteX8" fmla="*/ 1244823 w 2103393"/>
              <a:gd name="connsiteY8" fmla="*/ 798681 h 2006351"/>
              <a:gd name="connsiteX9" fmla="*/ 1076528 w 2103393"/>
              <a:gd name="connsiteY9" fmla="*/ 652826 h 2006351"/>
              <a:gd name="connsiteX10" fmla="*/ 885795 w 2103393"/>
              <a:gd name="connsiteY10" fmla="*/ 793071 h 2006351"/>
              <a:gd name="connsiteX11" fmla="*/ 919453 w 2103393"/>
              <a:gd name="connsiteY11" fmla="*/ 1230637 h 2006351"/>
              <a:gd name="connsiteX12" fmla="*/ 891405 w 2103393"/>
              <a:gd name="connsiteY12" fmla="*/ 1550396 h 2006351"/>
              <a:gd name="connsiteX13" fmla="*/ 89201 w 2103393"/>
              <a:gd name="connsiteY13" fmla="*/ 1993572 h 2006351"/>
              <a:gd name="connsiteX14" fmla="*/ 577255 w 2103393"/>
              <a:gd name="connsiteY14" fmla="*/ 417214 h 2006351"/>
              <a:gd name="connsiteX15" fmla="*/ 807257 w 2103393"/>
              <a:gd name="connsiteY15" fmla="*/ 652826 h 2006351"/>
              <a:gd name="connsiteX16" fmla="*/ 969942 w 2103393"/>
              <a:gd name="connsiteY16" fmla="*/ 540630 h 2006351"/>
              <a:gd name="connsiteX17" fmla="*/ 930675 w 2103393"/>
              <a:gd name="connsiteY17" fmla="*/ 63795 h 2006351"/>
              <a:gd name="connsiteX0" fmla="*/ 930675 w 2103393"/>
              <a:gd name="connsiteY0" fmla="*/ 51191 h 2016186"/>
              <a:gd name="connsiteX1" fmla="*/ 1183115 w 2103393"/>
              <a:gd name="connsiteY1" fmla="*/ 56801 h 2016186"/>
              <a:gd name="connsiteX2" fmla="*/ 1177505 w 2103393"/>
              <a:gd name="connsiteY2" fmla="*/ 544855 h 2016186"/>
              <a:gd name="connsiteX3" fmla="*/ 1312141 w 2103393"/>
              <a:gd name="connsiteY3" fmla="*/ 623392 h 2016186"/>
              <a:gd name="connsiteX4" fmla="*/ 1508484 w 2103393"/>
              <a:gd name="connsiteY4" fmla="*/ 427049 h 2016186"/>
              <a:gd name="connsiteX5" fmla="*/ 2058246 w 2103393"/>
              <a:gd name="connsiteY5" fmla="*/ 1975358 h 2016186"/>
              <a:gd name="connsiteX6" fmla="*/ 1244822 w 2103393"/>
              <a:gd name="connsiteY6" fmla="*/ 1565840 h 2016186"/>
              <a:gd name="connsiteX7" fmla="*/ 1205554 w 2103393"/>
              <a:gd name="connsiteY7" fmla="*/ 1251693 h 2016186"/>
              <a:gd name="connsiteX8" fmla="*/ 1244823 w 2103393"/>
              <a:gd name="connsiteY8" fmla="*/ 808516 h 2016186"/>
              <a:gd name="connsiteX9" fmla="*/ 1076528 w 2103393"/>
              <a:gd name="connsiteY9" fmla="*/ 662661 h 2016186"/>
              <a:gd name="connsiteX10" fmla="*/ 885795 w 2103393"/>
              <a:gd name="connsiteY10" fmla="*/ 802906 h 2016186"/>
              <a:gd name="connsiteX11" fmla="*/ 919453 w 2103393"/>
              <a:gd name="connsiteY11" fmla="*/ 1240472 h 2016186"/>
              <a:gd name="connsiteX12" fmla="*/ 891405 w 2103393"/>
              <a:gd name="connsiteY12" fmla="*/ 1560231 h 2016186"/>
              <a:gd name="connsiteX13" fmla="*/ 89201 w 2103393"/>
              <a:gd name="connsiteY13" fmla="*/ 2003407 h 2016186"/>
              <a:gd name="connsiteX14" fmla="*/ 577255 w 2103393"/>
              <a:gd name="connsiteY14" fmla="*/ 427049 h 2016186"/>
              <a:gd name="connsiteX15" fmla="*/ 807257 w 2103393"/>
              <a:gd name="connsiteY15" fmla="*/ 662661 h 2016186"/>
              <a:gd name="connsiteX16" fmla="*/ 969942 w 2103393"/>
              <a:gd name="connsiteY16" fmla="*/ 550465 h 2016186"/>
              <a:gd name="connsiteX17" fmla="*/ 930675 w 2103393"/>
              <a:gd name="connsiteY17" fmla="*/ 51191 h 2016186"/>
              <a:gd name="connsiteX0" fmla="*/ 930675 w 2103393"/>
              <a:gd name="connsiteY0" fmla="*/ 47103 h 2012098"/>
              <a:gd name="connsiteX1" fmla="*/ 1183115 w 2103393"/>
              <a:gd name="connsiteY1" fmla="*/ 52713 h 2012098"/>
              <a:gd name="connsiteX2" fmla="*/ 1177505 w 2103393"/>
              <a:gd name="connsiteY2" fmla="*/ 540767 h 2012098"/>
              <a:gd name="connsiteX3" fmla="*/ 1312141 w 2103393"/>
              <a:gd name="connsiteY3" fmla="*/ 619304 h 2012098"/>
              <a:gd name="connsiteX4" fmla="*/ 1508484 w 2103393"/>
              <a:gd name="connsiteY4" fmla="*/ 422961 h 2012098"/>
              <a:gd name="connsiteX5" fmla="*/ 2058246 w 2103393"/>
              <a:gd name="connsiteY5" fmla="*/ 1971270 h 2012098"/>
              <a:gd name="connsiteX6" fmla="*/ 1244822 w 2103393"/>
              <a:gd name="connsiteY6" fmla="*/ 1561752 h 2012098"/>
              <a:gd name="connsiteX7" fmla="*/ 1205554 w 2103393"/>
              <a:gd name="connsiteY7" fmla="*/ 1247605 h 2012098"/>
              <a:gd name="connsiteX8" fmla="*/ 1244823 w 2103393"/>
              <a:gd name="connsiteY8" fmla="*/ 804428 h 2012098"/>
              <a:gd name="connsiteX9" fmla="*/ 1076528 w 2103393"/>
              <a:gd name="connsiteY9" fmla="*/ 658573 h 2012098"/>
              <a:gd name="connsiteX10" fmla="*/ 885795 w 2103393"/>
              <a:gd name="connsiteY10" fmla="*/ 798818 h 2012098"/>
              <a:gd name="connsiteX11" fmla="*/ 919453 w 2103393"/>
              <a:gd name="connsiteY11" fmla="*/ 1236384 h 2012098"/>
              <a:gd name="connsiteX12" fmla="*/ 891405 w 2103393"/>
              <a:gd name="connsiteY12" fmla="*/ 1556143 h 2012098"/>
              <a:gd name="connsiteX13" fmla="*/ 89201 w 2103393"/>
              <a:gd name="connsiteY13" fmla="*/ 1999319 h 2012098"/>
              <a:gd name="connsiteX14" fmla="*/ 577255 w 2103393"/>
              <a:gd name="connsiteY14" fmla="*/ 422961 h 2012098"/>
              <a:gd name="connsiteX15" fmla="*/ 807257 w 2103393"/>
              <a:gd name="connsiteY15" fmla="*/ 658573 h 2012098"/>
              <a:gd name="connsiteX16" fmla="*/ 969942 w 2103393"/>
              <a:gd name="connsiteY16" fmla="*/ 546377 h 2012098"/>
              <a:gd name="connsiteX17" fmla="*/ 930675 w 2103393"/>
              <a:gd name="connsiteY17" fmla="*/ 47103 h 2012098"/>
              <a:gd name="connsiteX0" fmla="*/ 930675 w 2103393"/>
              <a:gd name="connsiteY0" fmla="*/ 47103 h 2012098"/>
              <a:gd name="connsiteX1" fmla="*/ 1183115 w 2103393"/>
              <a:gd name="connsiteY1" fmla="*/ 52713 h 2012098"/>
              <a:gd name="connsiteX2" fmla="*/ 1177505 w 2103393"/>
              <a:gd name="connsiteY2" fmla="*/ 540767 h 2012098"/>
              <a:gd name="connsiteX3" fmla="*/ 1312141 w 2103393"/>
              <a:gd name="connsiteY3" fmla="*/ 619304 h 2012098"/>
              <a:gd name="connsiteX4" fmla="*/ 1508484 w 2103393"/>
              <a:gd name="connsiteY4" fmla="*/ 422961 h 2012098"/>
              <a:gd name="connsiteX5" fmla="*/ 2058246 w 2103393"/>
              <a:gd name="connsiteY5" fmla="*/ 1971270 h 2012098"/>
              <a:gd name="connsiteX6" fmla="*/ 1244822 w 2103393"/>
              <a:gd name="connsiteY6" fmla="*/ 1561752 h 2012098"/>
              <a:gd name="connsiteX7" fmla="*/ 1205554 w 2103393"/>
              <a:gd name="connsiteY7" fmla="*/ 1247605 h 2012098"/>
              <a:gd name="connsiteX8" fmla="*/ 1244823 w 2103393"/>
              <a:gd name="connsiteY8" fmla="*/ 804428 h 2012098"/>
              <a:gd name="connsiteX9" fmla="*/ 1076528 w 2103393"/>
              <a:gd name="connsiteY9" fmla="*/ 658573 h 2012098"/>
              <a:gd name="connsiteX10" fmla="*/ 885795 w 2103393"/>
              <a:gd name="connsiteY10" fmla="*/ 798818 h 2012098"/>
              <a:gd name="connsiteX11" fmla="*/ 919453 w 2103393"/>
              <a:gd name="connsiteY11" fmla="*/ 1236384 h 2012098"/>
              <a:gd name="connsiteX12" fmla="*/ 891405 w 2103393"/>
              <a:gd name="connsiteY12" fmla="*/ 1556143 h 2012098"/>
              <a:gd name="connsiteX13" fmla="*/ 89201 w 2103393"/>
              <a:gd name="connsiteY13" fmla="*/ 1999319 h 2012098"/>
              <a:gd name="connsiteX14" fmla="*/ 577255 w 2103393"/>
              <a:gd name="connsiteY14" fmla="*/ 422961 h 2012098"/>
              <a:gd name="connsiteX15" fmla="*/ 807257 w 2103393"/>
              <a:gd name="connsiteY15" fmla="*/ 658573 h 2012098"/>
              <a:gd name="connsiteX16" fmla="*/ 969942 w 2103393"/>
              <a:gd name="connsiteY16" fmla="*/ 546377 h 2012098"/>
              <a:gd name="connsiteX17" fmla="*/ 930675 w 2103393"/>
              <a:gd name="connsiteY17" fmla="*/ 47103 h 2012098"/>
              <a:gd name="connsiteX0" fmla="*/ 930675 w 2103393"/>
              <a:gd name="connsiteY0" fmla="*/ 24191 h 2051098"/>
              <a:gd name="connsiteX1" fmla="*/ 1183115 w 2103393"/>
              <a:gd name="connsiteY1" fmla="*/ 91713 h 2051098"/>
              <a:gd name="connsiteX2" fmla="*/ 1177505 w 2103393"/>
              <a:gd name="connsiteY2" fmla="*/ 579767 h 2051098"/>
              <a:gd name="connsiteX3" fmla="*/ 1312141 w 2103393"/>
              <a:gd name="connsiteY3" fmla="*/ 658304 h 2051098"/>
              <a:gd name="connsiteX4" fmla="*/ 1508484 w 2103393"/>
              <a:gd name="connsiteY4" fmla="*/ 461961 h 2051098"/>
              <a:gd name="connsiteX5" fmla="*/ 2058246 w 2103393"/>
              <a:gd name="connsiteY5" fmla="*/ 2010270 h 2051098"/>
              <a:gd name="connsiteX6" fmla="*/ 1244822 w 2103393"/>
              <a:gd name="connsiteY6" fmla="*/ 1600752 h 2051098"/>
              <a:gd name="connsiteX7" fmla="*/ 1205554 w 2103393"/>
              <a:gd name="connsiteY7" fmla="*/ 1286605 h 2051098"/>
              <a:gd name="connsiteX8" fmla="*/ 1244823 w 2103393"/>
              <a:gd name="connsiteY8" fmla="*/ 843428 h 2051098"/>
              <a:gd name="connsiteX9" fmla="*/ 1076528 w 2103393"/>
              <a:gd name="connsiteY9" fmla="*/ 697573 h 2051098"/>
              <a:gd name="connsiteX10" fmla="*/ 885795 w 2103393"/>
              <a:gd name="connsiteY10" fmla="*/ 837818 h 2051098"/>
              <a:gd name="connsiteX11" fmla="*/ 919453 w 2103393"/>
              <a:gd name="connsiteY11" fmla="*/ 1275384 h 2051098"/>
              <a:gd name="connsiteX12" fmla="*/ 891405 w 2103393"/>
              <a:gd name="connsiteY12" fmla="*/ 1595143 h 2051098"/>
              <a:gd name="connsiteX13" fmla="*/ 89201 w 2103393"/>
              <a:gd name="connsiteY13" fmla="*/ 2038319 h 2051098"/>
              <a:gd name="connsiteX14" fmla="*/ 577255 w 2103393"/>
              <a:gd name="connsiteY14" fmla="*/ 461961 h 2051098"/>
              <a:gd name="connsiteX15" fmla="*/ 807257 w 2103393"/>
              <a:gd name="connsiteY15" fmla="*/ 697573 h 2051098"/>
              <a:gd name="connsiteX16" fmla="*/ 969942 w 2103393"/>
              <a:gd name="connsiteY16" fmla="*/ 585377 h 2051098"/>
              <a:gd name="connsiteX17" fmla="*/ 930675 w 2103393"/>
              <a:gd name="connsiteY17" fmla="*/ 24191 h 2051098"/>
              <a:gd name="connsiteX0" fmla="*/ 930675 w 2103393"/>
              <a:gd name="connsiteY0" fmla="*/ 51153 h 2078060"/>
              <a:gd name="connsiteX1" fmla="*/ 1190398 w 2103393"/>
              <a:gd name="connsiteY1" fmla="*/ 49480 h 2078060"/>
              <a:gd name="connsiteX2" fmla="*/ 1177505 w 2103393"/>
              <a:gd name="connsiteY2" fmla="*/ 606729 h 2078060"/>
              <a:gd name="connsiteX3" fmla="*/ 1312141 w 2103393"/>
              <a:gd name="connsiteY3" fmla="*/ 685266 h 2078060"/>
              <a:gd name="connsiteX4" fmla="*/ 1508484 w 2103393"/>
              <a:gd name="connsiteY4" fmla="*/ 488923 h 2078060"/>
              <a:gd name="connsiteX5" fmla="*/ 2058246 w 2103393"/>
              <a:gd name="connsiteY5" fmla="*/ 2037232 h 2078060"/>
              <a:gd name="connsiteX6" fmla="*/ 1244822 w 2103393"/>
              <a:gd name="connsiteY6" fmla="*/ 1627714 h 2078060"/>
              <a:gd name="connsiteX7" fmla="*/ 1205554 w 2103393"/>
              <a:gd name="connsiteY7" fmla="*/ 1313567 h 2078060"/>
              <a:gd name="connsiteX8" fmla="*/ 1244823 w 2103393"/>
              <a:gd name="connsiteY8" fmla="*/ 870390 h 2078060"/>
              <a:gd name="connsiteX9" fmla="*/ 1076528 w 2103393"/>
              <a:gd name="connsiteY9" fmla="*/ 724535 h 2078060"/>
              <a:gd name="connsiteX10" fmla="*/ 885795 w 2103393"/>
              <a:gd name="connsiteY10" fmla="*/ 864780 h 2078060"/>
              <a:gd name="connsiteX11" fmla="*/ 919453 w 2103393"/>
              <a:gd name="connsiteY11" fmla="*/ 1302346 h 2078060"/>
              <a:gd name="connsiteX12" fmla="*/ 891405 w 2103393"/>
              <a:gd name="connsiteY12" fmla="*/ 1622105 h 2078060"/>
              <a:gd name="connsiteX13" fmla="*/ 89201 w 2103393"/>
              <a:gd name="connsiteY13" fmla="*/ 2065281 h 2078060"/>
              <a:gd name="connsiteX14" fmla="*/ 577255 w 2103393"/>
              <a:gd name="connsiteY14" fmla="*/ 488923 h 2078060"/>
              <a:gd name="connsiteX15" fmla="*/ 807257 w 2103393"/>
              <a:gd name="connsiteY15" fmla="*/ 724535 h 2078060"/>
              <a:gd name="connsiteX16" fmla="*/ 969942 w 2103393"/>
              <a:gd name="connsiteY16" fmla="*/ 612339 h 2078060"/>
              <a:gd name="connsiteX17" fmla="*/ 930675 w 2103393"/>
              <a:gd name="connsiteY17" fmla="*/ 51153 h 2078060"/>
              <a:gd name="connsiteX0" fmla="*/ 930675 w 2103393"/>
              <a:gd name="connsiteY0" fmla="*/ 57180 h 2084087"/>
              <a:gd name="connsiteX1" fmla="*/ 1190398 w 2103393"/>
              <a:gd name="connsiteY1" fmla="*/ 55507 h 2084087"/>
              <a:gd name="connsiteX2" fmla="*/ 1177505 w 2103393"/>
              <a:gd name="connsiteY2" fmla="*/ 612756 h 2084087"/>
              <a:gd name="connsiteX3" fmla="*/ 1312141 w 2103393"/>
              <a:gd name="connsiteY3" fmla="*/ 691293 h 2084087"/>
              <a:gd name="connsiteX4" fmla="*/ 1508484 w 2103393"/>
              <a:gd name="connsiteY4" fmla="*/ 494950 h 2084087"/>
              <a:gd name="connsiteX5" fmla="*/ 2058246 w 2103393"/>
              <a:gd name="connsiteY5" fmla="*/ 2043259 h 2084087"/>
              <a:gd name="connsiteX6" fmla="*/ 1244822 w 2103393"/>
              <a:gd name="connsiteY6" fmla="*/ 1633741 h 2084087"/>
              <a:gd name="connsiteX7" fmla="*/ 1205554 w 2103393"/>
              <a:gd name="connsiteY7" fmla="*/ 1319594 h 2084087"/>
              <a:gd name="connsiteX8" fmla="*/ 1244823 w 2103393"/>
              <a:gd name="connsiteY8" fmla="*/ 876417 h 2084087"/>
              <a:gd name="connsiteX9" fmla="*/ 1076528 w 2103393"/>
              <a:gd name="connsiteY9" fmla="*/ 730562 h 2084087"/>
              <a:gd name="connsiteX10" fmla="*/ 885795 w 2103393"/>
              <a:gd name="connsiteY10" fmla="*/ 870807 h 2084087"/>
              <a:gd name="connsiteX11" fmla="*/ 919453 w 2103393"/>
              <a:gd name="connsiteY11" fmla="*/ 1308373 h 2084087"/>
              <a:gd name="connsiteX12" fmla="*/ 891405 w 2103393"/>
              <a:gd name="connsiteY12" fmla="*/ 1628132 h 2084087"/>
              <a:gd name="connsiteX13" fmla="*/ 89201 w 2103393"/>
              <a:gd name="connsiteY13" fmla="*/ 2071308 h 2084087"/>
              <a:gd name="connsiteX14" fmla="*/ 577255 w 2103393"/>
              <a:gd name="connsiteY14" fmla="*/ 494950 h 2084087"/>
              <a:gd name="connsiteX15" fmla="*/ 807257 w 2103393"/>
              <a:gd name="connsiteY15" fmla="*/ 730562 h 2084087"/>
              <a:gd name="connsiteX16" fmla="*/ 969942 w 2103393"/>
              <a:gd name="connsiteY16" fmla="*/ 618366 h 2084087"/>
              <a:gd name="connsiteX17" fmla="*/ 930675 w 2103393"/>
              <a:gd name="connsiteY17" fmla="*/ 57180 h 2084087"/>
              <a:gd name="connsiteX0" fmla="*/ 930675 w 2103393"/>
              <a:gd name="connsiteY0" fmla="*/ 65797 h 2092704"/>
              <a:gd name="connsiteX1" fmla="*/ 1190398 w 2103393"/>
              <a:gd name="connsiteY1" fmla="*/ 64124 h 2092704"/>
              <a:gd name="connsiteX2" fmla="*/ 1177505 w 2103393"/>
              <a:gd name="connsiteY2" fmla="*/ 621373 h 2092704"/>
              <a:gd name="connsiteX3" fmla="*/ 1312141 w 2103393"/>
              <a:gd name="connsiteY3" fmla="*/ 699910 h 2092704"/>
              <a:gd name="connsiteX4" fmla="*/ 1508484 w 2103393"/>
              <a:gd name="connsiteY4" fmla="*/ 503567 h 2092704"/>
              <a:gd name="connsiteX5" fmla="*/ 2058246 w 2103393"/>
              <a:gd name="connsiteY5" fmla="*/ 2051876 h 2092704"/>
              <a:gd name="connsiteX6" fmla="*/ 1244822 w 2103393"/>
              <a:gd name="connsiteY6" fmla="*/ 1642358 h 2092704"/>
              <a:gd name="connsiteX7" fmla="*/ 1205554 w 2103393"/>
              <a:gd name="connsiteY7" fmla="*/ 1328211 h 2092704"/>
              <a:gd name="connsiteX8" fmla="*/ 1244823 w 2103393"/>
              <a:gd name="connsiteY8" fmla="*/ 885034 h 2092704"/>
              <a:gd name="connsiteX9" fmla="*/ 1076528 w 2103393"/>
              <a:gd name="connsiteY9" fmla="*/ 739179 h 2092704"/>
              <a:gd name="connsiteX10" fmla="*/ 885795 w 2103393"/>
              <a:gd name="connsiteY10" fmla="*/ 879424 h 2092704"/>
              <a:gd name="connsiteX11" fmla="*/ 919453 w 2103393"/>
              <a:gd name="connsiteY11" fmla="*/ 1316990 h 2092704"/>
              <a:gd name="connsiteX12" fmla="*/ 891405 w 2103393"/>
              <a:gd name="connsiteY12" fmla="*/ 1636749 h 2092704"/>
              <a:gd name="connsiteX13" fmla="*/ 89201 w 2103393"/>
              <a:gd name="connsiteY13" fmla="*/ 2079925 h 2092704"/>
              <a:gd name="connsiteX14" fmla="*/ 577255 w 2103393"/>
              <a:gd name="connsiteY14" fmla="*/ 503567 h 2092704"/>
              <a:gd name="connsiteX15" fmla="*/ 807257 w 2103393"/>
              <a:gd name="connsiteY15" fmla="*/ 739179 h 2092704"/>
              <a:gd name="connsiteX16" fmla="*/ 969942 w 2103393"/>
              <a:gd name="connsiteY16" fmla="*/ 626983 h 2092704"/>
              <a:gd name="connsiteX17" fmla="*/ 930675 w 2103393"/>
              <a:gd name="connsiteY17" fmla="*/ 65797 h 2092704"/>
              <a:gd name="connsiteX0" fmla="*/ 930675 w 2103393"/>
              <a:gd name="connsiteY0" fmla="*/ 65797 h 2092704"/>
              <a:gd name="connsiteX1" fmla="*/ 1190398 w 2103393"/>
              <a:gd name="connsiteY1" fmla="*/ 64124 h 2092704"/>
              <a:gd name="connsiteX2" fmla="*/ 1177505 w 2103393"/>
              <a:gd name="connsiteY2" fmla="*/ 621373 h 2092704"/>
              <a:gd name="connsiteX3" fmla="*/ 1312141 w 2103393"/>
              <a:gd name="connsiteY3" fmla="*/ 699910 h 2092704"/>
              <a:gd name="connsiteX4" fmla="*/ 1508484 w 2103393"/>
              <a:gd name="connsiteY4" fmla="*/ 503567 h 2092704"/>
              <a:gd name="connsiteX5" fmla="*/ 2058246 w 2103393"/>
              <a:gd name="connsiteY5" fmla="*/ 2051876 h 2092704"/>
              <a:gd name="connsiteX6" fmla="*/ 1244822 w 2103393"/>
              <a:gd name="connsiteY6" fmla="*/ 1642358 h 2092704"/>
              <a:gd name="connsiteX7" fmla="*/ 1205554 w 2103393"/>
              <a:gd name="connsiteY7" fmla="*/ 1328211 h 2092704"/>
              <a:gd name="connsiteX8" fmla="*/ 1244823 w 2103393"/>
              <a:gd name="connsiteY8" fmla="*/ 885034 h 2092704"/>
              <a:gd name="connsiteX9" fmla="*/ 1076528 w 2103393"/>
              <a:gd name="connsiteY9" fmla="*/ 739179 h 2092704"/>
              <a:gd name="connsiteX10" fmla="*/ 885795 w 2103393"/>
              <a:gd name="connsiteY10" fmla="*/ 879424 h 2092704"/>
              <a:gd name="connsiteX11" fmla="*/ 919453 w 2103393"/>
              <a:gd name="connsiteY11" fmla="*/ 1316990 h 2092704"/>
              <a:gd name="connsiteX12" fmla="*/ 891405 w 2103393"/>
              <a:gd name="connsiteY12" fmla="*/ 1636749 h 2092704"/>
              <a:gd name="connsiteX13" fmla="*/ 89201 w 2103393"/>
              <a:gd name="connsiteY13" fmla="*/ 2079925 h 2092704"/>
              <a:gd name="connsiteX14" fmla="*/ 577255 w 2103393"/>
              <a:gd name="connsiteY14" fmla="*/ 503567 h 2092704"/>
              <a:gd name="connsiteX15" fmla="*/ 807257 w 2103393"/>
              <a:gd name="connsiteY15" fmla="*/ 739179 h 2092704"/>
              <a:gd name="connsiteX16" fmla="*/ 969942 w 2103393"/>
              <a:gd name="connsiteY16" fmla="*/ 626983 h 2092704"/>
              <a:gd name="connsiteX17" fmla="*/ 930675 w 2103393"/>
              <a:gd name="connsiteY17" fmla="*/ 65797 h 2092704"/>
              <a:gd name="connsiteX0" fmla="*/ 930675 w 2103393"/>
              <a:gd name="connsiteY0" fmla="*/ 73853 h 2100760"/>
              <a:gd name="connsiteX1" fmla="*/ 1190398 w 2103393"/>
              <a:gd name="connsiteY1" fmla="*/ 72180 h 2100760"/>
              <a:gd name="connsiteX2" fmla="*/ 1177505 w 2103393"/>
              <a:gd name="connsiteY2" fmla="*/ 629429 h 2100760"/>
              <a:gd name="connsiteX3" fmla="*/ 1312141 w 2103393"/>
              <a:gd name="connsiteY3" fmla="*/ 707966 h 2100760"/>
              <a:gd name="connsiteX4" fmla="*/ 1508484 w 2103393"/>
              <a:gd name="connsiteY4" fmla="*/ 511623 h 2100760"/>
              <a:gd name="connsiteX5" fmla="*/ 2058246 w 2103393"/>
              <a:gd name="connsiteY5" fmla="*/ 2059932 h 2100760"/>
              <a:gd name="connsiteX6" fmla="*/ 1244822 w 2103393"/>
              <a:gd name="connsiteY6" fmla="*/ 1650414 h 2100760"/>
              <a:gd name="connsiteX7" fmla="*/ 1205554 w 2103393"/>
              <a:gd name="connsiteY7" fmla="*/ 1336267 h 2100760"/>
              <a:gd name="connsiteX8" fmla="*/ 1244823 w 2103393"/>
              <a:gd name="connsiteY8" fmla="*/ 893090 h 2100760"/>
              <a:gd name="connsiteX9" fmla="*/ 1076528 w 2103393"/>
              <a:gd name="connsiteY9" fmla="*/ 747235 h 2100760"/>
              <a:gd name="connsiteX10" fmla="*/ 885795 w 2103393"/>
              <a:gd name="connsiteY10" fmla="*/ 887480 h 2100760"/>
              <a:gd name="connsiteX11" fmla="*/ 919453 w 2103393"/>
              <a:gd name="connsiteY11" fmla="*/ 1325046 h 2100760"/>
              <a:gd name="connsiteX12" fmla="*/ 891405 w 2103393"/>
              <a:gd name="connsiteY12" fmla="*/ 1644805 h 2100760"/>
              <a:gd name="connsiteX13" fmla="*/ 89201 w 2103393"/>
              <a:gd name="connsiteY13" fmla="*/ 2087981 h 2100760"/>
              <a:gd name="connsiteX14" fmla="*/ 577255 w 2103393"/>
              <a:gd name="connsiteY14" fmla="*/ 511623 h 2100760"/>
              <a:gd name="connsiteX15" fmla="*/ 807257 w 2103393"/>
              <a:gd name="connsiteY15" fmla="*/ 747235 h 2100760"/>
              <a:gd name="connsiteX16" fmla="*/ 969942 w 2103393"/>
              <a:gd name="connsiteY16" fmla="*/ 635039 h 2100760"/>
              <a:gd name="connsiteX17" fmla="*/ 930675 w 2103393"/>
              <a:gd name="connsiteY17" fmla="*/ 73853 h 2100760"/>
              <a:gd name="connsiteX0" fmla="*/ 930675 w 2103393"/>
              <a:gd name="connsiteY0" fmla="*/ 77953 h 2104860"/>
              <a:gd name="connsiteX1" fmla="*/ 1190398 w 2103393"/>
              <a:gd name="connsiteY1" fmla="*/ 76280 h 2104860"/>
              <a:gd name="connsiteX2" fmla="*/ 1177505 w 2103393"/>
              <a:gd name="connsiteY2" fmla="*/ 633529 h 2104860"/>
              <a:gd name="connsiteX3" fmla="*/ 1312141 w 2103393"/>
              <a:gd name="connsiteY3" fmla="*/ 712066 h 2104860"/>
              <a:gd name="connsiteX4" fmla="*/ 1508484 w 2103393"/>
              <a:gd name="connsiteY4" fmla="*/ 515723 h 2104860"/>
              <a:gd name="connsiteX5" fmla="*/ 2058246 w 2103393"/>
              <a:gd name="connsiteY5" fmla="*/ 2064032 h 2104860"/>
              <a:gd name="connsiteX6" fmla="*/ 1244822 w 2103393"/>
              <a:gd name="connsiteY6" fmla="*/ 1654514 h 2104860"/>
              <a:gd name="connsiteX7" fmla="*/ 1205554 w 2103393"/>
              <a:gd name="connsiteY7" fmla="*/ 1340367 h 2104860"/>
              <a:gd name="connsiteX8" fmla="*/ 1244823 w 2103393"/>
              <a:gd name="connsiteY8" fmla="*/ 897190 h 2104860"/>
              <a:gd name="connsiteX9" fmla="*/ 1076528 w 2103393"/>
              <a:gd name="connsiteY9" fmla="*/ 751335 h 2104860"/>
              <a:gd name="connsiteX10" fmla="*/ 885795 w 2103393"/>
              <a:gd name="connsiteY10" fmla="*/ 891580 h 2104860"/>
              <a:gd name="connsiteX11" fmla="*/ 919453 w 2103393"/>
              <a:gd name="connsiteY11" fmla="*/ 1329146 h 2104860"/>
              <a:gd name="connsiteX12" fmla="*/ 891405 w 2103393"/>
              <a:gd name="connsiteY12" fmla="*/ 1648905 h 2104860"/>
              <a:gd name="connsiteX13" fmla="*/ 89201 w 2103393"/>
              <a:gd name="connsiteY13" fmla="*/ 2092081 h 2104860"/>
              <a:gd name="connsiteX14" fmla="*/ 577255 w 2103393"/>
              <a:gd name="connsiteY14" fmla="*/ 515723 h 2104860"/>
              <a:gd name="connsiteX15" fmla="*/ 807257 w 2103393"/>
              <a:gd name="connsiteY15" fmla="*/ 751335 h 2104860"/>
              <a:gd name="connsiteX16" fmla="*/ 969942 w 2103393"/>
              <a:gd name="connsiteY16" fmla="*/ 639139 h 2104860"/>
              <a:gd name="connsiteX17" fmla="*/ 930675 w 2103393"/>
              <a:gd name="connsiteY17" fmla="*/ 77953 h 2104860"/>
              <a:gd name="connsiteX0" fmla="*/ 930675 w 2103393"/>
              <a:gd name="connsiteY0" fmla="*/ 71187 h 2098094"/>
              <a:gd name="connsiteX1" fmla="*/ 1190398 w 2103393"/>
              <a:gd name="connsiteY1" fmla="*/ 69514 h 2098094"/>
              <a:gd name="connsiteX2" fmla="*/ 1177505 w 2103393"/>
              <a:gd name="connsiteY2" fmla="*/ 626763 h 2098094"/>
              <a:gd name="connsiteX3" fmla="*/ 1312141 w 2103393"/>
              <a:gd name="connsiteY3" fmla="*/ 705300 h 2098094"/>
              <a:gd name="connsiteX4" fmla="*/ 1508484 w 2103393"/>
              <a:gd name="connsiteY4" fmla="*/ 508957 h 2098094"/>
              <a:gd name="connsiteX5" fmla="*/ 2058246 w 2103393"/>
              <a:gd name="connsiteY5" fmla="*/ 2057266 h 2098094"/>
              <a:gd name="connsiteX6" fmla="*/ 1244822 w 2103393"/>
              <a:gd name="connsiteY6" fmla="*/ 1647748 h 2098094"/>
              <a:gd name="connsiteX7" fmla="*/ 1205554 w 2103393"/>
              <a:gd name="connsiteY7" fmla="*/ 1333601 h 2098094"/>
              <a:gd name="connsiteX8" fmla="*/ 1244823 w 2103393"/>
              <a:gd name="connsiteY8" fmla="*/ 890424 h 2098094"/>
              <a:gd name="connsiteX9" fmla="*/ 1076528 w 2103393"/>
              <a:gd name="connsiteY9" fmla="*/ 744569 h 2098094"/>
              <a:gd name="connsiteX10" fmla="*/ 885795 w 2103393"/>
              <a:gd name="connsiteY10" fmla="*/ 884814 h 2098094"/>
              <a:gd name="connsiteX11" fmla="*/ 919453 w 2103393"/>
              <a:gd name="connsiteY11" fmla="*/ 1322380 h 2098094"/>
              <a:gd name="connsiteX12" fmla="*/ 891405 w 2103393"/>
              <a:gd name="connsiteY12" fmla="*/ 1642139 h 2098094"/>
              <a:gd name="connsiteX13" fmla="*/ 89201 w 2103393"/>
              <a:gd name="connsiteY13" fmla="*/ 2085315 h 2098094"/>
              <a:gd name="connsiteX14" fmla="*/ 577255 w 2103393"/>
              <a:gd name="connsiteY14" fmla="*/ 508957 h 2098094"/>
              <a:gd name="connsiteX15" fmla="*/ 807257 w 2103393"/>
              <a:gd name="connsiteY15" fmla="*/ 744569 h 2098094"/>
              <a:gd name="connsiteX16" fmla="*/ 969942 w 2103393"/>
              <a:gd name="connsiteY16" fmla="*/ 632373 h 2098094"/>
              <a:gd name="connsiteX17" fmla="*/ 930675 w 2103393"/>
              <a:gd name="connsiteY17" fmla="*/ 71187 h 2098094"/>
              <a:gd name="connsiteX0" fmla="*/ 930675 w 2103393"/>
              <a:gd name="connsiteY0" fmla="*/ 75207 h 2102114"/>
              <a:gd name="connsiteX1" fmla="*/ 1190398 w 2103393"/>
              <a:gd name="connsiteY1" fmla="*/ 73534 h 2102114"/>
              <a:gd name="connsiteX2" fmla="*/ 1177505 w 2103393"/>
              <a:gd name="connsiteY2" fmla="*/ 630783 h 2102114"/>
              <a:gd name="connsiteX3" fmla="*/ 1312141 w 2103393"/>
              <a:gd name="connsiteY3" fmla="*/ 709320 h 2102114"/>
              <a:gd name="connsiteX4" fmla="*/ 1508484 w 2103393"/>
              <a:gd name="connsiteY4" fmla="*/ 512977 h 2102114"/>
              <a:gd name="connsiteX5" fmla="*/ 2058246 w 2103393"/>
              <a:gd name="connsiteY5" fmla="*/ 2061286 h 2102114"/>
              <a:gd name="connsiteX6" fmla="*/ 1244822 w 2103393"/>
              <a:gd name="connsiteY6" fmla="*/ 1651768 h 2102114"/>
              <a:gd name="connsiteX7" fmla="*/ 1205554 w 2103393"/>
              <a:gd name="connsiteY7" fmla="*/ 1337621 h 2102114"/>
              <a:gd name="connsiteX8" fmla="*/ 1244823 w 2103393"/>
              <a:gd name="connsiteY8" fmla="*/ 894444 h 2102114"/>
              <a:gd name="connsiteX9" fmla="*/ 1076528 w 2103393"/>
              <a:gd name="connsiteY9" fmla="*/ 748589 h 2102114"/>
              <a:gd name="connsiteX10" fmla="*/ 885795 w 2103393"/>
              <a:gd name="connsiteY10" fmla="*/ 888834 h 2102114"/>
              <a:gd name="connsiteX11" fmla="*/ 919453 w 2103393"/>
              <a:gd name="connsiteY11" fmla="*/ 1326400 h 2102114"/>
              <a:gd name="connsiteX12" fmla="*/ 891405 w 2103393"/>
              <a:gd name="connsiteY12" fmla="*/ 1646159 h 2102114"/>
              <a:gd name="connsiteX13" fmla="*/ 89201 w 2103393"/>
              <a:gd name="connsiteY13" fmla="*/ 2089335 h 2102114"/>
              <a:gd name="connsiteX14" fmla="*/ 577255 w 2103393"/>
              <a:gd name="connsiteY14" fmla="*/ 512977 h 2102114"/>
              <a:gd name="connsiteX15" fmla="*/ 807257 w 2103393"/>
              <a:gd name="connsiteY15" fmla="*/ 748589 h 2102114"/>
              <a:gd name="connsiteX16" fmla="*/ 969942 w 2103393"/>
              <a:gd name="connsiteY16" fmla="*/ 636393 h 2102114"/>
              <a:gd name="connsiteX17" fmla="*/ 930675 w 2103393"/>
              <a:gd name="connsiteY17" fmla="*/ 75207 h 2102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3393" h="2102114">
                <a:moveTo>
                  <a:pt x="930675" y="75207"/>
                </a:moveTo>
                <a:cubicBezTo>
                  <a:pt x="914336" y="-26367"/>
                  <a:pt x="1202803" y="-23213"/>
                  <a:pt x="1190398" y="73534"/>
                </a:cubicBezTo>
                <a:lnTo>
                  <a:pt x="1177505" y="630783"/>
                </a:lnTo>
                <a:lnTo>
                  <a:pt x="1312141" y="709320"/>
                </a:lnTo>
                <a:cubicBezTo>
                  <a:pt x="1349539" y="621433"/>
                  <a:pt x="1403768" y="466228"/>
                  <a:pt x="1508484" y="512977"/>
                </a:cubicBezTo>
                <a:cubicBezTo>
                  <a:pt x="1961009" y="692492"/>
                  <a:pt x="2211581" y="1696648"/>
                  <a:pt x="2058246" y="2061286"/>
                </a:cubicBezTo>
                <a:cubicBezTo>
                  <a:pt x="1912391" y="2233320"/>
                  <a:pt x="1542142" y="1816322"/>
                  <a:pt x="1244822" y="1651768"/>
                </a:cubicBezTo>
                <a:cubicBezTo>
                  <a:pt x="1113927" y="1590061"/>
                  <a:pt x="1184984" y="1466646"/>
                  <a:pt x="1205554" y="1337621"/>
                </a:cubicBezTo>
                <a:cubicBezTo>
                  <a:pt x="1233603" y="1238514"/>
                  <a:pt x="1127017" y="1161846"/>
                  <a:pt x="1244823" y="894444"/>
                </a:cubicBezTo>
                <a:cubicBezTo>
                  <a:pt x="1188725" y="845826"/>
                  <a:pt x="1155065" y="802817"/>
                  <a:pt x="1076528" y="748589"/>
                </a:cubicBezTo>
                <a:cubicBezTo>
                  <a:pt x="973682" y="789728"/>
                  <a:pt x="949373" y="842086"/>
                  <a:pt x="885795" y="888834"/>
                </a:cubicBezTo>
                <a:cubicBezTo>
                  <a:pt x="951243" y="1053389"/>
                  <a:pt x="898883" y="1240382"/>
                  <a:pt x="919453" y="1326400"/>
                </a:cubicBezTo>
                <a:cubicBezTo>
                  <a:pt x="930673" y="1432986"/>
                  <a:pt x="1003602" y="1595671"/>
                  <a:pt x="891405" y="1646159"/>
                </a:cubicBezTo>
                <a:cubicBezTo>
                  <a:pt x="685711" y="1737785"/>
                  <a:pt x="311722" y="2121123"/>
                  <a:pt x="89201" y="2089335"/>
                </a:cubicBezTo>
                <a:cubicBezTo>
                  <a:pt x="-118362" y="2035107"/>
                  <a:pt x="33103" y="774768"/>
                  <a:pt x="577255" y="512977"/>
                </a:cubicBezTo>
                <a:cubicBezTo>
                  <a:pt x="704411" y="464359"/>
                  <a:pt x="736199" y="673791"/>
                  <a:pt x="807257" y="748589"/>
                </a:cubicBezTo>
                <a:lnTo>
                  <a:pt x="969942" y="636393"/>
                </a:lnTo>
                <a:cubicBezTo>
                  <a:pt x="968072" y="483058"/>
                  <a:pt x="947112" y="235825"/>
                  <a:pt x="930675" y="75207"/>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55" name="Freeform 48">
            <a:extLst>
              <a:ext uri="{FF2B5EF4-FFF2-40B4-BE49-F238E27FC236}">
                <a16:creationId xmlns:a16="http://schemas.microsoft.com/office/drawing/2014/main" id="{67772B45-BD3F-44C4-8C3C-0A45A7F5D7AA}"/>
              </a:ext>
            </a:extLst>
          </p:cNvPr>
          <p:cNvSpPr>
            <a:spLocks noChangeAspect="1"/>
          </p:cNvSpPr>
          <p:nvPr/>
        </p:nvSpPr>
        <p:spPr>
          <a:xfrm>
            <a:off x="5278002" y="1454850"/>
            <a:ext cx="529812" cy="441236"/>
          </a:xfrm>
          <a:custGeom>
            <a:avLst/>
            <a:gdLst/>
            <a:ahLst/>
            <a:cxnLst/>
            <a:rect l="l" t="t" r="r" b="b"/>
            <a:pathLst>
              <a:path w="3240001" h="2698329">
                <a:moveTo>
                  <a:pt x="2548075" y="5025"/>
                </a:moveTo>
                <a:cubicBezTo>
                  <a:pt x="2888705" y="21427"/>
                  <a:pt x="3205543" y="144443"/>
                  <a:pt x="3236875" y="324866"/>
                </a:cubicBezTo>
                <a:cubicBezTo>
                  <a:pt x="3272384" y="584869"/>
                  <a:pt x="3000845" y="793843"/>
                  <a:pt x="2654112" y="922630"/>
                </a:cubicBezTo>
                <a:cubicBezTo>
                  <a:pt x="2512076" y="1002818"/>
                  <a:pt x="2288579" y="1396468"/>
                  <a:pt x="2077615" y="1155904"/>
                </a:cubicBezTo>
                <a:cubicBezTo>
                  <a:pt x="1902159" y="985808"/>
                  <a:pt x="1914692" y="662627"/>
                  <a:pt x="1946024" y="426923"/>
                </a:cubicBezTo>
                <a:cubicBezTo>
                  <a:pt x="1958557" y="234957"/>
                  <a:pt x="1977355" y="79442"/>
                  <a:pt x="2209208" y="25983"/>
                </a:cubicBezTo>
                <a:cubicBezTo>
                  <a:pt x="2318345" y="5936"/>
                  <a:pt x="2434532" y="-443"/>
                  <a:pt x="2548075" y="5025"/>
                </a:cubicBezTo>
                <a:close/>
                <a:moveTo>
                  <a:pt x="1184195" y="86"/>
                </a:moveTo>
                <a:cubicBezTo>
                  <a:pt x="1412849" y="2955"/>
                  <a:pt x="1621488" y="77771"/>
                  <a:pt x="1732975" y="244677"/>
                </a:cubicBezTo>
                <a:cubicBezTo>
                  <a:pt x="1866656" y="436642"/>
                  <a:pt x="1793548" y="672347"/>
                  <a:pt x="1801904" y="871602"/>
                </a:cubicBezTo>
                <a:cubicBezTo>
                  <a:pt x="1820702" y="1041698"/>
                  <a:pt x="1996160" y="1255532"/>
                  <a:pt x="1889631" y="1396469"/>
                </a:cubicBezTo>
                <a:cubicBezTo>
                  <a:pt x="1714174" y="1644320"/>
                  <a:pt x="1482324" y="1717219"/>
                  <a:pt x="1300601" y="1906754"/>
                </a:cubicBezTo>
                <a:cubicBezTo>
                  <a:pt x="1068750" y="2152178"/>
                  <a:pt x="736639" y="2754803"/>
                  <a:pt x="442124" y="2694054"/>
                </a:cubicBezTo>
                <a:cubicBezTo>
                  <a:pt x="189385" y="2609005"/>
                  <a:pt x="149697" y="2276103"/>
                  <a:pt x="78680" y="2016101"/>
                </a:cubicBezTo>
                <a:cubicBezTo>
                  <a:pt x="-50823" y="1442635"/>
                  <a:pt x="-61268" y="759824"/>
                  <a:pt x="366928" y="302996"/>
                </a:cubicBezTo>
                <a:cubicBezTo>
                  <a:pt x="563141" y="111638"/>
                  <a:pt x="890211" y="-3604"/>
                  <a:pt x="1184195" y="86"/>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6" name="Freeform 49">
            <a:extLst>
              <a:ext uri="{FF2B5EF4-FFF2-40B4-BE49-F238E27FC236}">
                <a16:creationId xmlns:a16="http://schemas.microsoft.com/office/drawing/2014/main" id="{7993CC28-260D-4BB5-BA6E-195B880D9905}"/>
              </a:ext>
            </a:extLst>
          </p:cNvPr>
          <p:cNvSpPr>
            <a:spLocks noChangeAspect="1"/>
          </p:cNvSpPr>
          <p:nvPr/>
        </p:nvSpPr>
        <p:spPr>
          <a:xfrm>
            <a:off x="6995432" y="1440016"/>
            <a:ext cx="470907" cy="470907"/>
          </a:xfrm>
          <a:custGeom>
            <a:avLst/>
            <a:gdLst>
              <a:gd name="connsiteX0" fmla="*/ 1054645 w 3259303"/>
              <a:gd name="connsiteY0" fmla="*/ 0 h 3248084"/>
              <a:gd name="connsiteX1" fmla="*/ 1469772 w 3259303"/>
              <a:gd name="connsiteY1" fmla="*/ 28049 h 3248084"/>
              <a:gd name="connsiteX2" fmla="*/ 1682945 w 3259303"/>
              <a:gd name="connsiteY2" fmla="*/ 740496 h 3248084"/>
              <a:gd name="connsiteX3" fmla="*/ 2417830 w 3259303"/>
              <a:gd name="connsiteY3" fmla="*/ 566592 h 3248084"/>
              <a:gd name="connsiteX4" fmla="*/ 3259303 w 3259303"/>
              <a:gd name="connsiteY4" fmla="*/ 1834410 h 3248084"/>
              <a:gd name="connsiteX5" fmla="*/ 2311244 w 3259303"/>
              <a:gd name="connsiteY5" fmla="*/ 3113448 h 3248084"/>
              <a:gd name="connsiteX6" fmla="*/ 622689 w 3259303"/>
              <a:gd name="connsiteY6" fmla="*/ 2670273 h 3248084"/>
              <a:gd name="connsiteX7" fmla="*/ 398297 w 3259303"/>
              <a:gd name="connsiteY7" fmla="*/ 3248084 h 3248084"/>
              <a:gd name="connsiteX8" fmla="*/ 0 w 3259303"/>
              <a:gd name="connsiteY8" fmla="*/ 3242474 h 3248084"/>
              <a:gd name="connsiteX9" fmla="*/ 218783 w 3259303"/>
              <a:gd name="connsiteY9" fmla="*/ 2333684 h 3248084"/>
              <a:gd name="connsiteX10" fmla="*/ 1593187 w 3259303"/>
              <a:gd name="connsiteY10" fmla="*/ 1997095 h 3248084"/>
              <a:gd name="connsiteX11" fmla="*/ 1250989 w 3259303"/>
              <a:gd name="connsiteY11" fmla="*/ 964889 h 3248084"/>
              <a:gd name="connsiteX12" fmla="*/ 1054645 w 3259303"/>
              <a:gd name="connsiteY12" fmla="*/ 0 h 3248084"/>
              <a:gd name="connsiteX0" fmla="*/ 1054645 w 3259303"/>
              <a:gd name="connsiteY0" fmla="*/ 0 h 3225645"/>
              <a:gd name="connsiteX1" fmla="*/ 1469772 w 3259303"/>
              <a:gd name="connsiteY1" fmla="*/ 5610 h 3225645"/>
              <a:gd name="connsiteX2" fmla="*/ 1682945 w 3259303"/>
              <a:gd name="connsiteY2" fmla="*/ 718057 h 3225645"/>
              <a:gd name="connsiteX3" fmla="*/ 2417830 w 3259303"/>
              <a:gd name="connsiteY3" fmla="*/ 544153 h 3225645"/>
              <a:gd name="connsiteX4" fmla="*/ 3259303 w 3259303"/>
              <a:gd name="connsiteY4" fmla="*/ 1811971 h 3225645"/>
              <a:gd name="connsiteX5" fmla="*/ 2311244 w 3259303"/>
              <a:gd name="connsiteY5" fmla="*/ 3091009 h 3225645"/>
              <a:gd name="connsiteX6" fmla="*/ 622689 w 3259303"/>
              <a:gd name="connsiteY6" fmla="*/ 2647834 h 3225645"/>
              <a:gd name="connsiteX7" fmla="*/ 398297 w 3259303"/>
              <a:gd name="connsiteY7" fmla="*/ 3225645 h 3225645"/>
              <a:gd name="connsiteX8" fmla="*/ 0 w 3259303"/>
              <a:gd name="connsiteY8" fmla="*/ 3220035 h 3225645"/>
              <a:gd name="connsiteX9" fmla="*/ 218783 w 3259303"/>
              <a:gd name="connsiteY9" fmla="*/ 2311245 h 3225645"/>
              <a:gd name="connsiteX10" fmla="*/ 1593187 w 3259303"/>
              <a:gd name="connsiteY10" fmla="*/ 1974656 h 3225645"/>
              <a:gd name="connsiteX11" fmla="*/ 1250989 w 3259303"/>
              <a:gd name="connsiteY11" fmla="*/ 942450 h 3225645"/>
              <a:gd name="connsiteX12" fmla="*/ 1054645 w 3259303"/>
              <a:gd name="connsiteY12" fmla="*/ 0 h 3225645"/>
              <a:gd name="connsiteX0" fmla="*/ 1054645 w 3259303"/>
              <a:gd name="connsiteY0" fmla="*/ 0 h 3242475"/>
              <a:gd name="connsiteX1" fmla="*/ 1469772 w 3259303"/>
              <a:gd name="connsiteY1" fmla="*/ 22440 h 3242475"/>
              <a:gd name="connsiteX2" fmla="*/ 1682945 w 3259303"/>
              <a:gd name="connsiteY2" fmla="*/ 734887 h 3242475"/>
              <a:gd name="connsiteX3" fmla="*/ 2417830 w 3259303"/>
              <a:gd name="connsiteY3" fmla="*/ 560983 h 3242475"/>
              <a:gd name="connsiteX4" fmla="*/ 3259303 w 3259303"/>
              <a:gd name="connsiteY4" fmla="*/ 1828801 h 3242475"/>
              <a:gd name="connsiteX5" fmla="*/ 2311244 w 3259303"/>
              <a:gd name="connsiteY5" fmla="*/ 3107839 h 3242475"/>
              <a:gd name="connsiteX6" fmla="*/ 622689 w 3259303"/>
              <a:gd name="connsiteY6" fmla="*/ 2664664 h 3242475"/>
              <a:gd name="connsiteX7" fmla="*/ 398297 w 3259303"/>
              <a:gd name="connsiteY7" fmla="*/ 3242475 h 3242475"/>
              <a:gd name="connsiteX8" fmla="*/ 0 w 3259303"/>
              <a:gd name="connsiteY8" fmla="*/ 3236865 h 3242475"/>
              <a:gd name="connsiteX9" fmla="*/ 218783 w 3259303"/>
              <a:gd name="connsiteY9" fmla="*/ 2328075 h 3242475"/>
              <a:gd name="connsiteX10" fmla="*/ 1593187 w 3259303"/>
              <a:gd name="connsiteY10" fmla="*/ 1991486 h 3242475"/>
              <a:gd name="connsiteX11" fmla="*/ 1250989 w 3259303"/>
              <a:gd name="connsiteY11" fmla="*/ 959280 h 3242475"/>
              <a:gd name="connsiteX12" fmla="*/ 1054645 w 3259303"/>
              <a:gd name="connsiteY12" fmla="*/ 0 h 3242475"/>
              <a:gd name="connsiteX0" fmla="*/ 1054645 w 3259303"/>
              <a:gd name="connsiteY0" fmla="*/ 0 h 3242475"/>
              <a:gd name="connsiteX1" fmla="*/ 1464162 w 3259303"/>
              <a:gd name="connsiteY1" fmla="*/ 1 h 3242475"/>
              <a:gd name="connsiteX2" fmla="*/ 1682945 w 3259303"/>
              <a:gd name="connsiteY2" fmla="*/ 734887 h 3242475"/>
              <a:gd name="connsiteX3" fmla="*/ 2417830 w 3259303"/>
              <a:gd name="connsiteY3" fmla="*/ 560983 h 3242475"/>
              <a:gd name="connsiteX4" fmla="*/ 3259303 w 3259303"/>
              <a:gd name="connsiteY4" fmla="*/ 1828801 h 3242475"/>
              <a:gd name="connsiteX5" fmla="*/ 2311244 w 3259303"/>
              <a:gd name="connsiteY5" fmla="*/ 3107839 h 3242475"/>
              <a:gd name="connsiteX6" fmla="*/ 622689 w 3259303"/>
              <a:gd name="connsiteY6" fmla="*/ 2664664 h 3242475"/>
              <a:gd name="connsiteX7" fmla="*/ 398297 w 3259303"/>
              <a:gd name="connsiteY7" fmla="*/ 3242475 h 3242475"/>
              <a:gd name="connsiteX8" fmla="*/ 0 w 3259303"/>
              <a:gd name="connsiteY8" fmla="*/ 3236865 h 3242475"/>
              <a:gd name="connsiteX9" fmla="*/ 218783 w 3259303"/>
              <a:gd name="connsiteY9" fmla="*/ 2328075 h 3242475"/>
              <a:gd name="connsiteX10" fmla="*/ 1593187 w 3259303"/>
              <a:gd name="connsiteY10" fmla="*/ 1991486 h 3242475"/>
              <a:gd name="connsiteX11" fmla="*/ 1250989 w 3259303"/>
              <a:gd name="connsiteY11" fmla="*/ 959280 h 3242475"/>
              <a:gd name="connsiteX12" fmla="*/ 1054645 w 3259303"/>
              <a:gd name="connsiteY12" fmla="*/ 0 h 3242475"/>
              <a:gd name="connsiteX0" fmla="*/ 1065864 w 3259303"/>
              <a:gd name="connsiteY0" fmla="*/ 5609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5609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37566 w 3259303"/>
              <a:gd name="connsiteY9" fmla="*/ 2260757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37566 w 3259303"/>
              <a:gd name="connsiteY9" fmla="*/ 2260757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76358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76358 w 3259303"/>
              <a:gd name="connsiteY10" fmla="*/ 1991485 h 3242474"/>
              <a:gd name="connsiteX11" fmla="*/ 1250989 w 3259303"/>
              <a:gd name="connsiteY11" fmla="*/ 959279 h 3242474"/>
              <a:gd name="connsiteX12" fmla="*/ 1065864 w 3259303"/>
              <a:gd name="connsiteY12" fmla="*/ 16828 h 3242474"/>
              <a:gd name="connsiteX0" fmla="*/ 1004156 w 3197595"/>
              <a:gd name="connsiteY0" fmla="*/ 16828 h 3242474"/>
              <a:gd name="connsiteX1" fmla="*/ 1402454 w 3197595"/>
              <a:gd name="connsiteY1" fmla="*/ 0 h 3242474"/>
              <a:gd name="connsiteX2" fmla="*/ 1621237 w 3197595"/>
              <a:gd name="connsiteY2" fmla="*/ 734886 h 3242474"/>
              <a:gd name="connsiteX3" fmla="*/ 2356122 w 3197595"/>
              <a:gd name="connsiteY3" fmla="*/ 560982 h 3242474"/>
              <a:gd name="connsiteX4" fmla="*/ 3197595 w 3197595"/>
              <a:gd name="connsiteY4" fmla="*/ 1828800 h 3242474"/>
              <a:gd name="connsiteX5" fmla="*/ 2249536 w 3197595"/>
              <a:gd name="connsiteY5" fmla="*/ 3107838 h 3242474"/>
              <a:gd name="connsiteX6" fmla="*/ 560981 w 3197595"/>
              <a:gd name="connsiteY6" fmla="*/ 2664663 h 3242474"/>
              <a:gd name="connsiteX7" fmla="*/ 336589 w 3197595"/>
              <a:gd name="connsiteY7" fmla="*/ 3242474 h 3242474"/>
              <a:gd name="connsiteX8" fmla="*/ 0 w 3197595"/>
              <a:gd name="connsiteY8" fmla="*/ 3236864 h 3242474"/>
              <a:gd name="connsiteX9" fmla="*/ 387077 w 3197595"/>
              <a:gd name="connsiteY9" fmla="*/ 2232708 h 3242474"/>
              <a:gd name="connsiteX10" fmla="*/ 1514650 w 3197595"/>
              <a:gd name="connsiteY10" fmla="*/ 1991485 h 3242474"/>
              <a:gd name="connsiteX11" fmla="*/ 1189281 w 3197595"/>
              <a:gd name="connsiteY11" fmla="*/ 959279 h 3242474"/>
              <a:gd name="connsiteX12" fmla="*/ 1004156 w 3197595"/>
              <a:gd name="connsiteY12" fmla="*/ 16828 h 3242474"/>
              <a:gd name="connsiteX0" fmla="*/ 1011476 w 3204915"/>
              <a:gd name="connsiteY0" fmla="*/ 16828 h 3242474"/>
              <a:gd name="connsiteX1" fmla="*/ 1409774 w 3204915"/>
              <a:gd name="connsiteY1" fmla="*/ 0 h 3242474"/>
              <a:gd name="connsiteX2" fmla="*/ 1628557 w 3204915"/>
              <a:gd name="connsiteY2" fmla="*/ 734886 h 3242474"/>
              <a:gd name="connsiteX3" fmla="*/ 2363442 w 3204915"/>
              <a:gd name="connsiteY3" fmla="*/ 560982 h 3242474"/>
              <a:gd name="connsiteX4" fmla="*/ 3204915 w 3204915"/>
              <a:gd name="connsiteY4" fmla="*/ 1828800 h 3242474"/>
              <a:gd name="connsiteX5" fmla="*/ 2256856 w 3204915"/>
              <a:gd name="connsiteY5" fmla="*/ 3107838 h 3242474"/>
              <a:gd name="connsiteX6" fmla="*/ 568301 w 3204915"/>
              <a:gd name="connsiteY6" fmla="*/ 2664663 h 3242474"/>
              <a:gd name="connsiteX7" fmla="*/ 343909 w 3204915"/>
              <a:gd name="connsiteY7" fmla="*/ 3242474 h 3242474"/>
              <a:gd name="connsiteX8" fmla="*/ 7320 w 3204915"/>
              <a:gd name="connsiteY8" fmla="*/ 3236864 h 3242474"/>
              <a:gd name="connsiteX9" fmla="*/ 394397 w 3204915"/>
              <a:gd name="connsiteY9" fmla="*/ 2232708 h 3242474"/>
              <a:gd name="connsiteX10" fmla="*/ 1521970 w 3204915"/>
              <a:gd name="connsiteY10" fmla="*/ 1991485 h 3242474"/>
              <a:gd name="connsiteX11" fmla="*/ 1196601 w 3204915"/>
              <a:gd name="connsiteY11" fmla="*/ 959279 h 3242474"/>
              <a:gd name="connsiteX12" fmla="*/ 1011476 w 3204915"/>
              <a:gd name="connsiteY12" fmla="*/ 16828 h 3242474"/>
              <a:gd name="connsiteX0" fmla="*/ 1007292 w 3200731"/>
              <a:gd name="connsiteY0" fmla="*/ 16828 h 3242474"/>
              <a:gd name="connsiteX1" fmla="*/ 1405590 w 3200731"/>
              <a:gd name="connsiteY1" fmla="*/ 0 h 3242474"/>
              <a:gd name="connsiteX2" fmla="*/ 1624373 w 3200731"/>
              <a:gd name="connsiteY2" fmla="*/ 734886 h 3242474"/>
              <a:gd name="connsiteX3" fmla="*/ 2359258 w 3200731"/>
              <a:gd name="connsiteY3" fmla="*/ 560982 h 3242474"/>
              <a:gd name="connsiteX4" fmla="*/ 3200731 w 3200731"/>
              <a:gd name="connsiteY4" fmla="*/ 1828800 h 3242474"/>
              <a:gd name="connsiteX5" fmla="*/ 2252672 w 3200731"/>
              <a:gd name="connsiteY5" fmla="*/ 3107838 h 3242474"/>
              <a:gd name="connsiteX6" fmla="*/ 564117 w 3200731"/>
              <a:gd name="connsiteY6" fmla="*/ 2664663 h 3242474"/>
              <a:gd name="connsiteX7" fmla="*/ 339725 w 3200731"/>
              <a:gd name="connsiteY7" fmla="*/ 3242474 h 3242474"/>
              <a:gd name="connsiteX8" fmla="*/ 3136 w 3200731"/>
              <a:gd name="connsiteY8" fmla="*/ 3236864 h 3242474"/>
              <a:gd name="connsiteX9" fmla="*/ 390213 w 3200731"/>
              <a:gd name="connsiteY9" fmla="*/ 2232708 h 3242474"/>
              <a:gd name="connsiteX10" fmla="*/ 1517786 w 3200731"/>
              <a:gd name="connsiteY10" fmla="*/ 1991485 h 3242474"/>
              <a:gd name="connsiteX11" fmla="*/ 1192417 w 3200731"/>
              <a:gd name="connsiteY11" fmla="*/ 959279 h 3242474"/>
              <a:gd name="connsiteX12" fmla="*/ 1007292 w 3200731"/>
              <a:gd name="connsiteY12" fmla="*/ 16828 h 3242474"/>
              <a:gd name="connsiteX0" fmla="*/ 1051443 w 3244882"/>
              <a:gd name="connsiteY0" fmla="*/ 16828 h 3242474"/>
              <a:gd name="connsiteX1" fmla="*/ 1449741 w 3244882"/>
              <a:gd name="connsiteY1" fmla="*/ 0 h 3242474"/>
              <a:gd name="connsiteX2" fmla="*/ 1668524 w 3244882"/>
              <a:gd name="connsiteY2" fmla="*/ 734886 h 3242474"/>
              <a:gd name="connsiteX3" fmla="*/ 2403409 w 3244882"/>
              <a:gd name="connsiteY3" fmla="*/ 560982 h 3242474"/>
              <a:gd name="connsiteX4" fmla="*/ 3244882 w 3244882"/>
              <a:gd name="connsiteY4" fmla="*/ 1828800 h 3242474"/>
              <a:gd name="connsiteX5" fmla="*/ 2296823 w 3244882"/>
              <a:gd name="connsiteY5" fmla="*/ 3107838 h 3242474"/>
              <a:gd name="connsiteX6" fmla="*/ 608268 w 3244882"/>
              <a:gd name="connsiteY6" fmla="*/ 2664663 h 3242474"/>
              <a:gd name="connsiteX7" fmla="*/ 383876 w 3244882"/>
              <a:gd name="connsiteY7" fmla="*/ 3242474 h 3242474"/>
              <a:gd name="connsiteX8" fmla="*/ 2408 w 3244882"/>
              <a:gd name="connsiteY8" fmla="*/ 3236864 h 3242474"/>
              <a:gd name="connsiteX9" fmla="*/ 434364 w 3244882"/>
              <a:gd name="connsiteY9" fmla="*/ 2232708 h 3242474"/>
              <a:gd name="connsiteX10" fmla="*/ 1561937 w 3244882"/>
              <a:gd name="connsiteY10" fmla="*/ 1991485 h 3242474"/>
              <a:gd name="connsiteX11" fmla="*/ 1236568 w 3244882"/>
              <a:gd name="connsiteY11" fmla="*/ 959279 h 3242474"/>
              <a:gd name="connsiteX12" fmla="*/ 1051443 w 3244882"/>
              <a:gd name="connsiteY12" fmla="*/ 16828 h 3242474"/>
              <a:gd name="connsiteX0" fmla="*/ 1049313 w 3242752"/>
              <a:gd name="connsiteY0" fmla="*/ 16828 h 3242474"/>
              <a:gd name="connsiteX1" fmla="*/ 1447611 w 3242752"/>
              <a:gd name="connsiteY1" fmla="*/ 0 h 3242474"/>
              <a:gd name="connsiteX2" fmla="*/ 1666394 w 3242752"/>
              <a:gd name="connsiteY2" fmla="*/ 734886 h 3242474"/>
              <a:gd name="connsiteX3" fmla="*/ 2401279 w 3242752"/>
              <a:gd name="connsiteY3" fmla="*/ 560982 h 3242474"/>
              <a:gd name="connsiteX4" fmla="*/ 3242752 w 3242752"/>
              <a:gd name="connsiteY4" fmla="*/ 1828800 h 3242474"/>
              <a:gd name="connsiteX5" fmla="*/ 2294693 w 3242752"/>
              <a:gd name="connsiteY5" fmla="*/ 3107838 h 3242474"/>
              <a:gd name="connsiteX6" fmla="*/ 606138 w 3242752"/>
              <a:gd name="connsiteY6" fmla="*/ 2664663 h 3242474"/>
              <a:gd name="connsiteX7" fmla="*/ 381746 w 3242752"/>
              <a:gd name="connsiteY7" fmla="*/ 3242474 h 3242474"/>
              <a:gd name="connsiteX8" fmla="*/ 278 w 3242752"/>
              <a:gd name="connsiteY8" fmla="*/ 3236864 h 3242474"/>
              <a:gd name="connsiteX9" fmla="*/ 432234 w 3242752"/>
              <a:gd name="connsiteY9" fmla="*/ 2232708 h 3242474"/>
              <a:gd name="connsiteX10" fmla="*/ 1559807 w 3242752"/>
              <a:gd name="connsiteY10" fmla="*/ 1991485 h 3242474"/>
              <a:gd name="connsiteX11" fmla="*/ 1234438 w 3242752"/>
              <a:gd name="connsiteY11" fmla="*/ 959279 h 3242474"/>
              <a:gd name="connsiteX12" fmla="*/ 1049313 w 3242752"/>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186376"/>
              <a:gd name="connsiteY0" fmla="*/ 16828 h 3242474"/>
              <a:gd name="connsiteX1" fmla="*/ 1447333 w 3186376"/>
              <a:gd name="connsiteY1" fmla="*/ 0 h 3242474"/>
              <a:gd name="connsiteX2" fmla="*/ 1666116 w 3186376"/>
              <a:gd name="connsiteY2" fmla="*/ 734886 h 3242474"/>
              <a:gd name="connsiteX3" fmla="*/ 2401001 w 3186376"/>
              <a:gd name="connsiteY3" fmla="*/ 560982 h 3242474"/>
              <a:gd name="connsiteX4" fmla="*/ 3186376 w 3186376"/>
              <a:gd name="connsiteY4" fmla="*/ 1828800 h 3242474"/>
              <a:gd name="connsiteX5" fmla="*/ 2300025 w 3186376"/>
              <a:gd name="connsiteY5" fmla="*/ 3046130 h 3242474"/>
              <a:gd name="connsiteX6" fmla="*/ 605860 w 3186376"/>
              <a:gd name="connsiteY6" fmla="*/ 2664663 h 3242474"/>
              <a:gd name="connsiteX7" fmla="*/ 381468 w 3186376"/>
              <a:gd name="connsiteY7" fmla="*/ 3242474 h 3242474"/>
              <a:gd name="connsiteX8" fmla="*/ 0 w 3186376"/>
              <a:gd name="connsiteY8" fmla="*/ 3236864 h 3242474"/>
              <a:gd name="connsiteX9" fmla="*/ 431956 w 3186376"/>
              <a:gd name="connsiteY9" fmla="*/ 2232708 h 3242474"/>
              <a:gd name="connsiteX10" fmla="*/ 1559529 w 3186376"/>
              <a:gd name="connsiteY10" fmla="*/ 1991485 h 3242474"/>
              <a:gd name="connsiteX11" fmla="*/ 1234160 w 3186376"/>
              <a:gd name="connsiteY11" fmla="*/ 959279 h 3242474"/>
              <a:gd name="connsiteX12" fmla="*/ 1049035 w 3186376"/>
              <a:gd name="connsiteY12" fmla="*/ 16828 h 3242474"/>
              <a:gd name="connsiteX0" fmla="*/ 1049035 w 3186376"/>
              <a:gd name="connsiteY0" fmla="*/ 16828 h 3242474"/>
              <a:gd name="connsiteX1" fmla="*/ 1447333 w 3186376"/>
              <a:gd name="connsiteY1" fmla="*/ 0 h 3242474"/>
              <a:gd name="connsiteX2" fmla="*/ 1666116 w 3186376"/>
              <a:gd name="connsiteY2" fmla="*/ 734886 h 3242474"/>
              <a:gd name="connsiteX3" fmla="*/ 2401001 w 3186376"/>
              <a:gd name="connsiteY3" fmla="*/ 560982 h 3242474"/>
              <a:gd name="connsiteX4" fmla="*/ 3186376 w 3186376"/>
              <a:gd name="connsiteY4" fmla="*/ 1828800 h 3242474"/>
              <a:gd name="connsiteX5" fmla="*/ 2300025 w 3186376"/>
              <a:gd name="connsiteY5" fmla="*/ 3046130 h 3242474"/>
              <a:gd name="connsiteX6" fmla="*/ 605860 w 3186376"/>
              <a:gd name="connsiteY6" fmla="*/ 2664663 h 3242474"/>
              <a:gd name="connsiteX7" fmla="*/ 381468 w 3186376"/>
              <a:gd name="connsiteY7" fmla="*/ 3242474 h 3242474"/>
              <a:gd name="connsiteX8" fmla="*/ 0 w 3186376"/>
              <a:gd name="connsiteY8" fmla="*/ 3236864 h 3242474"/>
              <a:gd name="connsiteX9" fmla="*/ 431956 w 3186376"/>
              <a:gd name="connsiteY9" fmla="*/ 2232708 h 3242474"/>
              <a:gd name="connsiteX10" fmla="*/ 1559529 w 3186376"/>
              <a:gd name="connsiteY10" fmla="*/ 1991485 h 3242474"/>
              <a:gd name="connsiteX11" fmla="*/ 1234160 w 3186376"/>
              <a:gd name="connsiteY11" fmla="*/ 959279 h 3242474"/>
              <a:gd name="connsiteX12" fmla="*/ 1049035 w 3186376"/>
              <a:gd name="connsiteY12" fmla="*/ 16828 h 3242474"/>
              <a:gd name="connsiteX0" fmla="*/ 1049035 w 3186376"/>
              <a:gd name="connsiteY0" fmla="*/ 16828 h 3242474"/>
              <a:gd name="connsiteX1" fmla="*/ 1447333 w 3186376"/>
              <a:gd name="connsiteY1" fmla="*/ 0 h 3242474"/>
              <a:gd name="connsiteX2" fmla="*/ 1666116 w 3186376"/>
              <a:gd name="connsiteY2" fmla="*/ 734886 h 3242474"/>
              <a:gd name="connsiteX3" fmla="*/ 2401001 w 3186376"/>
              <a:gd name="connsiteY3" fmla="*/ 560982 h 3242474"/>
              <a:gd name="connsiteX4" fmla="*/ 3186376 w 3186376"/>
              <a:gd name="connsiteY4" fmla="*/ 1828800 h 3242474"/>
              <a:gd name="connsiteX5" fmla="*/ 2300025 w 3186376"/>
              <a:gd name="connsiteY5" fmla="*/ 3046130 h 3242474"/>
              <a:gd name="connsiteX6" fmla="*/ 605860 w 3186376"/>
              <a:gd name="connsiteY6" fmla="*/ 2664663 h 3242474"/>
              <a:gd name="connsiteX7" fmla="*/ 381468 w 3186376"/>
              <a:gd name="connsiteY7" fmla="*/ 3242474 h 3242474"/>
              <a:gd name="connsiteX8" fmla="*/ 0 w 3186376"/>
              <a:gd name="connsiteY8" fmla="*/ 3236864 h 3242474"/>
              <a:gd name="connsiteX9" fmla="*/ 431956 w 3186376"/>
              <a:gd name="connsiteY9" fmla="*/ 2232708 h 3242474"/>
              <a:gd name="connsiteX10" fmla="*/ 1559529 w 3186376"/>
              <a:gd name="connsiteY10" fmla="*/ 1991485 h 3242474"/>
              <a:gd name="connsiteX11" fmla="*/ 1234160 w 3186376"/>
              <a:gd name="connsiteY11" fmla="*/ 959279 h 3242474"/>
              <a:gd name="connsiteX12" fmla="*/ 1049035 w 3186376"/>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23190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431956 w 3203206"/>
              <a:gd name="connsiteY9" fmla="*/ 223270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23190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431956 w 3203206"/>
              <a:gd name="connsiteY9" fmla="*/ 223270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23190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431956 w 3203206"/>
              <a:gd name="connsiteY9" fmla="*/ 223270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34409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516103 w 3203206"/>
              <a:gd name="connsiteY9" fmla="*/ 224953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03570" h="3242474">
                <a:moveTo>
                  <a:pt x="1049035" y="16828"/>
                </a:moveTo>
                <a:lnTo>
                  <a:pt x="1447333" y="0"/>
                </a:lnTo>
                <a:cubicBezTo>
                  <a:pt x="1441724" y="284231"/>
                  <a:pt x="1413674" y="613340"/>
                  <a:pt x="1666116" y="734886"/>
                </a:cubicBezTo>
                <a:cubicBezTo>
                  <a:pt x="1888639" y="783504"/>
                  <a:pt x="1937256" y="473095"/>
                  <a:pt x="2401001" y="560982"/>
                </a:cubicBezTo>
                <a:cubicBezTo>
                  <a:pt x="2875965" y="635779"/>
                  <a:pt x="3216295" y="1035945"/>
                  <a:pt x="3203206" y="1834409"/>
                </a:cubicBezTo>
                <a:cubicBezTo>
                  <a:pt x="3175156" y="2587994"/>
                  <a:pt x="2844177" y="2814257"/>
                  <a:pt x="2300025" y="3046130"/>
                </a:cubicBezTo>
                <a:cubicBezTo>
                  <a:pt x="1406194" y="3347190"/>
                  <a:pt x="820903" y="2705801"/>
                  <a:pt x="605860" y="2664663"/>
                </a:cubicBezTo>
                <a:cubicBezTo>
                  <a:pt x="379598" y="2621655"/>
                  <a:pt x="355288" y="2954503"/>
                  <a:pt x="381468" y="3242474"/>
                </a:cubicBezTo>
                <a:lnTo>
                  <a:pt x="0" y="3236864"/>
                </a:lnTo>
                <a:cubicBezTo>
                  <a:pt x="9350" y="2823607"/>
                  <a:pt x="-31788" y="2191567"/>
                  <a:pt x="516103" y="2249538"/>
                </a:cubicBezTo>
                <a:cubicBezTo>
                  <a:pt x="918138" y="2305637"/>
                  <a:pt x="1303347" y="2423441"/>
                  <a:pt x="1559529" y="1991485"/>
                </a:cubicBezTo>
                <a:cubicBezTo>
                  <a:pt x="1720344" y="1686686"/>
                  <a:pt x="1701645" y="1337006"/>
                  <a:pt x="1234160" y="959279"/>
                </a:cubicBezTo>
                <a:cubicBezTo>
                  <a:pt x="1155622" y="891961"/>
                  <a:pt x="981717" y="516102"/>
                  <a:pt x="1049035" y="16828"/>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7" name="Freeform 50">
            <a:extLst>
              <a:ext uri="{FF2B5EF4-FFF2-40B4-BE49-F238E27FC236}">
                <a16:creationId xmlns:a16="http://schemas.microsoft.com/office/drawing/2014/main" id="{605A5CD8-DE95-4E92-98B2-C8DFAA6AF85E}"/>
              </a:ext>
            </a:extLst>
          </p:cNvPr>
          <p:cNvSpPr>
            <a:spLocks noChangeAspect="1"/>
          </p:cNvSpPr>
          <p:nvPr/>
        </p:nvSpPr>
        <p:spPr>
          <a:xfrm>
            <a:off x="6115987" y="1451770"/>
            <a:ext cx="529812" cy="447396"/>
          </a:xfrm>
          <a:custGeom>
            <a:avLst/>
            <a:gdLst/>
            <a:ahLst/>
            <a:cxnLst/>
            <a:rect l="l" t="t" r="r" b="b"/>
            <a:pathLst>
              <a:path w="3213653" h="2719059">
                <a:moveTo>
                  <a:pt x="1378151" y="1333546"/>
                </a:moveTo>
                <a:cubicBezTo>
                  <a:pt x="1319627" y="1375402"/>
                  <a:pt x="1250513" y="1400241"/>
                  <a:pt x="1177640" y="1404742"/>
                </a:cubicBezTo>
                <a:cubicBezTo>
                  <a:pt x="1183273" y="1421668"/>
                  <a:pt x="1185388" y="1439329"/>
                  <a:pt x="1185029" y="1457608"/>
                </a:cubicBezTo>
                <a:lnTo>
                  <a:pt x="1182201" y="1517198"/>
                </a:lnTo>
                <a:cubicBezTo>
                  <a:pt x="1256472" y="1514781"/>
                  <a:pt x="1326341" y="1484168"/>
                  <a:pt x="1378151" y="1432005"/>
                </a:cubicBezTo>
                <a:close/>
                <a:moveTo>
                  <a:pt x="1765736" y="0"/>
                </a:moveTo>
                <a:cubicBezTo>
                  <a:pt x="1820598" y="0"/>
                  <a:pt x="1865072" y="44474"/>
                  <a:pt x="1865072" y="99336"/>
                </a:cubicBezTo>
                <a:lnTo>
                  <a:pt x="1865072" y="1145199"/>
                </a:lnTo>
                <a:cubicBezTo>
                  <a:pt x="1927584" y="1198906"/>
                  <a:pt x="2002197" y="1234373"/>
                  <a:pt x="2081262" y="1252128"/>
                </a:cubicBezTo>
                <a:cubicBezTo>
                  <a:pt x="2096727" y="1219747"/>
                  <a:pt x="2112543" y="1186289"/>
                  <a:pt x="2123992" y="1149920"/>
                </a:cubicBezTo>
                <a:cubicBezTo>
                  <a:pt x="1899600" y="1041464"/>
                  <a:pt x="1832282" y="585198"/>
                  <a:pt x="1933258" y="437473"/>
                </a:cubicBezTo>
                <a:cubicBezTo>
                  <a:pt x="2028156" y="327848"/>
                  <a:pt x="2131647" y="265468"/>
                  <a:pt x="2345195" y="261608"/>
                </a:cubicBezTo>
                <a:cubicBezTo>
                  <a:pt x="2375702" y="261056"/>
                  <a:pt x="2408455" y="261699"/>
                  <a:pt x="2443750" y="263569"/>
                </a:cubicBezTo>
                <a:cubicBezTo>
                  <a:pt x="2954244" y="291618"/>
                  <a:pt x="3189856" y="886259"/>
                  <a:pt x="3206686" y="1323824"/>
                </a:cubicBezTo>
                <a:cubicBezTo>
                  <a:pt x="3247823" y="2015701"/>
                  <a:pt x="3103839" y="2270013"/>
                  <a:pt x="2853267" y="2462617"/>
                </a:cubicBezTo>
                <a:cubicBezTo>
                  <a:pt x="2511068" y="2735627"/>
                  <a:pt x="2157650" y="2470097"/>
                  <a:pt x="2084722" y="2170906"/>
                </a:cubicBezTo>
                <a:cubicBezTo>
                  <a:pt x="2058544" y="2038140"/>
                  <a:pt x="2127730" y="1922204"/>
                  <a:pt x="2202528" y="1800658"/>
                </a:cubicBezTo>
                <a:lnTo>
                  <a:pt x="2143866" y="1730900"/>
                </a:lnTo>
                <a:cubicBezTo>
                  <a:pt x="2096151" y="1741682"/>
                  <a:pt x="2046910" y="1746675"/>
                  <a:pt x="1997032" y="1746402"/>
                </a:cubicBezTo>
                <a:lnTo>
                  <a:pt x="1887189" y="1736891"/>
                </a:lnTo>
                <a:lnTo>
                  <a:pt x="1887189" y="2619722"/>
                </a:lnTo>
                <a:cubicBezTo>
                  <a:pt x="1887189" y="2674584"/>
                  <a:pt x="1842715" y="2719058"/>
                  <a:pt x="1787853" y="2719058"/>
                </a:cubicBezTo>
                <a:cubicBezTo>
                  <a:pt x="1732991" y="2719058"/>
                  <a:pt x="1688517" y="2674584"/>
                  <a:pt x="1688517" y="2619722"/>
                </a:cubicBezTo>
                <a:lnTo>
                  <a:pt x="1688517" y="1730093"/>
                </a:lnTo>
                <a:cubicBezTo>
                  <a:pt x="1688517" y="1710960"/>
                  <a:pt x="1693926" y="1693091"/>
                  <a:pt x="1704798" y="1678857"/>
                </a:cubicBezTo>
                <a:cubicBezTo>
                  <a:pt x="1659024" y="1659660"/>
                  <a:pt x="1616387" y="1633873"/>
                  <a:pt x="1576823" y="1603655"/>
                </a:cubicBezTo>
                <a:lnTo>
                  <a:pt x="1576823" y="2619723"/>
                </a:lnTo>
                <a:cubicBezTo>
                  <a:pt x="1576823" y="2674585"/>
                  <a:pt x="1532349" y="2719059"/>
                  <a:pt x="1477487" y="2719059"/>
                </a:cubicBezTo>
                <a:cubicBezTo>
                  <a:pt x="1422625" y="2719059"/>
                  <a:pt x="1378151" y="2674585"/>
                  <a:pt x="1378151" y="2619723"/>
                </a:cubicBezTo>
                <a:lnTo>
                  <a:pt x="1378151" y="1615564"/>
                </a:lnTo>
                <a:cubicBezTo>
                  <a:pt x="1313743" y="1650180"/>
                  <a:pt x="1240907" y="1668612"/>
                  <a:pt x="1165758" y="1668570"/>
                </a:cubicBezTo>
                <a:lnTo>
                  <a:pt x="1143358" y="1665899"/>
                </a:lnTo>
                <a:cubicBezTo>
                  <a:pt x="1108602" y="1733381"/>
                  <a:pt x="1056017" y="1769960"/>
                  <a:pt x="1011125" y="1833465"/>
                </a:cubicBezTo>
                <a:cubicBezTo>
                  <a:pt x="1085923" y="1955011"/>
                  <a:pt x="1155109" y="2070947"/>
                  <a:pt x="1128931" y="2203713"/>
                </a:cubicBezTo>
                <a:cubicBezTo>
                  <a:pt x="1056003" y="2502904"/>
                  <a:pt x="702585" y="2768434"/>
                  <a:pt x="360386" y="2495424"/>
                </a:cubicBezTo>
                <a:cubicBezTo>
                  <a:pt x="109814" y="2302820"/>
                  <a:pt x="-34170" y="2048508"/>
                  <a:pt x="6967" y="1356631"/>
                </a:cubicBezTo>
                <a:cubicBezTo>
                  <a:pt x="23797" y="919066"/>
                  <a:pt x="259409" y="324425"/>
                  <a:pt x="769903" y="296376"/>
                </a:cubicBezTo>
                <a:cubicBezTo>
                  <a:pt x="805198" y="294506"/>
                  <a:pt x="837951" y="293863"/>
                  <a:pt x="868458" y="294415"/>
                </a:cubicBezTo>
                <a:cubicBezTo>
                  <a:pt x="1082006" y="298276"/>
                  <a:pt x="1185497" y="360655"/>
                  <a:pt x="1280395" y="470280"/>
                </a:cubicBezTo>
                <a:cubicBezTo>
                  <a:pt x="1381371" y="618005"/>
                  <a:pt x="1314053" y="1074271"/>
                  <a:pt x="1089661" y="1182727"/>
                </a:cubicBezTo>
                <a:cubicBezTo>
                  <a:pt x="1098183" y="1209798"/>
                  <a:pt x="1109125" y="1235256"/>
                  <a:pt x="1120578" y="1259840"/>
                </a:cubicBezTo>
                <a:cubicBezTo>
                  <a:pt x="1123656" y="1260899"/>
                  <a:pt x="1126770" y="1260948"/>
                  <a:pt x="1129891" y="1260950"/>
                </a:cubicBezTo>
                <a:cubicBezTo>
                  <a:pt x="1227949" y="1261006"/>
                  <a:pt x="1320161" y="1214330"/>
                  <a:pt x="1378151" y="1135267"/>
                </a:cubicBezTo>
                <a:lnTo>
                  <a:pt x="1378151" y="118395"/>
                </a:lnTo>
                <a:cubicBezTo>
                  <a:pt x="1378151" y="63533"/>
                  <a:pt x="1422625" y="19059"/>
                  <a:pt x="1477487" y="19059"/>
                </a:cubicBezTo>
                <a:cubicBezTo>
                  <a:pt x="1532349" y="19059"/>
                  <a:pt x="1576823" y="63533"/>
                  <a:pt x="1576823" y="118395"/>
                </a:cubicBezTo>
                <a:lnTo>
                  <a:pt x="1576823" y="1413063"/>
                </a:lnTo>
                <a:cubicBezTo>
                  <a:pt x="1680597" y="1536757"/>
                  <a:pt x="1834575" y="1607590"/>
                  <a:pt x="1997786" y="1608484"/>
                </a:cubicBezTo>
                <a:lnTo>
                  <a:pt x="2057480" y="1605248"/>
                </a:lnTo>
                <a:cubicBezTo>
                  <a:pt x="2038910" y="1561698"/>
                  <a:pt x="2027992" y="1505121"/>
                  <a:pt x="2028624" y="1424801"/>
                </a:cubicBezTo>
                <a:lnTo>
                  <a:pt x="2034537" y="1382501"/>
                </a:lnTo>
                <a:cubicBezTo>
                  <a:pt x="1972012" y="1367348"/>
                  <a:pt x="1912047" y="1342676"/>
                  <a:pt x="1856155" y="1310037"/>
                </a:cubicBezTo>
                <a:cubicBezTo>
                  <a:pt x="1840993" y="1344880"/>
                  <a:pt x="1806188" y="1369059"/>
                  <a:pt x="1765736" y="1369059"/>
                </a:cubicBezTo>
                <a:cubicBezTo>
                  <a:pt x="1710874" y="1369059"/>
                  <a:pt x="1666400" y="1324585"/>
                  <a:pt x="1666400" y="1269723"/>
                </a:cubicBezTo>
                <a:lnTo>
                  <a:pt x="1666400" y="99336"/>
                </a:lnTo>
                <a:cubicBezTo>
                  <a:pt x="1666400" y="44474"/>
                  <a:pt x="1710874" y="0"/>
                  <a:pt x="176573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8" name="Teardrop 9">
            <a:extLst>
              <a:ext uri="{FF2B5EF4-FFF2-40B4-BE49-F238E27FC236}">
                <a16:creationId xmlns:a16="http://schemas.microsoft.com/office/drawing/2014/main" id="{4408BA9B-C6A7-4C33-9FEA-0E214549F256}"/>
              </a:ext>
            </a:extLst>
          </p:cNvPr>
          <p:cNvSpPr>
            <a:spLocks noChangeAspect="1"/>
          </p:cNvSpPr>
          <p:nvPr/>
        </p:nvSpPr>
        <p:spPr>
          <a:xfrm rot="18900000">
            <a:off x="7840756" y="2475143"/>
            <a:ext cx="512877" cy="437727"/>
          </a:xfrm>
          <a:custGeom>
            <a:avLst/>
            <a:gdLst/>
            <a:ahLst/>
            <a:cxnLst/>
            <a:rect l="l" t="t" r="r" b="b"/>
            <a:pathLst>
              <a:path w="3552042" h="3031575">
                <a:moveTo>
                  <a:pt x="1499560" y="1284945"/>
                </a:moveTo>
                <a:lnTo>
                  <a:pt x="1272419" y="1057805"/>
                </a:lnTo>
                <a:lnTo>
                  <a:pt x="1054631" y="1275593"/>
                </a:lnTo>
                <a:lnTo>
                  <a:pt x="836843" y="1057805"/>
                </a:lnTo>
                <a:lnTo>
                  <a:pt x="609703" y="1284945"/>
                </a:lnTo>
                <a:lnTo>
                  <a:pt x="827491" y="1502733"/>
                </a:lnTo>
                <a:lnTo>
                  <a:pt x="609703" y="1720522"/>
                </a:lnTo>
                <a:lnTo>
                  <a:pt x="836843" y="1947662"/>
                </a:lnTo>
                <a:lnTo>
                  <a:pt x="1054631" y="1729874"/>
                </a:lnTo>
                <a:lnTo>
                  <a:pt x="1272419" y="1947662"/>
                </a:lnTo>
                <a:lnTo>
                  <a:pt x="1499560" y="1720522"/>
                </a:lnTo>
                <a:lnTo>
                  <a:pt x="1281771" y="1502733"/>
                </a:lnTo>
                <a:close/>
                <a:moveTo>
                  <a:pt x="3552042" y="1021270"/>
                </a:moveTo>
                <a:cubicBezTo>
                  <a:pt x="3346428" y="1488389"/>
                  <a:pt x="3240687" y="1885112"/>
                  <a:pt x="3146822" y="2229032"/>
                </a:cubicBezTo>
                <a:cubicBezTo>
                  <a:pt x="3047091" y="2666397"/>
                  <a:pt x="2787512" y="3031575"/>
                  <a:pt x="2344279" y="3031575"/>
                </a:cubicBezTo>
                <a:cubicBezTo>
                  <a:pt x="1991740" y="3031575"/>
                  <a:pt x="1692293" y="2804263"/>
                  <a:pt x="1587926" y="2487045"/>
                </a:cubicBezTo>
                <a:cubicBezTo>
                  <a:pt x="1859795" y="2308350"/>
                  <a:pt x="2033031" y="1980125"/>
                  <a:pt x="2117061" y="1611614"/>
                </a:cubicBezTo>
                <a:cubicBezTo>
                  <a:pt x="2127904" y="1571883"/>
                  <a:pt x="2138872" y="1531598"/>
                  <a:pt x="2150086" y="1490753"/>
                </a:cubicBezTo>
                <a:cubicBezTo>
                  <a:pt x="2212338" y="1465032"/>
                  <a:pt x="2277652" y="1444164"/>
                  <a:pt x="2344279" y="1426490"/>
                </a:cubicBezTo>
                <a:cubicBezTo>
                  <a:pt x="2764465" y="1315024"/>
                  <a:pt x="3073190" y="1226884"/>
                  <a:pt x="3552042" y="1021270"/>
                </a:cubicBezTo>
                <a:close/>
                <a:moveTo>
                  <a:pt x="2557365" y="0"/>
                </a:moveTo>
                <a:cubicBezTo>
                  <a:pt x="2295797" y="594236"/>
                  <a:pt x="2161281" y="1098917"/>
                  <a:pt x="2041873" y="1536428"/>
                </a:cubicBezTo>
                <a:cubicBezTo>
                  <a:pt x="1915003" y="2092812"/>
                  <a:pt x="1584785" y="2557364"/>
                  <a:pt x="1020937" y="2557364"/>
                </a:cubicBezTo>
                <a:cubicBezTo>
                  <a:pt x="457089" y="2557364"/>
                  <a:pt x="0" y="2100276"/>
                  <a:pt x="0" y="1536428"/>
                </a:cubicBezTo>
                <a:cubicBezTo>
                  <a:pt x="0" y="972580"/>
                  <a:pt x="475939" y="660066"/>
                  <a:pt x="1020937" y="515492"/>
                </a:cubicBezTo>
                <a:cubicBezTo>
                  <a:pt x="1555467" y="373694"/>
                  <a:pt x="1948204" y="261568"/>
                  <a:pt x="2557365"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59" name="Freeform 97">
            <a:extLst>
              <a:ext uri="{FF2B5EF4-FFF2-40B4-BE49-F238E27FC236}">
                <a16:creationId xmlns:a16="http://schemas.microsoft.com/office/drawing/2014/main" id="{EC2CC9E2-613C-4C7C-AA96-FC8E238EAB9F}"/>
              </a:ext>
            </a:extLst>
          </p:cNvPr>
          <p:cNvSpPr>
            <a:spLocks noChangeAspect="1"/>
          </p:cNvSpPr>
          <p:nvPr/>
        </p:nvSpPr>
        <p:spPr>
          <a:xfrm>
            <a:off x="8560808" y="1444151"/>
            <a:ext cx="619107" cy="462636"/>
          </a:xfrm>
          <a:custGeom>
            <a:avLst/>
            <a:gdLst/>
            <a:ahLst/>
            <a:cxnLst/>
            <a:rect l="l" t="t" r="r" b="b"/>
            <a:pathLst>
              <a:path w="3246245" h="2425805">
                <a:moveTo>
                  <a:pt x="2545666" y="706851"/>
                </a:moveTo>
                <a:cubicBezTo>
                  <a:pt x="2704742" y="706851"/>
                  <a:pt x="2833698" y="835807"/>
                  <a:pt x="2833698" y="994883"/>
                </a:cubicBezTo>
                <a:cubicBezTo>
                  <a:pt x="2833698" y="1153959"/>
                  <a:pt x="2704742" y="1282915"/>
                  <a:pt x="2545666" y="1282915"/>
                </a:cubicBezTo>
                <a:cubicBezTo>
                  <a:pt x="2386590" y="1282915"/>
                  <a:pt x="2257634" y="1153959"/>
                  <a:pt x="2257634" y="994883"/>
                </a:cubicBezTo>
                <a:cubicBezTo>
                  <a:pt x="2257634" y="835807"/>
                  <a:pt x="2386590" y="706851"/>
                  <a:pt x="2545666" y="706851"/>
                </a:cubicBezTo>
                <a:close/>
                <a:moveTo>
                  <a:pt x="700580" y="706851"/>
                </a:moveTo>
                <a:cubicBezTo>
                  <a:pt x="859656" y="706851"/>
                  <a:pt x="988612" y="835807"/>
                  <a:pt x="988612" y="994883"/>
                </a:cubicBezTo>
                <a:cubicBezTo>
                  <a:pt x="988612" y="1153959"/>
                  <a:pt x="859656" y="1282915"/>
                  <a:pt x="700580" y="1282915"/>
                </a:cubicBezTo>
                <a:cubicBezTo>
                  <a:pt x="541504" y="1282915"/>
                  <a:pt x="412548" y="1153959"/>
                  <a:pt x="412548" y="994883"/>
                </a:cubicBezTo>
                <a:cubicBezTo>
                  <a:pt x="412548" y="835807"/>
                  <a:pt x="541504" y="706851"/>
                  <a:pt x="700580" y="706851"/>
                </a:cubicBezTo>
                <a:close/>
                <a:moveTo>
                  <a:pt x="1619971" y="0"/>
                </a:moveTo>
                <a:cubicBezTo>
                  <a:pt x="1621025" y="5"/>
                  <a:pt x="1622076" y="12"/>
                  <a:pt x="1623123" y="141"/>
                </a:cubicBezTo>
                <a:cubicBezTo>
                  <a:pt x="1624170" y="12"/>
                  <a:pt x="1625221" y="5"/>
                  <a:pt x="1626275" y="0"/>
                </a:cubicBezTo>
                <a:lnTo>
                  <a:pt x="1626274" y="282"/>
                </a:lnTo>
                <a:cubicBezTo>
                  <a:pt x="1966825" y="4283"/>
                  <a:pt x="1974816" y="220494"/>
                  <a:pt x="2177568" y="171426"/>
                </a:cubicBezTo>
                <a:cubicBezTo>
                  <a:pt x="2600959" y="50212"/>
                  <a:pt x="2963165" y="85364"/>
                  <a:pt x="3172404" y="310875"/>
                </a:cubicBezTo>
                <a:cubicBezTo>
                  <a:pt x="3300075" y="473051"/>
                  <a:pt x="3301971" y="794993"/>
                  <a:pt x="2851767" y="1164523"/>
                </a:cubicBezTo>
                <a:cubicBezTo>
                  <a:pt x="2918303" y="1029844"/>
                  <a:pt x="2927052" y="857771"/>
                  <a:pt x="2799829" y="746887"/>
                </a:cubicBezTo>
                <a:cubicBezTo>
                  <a:pt x="3115459" y="786295"/>
                  <a:pt x="3165949" y="533368"/>
                  <a:pt x="3049873" y="419809"/>
                </a:cubicBezTo>
                <a:cubicBezTo>
                  <a:pt x="2811516" y="207658"/>
                  <a:pt x="2338612" y="298041"/>
                  <a:pt x="2253222" y="493802"/>
                </a:cubicBezTo>
                <a:cubicBezTo>
                  <a:pt x="2139861" y="783555"/>
                  <a:pt x="2165869" y="1185485"/>
                  <a:pt x="2076302" y="1369861"/>
                </a:cubicBezTo>
                <a:cubicBezTo>
                  <a:pt x="1906668" y="1634081"/>
                  <a:pt x="1716639" y="1881305"/>
                  <a:pt x="1713569" y="2080938"/>
                </a:cubicBezTo>
                <a:cubicBezTo>
                  <a:pt x="1706472" y="2158984"/>
                  <a:pt x="1709123" y="2405980"/>
                  <a:pt x="1625847" y="2423204"/>
                </a:cubicBezTo>
                <a:cubicBezTo>
                  <a:pt x="1625847" y="2424071"/>
                  <a:pt x="1625843" y="2424938"/>
                  <a:pt x="1625839" y="2425805"/>
                </a:cubicBezTo>
                <a:lnTo>
                  <a:pt x="1623123" y="2424507"/>
                </a:lnTo>
                <a:lnTo>
                  <a:pt x="1620407" y="2425805"/>
                </a:lnTo>
                <a:cubicBezTo>
                  <a:pt x="1620403" y="2424938"/>
                  <a:pt x="1620399" y="2424071"/>
                  <a:pt x="1620399" y="2423204"/>
                </a:cubicBezTo>
                <a:cubicBezTo>
                  <a:pt x="1537123" y="2405980"/>
                  <a:pt x="1539774" y="2158984"/>
                  <a:pt x="1532677" y="2080938"/>
                </a:cubicBezTo>
                <a:cubicBezTo>
                  <a:pt x="1529607" y="1881305"/>
                  <a:pt x="1339578" y="1634081"/>
                  <a:pt x="1169944" y="1369861"/>
                </a:cubicBezTo>
                <a:cubicBezTo>
                  <a:pt x="1080377" y="1185485"/>
                  <a:pt x="1106385" y="783555"/>
                  <a:pt x="993024" y="493802"/>
                </a:cubicBezTo>
                <a:cubicBezTo>
                  <a:pt x="907634" y="298041"/>
                  <a:pt x="434730" y="207658"/>
                  <a:pt x="196373" y="419809"/>
                </a:cubicBezTo>
                <a:cubicBezTo>
                  <a:pt x="80297" y="533368"/>
                  <a:pt x="130787" y="786295"/>
                  <a:pt x="446417" y="746887"/>
                </a:cubicBezTo>
                <a:cubicBezTo>
                  <a:pt x="319194" y="857771"/>
                  <a:pt x="327943" y="1029844"/>
                  <a:pt x="394479" y="1164523"/>
                </a:cubicBezTo>
                <a:cubicBezTo>
                  <a:pt x="-55725" y="794993"/>
                  <a:pt x="-53829" y="473051"/>
                  <a:pt x="73842" y="310875"/>
                </a:cubicBezTo>
                <a:cubicBezTo>
                  <a:pt x="283081" y="85364"/>
                  <a:pt x="645287" y="50212"/>
                  <a:pt x="1068678" y="171426"/>
                </a:cubicBezTo>
                <a:cubicBezTo>
                  <a:pt x="1271430" y="220494"/>
                  <a:pt x="1279421" y="4283"/>
                  <a:pt x="1619972" y="282"/>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60" name="Donut 22">
            <a:extLst>
              <a:ext uri="{FF2B5EF4-FFF2-40B4-BE49-F238E27FC236}">
                <a16:creationId xmlns:a16="http://schemas.microsoft.com/office/drawing/2014/main" id="{CE7A0D83-9523-4EB8-8677-1D7D4415C973}"/>
              </a:ext>
            </a:extLst>
          </p:cNvPr>
          <p:cNvSpPr>
            <a:spLocks noChangeAspect="1"/>
          </p:cNvSpPr>
          <p:nvPr/>
        </p:nvSpPr>
        <p:spPr>
          <a:xfrm>
            <a:off x="10277429" y="1539784"/>
            <a:ext cx="529812" cy="271370"/>
          </a:xfrm>
          <a:custGeom>
            <a:avLst/>
            <a:gdLst/>
            <a:ahLst/>
            <a:cxnLst/>
            <a:rect l="l" t="t" r="r" b="b"/>
            <a:pathLst>
              <a:path w="3372524" h="1727404">
                <a:moveTo>
                  <a:pt x="1758003" y="666958"/>
                </a:moveTo>
                <a:cubicBezTo>
                  <a:pt x="1703684" y="666958"/>
                  <a:pt x="1659649" y="710993"/>
                  <a:pt x="1659649" y="765312"/>
                </a:cubicBezTo>
                <a:cubicBezTo>
                  <a:pt x="1659649" y="819631"/>
                  <a:pt x="1703684" y="863666"/>
                  <a:pt x="1758003" y="863666"/>
                </a:cubicBezTo>
                <a:cubicBezTo>
                  <a:pt x="1812322" y="863666"/>
                  <a:pt x="1856357" y="819631"/>
                  <a:pt x="1856357" y="765312"/>
                </a:cubicBezTo>
                <a:cubicBezTo>
                  <a:pt x="1856357" y="710993"/>
                  <a:pt x="1812322" y="666958"/>
                  <a:pt x="1758003" y="666958"/>
                </a:cubicBezTo>
                <a:close/>
                <a:moveTo>
                  <a:pt x="1686261" y="586208"/>
                </a:moveTo>
                <a:cubicBezTo>
                  <a:pt x="1849880" y="586208"/>
                  <a:pt x="1982519" y="718847"/>
                  <a:pt x="1982519" y="882466"/>
                </a:cubicBezTo>
                <a:cubicBezTo>
                  <a:pt x="1982519" y="1046085"/>
                  <a:pt x="1849880" y="1178724"/>
                  <a:pt x="1686261" y="1178724"/>
                </a:cubicBezTo>
                <a:cubicBezTo>
                  <a:pt x="1522642" y="1178724"/>
                  <a:pt x="1390003" y="1046085"/>
                  <a:pt x="1390003" y="882466"/>
                </a:cubicBezTo>
                <a:cubicBezTo>
                  <a:pt x="1390003" y="718847"/>
                  <a:pt x="1522642" y="586208"/>
                  <a:pt x="1686261" y="586208"/>
                </a:cubicBezTo>
                <a:close/>
                <a:moveTo>
                  <a:pt x="1686262" y="448985"/>
                </a:moveTo>
                <a:cubicBezTo>
                  <a:pt x="1446857" y="448985"/>
                  <a:pt x="1252780" y="643062"/>
                  <a:pt x="1252780" y="882467"/>
                </a:cubicBezTo>
                <a:cubicBezTo>
                  <a:pt x="1252780" y="1121872"/>
                  <a:pt x="1446857" y="1315949"/>
                  <a:pt x="1686262" y="1315949"/>
                </a:cubicBezTo>
                <a:cubicBezTo>
                  <a:pt x="1925667" y="1315949"/>
                  <a:pt x="2119744" y="1121872"/>
                  <a:pt x="2119744" y="882467"/>
                </a:cubicBezTo>
                <a:cubicBezTo>
                  <a:pt x="2119744" y="643062"/>
                  <a:pt x="1925667" y="448985"/>
                  <a:pt x="1686262" y="448985"/>
                </a:cubicBezTo>
                <a:close/>
                <a:moveTo>
                  <a:pt x="1893261" y="271274"/>
                </a:moveTo>
                <a:cubicBezTo>
                  <a:pt x="2150128" y="355123"/>
                  <a:pt x="2334334" y="597283"/>
                  <a:pt x="2334334" y="882467"/>
                </a:cubicBezTo>
                <a:cubicBezTo>
                  <a:pt x="2334334" y="1103921"/>
                  <a:pt x="2223259" y="1299432"/>
                  <a:pt x="2053457" y="1415856"/>
                </a:cubicBezTo>
                <a:cubicBezTo>
                  <a:pt x="2494577" y="1286853"/>
                  <a:pt x="2931337" y="1005905"/>
                  <a:pt x="2940842" y="882353"/>
                </a:cubicBezTo>
                <a:lnTo>
                  <a:pt x="2946401" y="882364"/>
                </a:lnTo>
                <a:lnTo>
                  <a:pt x="2943679" y="877137"/>
                </a:lnTo>
                <a:lnTo>
                  <a:pt x="2946401" y="872130"/>
                </a:lnTo>
                <a:lnTo>
                  <a:pt x="2941077" y="872141"/>
                </a:lnTo>
                <a:cubicBezTo>
                  <a:pt x="2875996" y="732702"/>
                  <a:pt x="2369865" y="377972"/>
                  <a:pt x="1893261" y="271274"/>
                </a:cubicBezTo>
                <a:close/>
                <a:moveTo>
                  <a:pt x="1525754" y="256843"/>
                </a:moveTo>
                <a:cubicBezTo>
                  <a:pt x="984953" y="339274"/>
                  <a:pt x="426123" y="752145"/>
                  <a:pt x="426123" y="877021"/>
                </a:cubicBezTo>
                <a:lnTo>
                  <a:pt x="426123" y="877247"/>
                </a:lnTo>
                <a:cubicBezTo>
                  <a:pt x="439083" y="984175"/>
                  <a:pt x="877625" y="1311577"/>
                  <a:pt x="1355183" y="1436828"/>
                </a:cubicBezTo>
                <a:cubicBezTo>
                  <a:pt x="1164798" y="1325758"/>
                  <a:pt x="1038190" y="1118898"/>
                  <a:pt x="1038190" y="882467"/>
                </a:cubicBezTo>
                <a:cubicBezTo>
                  <a:pt x="1038190" y="580157"/>
                  <a:pt x="1245184" y="326193"/>
                  <a:pt x="1525754" y="256843"/>
                </a:cubicBezTo>
                <a:close/>
                <a:moveTo>
                  <a:pt x="1682713" y="0"/>
                </a:moveTo>
                <a:cubicBezTo>
                  <a:pt x="2385858" y="36225"/>
                  <a:pt x="3265322" y="653066"/>
                  <a:pt x="3365400" y="875412"/>
                </a:cubicBezTo>
                <a:lnTo>
                  <a:pt x="3372524" y="875397"/>
                </a:lnTo>
                <a:lnTo>
                  <a:pt x="3368881" y="882344"/>
                </a:lnTo>
                <a:lnTo>
                  <a:pt x="3372524" y="889597"/>
                </a:lnTo>
                <a:lnTo>
                  <a:pt x="3365086" y="889581"/>
                </a:lnTo>
                <a:cubicBezTo>
                  <a:pt x="3348713" y="1110249"/>
                  <a:pt x="2385134" y="1692746"/>
                  <a:pt x="1682713" y="1727404"/>
                </a:cubicBezTo>
                <a:cubicBezTo>
                  <a:pt x="901706" y="1708470"/>
                  <a:pt x="21301" y="1064732"/>
                  <a:pt x="0" y="882497"/>
                </a:cubicBezTo>
                <a:lnTo>
                  <a:pt x="0" y="882184"/>
                </a:lnTo>
                <a:cubicBezTo>
                  <a:pt x="0" y="691908"/>
                  <a:pt x="901706" y="19770"/>
                  <a:pt x="1682713"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61" name="Freeform 99">
            <a:extLst>
              <a:ext uri="{FF2B5EF4-FFF2-40B4-BE49-F238E27FC236}">
                <a16:creationId xmlns:a16="http://schemas.microsoft.com/office/drawing/2014/main" id="{6EFBEDF3-F563-421B-9E3D-7024636F370F}"/>
              </a:ext>
            </a:extLst>
          </p:cNvPr>
          <p:cNvSpPr>
            <a:spLocks noChangeAspect="1"/>
          </p:cNvSpPr>
          <p:nvPr/>
        </p:nvSpPr>
        <p:spPr>
          <a:xfrm>
            <a:off x="7902810" y="1432248"/>
            <a:ext cx="388767" cy="486441"/>
          </a:xfrm>
          <a:custGeom>
            <a:avLst/>
            <a:gdLst/>
            <a:ahLst/>
            <a:cxnLst/>
            <a:rect l="l" t="t" r="r" b="b"/>
            <a:pathLst>
              <a:path w="2427821" h="3249943">
                <a:moveTo>
                  <a:pt x="1783445" y="477276"/>
                </a:moveTo>
                <a:cubicBezTo>
                  <a:pt x="1867295" y="479049"/>
                  <a:pt x="1940306" y="495815"/>
                  <a:pt x="1995323" y="528655"/>
                </a:cubicBezTo>
                <a:cubicBezTo>
                  <a:pt x="2375187" y="892595"/>
                  <a:pt x="1478983" y="963108"/>
                  <a:pt x="1620010" y="1047270"/>
                </a:cubicBezTo>
                <a:cubicBezTo>
                  <a:pt x="1920260" y="1267909"/>
                  <a:pt x="2179568" y="1563610"/>
                  <a:pt x="2275102" y="1879783"/>
                </a:cubicBezTo>
                <a:cubicBezTo>
                  <a:pt x="2386559" y="2264195"/>
                  <a:pt x="2620845" y="2969329"/>
                  <a:pt x="2118153" y="3196792"/>
                </a:cubicBezTo>
                <a:cubicBezTo>
                  <a:pt x="862559" y="3474297"/>
                  <a:pt x="146052" y="2612212"/>
                  <a:pt x="9574" y="1838839"/>
                </a:cubicBezTo>
                <a:cubicBezTo>
                  <a:pt x="-38192" y="1613652"/>
                  <a:pt x="98284" y="1313401"/>
                  <a:pt x="296177" y="1170100"/>
                </a:cubicBezTo>
                <a:cubicBezTo>
                  <a:pt x="391711" y="1081390"/>
                  <a:pt x="330296" y="876673"/>
                  <a:pt x="323472" y="671956"/>
                </a:cubicBezTo>
                <a:cubicBezTo>
                  <a:pt x="296177" y="474063"/>
                  <a:pt x="760199" y="351234"/>
                  <a:pt x="664666" y="1211043"/>
                </a:cubicBezTo>
                <a:cubicBezTo>
                  <a:pt x="853176" y="743465"/>
                  <a:pt x="1420091" y="469595"/>
                  <a:pt x="1783445" y="477276"/>
                </a:cubicBezTo>
                <a:close/>
                <a:moveTo>
                  <a:pt x="1024970" y="33"/>
                </a:moveTo>
                <a:cubicBezTo>
                  <a:pt x="1115949" y="3590"/>
                  <a:pt x="1140206" y="286408"/>
                  <a:pt x="1176458" y="269348"/>
                </a:cubicBezTo>
                <a:cubicBezTo>
                  <a:pt x="1251521" y="278446"/>
                  <a:pt x="1265168" y="21414"/>
                  <a:pt x="1401646" y="44160"/>
                </a:cubicBezTo>
                <a:cubicBezTo>
                  <a:pt x="1469884" y="71456"/>
                  <a:pt x="1374351" y="221581"/>
                  <a:pt x="1360703" y="310292"/>
                </a:cubicBezTo>
                <a:lnTo>
                  <a:pt x="1517652" y="453593"/>
                </a:lnTo>
                <a:cubicBezTo>
                  <a:pt x="974016" y="540030"/>
                  <a:pt x="901229" y="790238"/>
                  <a:pt x="753379" y="951737"/>
                </a:cubicBezTo>
                <a:lnTo>
                  <a:pt x="705610" y="644662"/>
                </a:lnTo>
                <a:lnTo>
                  <a:pt x="787497" y="521832"/>
                </a:lnTo>
                <a:cubicBezTo>
                  <a:pt x="712435" y="433122"/>
                  <a:pt x="446303" y="364883"/>
                  <a:pt x="562310" y="255701"/>
                </a:cubicBezTo>
                <a:cubicBezTo>
                  <a:pt x="739730" y="98751"/>
                  <a:pt x="862560" y="337587"/>
                  <a:pt x="1012685" y="378530"/>
                </a:cubicBezTo>
                <a:cubicBezTo>
                  <a:pt x="1010410" y="253426"/>
                  <a:pt x="796596" y="101025"/>
                  <a:pt x="1005861" y="3217"/>
                </a:cubicBezTo>
                <a:cubicBezTo>
                  <a:pt x="1012543" y="800"/>
                  <a:pt x="1018905" y="-204"/>
                  <a:pt x="1024970" y="33"/>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62" name="Oval 10">
            <a:extLst>
              <a:ext uri="{FF2B5EF4-FFF2-40B4-BE49-F238E27FC236}">
                <a16:creationId xmlns:a16="http://schemas.microsoft.com/office/drawing/2014/main" id="{8624E4A5-1602-4F93-B497-F8D7323B39B1}"/>
              </a:ext>
            </a:extLst>
          </p:cNvPr>
          <p:cNvSpPr/>
          <p:nvPr/>
        </p:nvSpPr>
        <p:spPr>
          <a:xfrm>
            <a:off x="9460302" y="1433265"/>
            <a:ext cx="486653" cy="484407"/>
          </a:xfrm>
          <a:custGeom>
            <a:avLst/>
            <a:gdLst/>
            <a:ahLst/>
            <a:cxnLst/>
            <a:rect l="l" t="t" r="r" b="b"/>
            <a:pathLst>
              <a:path w="3229769" h="3214867">
                <a:moveTo>
                  <a:pt x="388922" y="0"/>
                </a:moveTo>
                <a:cubicBezTo>
                  <a:pt x="481031" y="0"/>
                  <a:pt x="564991" y="34887"/>
                  <a:pt x="627459" y="93109"/>
                </a:cubicBezTo>
                <a:cubicBezTo>
                  <a:pt x="689927" y="34887"/>
                  <a:pt x="773888" y="0"/>
                  <a:pt x="865996" y="0"/>
                </a:cubicBezTo>
                <a:cubicBezTo>
                  <a:pt x="958105" y="0"/>
                  <a:pt x="1042065" y="34887"/>
                  <a:pt x="1104533" y="93109"/>
                </a:cubicBezTo>
                <a:cubicBezTo>
                  <a:pt x="1167001" y="34887"/>
                  <a:pt x="1250962" y="0"/>
                  <a:pt x="1343070" y="0"/>
                </a:cubicBezTo>
                <a:cubicBezTo>
                  <a:pt x="1435179" y="0"/>
                  <a:pt x="1519139" y="34887"/>
                  <a:pt x="1581607" y="93109"/>
                </a:cubicBezTo>
                <a:cubicBezTo>
                  <a:pt x="1644075" y="34887"/>
                  <a:pt x="1728036" y="0"/>
                  <a:pt x="1820144" y="0"/>
                </a:cubicBezTo>
                <a:cubicBezTo>
                  <a:pt x="1912253" y="0"/>
                  <a:pt x="1996213" y="34887"/>
                  <a:pt x="2058681" y="93109"/>
                </a:cubicBezTo>
                <a:cubicBezTo>
                  <a:pt x="2121149" y="34887"/>
                  <a:pt x="2205110" y="0"/>
                  <a:pt x="2297218" y="0"/>
                </a:cubicBezTo>
                <a:cubicBezTo>
                  <a:pt x="2389326" y="0"/>
                  <a:pt x="2473286" y="34887"/>
                  <a:pt x="2535755" y="93108"/>
                </a:cubicBezTo>
                <a:cubicBezTo>
                  <a:pt x="2598223" y="34887"/>
                  <a:pt x="2682183" y="0"/>
                  <a:pt x="2774291" y="0"/>
                </a:cubicBezTo>
                <a:cubicBezTo>
                  <a:pt x="2971429" y="0"/>
                  <a:pt x="3131241" y="159812"/>
                  <a:pt x="3131241" y="356950"/>
                </a:cubicBezTo>
                <a:cubicBezTo>
                  <a:pt x="3131241" y="414550"/>
                  <a:pt x="3117598" y="468963"/>
                  <a:pt x="3092026" y="516460"/>
                </a:cubicBezTo>
                <a:cubicBezTo>
                  <a:pt x="3176259" y="580602"/>
                  <a:pt x="3229769" y="682177"/>
                  <a:pt x="3229769" y="796250"/>
                </a:cubicBezTo>
                <a:cubicBezTo>
                  <a:pt x="3229769" y="902465"/>
                  <a:pt x="3183377" y="997845"/>
                  <a:pt x="3108820" y="1062184"/>
                </a:cubicBezTo>
                <a:cubicBezTo>
                  <a:pt x="3183377" y="1126523"/>
                  <a:pt x="3229769" y="1221903"/>
                  <a:pt x="3229769" y="1328118"/>
                </a:cubicBezTo>
                <a:cubicBezTo>
                  <a:pt x="3229769" y="1434333"/>
                  <a:pt x="3183377" y="1529713"/>
                  <a:pt x="3108820" y="1594052"/>
                </a:cubicBezTo>
                <a:cubicBezTo>
                  <a:pt x="3183377" y="1658391"/>
                  <a:pt x="3229769" y="1753771"/>
                  <a:pt x="3229769" y="1859986"/>
                </a:cubicBezTo>
                <a:cubicBezTo>
                  <a:pt x="3229769" y="2057124"/>
                  <a:pt x="3069957" y="2216936"/>
                  <a:pt x="2872819" y="2216936"/>
                </a:cubicBezTo>
                <a:lnTo>
                  <a:pt x="2849067" y="2214542"/>
                </a:lnTo>
                <a:cubicBezTo>
                  <a:pt x="2790894" y="2329236"/>
                  <a:pt x="2671548" y="2406987"/>
                  <a:pt x="2534043" y="2406987"/>
                </a:cubicBezTo>
                <a:cubicBezTo>
                  <a:pt x="2483158" y="2406987"/>
                  <a:pt x="2434760" y="2396340"/>
                  <a:pt x="2391120" y="2376775"/>
                </a:cubicBezTo>
                <a:cubicBezTo>
                  <a:pt x="2326908" y="2456876"/>
                  <a:pt x="2228003" y="2507238"/>
                  <a:pt x="2117336" y="2507238"/>
                </a:cubicBezTo>
                <a:lnTo>
                  <a:pt x="2081608" y="2503636"/>
                </a:lnTo>
                <a:cubicBezTo>
                  <a:pt x="2058765" y="2546355"/>
                  <a:pt x="2027330" y="2583686"/>
                  <a:pt x="1987704" y="2611019"/>
                </a:cubicBezTo>
                <a:cubicBezTo>
                  <a:pt x="2049806" y="2674751"/>
                  <a:pt x="2087711" y="2761907"/>
                  <a:pt x="2087711" y="2857917"/>
                </a:cubicBezTo>
                <a:cubicBezTo>
                  <a:pt x="2087711" y="3055055"/>
                  <a:pt x="1927899" y="3214867"/>
                  <a:pt x="1730761" y="3214867"/>
                </a:cubicBezTo>
                <a:cubicBezTo>
                  <a:pt x="1533623" y="3214867"/>
                  <a:pt x="1373811" y="3055055"/>
                  <a:pt x="1373811" y="2857917"/>
                </a:cubicBezTo>
                <a:cubicBezTo>
                  <a:pt x="1373811" y="2743560"/>
                  <a:pt x="1427588" y="2641764"/>
                  <a:pt x="1512161" y="2577627"/>
                </a:cubicBezTo>
                <a:cubicBezTo>
                  <a:pt x="1450743" y="2514125"/>
                  <a:pt x="1413385" y="2427536"/>
                  <a:pt x="1413385" y="2332221"/>
                </a:cubicBezTo>
                <a:cubicBezTo>
                  <a:pt x="1413385" y="2135083"/>
                  <a:pt x="1573197" y="1975271"/>
                  <a:pt x="1770335" y="1975271"/>
                </a:cubicBezTo>
                <a:lnTo>
                  <a:pt x="1806063" y="1978873"/>
                </a:lnTo>
                <a:cubicBezTo>
                  <a:pt x="1865384" y="1867935"/>
                  <a:pt x="1982649" y="1793338"/>
                  <a:pt x="2117336" y="1793338"/>
                </a:cubicBezTo>
                <a:cubicBezTo>
                  <a:pt x="2168221" y="1793338"/>
                  <a:pt x="2216619" y="1803986"/>
                  <a:pt x="2260259" y="1823550"/>
                </a:cubicBezTo>
                <a:cubicBezTo>
                  <a:pt x="2324471" y="1743450"/>
                  <a:pt x="2423376" y="1693087"/>
                  <a:pt x="2534043" y="1693087"/>
                </a:cubicBezTo>
                <a:lnTo>
                  <a:pt x="2557875" y="1695490"/>
                </a:lnTo>
                <a:cubicBezTo>
                  <a:pt x="2576891" y="1656391"/>
                  <a:pt x="2604151" y="1622242"/>
                  <a:pt x="2636819" y="1594052"/>
                </a:cubicBezTo>
                <a:cubicBezTo>
                  <a:pt x="2562261" y="1529713"/>
                  <a:pt x="2515869" y="1434333"/>
                  <a:pt x="2515869" y="1328118"/>
                </a:cubicBezTo>
                <a:cubicBezTo>
                  <a:pt x="2515869" y="1221903"/>
                  <a:pt x="2562261" y="1126523"/>
                  <a:pt x="2636819" y="1062184"/>
                </a:cubicBezTo>
                <a:cubicBezTo>
                  <a:pt x="2562261" y="997845"/>
                  <a:pt x="2515869" y="902465"/>
                  <a:pt x="2515869" y="796250"/>
                </a:cubicBezTo>
                <a:cubicBezTo>
                  <a:pt x="2515869" y="738650"/>
                  <a:pt x="2529512" y="684237"/>
                  <a:pt x="2555084" y="636740"/>
                </a:cubicBezTo>
                <a:lnTo>
                  <a:pt x="2537209" y="619592"/>
                </a:lnTo>
                <a:cubicBezTo>
                  <a:pt x="2474524" y="678496"/>
                  <a:pt x="2390006" y="713900"/>
                  <a:pt x="2297218" y="713900"/>
                </a:cubicBezTo>
                <a:cubicBezTo>
                  <a:pt x="2205110" y="713900"/>
                  <a:pt x="2121149" y="679013"/>
                  <a:pt x="2058681" y="620791"/>
                </a:cubicBezTo>
                <a:cubicBezTo>
                  <a:pt x="1996213" y="679013"/>
                  <a:pt x="1912253" y="713900"/>
                  <a:pt x="1820144" y="713900"/>
                </a:cubicBezTo>
                <a:cubicBezTo>
                  <a:pt x="1728036" y="713900"/>
                  <a:pt x="1644075" y="679013"/>
                  <a:pt x="1581607" y="620791"/>
                </a:cubicBezTo>
                <a:cubicBezTo>
                  <a:pt x="1519139" y="679013"/>
                  <a:pt x="1435179" y="713900"/>
                  <a:pt x="1343070" y="713900"/>
                </a:cubicBezTo>
                <a:cubicBezTo>
                  <a:pt x="1250962" y="713900"/>
                  <a:pt x="1167001" y="679013"/>
                  <a:pt x="1104533" y="620791"/>
                </a:cubicBezTo>
                <a:cubicBezTo>
                  <a:pt x="1042065" y="679013"/>
                  <a:pt x="958105" y="713900"/>
                  <a:pt x="865996" y="713900"/>
                </a:cubicBezTo>
                <a:cubicBezTo>
                  <a:pt x="773370" y="713900"/>
                  <a:pt x="688985" y="678620"/>
                  <a:pt x="626352" y="619878"/>
                </a:cubicBezTo>
                <a:cubicBezTo>
                  <a:pt x="623659" y="623930"/>
                  <a:pt x="620064" y="626957"/>
                  <a:pt x="616405" y="629911"/>
                </a:cubicBezTo>
                <a:cubicBezTo>
                  <a:pt x="686492" y="694366"/>
                  <a:pt x="729886" y="786957"/>
                  <a:pt x="729886" y="889683"/>
                </a:cubicBezTo>
                <a:cubicBezTo>
                  <a:pt x="729886" y="993972"/>
                  <a:pt x="685162" y="1087815"/>
                  <a:pt x="613058" y="1152216"/>
                </a:cubicBezTo>
                <a:cubicBezTo>
                  <a:pt x="675622" y="1216104"/>
                  <a:pt x="713900" y="1303645"/>
                  <a:pt x="713900" y="1400126"/>
                </a:cubicBezTo>
                <a:cubicBezTo>
                  <a:pt x="713900" y="1487795"/>
                  <a:pt x="682295" y="1568081"/>
                  <a:pt x="628622" y="1629172"/>
                </a:cubicBezTo>
                <a:cubicBezTo>
                  <a:pt x="691419" y="1693140"/>
                  <a:pt x="729886" y="1780874"/>
                  <a:pt x="729886" y="1877593"/>
                </a:cubicBezTo>
                <a:cubicBezTo>
                  <a:pt x="729886" y="2034043"/>
                  <a:pt x="629234" y="2166985"/>
                  <a:pt x="488639" y="2213706"/>
                </a:cubicBezTo>
                <a:lnTo>
                  <a:pt x="488639" y="2375547"/>
                </a:lnTo>
                <a:cubicBezTo>
                  <a:pt x="488639" y="2448277"/>
                  <a:pt x="429679" y="2507237"/>
                  <a:pt x="356949" y="2507237"/>
                </a:cubicBezTo>
                <a:cubicBezTo>
                  <a:pt x="284219" y="2507237"/>
                  <a:pt x="225259" y="2448277"/>
                  <a:pt x="225259" y="2375547"/>
                </a:cubicBezTo>
                <a:lnTo>
                  <a:pt x="225259" y="2201750"/>
                </a:lnTo>
                <a:cubicBezTo>
                  <a:pt x="101654" y="2146256"/>
                  <a:pt x="15986" y="2021929"/>
                  <a:pt x="15986" y="1877593"/>
                </a:cubicBezTo>
                <a:cubicBezTo>
                  <a:pt x="15986" y="1789924"/>
                  <a:pt x="47591" y="1709638"/>
                  <a:pt x="101264" y="1648547"/>
                </a:cubicBezTo>
                <a:cubicBezTo>
                  <a:pt x="38467" y="1584579"/>
                  <a:pt x="0" y="1496845"/>
                  <a:pt x="0" y="1400126"/>
                </a:cubicBezTo>
                <a:cubicBezTo>
                  <a:pt x="0" y="1295837"/>
                  <a:pt x="44724" y="1201994"/>
                  <a:pt x="116828" y="1137593"/>
                </a:cubicBezTo>
                <a:cubicBezTo>
                  <a:pt x="54264" y="1073704"/>
                  <a:pt x="15986" y="986164"/>
                  <a:pt x="15986" y="889683"/>
                </a:cubicBezTo>
                <a:cubicBezTo>
                  <a:pt x="15986" y="779482"/>
                  <a:pt x="65925" y="680945"/>
                  <a:pt x="145453" y="616722"/>
                </a:cubicBezTo>
                <a:cubicBezTo>
                  <a:pt x="75366" y="552267"/>
                  <a:pt x="31972" y="459676"/>
                  <a:pt x="31972" y="356950"/>
                </a:cubicBezTo>
                <a:cubicBezTo>
                  <a:pt x="31972" y="159812"/>
                  <a:pt x="191784" y="0"/>
                  <a:pt x="388922"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63" name="Freeform 101">
            <a:extLst>
              <a:ext uri="{FF2B5EF4-FFF2-40B4-BE49-F238E27FC236}">
                <a16:creationId xmlns:a16="http://schemas.microsoft.com/office/drawing/2014/main" id="{398DE87D-E996-4168-8931-FBF1633FDCD5}"/>
              </a:ext>
            </a:extLst>
          </p:cNvPr>
          <p:cNvSpPr/>
          <p:nvPr/>
        </p:nvSpPr>
        <p:spPr>
          <a:xfrm>
            <a:off x="11180535" y="1485955"/>
            <a:ext cx="284691" cy="379029"/>
          </a:xfrm>
          <a:custGeom>
            <a:avLst/>
            <a:gdLst>
              <a:gd name="connsiteX0" fmla="*/ 143301 w 1910686"/>
              <a:gd name="connsiteY0" fmla="*/ 0 h 3268639"/>
              <a:gd name="connsiteX1" fmla="*/ 0 w 1910686"/>
              <a:gd name="connsiteY1" fmla="*/ 1705970 h 3268639"/>
              <a:gd name="connsiteX2" fmla="*/ 436728 w 1910686"/>
              <a:gd name="connsiteY2" fmla="*/ 3268639 h 3268639"/>
              <a:gd name="connsiteX3" fmla="*/ 928047 w 1910686"/>
              <a:gd name="connsiteY3" fmla="*/ 1944806 h 3268639"/>
              <a:gd name="connsiteX4" fmla="*/ 1364776 w 1910686"/>
              <a:gd name="connsiteY4" fmla="*/ 3268639 h 3268639"/>
              <a:gd name="connsiteX5" fmla="*/ 1910686 w 1910686"/>
              <a:gd name="connsiteY5" fmla="*/ 1726442 h 3268639"/>
              <a:gd name="connsiteX6" fmla="*/ 1603612 w 1910686"/>
              <a:gd name="connsiteY6" fmla="*/ 6824 h 3268639"/>
              <a:gd name="connsiteX7" fmla="*/ 1521725 w 1910686"/>
              <a:gd name="connsiteY7" fmla="*/ 20472 h 3268639"/>
              <a:gd name="connsiteX8" fmla="*/ 907576 w 1910686"/>
              <a:gd name="connsiteY8" fmla="*/ 163773 h 3268639"/>
              <a:gd name="connsiteX9" fmla="*/ 143301 w 1910686"/>
              <a:gd name="connsiteY9" fmla="*/ 0 h 3268639"/>
              <a:gd name="connsiteX0" fmla="*/ 143301 w 1910686"/>
              <a:gd name="connsiteY0" fmla="*/ 27296 h 3261815"/>
              <a:gd name="connsiteX1" fmla="*/ 0 w 1910686"/>
              <a:gd name="connsiteY1" fmla="*/ 1699146 h 3261815"/>
              <a:gd name="connsiteX2" fmla="*/ 436728 w 1910686"/>
              <a:gd name="connsiteY2" fmla="*/ 3261815 h 3261815"/>
              <a:gd name="connsiteX3" fmla="*/ 928047 w 1910686"/>
              <a:gd name="connsiteY3" fmla="*/ 1937982 h 3261815"/>
              <a:gd name="connsiteX4" fmla="*/ 1364776 w 1910686"/>
              <a:gd name="connsiteY4" fmla="*/ 3261815 h 3261815"/>
              <a:gd name="connsiteX5" fmla="*/ 1910686 w 1910686"/>
              <a:gd name="connsiteY5" fmla="*/ 1719618 h 3261815"/>
              <a:gd name="connsiteX6" fmla="*/ 1603612 w 1910686"/>
              <a:gd name="connsiteY6" fmla="*/ 0 h 3261815"/>
              <a:gd name="connsiteX7" fmla="*/ 1521725 w 1910686"/>
              <a:gd name="connsiteY7" fmla="*/ 13648 h 3261815"/>
              <a:gd name="connsiteX8" fmla="*/ 907576 w 1910686"/>
              <a:gd name="connsiteY8" fmla="*/ 156949 h 3261815"/>
              <a:gd name="connsiteX9" fmla="*/ 143301 w 1910686"/>
              <a:gd name="connsiteY9" fmla="*/ 27296 h 3261815"/>
              <a:gd name="connsiteX0" fmla="*/ 143301 w 1910686"/>
              <a:gd name="connsiteY0" fmla="*/ 27296 h 3261815"/>
              <a:gd name="connsiteX1" fmla="*/ 0 w 1910686"/>
              <a:gd name="connsiteY1" fmla="*/ 1699146 h 3261815"/>
              <a:gd name="connsiteX2" fmla="*/ 436728 w 1910686"/>
              <a:gd name="connsiteY2" fmla="*/ 3261815 h 3261815"/>
              <a:gd name="connsiteX3" fmla="*/ 928047 w 1910686"/>
              <a:gd name="connsiteY3" fmla="*/ 1937982 h 3261815"/>
              <a:gd name="connsiteX4" fmla="*/ 1364776 w 1910686"/>
              <a:gd name="connsiteY4" fmla="*/ 3261815 h 3261815"/>
              <a:gd name="connsiteX5" fmla="*/ 1910686 w 1910686"/>
              <a:gd name="connsiteY5" fmla="*/ 1719618 h 3261815"/>
              <a:gd name="connsiteX6" fmla="*/ 1603612 w 1910686"/>
              <a:gd name="connsiteY6" fmla="*/ 0 h 3261815"/>
              <a:gd name="connsiteX7" fmla="*/ 1521725 w 1910686"/>
              <a:gd name="connsiteY7" fmla="*/ 13648 h 3261815"/>
              <a:gd name="connsiteX8" fmla="*/ 907576 w 1910686"/>
              <a:gd name="connsiteY8" fmla="*/ 156949 h 3261815"/>
              <a:gd name="connsiteX9" fmla="*/ 143301 w 1910686"/>
              <a:gd name="connsiteY9" fmla="*/ 27296 h 3261815"/>
              <a:gd name="connsiteX0" fmla="*/ 326627 w 2094012"/>
              <a:gd name="connsiteY0" fmla="*/ 27296 h 3261815"/>
              <a:gd name="connsiteX1" fmla="*/ 183326 w 2094012"/>
              <a:gd name="connsiteY1" fmla="*/ 1699146 h 3261815"/>
              <a:gd name="connsiteX2" fmla="*/ 620054 w 2094012"/>
              <a:gd name="connsiteY2" fmla="*/ 3261815 h 3261815"/>
              <a:gd name="connsiteX3" fmla="*/ 1111373 w 2094012"/>
              <a:gd name="connsiteY3" fmla="*/ 1937982 h 3261815"/>
              <a:gd name="connsiteX4" fmla="*/ 1548102 w 2094012"/>
              <a:gd name="connsiteY4" fmla="*/ 3261815 h 3261815"/>
              <a:gd name="connsiteX5" fmla="*/ 2094012 w 2094012"/>
              <a:gd name="connsiteY5" fmla="*/ 1719618 h 3261815"/>
              <a:gd name="connsiteX6" fmla="*/ 1786938 w 2094012"/>
              <a:gd name="connsiteY6" fmla="*/ 0 h 3261815"/>
              <a:gd name="connsiteX7" fmla="*/ 1705051 w 2094012"/>
              <a:gd name="connsiteY7" fmla="*/ 13648 h 3261815"/>
              <a:gd name="connsiteX8" fmla="*/ 1090902 w 2094012"/>
              <a:gd name="connsiteY8" fmla="*/ 156949 h 3261815"/>
              <a:gd name="connsiteX9" fmla="*/ 326627 w 2094012"/>
              <a:gd name="connsiteY9" fmla="*/ 27296 h 3261815"/>
              <a:gd name="connsiteX0" fmla="*/ 402442 w 2169827"/>
              <a:gd name="connsiteY0" fmla="*/ 27296 h 3261815"/>
              <a:gd name="connsiteX1" fmla="*/ 259141 w 2169827"/>
              <a:gd name="connsiteY1" fmla="*/ 1699146 h 3261815"/>
              <a:gd name="connsiteX2" fmla="*/ 695869 w 2169827"/>
              <a:gd name="connsiteY2" fmla="*/ 3261815 h 3261815"/>
              <a:gd name="connsiteX3" fmla="*/ 1187188 w 2169827"/>
              <a:gd name="connsiteY3" fmla="*/ 1937982 h 3261815"/>
              <a:gd name="connsiteX4" fmla="*/ 1623917 w 2169827"/>
              <a:gd name="connsiteY4" fmla="*/ 3261815 h 3261815"/>
              <a:gd name="connsiteX5" fmla="*/ 2169827 w 2169827"/>
              <a:gd name="connsiteY5" fmla="*/ 1719618 h 3261815"/>
              <a:gd name="connsiteX6" fmla="*/ 1862753 w 2169827"/>
              <a:gd name="connsiteY6" fmla="*/ 0 h 3261815"/>
              <a:gd name="connsiteX7" fmla="*/ 1780866 w 2169827"/>
              <a:gd name="connsiteY7" fmla="*/ 13648 h 3261815"/>
              <a:gd name="connsiteX8" fmla="*/ 1166717 w 2169827"/>
              <a:gd name="connsiteY8" fmla="*/ 156949 h 3261815"/>
              <a:gd name="connsiteX9" fmla="*/ 402442 w 2169827"/>
              <a:gd name="connsiteY9" fmla="*/ 27296 h 3261815"/>
              <a:gd name="connsiteX0" fmla="*/ 402442 w 2169827"/>
              <a:gd name="connsiteY0" fmla="*/ 27296 h 3261815"/>
              <a:gd name="connsiteX1" fmla="*/ 259141 w 2169827"/>
              <a:gd name="connsiteY1" fmla="*/ 1699146 h 3261815"/>
              <a:gd name="connsiteX2" fmla="*/ 695869 w 2169827"/>
              <a:gd name="connsiteY2" fmla="*/ 3261815 h 3261815"/>
              <a:gd name="connsiteX3" fmla="*/ 1187188 w 2169827"/>
              <a:gd name="connsiteY3" fmla="*/ 1937982 h 3261815"/>
              <a:gd name="connsiteX4" fmla="*/ 1623917 w 2169827"/>
              <a:gd name="connsiteY4" fmla="*/ 3261815 h 3261815"/>
              <a:gd name="connsiteX5" fmla="*/ 2169827 w 2169827"/>
              <a:gd name="connsiteY5" fmla="*/ 1719618 h 3261815"/>
              <a:gd name="connsiteX6" fmla="*/ 1862753 w 2169827"/>
              <a:gd name="connsiteY6" fmla="*/ 0 h 3261815"/>
              <a:gd name="connsiteX7" fmla="*/ 1780866 w 2169827"/>
              <a:gd name="connsiteY7" fmla="*/ 13648 h 3261815"/>
              <a:gd name="connsiteX8" fmla="*/ 1166717 w 2169827"/>
              <a:gd name="connsiteY8" fmla="*/ 156949 h 3261815"/>
              <a:gd name="connsiteX9" fmla="*/ 402442 w 2169827"/>
              <a:gd name="connsiteY9" fmla="*/ 27296 h 3261815"/>
              <a:gd name="connsiteX0" fmla="*/ 377501 w 2144886"/>
              <a:gd name="connsiteY0" fmla="*/ 27296 h 3261815"/>
              <a:gd name="connsiteX1" fmla="*/ 295615 w 2144886"/>
              <a:gd name="connsiteY1" fmla="*/ 1774209 h 3261815"/>
              <a:gd name="connsiteX2" fmla="*/ 670928 w 2144886"/>
              <a:gd name="connsiteY2" fmla="*/ 3261815 h 3261815"/>
              <a:gd name="connsiteX3" fmla="*/ 1162247 w 2144886"/>
              <a:gd name="connsiteY3" fmla="*/ 1937982 h 3261815"/>
              <a:gd name="connsiteX4" fmla="*/ 1598976 w 2144886"/>
              <a:gd name="connsiteY4" fmla="*/ 3261815 h 3261815"/>
              <a:gd name="connsiteX5" fmla="*/ 2144886 w 2144886"/>
              <a:gd name="connsiteY5" fmla="*/ 1719618 h 3261815"/>
              <a:gd name="connsiteX6" fmla="*/ 1837812 w 2144886"/>
              <a:gd name="connsiteY6" fmla="*/ 0 h 3261815"/>
              <a:gd name="connsiteX7" fmla="*/ 1755925 w 2144886"/>
              <a:gd name="connsiteY7" fmla="*/ 13648 h 3261815"/>
              <a:gd name="connsiteX8" fmla="*/ 1141776 w 2144886"/>
              <a:gd name="connsiteY8" fmla="*/ 156949 h 3261815"/>
              <a:gd name="connsiteX9" fmla="*/ 377501 w 2144886"/>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80396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44420"/>
              <a:gd name="connsiteY0" fmla="*/ 27296 h 3261815"/>
              <a:gd name="connsiteX1" fmla="*/ 322444 w 2144420"/>
              <a:gd name="connsiteY1" fmla="*/ 1801504 h 3261815"/>
              <a:gd name="connsiteX2" fmla="*/ 704581 w 2144420"/>
              <a:gd name="connsiteY2" fmla="*/ 3261815 h 3261815"/>
              <a:gd name="connsiteX3" fmla="*/ 1216372 w 2144420"/>
              <a:gd name="connsiteY3" fmla="*/ 1951629 h 3261815"/>
              <a:gd name="connsiteX4" fmla="*/ 1707692 w 2144420"/>
              <a:gd name="connsiteY4" fmla="*/ 3254991 h 3261815"/>
              <a:gd name="connsiteX5" fmla="*/ 2144420 w 2144420"/>
              <a:gd name="connsiteY5" fmla="*/ 1753737 h 3261815"/>
              <a:gd name="connsiteX6" fmla="*/ 1871465 w 2144420"/>
              <a:gd name="connsiteY6" fmla="*/ 0 h 3261815"/>
              <a:gd name="connsiteX7" fmla="*/ 1789578 w 2144420"/>
              <a:gd name="connsiteY7" fmla="*/ 13648 h 3261815"/>
              <a:gd name="connsiteX8" fmla="*/ 1175429 w 2144420"/>
              <a:gd name="connsiteY8" fmla="*/ 156949 h 3261815"/>
              <a:gd name="connsiteX9" fmla="*/ 411154 w 2144420"/>
              <a:gd name="connsiteY9" fmla="*/ 27296 h 3261815"/>
              <a:gd name="connsiteX0" fmla="*/ 411154 w 2144420"/>
              <a:gd name="connsiteY0" fmla="*/ 27296 h 3261815"/>
              <a:gd name="connsiteX1" fmla="*/ 322444 w 2144420"/>
              <a:gd name="connsiteY1" fmla="*/ 1801504 h 3261815"/>
              <a:gd name="connsiteX2" fmla="*/ 704581 w 2144420"/>
              <a:gd name="connsiteY2" fmla="*/ 3261815 h 3261815"/>
              <a:gd name="connsiteX3" fmla="*/ 1216372 w 2144420"/>
              <a:gd name="connsiteY3" fmla="*/ 1951629 h 3261815"/>
              <a:gd name="connsiteX4" fmla="*/ 1707692 w 2144420"/>
              <a:gd name="connsiteY4" fmla="*/ 3254991 h 3261815"/>
              <a:gd name="connsiteX5" fmla="*/ 2144420 w 2144420"/>
              <a:gd name="connsiteY5" fmla="*/ 1753737 h 3261815"/>
              <a:gd name="connsiteX6" fmla="*/ 1871465 w 2144420"/>
              <a:gd name="connsiteY6" fmla="*/ 0 h 3261815"/>
              <a:gd name="connsiteX7" fmla="*/ 1789578 w 2144420"/>
              <a:gd name="connsiteY7" fmla="*/ 13648 h 3261815"/>
              <a:gd name="connsiteX8" fmla="*/ 1175429 w 2144420"/>
              <a:gd name="connsiteY8" fmla="*/ 156949 h 3261815"/>
              <a:gd name="connsiteX9" fmla="*/ 411154 w 2144420"/>
              <a:gd name="connsiteY9" fmla="*/ 27296 h 3261815"/>
              <a:gd name="connsiteX0" fmla="*/ 411154 w 2144420"/>
              <a:gd name="connsiteY0" fmla="*/ 27296 h 3261815"/>
              <a:gd name="connsiteX1" fmla="*/ 322444 w 2144420"/>
              <a:gd name="connsiteY1" fmla="*/ 1801504 h 3261815"/>
              <a:gd name="connsiteX2" fmla="*/ 704581 w 2144420"/>
              <a:gd name="connsiteY2" fmla="*/ 3261815 h 3261815"/>
              <a:gd name="connsiteX3" fmla="*/ 1216372 w 2144420"/>
              <a:gd name="connsiteY3" fmla="*/ 1951629 h 3261815"/>
              <a:gd name="connsiteX4" fmla="*/ 1707692 w 2144420"/>
              <a:gd name="connsiteY4" fmla="*/ 3254991 h 3261815"/>
              <a:gd name="connsiteX5" fmla="*/ 2144420 w 2144420"/>
              <a:gd name="connsiteY5" fmla="*/ 1753737 h 3261815"/>
              <a:gd name="connsiteX6" fmla="*/ 1871465 w 2144420"/>
              <a:gd name="connsiteY6" fmla="*/ 0 h 3261815"/>
              <a:gd name="connsiteX7" fmla="*/ 1789578 w 2144420"/>
              <a:gd name="connsiteY7" fmla="*/ 13648 h 3261815"/>
              <a:gd name="connsiteX8" fmla="*/ 1175429 w 2144420"/>
              <a:gd name="connsiteY8" fmla="*/ 156949 h 3261815"/>
              <a:gd name="connsiteX9" fmla="*/ 411154 w 2144420"/>
              <a:gd name="connsiteY9" fmla="*/ 27296 h 3261815"/>
              <a:gd name="connsiteX0" fmla="*/ 411154 w 2205171"/>
              <a:gd name="connsiteY0" fmla="*/ 27296 h 3261815"/>
              <a:gd name="connsiteX1" fmla="*/ 322444 w 2205171"/>
              <a:gd name="connsiteY1" fmla="*/ 1801504 h 3261815"/>
              <a:gd name="connsiteX2" fmla="*/ 704581 w 2205171"/>
              <a:gd name="connsiteY2" fmla="*/ 3261815 h 3261815"/>
              <a:gd name="connsiteX3" fmla="*/ 1216372 w 2205171"/>
              <a:gd name="connsiteY3" fmla="*/ 1951629 h 3261815"/>
              <a:gd name="connsiteX4" fmla="*/ 1707692 w 2205171"/>
              <a:gd name="connsiteY4" fmla="*/ 3254991 h 3261815"/>
              <a:gd name="connsiteX5" fmla="*/ 2144420 w 2205171"/>
              <a:gd name="connsiteY5" fmla="*/ 1753737 h 3261815"/>
              <a:gd name="connsiteX6" fmla="*/ 1871465 w 2205171"/>
              <a:gd name="connsiteY6" fmla="*/ 0 h 3261815"/>
              <a:gd name="connsiteX7" fmla="*/ 1789578 w 2205171"/>
              <a:gd name="connsiteY7" fmla="*/ 13648 h 3261815"/>
              <a:gd name="connsiteX8" fmla="*/ 1175429 w 2205171"/>
              <a:gd name="connsiteY8" fmla="*/ 156949 h 3261815"/>
              <a:gd name="connsiteX9" fmla="*/ 411154 w 2205171"/>
              <a:gd name="connsiteY9" fmla="*/ 27296 h 3261815"/>
              <a:gd name="connsiteX0" fmla="*/ 411154 w 2145061"/>
              <a:gd name="connsiteY0" fmla="*/ 23869 h 3258388"/>
              <a:gd name="connsiteX1" fmla="*/ 322444 w 2145061"/>
              <a:gd name="connsiteY1" fmla="*/ 1798077 h 3258388"/>
              <a:gd name="connsiteX2" fmla="*/ 704581 w 2145061"/>
              <a:gd name="connsiteY2" fmla="*/ 3258388 h 3258388"/>
              <a:gd name="connsiteX3" fmla="*/ 1216372 w 2145061"/>
              <a:gd name="connsiteY3" fmla="*/ 1948202 h 3258388"/>
              <a:gd name="connsiteX4" fmla="*/ 1707692 w 2145061"/>
              <a:gd name="connsiteY4" fmla="*/ 3251564 h 3258388"/>
              <a:gd name="connsiteX5" fmla="*/ 2144420 w 2145061"/>
              <a:gd name="connsiteY5" fmla="*/ 1750310 h 3258388"/>
              <a:gd name="connsiteX6" fmla="*/ 1789578 w 2145061"/>
              <a:gd name="connsiteY6" fmla="*/ 10221 h 3258388"/>
              <a:gd name="connsiteX7" fmla="*/ 1175429 w 2145061"/>
              <a:gd name="connsiteY7" fmla="*/ 153522 h 3258388"/>
              <a:gd name="connsiteX8" fmla="*/ 411154 w 2145061"/>
              <a:gd name="connsiteY8" fmla="*/ 23869 h 3258388"/>
              <a:gd name="connsiteX0" fmla="*/ 411154 w 2146076"/>
              <a:gd name="connsiteY0" fmla="*/ 23869 h 3258388"/>
              <a:gd name="connsiteX1" fmla="*/ 322444 w 2146076"/>
              <a:gd name="connsiteY1" fmla="*/ 1798077 h 3258388"/>
              <a:gd name="connsiteX2" fmla="*/ 704581 w 2146076"/>
              <a:gd name="connsiteY2" fmla="*/ 3258388 h 3258388"/>
              <a:gd name="connsiteX3" fmla="*/ 1216372 w 2146076"/>
              <a:gd name="connsiteY3" fmla="*/ 1948202 h 3258388"/>
              <a:gd name="connsiteX4" fmla="*/ 1707692 w 2146076"/>
              <a:gd name="connsiteY4" fmla="*/ 3251564 h 3258388"/>
              <a:gd name="connsiteX5" fmla="*/ 2144420 w 2146076"/>
              <a:gd name="connsiteY5" fmla="*/ 1750310 h 3258388"/>
              <a:gd name="connsiteX6" fmla="*/ 1926056 w 2146076"/>
              <a:gd name="connsiteY6" fmla="*/ 17045 h 3258388"/>
              <a:gd name="connsiteX7" fmla="*/ 1175429 w 2146076"/>
              <a:gd name="connsiteY7" fmla="*/ 153522 h 3258388"/>
              <a:gd name="connsiteX8" fmla="*/ 411154 w 2146076"/>
              <a:gd name="connsiteY8" fmla="*/ 23869 h 3258388"/>
              <a:gd name="connsiteX0" fmla="*/ 411154 w 2374416"/>
              <a:gd name="connsiteY0" fmla="*/ 23869 h 3258388"/>
              <a:gd name="connsiteX1" fmla="*/ 322444 w 2374416"/>
              <a:gd name="connsiteY1" fmla="*/ 1798077 h 3258388"/>
              <a:gd name="connsiteX2" fmla="*/ 704581 w 2374416"/>
              <a:gd name="connsiteY2" fmla="*/ 3258388 h 3258388"/>
              <a:gd name="connsiteX3" fmla="*/ 1216372 w 2374416"/>
              <a:gd name="connsiteY3" fmla="*/ 1948202 h 3258388"/>
              <a:gd name="connsiteX4" fmla="*/ 1707692 w 2374416"/>
              <a:gd name="connsiteY4" fmla="*/ 3251564 h 3258388"/>
              <a:gd name="connsiteX5" fmla="*/ 2144420 w 2374416"/>
              <a:gd name="connsiteY5" fmla="*/ 1750310 h 3258388"/>
              <a:gd name="connsiteX6" fmla="*/ 1926056 w 2374416"/>
              <a:gd name="connsiteY6" fmla="*/ 17045 h 3258388"/>
              <a:gd name="connsiteX7" fmla="*/ 1175429 w 2374416"/>
              <a:gd name="connsiteY7" fmla="*/ 153522 h 3258388"/>
              <a:gd name="connsiteX8" fmla="*/ 411154 w 2374416"/>
              <a:gd name="connsiteY8" fmla="*/ 23869 h 3258388"/>
              <a:gd name="connsiteX0" fmla="*/ 411154 w 2441693"/>
              <a:gd name="connsiteY0" fmla="*/ 23869 h 3258388"/>
              <a:gd name="connsiteX1" fmla="*/ 322444 w 2441693"/>
              <a:gd name="connsiteY1" fmla="*/ 1798077 h 3258388"/>
              <a:gd name="connsiteX2" fmla="*/ 704581 w 2441693"/>
              <a:gd name="connsiteY2" fmla="*/ 3258388 h 3258388"/>
              <a:gd name="connsiteX3" fmla="*/ 1216372 w 2441693"/>
              <a:gd name="connsiteY3" fmla="*/ 1948202 h 3258388"/>
              <a:gd name="connsiteX4" fmla="*/ 1707692 w 2441693"/>
              <a:gd name="connsiteY4" fmla="*/ 3251564 h 3258388"/>
              <a:gd name="connsiteX5" fmla="*/ 2144420 w 2441693"/>
              <a:gd name="connsiteY5" fmla="*/ 1750310 h 3258388"/>
              <a:gd name="connsiteX6" fmla="*/ 1926056 w 2441693"/>
              <a:gd name="connsiteY6" fmla="*/ 17045 h 3258388"/>
              <a:gd name="connsiteX7" fmla="*/ 1175429 w 2441693"/>
              <a:gd name="connsiteY7" fmla="*/ 153522 h 3258388"/>
              <a:gd name="connsiteX8" fmla="*/ 411154 w 2441693"/>
              <a:gd name="connsiteY8" fmla="*/ 23869 h 3258388"/>
              <a:gd name="connsiteX0" fmla="*/ 411154 w 2377348"/>
              <a:gd name="connsiteY0" fmla="*/ 23869 h 3258388"/>
              <a:gd name="connsiteX1" fmla="*/ 322444 w 2377348"/>
              <a:gd name="connsiteY1" fmla="*/ 1798077 h 3258388"/>
              <a:gd name="connsiteX2" fmla="*/ 704581 w 2377348"/>
              <a:gd name="connsiteY2" fmla="*/ 3258388 h 3258388"/>
              <a:gd name="connsiteX3" fmla="*/ 1216372 w 2377348"/>
              <a:gd name="connsiteY3" fmla="*/ 1948202 h 3258388"/>
              <a:gd name="connsiteX4" fmla="*/ 1707692 w 2377348"/>
              <a:gd name="connsiteY4" fmla="*/ 3251564 h 3258388"/>
              <a:gd name="connsiteX5" fmla="*/ 2144420 w 2377348"/>
              <a:gd name="connsiteY5" fmla="*/ 1750310 h 3258388"/>
              <a:gd name="connsiteX6" fmla="*/ 1926056 w 2377348"/>
              <a:gd name="connsiteY6" fmla="*/ 17045 h 3258388"/>
              <a:gd name="connsiteX7" fmla="*/ 1175429 w 2377348"/>
              <a:gd name="connsiteY7" fmla="*/ 153522 h 3258388"/>
              <a:gd name="connsiteX8" fmla="*/ 411154 w 2377348"/>
              <a:gd name="connsiteY8" fmla="*/ 23869 h 3258388"/>
              <a:gd name="connsiteX0" fmla="*/ 411154 w 2424220"/>
              <a:gd name="connsiteY0" fmla="*/ 23869 h 3258388"/>
              <a:gd name="connsiteX1" fmla="*/ 322444 w 2424220"/>
              <a:gd name="connsiteY1" fmla="*/ 1798077 h 3258388"/>
              <a:gd name="connsiteX2" fmla="*/ 704581 w 2424220"/>
              <a:gd name="connsiteY2" fmla="*/ 3258388 h 3258388"/>
              <a:gd name="connsiteX3" fmla="*/ 1216372 w 2424220"/>
              <a:gd name="connsiteY3" fmla="*/ 1948202 h 3258388"/>
              <a:gd name="connsiteX4" fmla="*/ 1707692 w 2424220"/>
              <a:gd name="connsiteY4" fmla="*/ 3251564 h 3258388"/>
              <a:gd name="connsiteX5" fmla="*/ 2144420 w 2424220"/>
              <a:gd name="connsiteY5" fmla="*/ 1750310 h 3258388"/>
              <a:gd name="connsiteX6" fmla="*/ 1926056 w 2424220"/>
              <a:gd name="connsiteY6" fmla="*/ 17045 h 3258388"/>
              <a:gd name="connsiteX7" fmla="*/ 1175429 w 2424220"/>
              <a:gd name="connsiteY7" fmla="*/ 153522 h 3258388"/>
              <a:gd name="connsiteX8" fmla="*/ 411154 w 2424220"/>
              <a:gd name="connsiteY8" fmla="*/ 23869 h 3258388"/>
              <a:gd name="connsiteX0" fmla="*/ 411154 w 2449010"/>
              <a:gd name="connsiteY0" fmla="*/ 23869 h 3258388"/>
              <a:gd name="connsiteX1" fmla="*/ 322444 w 2449010"/>
              <a:gd name="connsiteY1" fmla="*/ 1798077 h 3258388"/>
              <a:gd name="connsiteX2" fmla="*/ 704581 w 2449010"/>
              <a:gd name="connsiteY2" fmla="*/ 3258388 h 3258388"/>
              <a:gd name="connsiteX3" fmla="*/ 1216372 w 2449010"/>
              <a:gd name="connsiteY3" fmla="*/ 1948202 h 3258388"/>
              <a:gd name="connsiteX4" fmla="*/ 1707692 w 2449010"/>
              <a:gd name="connsiteY4" fmla="*/ 3251564 h 3258388"/>
              <a:gd name="connsiteX5" fmla="*/ 2144420 w 2449010"/>
              <a:gd name="connsiteY5" fmla="*/ 1750310 h 3258388"/>
              <a:gd name="connsiteX6" fmla="*/ 1926056 w 2449010"/>
              <a:gd name="connsiteY6" fmla="*/ 17045 h 3258388"/>
              <a:gd name="connsiteX7" fmla="*/ 1175429 w 2449010"/>
              <a:gd name="connsiteY7" fmla="*/ 153522 h 3258388"/>
              <a:gd name="connsiteX8" fmla="*/ 411154 w 2449010"/>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3593" h="3258388">
                <a:moveTo>
                  <a:pt x="411154" y="23869"/>
                </a:moveTo>
                <a:cubicBezTo>
                  <a:pt x="-257586" y="355964"/>
                  <a:pt x="22194" y="1036078"/>
                  <a:pt x="322444" y="1798077"/>
                </a:cubicBezTo>
                <a:cubicBezTo>
                  <a:pt x="338366" y="2660163"/>
                  <a:pt x="545357" y="3249289"/>
                  <a:pt x="704581" y="3258388"/>
                </a:cubicBezTo>
                <a:cubicBezTo>
                  <a:pt x="1018479" y="3247015"/>
                  <a:pt x="779644" y="1925457"/>
                  <a:pt x="1216372" y="1948202"/>
                </a:cubicBezTo>
                <a:cubicBezTo>
                  <a:pt x="1580313" y="1945929"/>
                  <a:pt x="1473406" y="3281133"/>
                  <a:pt x="1707692" y="3251564"/>
                </a:cubicBezTo>
                <a:cubicBezTo>
                  <a:pt x="2048886" y="3121910"/>
                  <a:pt x="2001118" y="2180214"/>
                  <a:pt x="2144420" y="1750310"/>
                </a:cubicBezTo>
                <a:cubicBezTo>
                  <a:pt x="2451495" y="1080432"/>
                  <a:pt x="2681232" y="64812"/>
                  <a:pt x="1926056" y="17045"/>
                </a:cubicBezTo>
                <a:lnTo>
                  <a:pt x="1175429" y="153522"/>
                </a:lnTo>
                <a:cubicBezTo>
                  <a:pt x="920671" y="110304"/>
                  <a:pt x="679560" y="-62566"/>
                  <a:pt x="411154" y="23869"/>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nvGrpSpPr>
          <p:cNvPr id="64" name="Group 102">
            <a:extLst>
              <a:ext uri="{FF2B5EF4-FFF2-40B4-BE49-F238E27FC236}">
                <a16:creationId xmlns:a16="http://schemas.microsoft.com/office/drawing/2014/main" id="{3B22177F-3D45-4A9B-976C-0E5FC31B92C4}"/>
              </a:ext>
            </a:extLst>
          </p:cNvPr>
          <p:cNvGrpSpPr>
            <a:grpSpLocks noChangeAspect="1"/>
          </p:cNvGrpSpPr>
          <p:nvPr/>
        </p:nvGrpSpPr>
        <p:grpSpPr>
          <a:xfrm>
            <a:off x="8707494" y="2429101"/>
            <a:ext cx="325734" cy="529812"/>
            <a:chOff x="2071598" y="2060848"/>
            <a:chExt cx="1917605" cy="3137144"/>
          </a:xfrm>
          <a:solidFill>
            <a:schemeClr val="accent4"/>
          </a:solidFill>
        </p:grpSpPr>
        <p:sp>
          <p:nvSpPr>
            <p:cNvPr id="65" name="Freeform 103">
              <a:extLst>
                <a:ext uri="{FF2B5EF4-FFF2-40B4-BE49-F238E27FC236}">
                  <a16:creationId xmlns:a16="http://schemas.microsoft.com/office/drawing/2014/main" id="{45551A25-8F0E-4347-975E-A924A7130E47}"/>
                </a:ext>
              </a:extLst>
            </p:cNvPr>
            <p:cNvSpPr/>
            <p:nvPr/>
          </p:nvSpPr>
          <p:spPr>
            <a:xfrm>
              <a:off x="2483768" y="2060848"/>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66" name="Freeform 104">
              <a:extLst>
                <a:ext uri="{FF2B5EF4-FFF2-40B4-BE49-F238E27FC236}">
                  <a16:creationId xmlns:a16="http://schemas.microsoft.com/office/drawing/2014/main" id="{1D56ED84-718A-4F64-9201-3371A122B353}"/>
                </a:ext>
              </a:extLst>
            </p:cNvPr>
            <p:cNvSpPr/>
            <p:nvPr/>
          </p:nvSpPr>
          <p:spPr>
            <a:xfrm rot="21253755">
              <a:off x="2170737" y="2710023"/>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67" name="Freeform 105">
              <a:extLst>
                <a:ext uri="{FF2B5EF4-FFF2-40B4-BE49-F238E27FC236}">
                  <a16:creationId xmlns:a16="http://schemas.microsoft.com/office/drawing/2014/main" id="{C13BBB19-70FE-4952-97D0-FDEBC2A1BBF6}"/>
                </a:ext>
              </a:extLst>
            </p:cNvPr>
            <p:cNvSpPr/>
            <p:nvPr/>
          </p:nvSpPr>
          <p:spPr>
            <a:xfrm rot="20634645">
              <a:off x="2071598" y="3466865"/>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68" name="Freeform 106">
              <a:extLst>
                <a:ext uri="{FF2B5EF4-FFF2-40B4-BE49-F238E27FC236}">
                  <a16:creationId xmlns:a16="http://schemas.microsoft.com/office/drawing/2014/main" id="{7ABD01DA-F7D7-478D-A532-2A1B78A013CF}"/>
                </a:ext>
              </a:extLst>
            </p:cNvPr>
            <p:cNvSpPr/>
            <p:nvPr/>
          </p:nvSpPr>
          <p:spPr>
            <a:xfrm rot="19632933">
              <a:off x="2257651" y="4182238"/>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sp>
        <p:nvSpPr>
          <p:cNvPr id="69" name="Freeform 107">
            <a:extLst>
              <a:ext uri="{FF2B5EF4-FFF2-40B4-BE49-F238E27FC236}">
                <a16:creationId xmlns:a16="http://schemas.microsoft.com/office/drawing/2014/main" id="{5F7DADB8-BA7C-4AE5-BF1E-BC82543D1EA9}"/>
              </a:ext>
            </a:extLst>
          </p:cNvPr>
          <p:cNvSpPr>
            <a:spLocks noChangeAspect="1"/>
          </p:cNvSpPr>
          <p:nvPr/>
        </p:nvSpPr>
        <p:spPr>
          <a:xfrm>
            <a:off x="9618682" y="2429101"/>
            <a:ext cx="169894" cy="529812"/>
          </a:xfrm>
          <a:custGeom>
            <a:avLst/>
            <a:gdLst>
              <a:gd name="connsiteX0" fmla="*/ 430619 w 798902"/>
              <a:gd name="connsiteY0" fmla="*/ 1331843 h 2449001"/>
              <a:gd name="connsiteX1" fmla="*/ 541938 w 798902"/>
              <a:gd name="connsiteY1" fmla="*/ 1379551 h 2449001"/>
              <a:gd name="connsiteX2" fmla="*/ 780476 w 798902"/>
              <a:gd name="connsiteY2" fmla="*/ 1375575 h 2449001"/>
              <a:gd name="connsiteX3" fmla="*/ 625426 w 798902"/>
              <a:gd name="connsiteY3" fmla="*/ 1741335 h 2449001"/>
              <a:gd name="connsiteX4" fmla="*/ 609523 w 798902"/>
              <a:gd name="connsiteY4" fmla="*/ 2441050 h 2449001"/>
              <a:gd name="connsiteX5" fmla="*/ 319301 w 798902"/>
              <a:gd name="connsiteY5" fmla="*/ 2445025 h 2449001"/>
              <a:gd name="connsiteX6" fmla="*/ 211958 w 798902"/>
              <a:gd name="connsiteY6" fmla="*/ 1673750 h 2449001"/>
              <a:gd name="connsiteX7" fmla="*/ 207983 w 798902"/>
              <a:gd name="connsiteY7" fmla="*/ 2441050 h 2449001"/>
              <a:gd name="connsiteX8" fmla="*/ 136421 w 798902"/>
              <a:gd name="connsiteY8" fmla="*/ 2449001 h 2449001"/>
              <a:gd name="connsiteX9" fmla="*/ 5224 w 798902"/>
              <a:gd name="connsiteY9" fmla="*/ 1701579 h 2449001"/>
              <a:gd name="connsiteX10" fmla="*/ 37029 w 798902"/>
              <a:gd name="connsiteY10" fmla="*/ 1582309 h 2449001"/>
              <a:gd name="connsiteX11" fmla="*/ 76786 w 798902"/>
              <a:gd name="connsiteY11" fmla="*/ 1566407 h 2449001"/>
              <a:gd name="connsiteX12" fmla="*/ 89266 w 798902"/>
              <a:gd name="connsiteY12" fmla="*/ 1389262 h 2449001"/>
              <a:gd name="connsiteX13" fmla="*/ 339179 w 798902"/>
              <a:gd name="connsiteY13" fmla="*/ 1375575 h 2449001"/>
              <a:gd name="connsiteX14" fmla="*/ 430619 w 798902"/>
              <a:gd name="connsiteY14" fmla="*/ 1331843 h 2449001"/>
              <a:gd name="connsiteX15" fmla="*/ 243762 w 798902"/>
              <a:gd name="connsiteY15" fmla="*/ 0 h 2449001"/>
              <a:gd name="connsiteX16" fmla="*/ 557838 w 798902"/>
              <a:gd name="connsiteY16" fmla="*/ 0 h 2449001"/>
              <a:gd name="connsiteX17" fmla="*/ 689036 w 798902"/>
              <a:gd name="connsiteY17" fmla="*/ 962108 h 2449001"/>
              <a:gd name="connsiteX18" fmla="*/ 724816 w 798902"/>
              <a:gd name="connsiteY18" fmla="*/ 1307990 h 2449001"/>
              <a:gd name="connsiteX19" fmla="*/ 414715 w 798902"/>
              <a:gd name="connsiteY19" fmla="*/ 1268233 h 2449001"/>
              <a:gd name="connsiteX20" fmla="*/ 104615 w 798902"/>
              <a:gd name="connsiteY20" fmla="*/ 1288111 h 2449001"/>
              <a:gd name="connsiteX21" fmla="*/ 124493 w 798902"/>
              <a:gd name="connsiteY21" fmla="*/ 1017766 h 2449001"/>
              <a:gd name="connsiteX22" fmla="*/ 243762 w 798902"/>
              <a:gd name="connsiteY22" fmla="*/ 0 h 2449001"/>
              <a:gd name="connsiteX0" fmla="*/ 430619 w 798902"/>
              <a:gd name="connsiteY0" fmla="*/ 1331843 h 2449001"/>
              <a:gd name="connsiteX1" fmla="*/ 541938 w 798902"/>
              <a:gd name="connsiteY1" fmla="*/ 1379551 h 2449001"/>
              <a:gd name="connsiteX2" fmla="*/ 780476 w 798902"/>
              <a:gd name="connsiteY2" fmla="*/ 1375575 h 2449001"/>
              <a:gd name="connsiteX3" fmla="*/ 625426 w 798902"/>
              <a:gd name="connsiteY3" fmla="*/ 1741335 h 2449001"/>
              <a:gd name="connsiteX4" fmla="*/ 609523 w 798902"/>
              <a:gd name="connsiteY4" fmla="*/ 2441050 h 2449001"/>
              <a:gd name="connsiteX5" fmla="*/ 319301 w 798902"/>
              <a:gd name="connsiteY5" fmla="*/ 2445025 h 2449001"/>
              <a:gd name="connsiteX6" fmla="*/ 211958 w 798902"/>
              <a:gd name="connsiteY6" fmla="*/ 1673750 h 2449001"/>
              <a:gd name="connsiteX7" fmla="*/ 207983 w 798902"/>
              <a:gd name="connsiteY7" fmla="*/ 2441050 h 2449001"/>
              <a:gd name="connsiteX8" fmla="*/ 136421 w 798902"/>
              <a:gd name="connsiteY8" fmla="*/ 2449001 h 2449001"/>
              <a:gd name="connsiteX9" fmla="*/ 5224 w 798902"/>
              <a:gd name="connsiteY9" fmla="*/ 1701579 h 2449001"/>
              <a:gd name="connsiteX10" fmla="*/ 37029 w 798902"/>
              <a:gd name="connsiteY10" fmla="*/ 1582309 h 2449001"/>
              <a:gd name="connsiteX11" fmla="*/ 76786 w 798902"/>
              <a:gd name="connsiteY11" fmla="*/ 1566407 h 2449001"/>
              <a:gd name="connsiteX12" fmla="*/ 89266 w 798902"/>
              <a:gd name="connsiteY12" fmla="*/ 1389262 h 2449001"/>
              <a:gd name="connsiteX13" fmla="*/ 339179 w 798902"/>
              <a:gd name="connsiteY13" fmla="*/ 1375575 h 2449001"/>
              <a:gd name="connsiteX14" fmla="*/ 430619 w 798902"/>
              <a:gd name="connsiteY14" fmla="*/ 1331843 h 2449001"/>
              <a:gd name="connsiteX15" fmla="*/ 243762 w 798902"/>
              <a:gd name="connsiteY15" fmla="*/ 0 h 2449001"/>
              <a:gd name="connsiteX16" fmla="*/ 557838 w 798902"/>
              <a:gd name="connsiteY16" fmla="*/ 0 h 2449001"/>
              <a:gd name="connsiteX17" fmla="*/ 689036 w 798902"/>
              <a:gd name="connsiteY17" fmla="*/ 962108 h 2449001"/>
              <a:gd name="connsiteX18" fmla="*/ 724816 w 798902"/>
              <a:gd name="connsiteY18" fmla="*/ 1307990 h 2449001"/>
              <a:gd name="connsiteX19" fmla="*/ 414715 w 798902"/>
              <a:gd name="connsiteY19" fmla="*/ 1268233 h 2449001"/>
              <a:gd name="connsiteX20" fmla="*/ 104615 w 798902"/>
              <a:gd name="connsiteY20" fmla="*/ 1288111 h 2449001"/>
              <a:gd name="connsiteX21" fmla="*/ 124493 w 798902"/>
              <a:gd name="connsiteY21" fmla="*/ 1017766 h 2449001"/>
              <a:gd name="connsiteX22" fmla="*/ 243762 w 798902"/>
              <a:gd name="connsiteY22" fmla="*/ 0 h 2449001"/>
              <a:gd name="connsiteX0" fmla="*/ 430619 w 784764"/>
              <a:gd name="connsiteY0" fmla="*/ 1331843 h 2449001"/>
              <a:gd name="connsiteX1" fmla="*/ 541938 w 784764"/>
              <a:gd name="connsiteY1" fmla="*/ 1379551 h 2449001"/>
              <a:gd name="connsiteX2" fmla="*/ 763368 w 784764"/>
              <a:gd name="connsiteY2" fmla="*/ 1406369 h 2449001"/>
              <a:gd name="connsiteX3" fmla="*/ 625426 w 784764"/>
              <a:gd name="connsiteY3" fmla="*/ 1741335 h 2449001"/>
              <a:gd name="connsiteX4" fmla="*/ 609523 w 784764"/>
              <a:gd name="connsiteY4" fmla="*/ 2441050 h 2449001"/>
              <a:gd name="connsiteX5" fmla="*/ 319301 w 784764"/>
              <a:gd name="connsiteY5" fmla="*/ 2445025 h 2449001"/>
              <a:gd name="connsiteX6" fmla="*/ 211958 w 784764"/>
              <a:gd name="connsiteY6" fmla="*/ 1673750 h 2449001"/>
              <a:gd name="connsiteX7" fmla="*/ 207983 w 784764"/>
              <a:gd name="connsiteY7" fmla="*/ 2441050 h 2449001"/>
              <a:gd name="connsiteX8" fmla="*/ 136421 w 784764"/>
              <a:gd name="connsiteY8" fmla="*/ 2449001 h 2449001"/>
              <a:gd name="connsiteX9" fmla="*/ 5224 w 784764"/>
              <a:gd name="connsiteY9" fmla="*/ 1701579 h 2449001"/>
              <a:gd name="connsiteX10" fmla="*/ 37029 w 784764"/>
              <a:gd name="connsiteY10" fmla="*/ 1582309 h 2449001"/>
              <a:gd name="connsiteX11" fmla="*/ 76786 w 784764"/>
              <a:gd name="connsiteY11" fmla="*/ 1566407 h 2449001"/>
              <a:gd name="connsiteX12" fmla="*/ 89266 w 784764"/>
              <a:gd name="connsiteY12" fmla="*/ 1389262 h 2449001"/>
              <a:gd name="connsiteX13" fmla="*/ 339179 w 784764"/>
              <a:gd name="connsiteY13" fmla="*/ 1375575 h 2449001"/>
              <a:gd name="connsiteX14" fmla="*/ 430619 w 784764"/>
              <a:gd name="connsiteY14" fmla="*/ 1331843 h 2449001"/>
              <a:gd name="connsiteX15" fmla="*/ 243762 w 784764"/>
              <a:gd name="connsiteY15" fmla="*/ 0 h 2449001"/>
              <a:gd name="connsiteX16" fmla="*/ 557838 w 784764"/>
              <a:gd name="connsiteY16" fmla="*/ 0 h 2449001"/>
              <a:gd name="connsiteX17" fmla="*/ 689036 w 784764"/>
              <a:gd name="connsiteY17" fmla="*/ 962108 h 2449001"/>
              <a:gd name="connsiteX18" fmla="*/ 724816 w 784764"/>
              <a:gd name="connsiteY18" fmla="*/ 1307990 h 2449001"/>
              <a:gd name="connsiteX19" fmla="*/ 414715 w 784764"/>
              <a:gd name="connsiteY19" fmla="*/ 1268233 h 2449001"/>
              <a:gd name="connsiteX20" fmla="*/ 104615 w 784764"/>
              <a:gd name="connsiteY20" fmla="*/ 1288111 h 2449001"/>
              <a:gd name="connsiteX21" fmla="*/ 124493 w 784764"/>
              <a:gd name="connsiteY21" fmla="*/ 1017766 h 2449001"/>
              <a:gd name="connsiteX22" fmla="*/ 243762 w 784764"/>
              <a:gd name="connsiteY22" fmla="*/ 0 h 2449001"/>
              <a:gd name="connsiteX0" fmla="*/ 430619 w 784764"/>
              <a:gd name="connsiteY0" fmla="*/ 1331843 h 2449001"/>
              <a:gd name="connsiteX1" fmla="*/ 541938 w 784764"/>
              <a:gd name="connsiteY1" fmla="*/ 1379551 h 2449001"/>
              <a:gd name="connsiteX2" fmla="*/ 763368 w 784764"/>
              <a:gd name="connsiteY2" fmla="*/ 1406369 h 2449001"/>
              <a:gd name="connsiteX3" fmla="*/ 625426 w 784764"/>
              <a:gd name="connsiteY3" fmla="*/ 1741335 h 2449001"/>
              <a:gd name="connsiteX4" fmla="*/ 609523 w 784764"/>
              <a:gd name="connsiteY4" fmla="*/ 2441050 h 2449001"/>
              <a:gd name="connsiteX5" fmla="*/ 319301 w 784764"/>
              <a:gd name="connsiteY5" fmla="*/ 2445025 h 2449001"/>
              <a:gd name="connsiteX6" fmla="*/ 211958 w 784764"/>
              <a:gd name="connsiteY6" fmla="*/ 1673750 h 2449001"/>
              <a:gd name="connsiteX7" fmla="*/ 207983 w 784764"/>
              <a:gd name="connsiteY7" fmla="*/ 2441050 h 2449001"/>
              <a:gd name="connsiteX8" fmla="*/ 136421 w 784764"/>
              <a:gd name="connsiteY8" fmla="*/ 2449001 h 2449001"/>
              <a:gd name="connsiteX9" fmla="*/ 5224 w 784764"/>
              <a:gd name="connsiteY9" fmla="*/ 1701579 h 2449001"/>
              <a:gd name="connsiteX10" fmla="*/ 37029 w 784764"/>
              <a:gd name="connsiteY10" fmla="*/ 1582309 h 2449001"/>
              <a:gd name="connsiteX11" fmla="*/ 76786 w 784764"/>
              <a:gd name="connsiteY11" fmla="*/ 1566407 h 2449001"/>
              <a:gd name="connsiteX12" fmla="*/ 89266 w 784764"/>
              <a:gd name="connsiteY12" fmla="*/ 1389262 h 2449001"/>
              <a:gd name="connsiteX13" fmla="*/ 339179 w 784764"/>
              <a:gd name="connsiteY13" fmla="*/ 1375575 h 2449001"/>
              <a:gd name="connsiteX14" fmla="*/ 430619 w 784764"/>
              <a:gd name="connsiteY14" fmla="*/ 1331843 h 2449001"/>
              <a:gd name="connsiteX15" fmla="*/ 243762 w 784764"/>
              <a:gd name="connsiteY15" fmla="*/ 0 h 2449001"/>
              <a:gd name="connsiteX16" fmla="*/ 557838 w 784764"/>
              <a:gd name="connsiteY16" fmla="*/ 0 h 2449001"/>
              <a:gd name="connsiteX17" fmla="*/ 689036 w 784764"/>
              <a:gd name="connsiteY17" fmla="*/ 962108 h 2449001"/>
              <a:gd name="connsiteX18" fmla="*/ 724816 w 784764"/>
              <a:gd name="connsiteY18" fmla="*/ 1307990 h 2449001"/>
              <a:gd name="connsiteX19" fmla="*/ 414715 w 784764"/>
              <a:gd name="connsiteY19" fmla="*/ 1268233 h 2449001"/>
              <a:gd name="connsiteX20" fmla="*/ 104615 w 784764"/>
              <a:gd name="connsiteY20" fmla="*/ 1288111 h 2449001"/>
              <a:gd name="connsiteX21" fmla="*/ 124493 w 784764"/>
              <a:gd name="connsiteY21" fmla="*/ 1017766 h 2449001"/>
              <a:gd name="connsiteX22" fmla="*/ 243762 w 784764"/>
              <a:gd name="connsiteY22" fmla="*/ 0 h 2449001"/>
              <a:gd name="connsiteX0" fmla="*/ 430619 w 784764"/>
              <a:gd name="connsiteY0" fmla="*/ 1331843 h 2449001"/>
              <a:gd name="connsiteX1" fmla="*/ 541938 w 784764"/>
              <a:gd name="connsiteY1" fmla="*/ 1379551 h 2449001"/>
              <a:gd name="connsiteX2" fmla="*/ 763368 w 784764"/>
              <a:gd name="connsiteY2" fmla="*/ 1406369 h 2449001"/>
              <a:gd name="connsiteX3" fmla="*/ 625426 w 784764"/>
              <a:gd name="connsiteY3" fmla="*/ 1741335 h 2449001"/>
              <a:gd name="connsiteX4" fmla="*/ 609523 w 784764"/>
              <a:gd name="connsiteY4" fmla="*/ 2441050 h 2449001"/>
              <a:gd name="connsiteX5" fmla="*/ 319301 w 784764"/>
              <a:gd name="connsiteY5" fmla="*/ 2445025 h 2449001"/>
              <a:gd name="connsiteX6" fmla="*/ 211958 w 784764"/>
              <a:gd name="connsiteY6" fmla="*/ 1673750 h 2449001"/>
              <a:gd name="connsiteX7" fmla="*/ 207983 w 784764"/>
              <a:gd name="connsiteY7" fmla="*/ 2441050 h 2449001"/>
              <a:gd name="connsiteX8" fmla="*/ 136421 w 784764"/>
              <a:gd name="connsiteY8" fmla="*/ 2449001 h 2449001"/>
              <a:gd name="connsiteX9" fmla="*/ 5224 w 784764"/>
              <a:gd name="connsiteY9" fmla="*/ 1701579 h 2449001"/>
              <a:gd name="connsiteX10" fmla="*/ 37029 w 784764"/>
              <a:gd name="connsiteY10" fmla="*/ 1582309 h 2449001"/>
              <a:gd name="connsiteX11" fmla="*/ 76786 w 784764"/>
              <a:gd name="connsiteY11" fmla="*/ 1566407 h 2449001"/>
              <a:gd name="connsiteX12" fmla="*/ 89266 w 784764"/>
              <a:gd name="connsiteY12" fmla="*/ 1389262 h 2449001"/>
              <a:gd name="connsiteX13" fmla="*/ 339179 w 784764"/>
              <a:gd name="connsiteY13" fmla="*/ 1375575 h 2449001"/>
              <a:gd name="connsiteX14" fmla="*/ 430619 w 784764"/>
              <a:gd name="connsiteY14" fmla="*/ 1331843 h 2449001"/>
              <a:gd name="connsiteX15" fmla="*/ 243762 w 784764"/>
              <a:gd name="connsiteY15" fmla="*/ 0 h 2449001"/>
              <a:gd name="connsiteX16" fmla="*/ 557838 w 784764"/>
              <a:gd name="connsiteY16" fmla="*/ 0 h 2449001"/>
              <a:gd name="connsiteX17" fmla="*/ 689036 w 784764"/>
              <a:gd name="connsiteY17" fmla="*/ 962108 h 2449001"/>
              <a:gd name="connsiteX18" fmla="*/ 724816 w 784764"/>
              <a:gd name="connsiteY18" fmla="*/ 1307990 h 2449001"/>
              <a:gd name="connsiteX19" fmla="*/ 414715 w 784764"/>
              <a:gd name="connsiteY19" fmla="*/ 1268233 h 2449001"/>
              <a:gd name="connsiteX20" fmla="*/ 104615 w 784764"/>
              <a:gd name="connsiteY20" fmla="*/ 1288111 h 2449001"/>
              <a:gd name="connsiteX21" fmla="*/ 124493 w 784764"/>
              <a:gd name="connsiteY21" fmla="*/ 1017766 h 2449001"/>
              <a:gd name="connsiteX22" fmla="*/ 243762 w 784764"/>
              <a:gd name="connsiteY22" fmla="*/ 0 h 2449001"/>
              <a:gd name="connsiteX0" fmla="*/ 430997 w 785142"/>
              <a:gd name="connsiteY0" fmla="*/ 1331843 h 2449001"/>
              <a:gd name="connsiteX1" fmla="*/ 542316 w 785142"/>
              <a:gd name="connsiteY1" fmla="*/ 1379551 h 2449001"/>
              <a:gd name="connsiteX2" fmla="*/ 763746 w 785142"/>
              <a:gd name="connsiteY2" fmla="*/ 1406369 h 2449001"/>
              <a:gd name="connsiteX3" fmla="*/ 625804 w 785142"/>
              <a:gd name="connsiteY3" fmla="*/ 1741335 h 2449001"/>
              <a:gd name="connsiteX4" fmla="*/ 609901 w 785142"/>
              <a:gd name="connsiteY4" fmla="*/ 2441050 h 2449001"/>
              <a:gd name="connsiteX5" fmla="*/ 319679 w 785142"/>
              <a:gd name="connsiteY5" fmla="*/ 2445025 h 2449001"/>
              <a:gd name="connsiteX6" fmla="*/ 212336 w 785142"/>
              <a:gd name="connsiteY6" fmla="*/ 1673750 h 2449001"/>
              <a:gd name="connsiteX7" fmla="*/ 208361 w 785142"/>
              <a:gd name="connsiteY7" fmla="*/ 2441050 h 2449001"/>
              <a:gd name="connsiteX8" fmla="*/ 136799 w 785142"/>
              <a:gd name="connsiteY8" fmla="*/ 2449001 h 2449001"/>
              <a:gd name="connsiteX9" fmla="*/ 5602 w 785142"/>
              <a:gd name="connsiteY9" fmla="*/ 1701579 h 2449001"/>
              <a:gd name="connsiteX10" fmla="*/ 37407 w 785142"/>
              <a:gd name="connsiteY10" fmla="*/ 1582309 h 2449001"/>
              <a:gd name="connsiteX11" fmla="*/ 101115 w 785142"/>
              <a:gd name="connsiteY11" fmla="*/ 1597201 h 2449001"/>
              <a:gd name="connsiteX12" fmla="*/ 89644 w 785142"/>
              <a:gd name="connsiteY12" fmla="*/ 1389262 h 2449001"/>
              <a:gd name="connsiteX13" fmla="*/ 339557 w 785142"/>
              <a:gd name="connsiteY13" fmla="*/ 1375575 h 2449001"/>
              <a:gd name="connsiteX14" fmla="*/ 430997 w 785142"/>
              <a:gd name="connsiteY14" fmla="*/ 1331843 h 2449001"/>
              <a:gd name="connsiteX15" fmla="*/ 244140 w 785142"/>
              <a:gd name="connsiteY15" fmla="*/ 0 h 2449001"/>
              <a:gd name="connsiteX16" fmla="*/ 558216 w 785142"/>
              <a:gd name="connsiteY16" fmla="*/ 0 h 2449001"/>
              <a:gd name="connsiteX17" fmla="*/ 689414 w 785142"/>
              <a:gd name="connsiteY17" fmla="*/ 962108 h 2449001"/>
              <a:gd name="connsiteX18" fmla="*/ 725194 w 785142"/>
              <a:gd name="connsiteY18" fmla="*/ 1307990 h 2449001"/>
              <a:gd name="connsiteX19" fmla="*/ 415093 w 785142"/>
              <a:gd name="connsiteY19" fmla="*/ 1268233 h 2449001"/>
              <a:gd name="connsiteX20" fmla="*/ 104993 w 785142"/>
              <a:gd name="connsiteY20" fmla="*/ 1288111 h 2449001"/>
              <a:gd name="connsiteX21" fmla="*/ 124871 w 785142"/>
              <a:gd name="connsiteY21" fmla="*/ 1017766 h 2449001"/>
              <a:gd name="connsiteX22" fmla="*/ 244140 w 785142"/>
              <a:gd name="connsiteY22" fmla="*/ 0 h 2449001"/>
              <a:gd name="connsiteX0" fmla="*/ 430997 w 785142"/>
              <a:gd name="connsiteY0" fmla="*/ 1331843 h 2449001"/>
              <a:gd name="connsiteX1" fmla="*/ 542316 w 785142"/>
              <a:gd name="connsiteY1" fmla="*/ 1379551 h 2449001"/>
              <a:gd name="connsiteX2" fmla="*/ 763746 w 785142"/>
              <a:gd name="connsiteY2" fmla="*/ 1406369 h 2449001"/>
              <a:gd name="connsiteX3" fmla="*/ 625804 w 785142"/>
              <a:gd name="connsiteY3" fmla="*/ 1741335 h 2449001"/>
              <a:gd name="connsiteX4" fmla="*/ 609901 w 785142"/>
              <a:gd name="connsiteY4" fmla="*/ 2441050 h 2449001"/>
              <a:gd name="connsiteX5" fmla="*/ 319679 w 785142"/>
              <a:gd name="connsiteY5" fmla="*/ 2445025 h 2449001"/>
              <a:gd name="connsiteX6" fmla="*/ 212336 w 785142"/>
              <a:gd name="connsiteY6" fmla="*/ 1673750 h 2449001"/>
              <a:gd name="connsiteX7" fmla="*/ 208361 w 785142"/>
              <a:gd name="connsiteY7" fmla="*/ 2441050 h 2449001"/>
              <a:gd name="connsiteX8" fmla="*/ 136799 w 785142"/>
              <a:gd name="connsiteY8" fmla="*/ 2449001 h 2449001"/>
              <a:gd name="connsiteX9" fmla="*/ 5602 w 785142"/>
              <a:gd name="connsiteY9" fmla="*/ 1701579 h 2449001"/>
              <a:gd name="connsiteX10" fmla="*/ 37407 w 785142"/>
              <a:gd name="connsiteY10" fmla="*/ 1582309 h 2449001"/>
              <a:gd name="connsiteX11" fmla="*/ 101115 w 785142"/>
              <a:gd name="connsiteY11" fmla="*/ 1597201 h 2449001"/>
              <a:gd name="connsiteX12" fmla="*/ 89644 w 785142"/>
              <a:gd name="connsiteY12" fmla="*/ 1389262 h 2449001"/>
              <a:gd name="connsiteX13" fmla="*/ 339557 w 785142"/>
              <a:gd name="connsiteY13" fmla="*/ 1375575 h 2449001"/>
              <a:gd name="connsiteX14" fmla="*/ 430997 w 785142"/>
              <a:gd name="connsiteY14" fmla="*/ 1331843 h 2449001"/>
              <a:gd name="connsiteX15" fmla="*/ 244140 w 785142"/>
              <a:gd name="connsiteY15" fmla="*/ 0 h 2449001"/>
              <a:gd name="connsiteX16" fmla="*/ 558216 w 785142"/>
              <a:gd name="connsiteY16" fmla="*/ 0 h 2449001"/>
              <a:gd name="connsiteX17" fmla="*/ 689414 w 785142"/>
              <a:gd name="connsiteY17" fmla="*/ 962108 h 2449001"/>
              <a:gd name="connsiteX18" fmla="*/ 725194 w 785142"/>
              <a:gd name="connsiteY18" fmla="*/ 1307990 h 2449001"/>
              <a:gd name="connsiteX19" fmla="*/ 415093 w 785142"/>
              <a:gd name="connsiteY19" fmla="*/ 1268233 h 2449001"/>
              <a:gd name="connsiteX20" fmla="*/ 104993 w 785142"/>
              <a:gd name="connsiteY20" fmla="*/ 1288111 h 2449001"/>
              <a:gd name="connsiteX21" fmla="*/ 124871 w 785142"/>
              <a:gd name="connsiteY21" fmla="*/ 1017766 h 2449001"/>
              <a:gd name="connsiteX22" fmla="*/ 244140 w 785142"/>
              <a:gd name="connsiteY22" fmla="*/ 0 h 2449001"/>
              <a:gd name="connsiteX0" fmla="*/ 425685 w 779830"/>
              <a:gd name="connsiteY0" fmla="*/ 1331843 h 2449001"/>
              <a:gd name="connsiteX1" fmla="*/ 537004 w 779830"/>
              <a:gd name="connsiteY1" fmla="*/ 1379551 h 2449001"/>
              <a:gd name="connsiteX2" fmla="*/ 758434 w 779830"/>
              <a:gd name="connsiteY2" fmla="*/ 1406369 h 2449001"/>
              <a:gd name="connsiteX3" fmla="*/ 620492 w 779830"/>
              <a:gd name="connsiteY3" fmla="*/ 1741335 h 2449001"/>
              <a:gd name="connsiteX4" fmla="*/ 604589 w 779830"/>
              <a:gd name="connsiteY4" fmla="*/ 2441050 h 2449001"/>
              <a:gd name="connsiteX5" fmla="*/ 314367 w 779830"/>
              <a:gd name="connsiteY5" fmla="*/ 2445025 h 2449001"/>
              <a:gd name="connsiteX6" fmla="*/ 207024 w 779830"/>
              <a:gd name="connsiteY6" fmla="*/ 1673750 h 2449001"/>
              <a:gd name="connsiteX7" fmla="*/ 203049 w 779830"/>
              <a:gd name="connsiteY7" fmla="*/ 2441050 h 2449001"/>
              <a:gd name="connsiteX8" fmla="*/ 131487 w 779830"/>
              <a:gd name="connsiteY8" fmla="*/ 2449001 h 2449001"/>
              <a:gd name="connsiteX9" fmla="*/ 290 w 779830"/>
              <a:gd name="connsiteY9" fmla="*/ 1701579 h 2449001"/>
              <a:gd name="connsiteX10" fmla="*/ 95803 w 779830"/>
              <a:gd name="connsiteY10" fmla="*/ 1597201 h 2449001"/>
              <a:gd name="connsiteX11" fmla="*/ 84332 w 779830"/>
              <a:gd name="connsiteY11" fmla="*/ 1389262 h 2449001"/>
              <a:gd name="connsiteX12" fmla="*/ 334245 w 779830"/>
              <a:gd name="connsiteY12" fmla="*/ 1375575 h 2449001"/>
              <a:gd name="connsiteX13" fmla="*/ 425685 w 779830"/>
              <a:gd name="connsiteY13" fmla="*/ 1331843 h 2449001"/>
              <a:gd name="connsiteX14" fmla="*/ 238828 w 779830"/>
              <a:gd name="connsiteY14" fmla="*/ 0 h 2449001"/>
              <a:gd name="connsiteX15" fmla="*/ 552904 w 779830"/>
              <a:gd name="connsiteY15" fmla="*/ 0 h 2449001"/>
              <a:gd name="connsiteX16" fmla="*/ 684102 w 779830"/>
              <a:gd name="connsiteY16" fmla="*/ 962108 h 2449001"/>
              <a:gd name="connsiteX17" fmla="*/ 719882 w 779830"/>
              <a:gd name="connsiteY17" fmla="*/ 1307990 h 2449001"/>
              <a:gd name="connsiteX18" fmla="*/ 409781 w 779830"/>
              <a:gd name="connsiteY18" fmla="*/ 1268233 h 2449001"/>
              <a:gd name="connsiteX19" fmla="*/ 99681 w 779830"/>
              <a:gd name="connsiteY19" fmla="*/ 1288111 h 2449001"/>
              <a:gd name="connsiteX20" fmla="*/ 119559 w 779830"/>
              <a:gd name="connsiteY20" fmla="*/ 1017766 h 2449001"/>
              <a:gd name="connsiteX21" fmla="*/ 238828 w 779830"/>
              <a:gd name="connsiteY21" fmla="*/ 0 h 2449001"/>
              <a:gd name="connsiteX0" fmla="*/ 425766 w 779911"/>
              <a:gd name="connsiteY0" fmla="*/ 1331843 h 2449001"/>
              <a:gd name="connsiteX1" fmla="*/ 537085 w 779911"/>
              <a:gd name="connsiteY1" fmla="*/ 1379551 h 2449001"/>
              <a:gd name="connsiteX2" fmla="*/ 758515 w 779911"/>
              <a:gd name="connsiteY2" fmla="*/ 1406369 h 2449001"/>
              <a:gd name="connsiteX3" fmla="*/ 620573 w 779911"/>
              <a:gd name="connsiteY3" fmla="*/ 1741335 h 2449001"/>
              <a:gd name="connsiteX4" fmla="*/ 604670 w 779911"/>
              <a:gd name="connsiteY4" fmla="*/ 2441050 h 2449001"/>
              <a:gd name="connsiteX5" fmla="*/ 314448 w 779911"/>
              <a:gd name="connsiteY5" fmla="*/ 2445025 h 2449001"/>
              <a:gd name="connsiteX6" fmla="*/ 207105 w 779911"/>
              <a:gd name="connsiteY6" fmla="*/ 1673750 h 2449001"/>
              <a:gd name="connsiteX7" fmla="*/ 203130 w 779911"/>
              <a:gd name="connsiteY7" fmla="*/ 2441050 h 2449001"/>
              <a:gd name="connsiteX8" fmla="*/ 131568 w 779911"/>
              <a:gd name="connsiteY8" fmla="*/ 2449001 h 2449001"/>
              <a:gd name="connsiteX9" fmla="*/ 371 w 779911"/>
              <a:gd name="connsiteY9" fmla="*/ 1701579 h 2449001"/>
              <a:gd name="connsiteX10" fmla="*/ 95884 w 779911"/>
              <a:gd name="connsiteY10" fmla="*/ 1597201 h 2449001"/>
              <a:gd name="connsiteX11" fmla="*/ 84413 w 779911"/>
              <a:gd name="connsiteY11" fmla="*/ 1389262 h 2449001"/>
              <a:gd name="connsiteX12" fmla="*/ 334326 w 779911"/>
              <a:gd name="connsiteY12" fmla="*/ 1375575 h 2449001"/>
              <a:gd name="connsiteX13" fmla="*/ 425766 w 779911"/>
              <a:gd name="connsiteY13" fmla="*/ 1331843 h 2449001"/>
              <a:gd name="connsiteX14" fmla="*/ 238909 w 779911"/>
              <a:gd name="connsiteY14" fmla="*/ 0 h 2449001"/>
              <a:gd name="connsiteX15" fmla="*/ 552985 w 779911"/>
              <a:gd name="connsiteY15" fmla="*/ 0 h 2449001"/>
              <a:gd name="connsiteX16" fmla="*/ 684183 w 779911"/>
              <a:gd name="connsiteY16" fmla="*/ 962108 h 2449001"/>
              <a:gd name="connsiteX17" fmla="*/ 719963 w 779911"/>
              <a:gd name="connsiteY17" fmla="*/ 1307990 h 2449001"/>
              <a:gd name="connsiteX18" fmla="*/ 409862 w 779911"/>
              <a:gd name="connsiteY18" fmla="*/ 1268233 h 2449001"/>
              <a:gd name="connsiteX19" fmla="*/ 99762 w 779911"/>
              <a:gd name="connsiteY19" fmla="*/ 1288111 h 2449001"/>
              <a:gd name="connsiteX20" fmla="*/ 119640 w 779911"/>
              <a:gd name="connsiteY20" fmla="*/ 1017766 h 2449001"/>
              <a:gd name="connsiteX21" fmla="*/ 238909 w 779911"/>
              <a:gd name="connsiteY21" fmla="*/ 0 h 2449001"/>
              <a:gd name="connsiteX0" fmla="*/ 425696 w 779841"/>
              <a:gd name="connsiteY0" fmla="*/ 1331843 h 2449001"/>
              <a:gd name="connsiteX1" fmla="*/ 537015 w 779841"/>
              <a:gd name="connsiteY1" fmla="*/ 1379551 h 2449001"/>
              <a:gd name="connsiteX2" fmla="*/ 758445 w 779841"/>
              <a:gd name="connsiteY2" fmla="*/ 1406369 h 2449001"/>
              <a:gd name="connsiteX3" fmla="*/ 620503 w 779841"/>
              <a:gd name="connsiteY3" fmla="*/ 1741335 h 2449001"/>
              <a:gd name="connsiteX4" fmla="*/ 604600 w 779841"/>
              <a:gd name="connsiteY4" fmla="*/ 2441050 h 2449001"/>
              <a:gd name="connsiteX5" fmla="*/ 314378 w 779841"/>
              <a:gd name="connsiteY5" fmla="*/ 2445025 h 2449001"/>
              <a:gd name="connsiteX6" fmla="*/ 207035 w 779841"/>
              <a:gd name="connsiteY6" fmla="*/ 1673750 h 2449001"/>
              <a:gd name="connsiteX7" fmla="*/ 203060 w 779841"/>
              <a:gd name="connsiteY7" fmla="*/ 2441050 h 2449001"/>
              <a:gd name="connsiteX8" fmla="*/ 131498 w 779841"/>
              <a:gd name="connsiteY8" fmla="*/ 2449001 h 2449001"/>
              <a:gd name="connsiteX9" fmla="*/ 301 w 779841"/>
              <a:gd name="connsiteY9" fmla="*/ 1701579 h 2449001"/>
              <a:gd name="connsiteX10" fmla="*/ 95814 w 779841"/>
              <a:gd name="connsiteY10" fmla="*/ 1597201 h 2449001"/>
              <a:gd name="connsiteX11" fmla="*/ 84343 w 779841"/>
              <a:gd name="connsiteY11" fmla="*/ 1389262 h 2449001"/>
              <a:gd name="connsiteX12" fmla="*/ 334256 w 779841"/>
              <a:gd name="connsiteY12" fmla="*/ 1375575 h 2449001"/>
              <a:gd name="connsiteX13" fmla="*/ 425696 w 779841"/>
              <a:gd name="connsiteY13" fmla="*/ 1331843 h 2449001"/>
              <a:gd name="connsiteX14" fmla="*/ 238839 w 779841"/>
              <a:gd name="connsiteY14" fmla="*/ 0 h 2449001"/>
              <a:gd name="connsiteX15" fmla="*/ 552915 w 779841"/>
              <a:gd name="connsiteY15" fmla="*/ 0 h 2449001"/>
              <a:gd name="connsiteX16" fmla="*/ 684113 w 779841"/>
              <a:gd name="connsiteY16" fmla="*/ 962108 h 2449001"/>
              <a:gd name="connsiteX17" fmla="*/ 719893 w 779841"/>
              <a:gd name="connsiteY17" fmla="*/ 1307990 h 2449001"/>
              <a:gd name="connsiteX18" fmla="*/ 409792 w 779841"/>
              <a:gd name="connsiteY18" fmla="*/ 1268233 h 2449001"/>
              <a:gd name="connsiteX19" fmla="*/ 99692 w 779841"/>
              <a:gd name="connsiteY19" fmla="*/ 1288111 h 2449001"/>
              <a:gd name="connsiteX20" fmla="*/ 119570 w 779841"/>
              <a:gd name="connsiteY20" fmla="*/ 1017766 h 2449001"/>
              <a:gd name="connsiteX21" fmla="*/ 238839 w 779841"/>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38839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19570 w 794874"/>
              <a:gd name="connsiteY20" fmla="*/ 1017766 h 2449001"/>
              <a:gd name="connsiteX21" fmla="*/ 238839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38839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38839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38839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38839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70023 w 794874"/>
              <a:gd name="connsiteY15" fmla="*/ 3422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70023 w 794874"/>
              <a:gd name="connsiteY15" fmla="*/ 3422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70023 w 794874"/>
              <a:gd name="connsiteY15" fmla="*/ 3422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1314"/>
              <a:gd name="connsiteY0" fmla="*/ 1331843 h 2449001"/>
              <a:gd name="connsiteX1" fmla="*/ 537015 w 791314"/>
              <a:gd name="connsiteY1" fmla="*/ 1379551 h 2449001"/>
              <a:gd name="connsiteX2" fmla="*/ 758445 w 791314"/>
              <a:gd name="connsiteY2" fmla="*/ 1406369 h 2449001"/>
              <a:gd name="connsiteX3" fmla="*/ 620503 w 791314"/>
              <a:gd name="connsiteY3" fmla="*/ 1741335 h 2449001"/>
              <a:gd name="connsiteX4" fmla="*/ 604600 w 791314"/>
              <a:gd name="connsiteY4" fmla="*/ 2441050 h 2449001"/>
              <a:gd name="connsiteX5" fmla="*/ 314378 w 791314"/>
              <a:gd name="connsiteY5" fmla="*/ 2445025 h 2449001"/>
              <a:gd name="connsiteX6" fmla="*/ 207035 w 791314"/>
              <a:gd name="connsiteY6" fmla="*/ 1673750 h 2449001"/>
              <a:gd name="connsiteX7" fmla="*/ 203060 w 791314"/>
              <a:gd name="connsiteY7" fmla="*/ 2441050 h 2449001"/>
              <a:gd name="connsiteX8" fmla="*/ 131498 w 791314"/>
              <a:gd name="connsiteY8" fmla="*/ 2449001 h 2449001"/>
              <a:gd name="connsiteX9" fmla="*/ 301 w 791314"/>
              <a:gd name="connsiteY9" fmla="*/ 1701579 h 2449001"/>
              <a:gd name="connsiteX10" fmla="*/ 95814 w 791314"/>
              <a:gd name="connsiteY10" fmla="*/ 1597201 h 2449001"/>
              <a:gd name="connsiteX11" fmla="*/ 84343 w 791314"/>
              <a:gd name="connsiteY11" fmla="*/ 1389262 h 2449001"/>
              <a:gd name="connsiteX12" fmla="*/ 334256 w 791314"/>
              <a:gd name="connsiteY12" fmla="*/ 1375575 h 2449001"/>
              <a:gd name="connsiteX13" fmla="*/ 425696 w 791314"/>
              <a:gd name="connsiteY13" fmla="*/ 1331843 h 2449001"/>
              <a:gd name="connsiteX14" fmla="*/ 218310 w 791314"/>
              <a:gd name="connsiteY14" fmla="*/ 0 h 2449001"/>
              <a:gd name="connsiteX15" fmla="*/ 570023 w 791314"/>
              <a:gd name="connsiteY15" fmla="*/ 3422 h 2449001"/>
              <a:gd name="connsiteX16" fmla="*/ 677271 w 791314"/>
              <a:gd name="connsiteY16" fmla="*/ 938156 h 2449001"/>
              <a:gd name="connsiteX17" fmla="*/ 719893 w 791314"/>
              <a:gd name="connsiteY17" fmla="*/ 1307990 h 2449001"/>
              <a:gd name="connsiteX18" fmla="*/ 409792 w 791314"/>
              <a:gd name="connsiteY18" fmla="*/ 1268233 h 2449001"/>
              <a:gd name="connsiteX19" fmla="*/ 99692 w 791314"/>
              <a:gd name="connsiteY19" fmla="*/ 1288111 h 2449001"/>
              <a:gd name="connsiteX20" fmla="*/ 133257 w 791314"/>
              <a:gd name="connsiteY20" fmla="*/ 945913 h 2449001"/>
              <a:gd name="connsiteX21" fmla="*/ 218310 w 791314"/>
              <a:gd name="connsiteY21" fmla="*/ 0 h 2449001"/>
              <a:gd name="connsiteX0" fmla="*/ 425696 w 791740"/>
              <a:gd name="connsiteY0" fmla="*/ 1331843 h 2449001"/>
              <a:gd name="connsiteX1" fmla="*/ 537015 w 791740"/>
              <a:gd name="connsiteY1" fmla="*/ 1379551 h 2449001"/>
              <a:gd name="connsiteX2" fmla="*/ 775553 w 791740"/>
              <a:gd name="connsiteY2" fmla="*/ 1406369 h 2449001"/>
              <a:gd name="connsiteX3" fmla="*/ 620503 w 791740"/>
              <a:gd name="connsiteY3" fmla="*/ 1741335 h 2449001"/>
              <a:gd name="connsiteX4" fmla="*/ 604600 w 791740"/>
              <a:gd name="connsiteY4" fmla="*/ 2441050 h 2449001"/>
              <a:gd name="connsiteX5" fmla="*/ 314378 w 791740"/>
              <a:gd name="connsiteY5" fmla="*/ 2445025 h 2449001"/>
              <a:gd name="connsiteX6" fmla="*/ 207035 w 791740"/>
              <a:gd name="connsiteY6" fmla="*/ 1673750 h 2449001"/>
              <a:gd name="connsiteX7" fmla="*/ 203060 w 791740"/>
              <a:gd name="connsiteY7" fmla="*/ 2441050 h 2449001"/>
              <a:gd name="connsiteX8" fmla="*/ 131498 w 791740"/>
              <a:gd name="connsiteY8" fmla="*/ 2449001 h 2449001"/>
              <a:gd name="connsiteX9" fmla="*/ 301 w 791740"/>
              <a:gd name="connsiteY9" fmla="*/ 1701579 h 2449001"/>
              <a:gd name="connsiteX10" fmla="*/ 95814 w 791740"/>
              <a:gd name="connsiteY10" fmla="*/ 1597201 h 2449001"/>
              <a:gd name="connsiteX11" fmla="*/ 84343 w 791740"/>
              <a:gd name="connsiteY11" fmla="*/ 1389262 h 2449001"/>
              <a:gd name="connsiteX12" fmla="*/ 334256 w 791740"/>
              <a:gd name="connsiteY12" fmla="*/ 1375575 h 2449001"/>
              <a:gd name="connsiteX13" fmla="*/ 425696 w 791740"/>
              <a:gd name="connsiteY13" fmla="*/ 1331843 h 2449001"/>
              <a:gd name="connsiteX14" fmla="*/ 218310 w 791740"/>
              <a:gd name="connsiteY14" fmla="*/ 0 h 2449001"/>
              <a:gd name="connsiteX15" fmla="*/ 570023 w 791740"/>
              <a:gd name="connsiteY15" fmla="*/ 3422 h 2449001"/>
              <a:gd name="connsiteX16" fmla="*/ 677271 w 791740"/>
              <a:gd name="connsiteY16" fmla="*/ 938156 h 2449001"/>
              <a:gd name="connsiteX17" fmla="*/ 719893 w 791740"/>
              <a:gd name="connsiteY17" fmla="*/ 1307990 h 2449001"/>
              <a:gd name="connsiteX18" fmla="*/ 409792 w 791740"/>
              <a:gd name="connsiteY18" fmla="*/ 1268233 h 2449001"/>
              <a:gd name="connsiteX19" fmla="*/ 99692 w 791740"/>
              <a:gd name="connsiteY19" fmla="*/ 1288111 h 2449001"/>
              <a:gd name="connsiteX20" fmla="*/ 133257 w 791740"/>
              <a:gd name="connsiteY20" fmla="*/ 945913 h 2449001"/>
              <a:gd name="connsiteX21" fmla="*/ 218310 w 791740"/>
              <a:gd name="connsiteY21" fmla="*/ 0 h 2449001"/>
              <a:gd name="connsiteX0" fmla="*/ 425696 w 798638"/>
              <a:gd name="connsiteY0" fmla="*/ 1331843 h 2449001"/>
              <a:gd name="connsiteX1" fmla="*/ 537015 w 798638"/>
              <a:gd name="connsiteY1" fmla="*/ 1379551 h 2449001"/>
              <a:gd name="connsiteX2" fmla="*/ 775553 w 798638"/>
              <a:gd name="connsiteY2" fmla="*/ 1406369 h 2449001"/>
              <a:gd name="connsiteX3" fmla="*/ 620503 w 798638"/>
              <a:gd name="connsiteY3" fmla="*/ 1741335 h 2449001"/>
              <a:gd name="connsiteX4" fmla="*/ 604600 w 798638"/>
              <a:gd name="connsiteY4" fmla="*/ 2441050 h 2449001"/>
              <a:gd name="connsiteX5" fmla="*/ 314378 w 798638"/>
              <a:gd name="connsiteY5" fmla="*/ 2445025 h 2449001"/>
              <a:gd name="connsiteX6" fmla="*/ 207035 w 798638"/>
              <a:gd name="connsiteY6" fmla="*/ 1673750 h 2449001"/>
              <a:gd name="connsiteX7" fmla="*/ 203060 w 798638"/>
              <a:gd name="connsiteY7" fmla="*/ 2441050 h 2449001"/>
              <a:gd name="connsiteX8" fmla="*/ 131498 w 798638"/>
              <a:gd name="connsiteY8" fmla="*/ 2449001 h 2449001"/>
              <a:gd name="connsiteX9" fmla="*/ 301 w 798638"/>
              <a:gd name="connsiteY9" fmla="*/ 1701579 h 2449001"/>
              <a:gd name="connsiteX10" fmla="*/ 95814 w 798638"/>
              <a:gd name="connsiteY10" fmla="*/ 1597201 h 2449001"/>
              <a:gd name="connsiteX11" fmla="*/ 84343 w 798638"/>
              <a:gd name="connsiteY11" fmla="*/ 1389262 h 2449001"/>
              <a:gd name="connsiteX12" fmla="*/ 334256 w 798638"/>
              <a:gd name="connsiteY12" fmla="*/ 1375575 h 2449001"/>
              <a:gd name="connsiteX13" fmla="*/ 425696 w 798638"/>
              <a:gd name="connsiteY13" fmla="*/ 1331843 h 2449001"/>
              <a:gd name="connsiteX14" fmla="*/ 218310 w 798638"/>
              <a:gd name="connsiteY14" fmla="*/ 0 h 2449001"/>
              <a:gd name="connsiteX15" fmla="*/ 570023 w 798638"/>
              <a:gd name="connsiteY15" fmla="*/ 3422 h 2449001"/>
              <a:gd name="connsiteX16" fmla="*/ 677271 w 798638"/>
              <a:gd name="connsiteY16" fmla="*/ 938156 h 2449001"/>
              <a:gd name="connsiteX17" fmla="*/ 719893 w 798638"/>
              <a:gd name="connsiteY17" fmla="*/ 1307990 h 2449001"/>
              <a:gd name="connsiteX18" fmla="*/ 409792 w 798638"/>
              <a:gd name="connsiteY18" fmla="*/ 1268233 h 2449001"/>
              <a:gd name="connsiteX19" fmla="*/ 99692 w 798638"/>
              <a:gd name="connsiteY19" fmla="*/ 1288111 h 2449001"/>
              <a:gd name="connsiteX20" fmla="*/ 133257 w 798638"/>
              <a:gd name="connsiteY20" fmla="*/ 945913 h 2449001"/>
              <a:gd name="connsiteX21" fmla="*/ 218310 w 798638"/>
              <a:gd name="connsiteY21" fmla="*/ 0 h 2449001"/>
              <a:gd name="connsiteX0" fmla="*/ 425696 w 798137"/>
              <a:gd name="connsiteY0" fmla="*/ 1331843 h 2449001"/>
              <a:gd name="connsiteX1" fmla="*/ 537015 w 798137"/>
              <a:gd name="connsiteY1" fmla="*/ 1379551 h 2449001"/>
              <a:gd name="connsiteX2" fmla="*/ 775553 w 798137"/>
              <a:gd name="connsiteY2" fmla="*/ 1406369 h 2449001"/>
              <a:gd name="connsiteX3" fmla="*/ 613659 w 798137"/>
              <a:gd name="connsiteY3" fmla="*/ 1785816 h 2449001"/>
              <a:gd name="connsiteX4" fmla="*/ 604600 w 798137"/>
              <a:gd name="connsiteY4" fmla="*/ 2441050 h 2449001"/>
              <a:gd name="connsiteX5" fmla="*/ 314378 w 798137"/>
              <a:gd name="connsiteY5" fmla="*/ 2445025 h 2449001"/>
              <a:gd name="connsiteX6" fmla="*/ 207035 w 798137"/>
              <a:gd name="connsiteY6" fmla="*/ 1673750 h 2449001"/>
              <a:gd name="connsiteX7" fmla="*/ 203060 w 798137"/>
              <a:gd name="connsiteY7" fmla="*/ 2441050 h 2449001"/>
              <a:gd name="connsiteX8" fmla="*/ 131498 w 798137"/>
              <a:gd name="connsiteY8" fmla="*/ 2449001 h 2449001"/>
              <a:gd name="connsiteX9" fmla="*/ 301 w 798137"/>
              <a:gd name="connsiteY9" fmla="*/ 1701579 h 2449001"/>
              <a:gd name="connsiteX10" fmla="*/ 95814 w 798137"/>
              <a:gd name="connsiteY10" fmla="*/ 1597201 h 2449001"/>
              <a:gd name="connsiteX11" fmla="*/ 84343 w 798137"/>
              <a:gd name="connsiteY11" fmla="*/ 1389262 h 2449001"/>
              <a:gd name="connsiteX12" fmla="*/ 334256 w 798137"/>
              <a:gd name="connsiteY12" fmla="*/ 1375575 h 2449001"/>
              <a:gd name="connsiteX13" fmla="*/ 425696 w 798137"/>
              <a:gd name="connsiteY13" fmla="*/ 1331843 h 2449001"/>
              <a:gd name="connsiteX14" fmla="*/ 218310 w 798137"/>
              <a:gd name="connsiteY14" fmla="*/ 0 h 2449001"/>
              <a:gd name="connsiteX15" fmla="*/ 570023 w 798137"/>
              <a:gd name="connsiteY15" fmla="*/ 3422 h 2449001"/>
              <a:gd name="connsiteX16" fmla="*/ 677271 w 798137"/>
              <a:gd name="connsiteY16" fmla="*/ 938156 h 2449001"/>
              <a:gd name="connsiteX17" fmla="*/ 719893 w 798137"/>
              <a:gd name="connsiteY17" fmla="*/ 1307990 h 2449001"/>
              <a:gd name="connsiteX18" fmla="*/ 409792 w 798137"/>
              <a:gd name="connsiteY18" fmla="*/ 1268233 h 2449001"/>
              <a:gd name="connsiteX19" fmla="*/ 99692 w 798137"/>
              <a:gd name="connsiteY19" fmla="*/ 1288111 h 2449001"/>
              <a:gd name="connsiteX20" fmla="*/ 133257 w 798137"/>
              <a:gd name="connsiteY20" fmla="*/ 945913 h 2449001"/>
              <a:gd name="connsiteX21" fmla="*/ 218310 w 798137"/>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07035 w 797686"/>
              <a:gd name="connsiteY6" fmla="*/ 1673750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13878 w 797686"/>
              <a:gd name="connsiteY6" fmla="*/ 1707967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13878 w 797686"/>
              <a:gd name="connsiteY6" fmla="*/ 1707967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24143 w 797686"/>
              <a:gd name="connsiteY6" fmla="*/ 1721654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47 w 797637"/>
              <a:gd name="connsiteY0" fmla="*/ 1331843 h 2449001"/>
              <a:gd name="connsiteX1" fmla="*/ 536966 w 797637"/>
              <a:gd name="connsiteY1" fmla="*/ 1379551 h 2449001"/>
              <a:gd name="connsiteX2" fmla="*/ 775504 w 797637"/>
              <a:gd name="connsiteY2" fmla="*/ 1406369 h 2449001"/>
              <a:gd name="connsiteX3" fmla="*/ 613610 w 797637"/>
              <a:gd name="connsiteY3" fmla="*/ 1785816 h 2449001"/>
              <a:gd name="connsiteX4" fmla="*/ 604551 w 797637"/>
              <a:gd name="connsiteY4" fmla="*/ 2441050 h 2449001"/>
              <a:gd name="connsiteX5" fmla="*/ 314329 w 797637"/>
              <a:gd name="connsiteY5" fmla="*/ 2445025 h 2449001"/>
              <a:gd name="connsiteX6" fmla="*/ 224094 w 797637"/>
              <a:gd name="connsiteY6" fmla="*/ 1721654 h 2449001"/>
              <a:gd name="connsiteX7" fmla="*/ 203011 w 797637"/>
              <a:gd name="connsiteY7" fmla="*/ 2441050 h 2449001"/>
              <a:gd name="connsiteX8" fmla="*/ 131449 w 797637"/>
              <a:gd name="connsiteY8" fmla="*/ 2449001 h 2449001"/>
              <a:gd name="connsiteX9" fmla="*/ 252 w 797637"/>
              <a:gd name="connsiteY9" fmla="*/ 1701579 h 2449001"/>
              <a:gd name="connsiteX10" fmla="*/ 112873 w 797637"/>
              <a:gd name="connsiteY10" fmla="*/ 1641682 h 2449001"/>
              <a:gd name="connsiteX11" fmla="*/ 84294 w 797637"/>
              <a:gd name="connsiteY11" fmla="*/ 1389262 h 2449001"/>
              <a:gd name="connsiteX12" fmla="*/ 334207 w 797637"/>
              <a:gd name="connsiteY12" fmla="*/ 1375575 h 2449001"/>
              <a:gd name="connsiteX13" fmla="*/ 425647 w 797637"/>
              <a:gd name="connsiteY13" fmla="*/ 1331843 h 2449001"/>
              <a:gd name="connsiteX14" fmla="*/ 218261 w 797637"/>
              <a:gd name="connsiteY14" fmla="*/ 0 h 2449001"/>
              <a:gd name="connsiteX15" fmla="*/ 569974 w 797637"/>
              <a:gd name="connsiteY15" fmla="*/ 3422 h 2449001"/>
              <a:gd name="connsiteX16" fmla="*/ 677222 w 797637"/>
              <a:gd name="connsiteY16" fmla="*/ 938156 h 2449001"/>
              <a:gd name="connsiteX17" fmla="*/ 719844 w 797637"/>
              <a:gd name="connsiteY17" fmla="*/ 1307990 h 2449001"/>
              <a:gd name="connsiteX18" fmla="*/ 409743 w 797637"/>
              <a:gd name="connsiteY18" fmla="*/ 1268233 h 2449001"/>
              <a:gd name="connsiteX19" fmla="*/ 99643 w 797637"/>
              <a:gd name="connsiteY19" fmla="*/ 1288111 h 2449001"/>
              <a:gd name="connsiteX20" fmla="*/ 133208 w 797637"/>
              <a:gd name="connsiteY20" fmla="*/ 945913 h 2449001"/>
              <a:gd name="connsiteX21" fmla="*/ 218261 w 797637"/>
              <a:gd name="connsiteY21" fmla="*/ 0 h 2449001"/>
              <a:gd name="connsiteX0" fmla="*/ 425647 w 797637"/>
              <a:gd name="connsiteY0" fmla="*/ 1331843 h 2449001"/>
              <a:gd name="connsiteX1" fmla="*/ 536966 w 797637"/>
              <a:gd name="connsiteY1" fmla="*/ 1379551 h 2449001"/>
              <a:gd name="connsiteX2" fmla="*/ 775504 w 797637"/>
              <a:gd name="connsiteY2" fmla="*/ 1406369 h 2449001"/>
              <a:gd name="connsiteX3" fmla="*/ 613610 w 797637"/>
              <a:gd name="connsiteY3" fmla="*/ 1785816 h 2449001"/>
              <a:gd name="connsiteX4" fmla="*/ 604551 w 797637"/>
              <a:gd name="connsiteY4" fmla="*/ 2441050 h 2449001"/>
              <a:gd name="connsiteX5" fmla="*/ 314329 w 797637"/>
              <a:gd name="connsiteY5" fmla="*/ 2445025 h 2449001"/>
              <a:gd name="connsiteX6" fmla="*/ 224094 w 797637"/>
              <a:gd name="connsiteY6" fmla="*/ 1721654 h 2449001"/>
              <a:gd name="connsiteX7" fmla="*/ 203011 w 797637"/>
              <a:gd name="connsiteY7" fmla="*/ 2441050 h 2449001"/>
              <a:gd name="connsiteX8" fmla="*/ 131449 w 797637"/>
              <a:gd name="connsiteY8" fmla="*/ 2449001 h 2449001"/>
              <a:gd name="connsiteX9" fmla="*/ 252 w 797637"/>
              <a:gd name="connsiteY9" fmla="*/ 1701579 h 2449001"/>
              <a:gd name="connsiteX10" fmla="*/ 112873 w 797637"/>
              <a:gd name="connsiteY10" fmla="*/ 1641682 h 2449001"/>
              <a:gd name="connsiteX11" fmla="*/ 84294 w 797637"/>
              <a:gd name="connsiteY11" fmla="*/ 1389262 h 2449001"/>
              <a:gd name="connsiteX12" fmla="*/ 334207 w 797637"/>
              <a:gd name="connsiteY12" fmla="*/ 1375575 h 2449001"/>
              <a:gd name="connsiteX13" fmla="*/ 425647 w 797637"/>
              <a:gd name="connsiteY13" fmla="*/ 1331843 h 2449001"/>
              <a:gd name="connsiteX14" fmla="*/ 218261 w 797637"/>
              <a:gd name="connsiteY14" fmla="*/ 0 h 2449001"/>
              <a:gd name="connsiteX15" fmla="*/ 569974 w 797637"/>
              <a:gd name="connsiteY15" fmla="*/ 3422 h 2449001"/>
              <a:gd name="connsiteX16" fmla="*/ 677222 w 797637"/>
              <a:gd name="connsiteY16" fmla="*/ 938156 h 2449001"/>
              <a:gd name="connsiteX17" fmla="*/ 719844 w 797637"/>
              <a:gd name="connsiteY17" fmla="*/ 1307990 h 2449001"/>
              <a:gd name="connsiteX18" fmla="*/ 409743 w 797637"/>
              <a:gd name="connsiteY18" fmla="*/ 1268233 h 2449001"/>
              <a:gd name="connsiteX19" fmla="*/ 99643 w 797637"/>
              <a:gd name="connsiteY19" fmla="*/ 1288111 h 2449001"/>
              <a:gd name="connsiteX20" fmla="*/ 133208 w 797637"/>
              <a:gd name="connsiteY20" fmla="*/ 945913 h 2449001"/>
              <a:gd name="connsiteX21" fmla="*/ 218261 w 797637"/>
              <a:gd name="connsiteY21" fmla="*/ 0 h 2449001"/>
              <a:gd name="connsiteX0" fmla="*/ 425647 w 797637"/>
              <a:gd name="connsiteY0" fmla="*/ 1331843 h 2449001"/>
              <a:gd name="connsiteX1" fmla="*/ 536966 w 797637"/>
              <a:gd name="connsiteY1" fmla="*/ 1379551 h 2449001"/>
              <a:gd name="connsiteX2" fmla="*/ 775504 w 797637"/>
              <a:gd name="connsiteY2" fmla="*/ 1406369 h 2449001"/>
              <a:gd name="connsiteX3" fmla="*/ 613610 w 797637"/>
              <a:gd name="connsiteY3" fmla="*/ 1785816 h 2449001"/>
              <a:gd name="connsiteX4" fmla="*/ 604551 w 797637"/>
              <a:gd name="connsiteY4" fmla="*/ 2441050 h 2449001"/>
              <a:gd name="connsiteX5" fmla="*/ 314329 w 797637"/>
              <a:gd name="connsiteY5" fmla="*/ 2445025 h 2449001"/>
              <a:gd name="connsiteX6" fmla="*/ 224094 w 797637"/>
              <a:gd name="connsiteY6" fmla="*/ 1721654 h 2449001"/>
              <a:gd name="connsiteX7" fmla="*/ 203011 w 797637"/>
              <a:gd name="connsiteY7" fmla="*/ 2441050 h 2449001"/>
              <a:gd name="connsiteX8" fmla="*/ 131449 w 797637"/>
              <a:gd name="connsiteY8" fmla="*/ 2449001 h 2449001"/>
              <a:gd name="connsiteX9" fmla="*/ 252 w 797637"/>
              <a:gd name="connsiteY9" fmla="*/ 1701579 h 2449001"/>
              <a:gd name="connsiteX10" fmla="*/ 112873 w 797637"/>
              <a:gd name="connsiteY10" fmla="*/ 1641682 h 2449001"/>
              <a:gd name="connsiteX11" fmla="*/ 84294 w 797637"/>
              <a:gd name="connsiteY11" fmla="*/ 1389262 h 2449001"/>
              <a:gd name="connsiteX12" fmla="*/ 334207 w 797637"/>
              <a:gd name="connsiteY12" fmla="*/ 1375575 h 2449001"/>
              <a:gd name="connsiteX13" fmla="*/ 425647 w 797637"/>
              <a:gd name="connsiteY13" fmla="*/ 1331843 h 2449001"/>
              <a:gd name="connsiteX14" fmla="*/ 218261 w 797637"/>
              <a:gd name="connsiteY14" fmla="*/ 0 h 2449001"/>
              <a:gd name="connsiteX15" fmla="*/ 569974 w 797637"/>
              <a:gd name="connsiteY15" fmla="*/ 3422 h 2449001"/>
              <a:gd name="connsiteX16" fmla="*/ 677222 w 797637"/>
              <a:gd name="connsiteY16" fmla="*/ 938156 h 2449001"/>
              <a:gd name="connsiteX17" fmla="*/ 719844 w 797637"/>
              <a:gd name="connsiteY17" fmla="*/ 1307990 h 2449001"/>
              <a:gd name="connsiteX18" fmla="*/ 409743 w 797637"/>
              <a:gd name="connsiteY18" fmla="*/ 1268233 h 2449001"/>
              <a:gd name="connsiteX19" fmla="*/ 99643 w 797637"/>
              <a:gd name="connsiteY19" fmla="*/ 1288111 h 2449001"/>
              <a:gd name="connsiteX20" fmla="*/ 133208 w 797637"/>
              <a:gd name="connsiteY20" fmla="*/ 945913 h 2449001"/>
              <a:gd name="connsiteX21" fmla="*/ 218261 w 797637"/>
              <a:gd name="connsiteY21" fmla="*/ 0 h 2449001"/>
              <a:gd name="connsiteX0" fmla="*/ 405179 w 777169"/>
              <a:gd name="connsiteY0" fmla="*/ 1331843 h 2449001"/>
              <a:gd name="connsiteX1" fmla="*/ 516498 w 777169"/>
              <a:gd name="connsiteY1" fmla="*/ 1379551 h 2449001"/>
              <a:gd name="connsiteX2" fmla="*/ 755036 w 777169"/>
              <a:gd name="connsiteY2" fmla="*/ 1406369 h 2449001"/>
              <a:gd name="connsiteX3" fmla="*/ 593142 w 777169"/>
              <a:gd name="connsiteY3" fmla="*/ 1785816 h 2449001"/>
              <a:gd name="connsiteX4" fmla="*/ 584083 w 777169"/>
              <a:gd name="connsiteY4" fmla="*/ 2441050 h 2449001"/>
              <a:gd name="connsiteX5" fmla="*/ 293861 w 777169"/>
              <a:gd name="connsiteY5" fmla="*/ 2445025 h 2449001"/>
              <a:gd name="connsiteX6" fmla="*/ 203626 w 777169"/>
              <a:gd name="connsiteY6" fmla="*/ 1721654 h 2449001"/>
              <a:gd name="connsiteX7" fmla="*/ 182543 w 777169"/>
              <a:gd name="connsiteY7" fmla="*/ 2441050 h 2449001"/>
              <a:gd name="connsiteX8" fmla="*/ 110981 w 777169"/>
              <a:gd name="connsiteY8" fmla="*/ 2449001 h 2449001"/>
              <a:gd name="connsiteX9" fmla="*/ 313 w 777169"/>
              <a:gd name="connsiteY9" fmla="*/ 1749481 h 2449001"/>
              <a:gd name="connsiteX10" fmla="*/ 92405 w 777169"/>
              <a:gd name="connsiteY10" fmla="*/ 1641682 h 2449001"/>
              <a:gd name="connsiteX11" fmla="*/ 63826 w 777169"/>
              <a:gd name="connsiteY11" fmla="*/ 1389262 h 2449001"/>
              <a:gd name="connsiteX12" fmla="*/ 313739 w 777169"/>
              <a:gd name="connsiteY12" fmla="*/ 1375575 h 2449001"/>
              <a:gd name="connsiteX13" fmla="*/ 405179 w 777169"/>
              <a:gd name="connsiteY13" fmla="*/ 1331843 h 2449001"/>
              <a:gd name="connsiteX14" fmla="*/ 197793 w 777169"/>
              <a:gd name="connsiteY14" fmla="*/ 0 h 2449001"/>
              <a:gd name="connsiteX15" fmla="*/ 549506 w 777169"/>
              <a:gd name="connsiteY15" fmla="*/ 3422 h 2449001"/>
              <a:gd name="connsiteX16" fmla="*/ 656754 w 777169"/>
              <a:gd name="connsiteY16" fmla="*/ 938156 h 2449001"/>
              <a:gd name="connsiteX17" fmla="*/ 699376 w 777169"/>
              <a:gd name="connsiteY17" fmla="*/ 1307990 h 2449001"/>
              <a:gd name="connsiteX18" fmla="*/ 389275 w 777169"/>
              <a:gd name="connsiteY18" fmla="*/ 1268233 h 2449001"/>
              <a:gd name="connsiteX19" fmla="*/ 79175 w 777169"/>
              <a:gd name="connsiteY19" fmla="*/ 1288111 h 2449001"/>
              <a:gd name="connsiteX20" fmla="*/ 112740 w 777169"/>
              <a:gd name="connsiteY20" fmla="*/ 945913 h 2449001"/>
              <a:gd name="connsiteX21" fmla="*/ 197793 w 777169"/>
              <a:gd name="connsiteY21" fmla="*/ 0 h 2449001"/>
              <a:gd name="connsiteX0" fmla="*/ 413332 w 785322"/>
              <a:gd name="connsiteY0" fmla="*/ 1331843 h 2449001"/>
              <a:gd name="connsiteX1" fmla="*/ 524651 w 785322"/>
              <a:gd name="connsiteY1" fmla="*/ 1379551 h 2449001"/>
              <a:gd name="connsiteX2" fmla="*/ 763189 w 785322"/>
              <a:gd name="connsiteY2" fmla="*/ 1406369 h 2449001"/>
              <a:gd name="connsiteX3" fmla="*/ 601295 w 785322"/>
              <a:gd name="connsiteY3" fmla="*/ 1785816 h 2449001"/>
              <a:gd name="connsiteX4" fmla="*/ 592236 w 785322"/>
              <a:gd name="connsiteY4" fmla="*/ 2441050 h 2449001"/>
              <a:gd name="connsiteX5" fmla="*/ 302014 w 785322"/>
              <a:gd name="connsiteY5" fmla="*/ 2445025 h 2449001"/>
              <a:gd name="connsiteX6" fmla="*/ 211779 w 785322"/>
              <a:gd name="connsiteY6" fmla="*/ 1721654 h 2449001"/>
              <a:gd name="connsiteX7" fmla="*/ 190696 w 785322"/>
              <a:gd name="connsiteY7" fmla="*/ 2441050 h 2449001"/>
              <a:gd name="connsiteX8" fmla="*/ 119134 w 785322"/>
              <a:gd name="connsiteY8" fmla="*/ 2449001 h 2449001"/>
              <a:gd name="connsiteX9" fmla="*/ 8466 w 785322"/>
              <a:gd name="connsiteY9" fmla="*/ 1749481 h 2449001"/>
              <a:gd name="connsiteX10" fmla="*/ 100558 w 785322"/>
              <a:gd name="connsiteY10" fmla="*/ 1641682 h 2449001"/>
              <a:gd name="connsiteX11" fmla="*/ 71979 w 785322"/>
              <a:gd name="connsiteY11" fmla="*/ 1389262 h 2449001"/>
              <a:gd name="connsiteX12" fmla="*/ 321892 w 785322"/>
              <a:gd name="connsiteY12" fmla="*/ 1375575 h 2449001"/>
              <a:gd name="connsiteX13" fmla="*/ 413332 w 785322"/>
              <a:gd name="connsiteY13" fmla="*/ 1331843 h 2449001"/>
              <a:gd name="connsiteX14" fmla="*/ 205946 w 785322"/>
              <a:gd name="connsiteY14" fmla="*/ 0 h 2449001"/>
              <a:gd name="connsiteX15" fmla="*/ 557659 w 785322"/>
              <a:gd name="connsiteY15" fmla="*/ 3422 h 2449001"/>
              <a:gd name="connsiteX16" fmla="*/ 664907 w 785322"/>
              <a:gd name="connsiteY16" fmla="*/ 938156 h 2449001"/>
              <a:gd name="connsiteX17" fmla="*/ 707529 w 785322"/>
              <a:gd name="connsiteY17" fmla="*/ 1307990 h 2449001"/>
              <a:gd name="connsiteX18" fmla="*/ 397428 w 785322"/>
              <a:gd name="connsiteY18" fmla="*/ 1268233 h 2449001"/>
              <a:gd name="connsiteX19" fmla="*/ 87328 w 785322"/>
              <a:gd name="connsiteY19" fmla="*/ 1288111 h 2449001"/>
              <a:gd name="connsiteX20" fmla="*/ 120893 w 785322"/>
              <a:gd name="connsiteY20" fmla="*/ 945913 h 2449001"/>
              <a:gd name="connsiteX21" fmla="*/ 205946 w 785322"/>
              <a:gd name="connsiteY21" fmla="*/ 0 h 24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85322" h="2449001">
                <a:moveTo>
                  <a:pt x="413332" y="1331843"/>
                </a:moveTo>
                <a:cubicBezTo>
                  <a:pt x="470316" y="1339795"/>
                  <a:pt x="487545" y="1363648"/>
                  <a:pt x="524651" y="1379551"/>
                </a:cubicBezTo>
                <a:cubicBezTo>
                  <a:pt x="598461" y="1388490"/>
                  <a:pt x="730438" y="1342684"/>
                  <a:pt x="763189" y="1406369"/>
                </a:cubicBezTo>
                <a:cubicBezTo>
                  <a:pt x="860365" y="1644887"/>
                  <a:pt x="606378" y="1660931"/>
                  <a:pt x="601295" y="1785816"/>
                </a:cubicBezTo>
                <a:cubicBezTo>
                  <a:pt x="592018" y="1995200"/>
                  <a:pt x="585610" y="2024932"/>
                  <a:pt x="592236" y="2441050"/>
                </a:cubicBezTo>
                <a:lnTo>
                  <a:pt x="302014" y="2445025"/>
                </a:lnTo>
                <a:cubicBezTo>
                  <a:pt x="266233" y="2198535"/>
                  <a:pt x="340856" y="1660357"/>
                  <a:pt x="211779" y="1721654"/>
                </a:cubicBezTo>
                <a:cubicBezTo>
                  <a:pt x="170697" y="1762736"/>
                  <a:pt x="192021" y="2185283"/>
                  <a:pt x="190696" y="2441050"/>
                </a:cubicBezTo>
                <a:cubicBezTo>
                  <a:pt x="146301" y="2445688"/>
                  <a:pt x="179432" y="2445688"/>
                  <a:pt x="119134" y="2449001"/>
                </a:cubicBezTo>
                <a:cubicBezTo>
                  <a:pt x="103231" y="1623390"/>
                  <a:pt x="60150" y="1875377"/>
                  <a:pt x="8466" y="1749481"/>
                </a:cubicBezTo>
                <a:cubicBezTo>
                  <a:pt x="-31697" y="1604092"/>
                  <a:pt x="83130" y="1642413"/>
                  <a:pt x="100558" y="1641682"/>
                </a:cubicBezTo>
                <a:cubicBezTo>
                  <a:pt x="5622" y="1561516"/>
                  <a:pt x="-3874" y="1450657"/>
                  <a:pt x="71979" y="1389262"/>
                </a:cubicBezTo>
                <a:cubicBezTo>
                  <a:pt x="119567" y="1358010"/>
                  <a:pt x="239728" y="1375575"/>
                  <a:pt x="321892" y="1375575"/>
                </a:cubicBezTo>
                <a:cubicBezTo>
                  <a:pt x="347071" y="1360998"/>
                  <a:pt x="364299" y="1334493"/>
                  <a:pt x="413332" y="1331843"/>
                </a:cubicBezTo>
                <a:close/>
                <a:moveTo>
                  <a:pt x="205946" y="0"/>
                </a:moveTo>
                <a:lnTo>
                  <a:pt x="557659" y="3422"/>
                </a:lnTo>
                <a:cubicBezTo>
                  <a:pt x="580863" y="327547"/>
                  <a:pt x="489978" y="820211"/>
                  <a:pt x="664907" y="938156"/>
                </a:cubicBezTo>
                <a:cubicBezTo>
                  <a:pt x="834535" y="1061401"/>
                  <a:pt x="785141" y="1256861"/>
                  <a:pt x="707529" y="1307990"/>
                </a:cubicBezTo>
                <a:cubicBezTo>
                  <a:pt x="596211" y="1362324"/>
                  <a:pt x="496819" y="1313291"/>
                  <a:pt x="397428" y="1268233"/>
                </a:cubicBezTo>
                <a:cubicBezTo>
                  <a:pt x="324542" y="1317265"/>
                  <a:pt x="192020" y="1358347"/>
                  <a:pt x="87328" y="1288111"/>
                </a:cubicBezTo>
                <a:cubicBezTo>
                  <a:pt x="-33267" y="1184744"/>
                  <a:pt x="58608" y="985670"/>
                  <a:pt x="120893" y="945913"/>
                </a:cubicBezTo>
                <a:cubicBezTo>
                  <a:pt x="259584" y="846619"/>
                  <a:pt x="211126" y="365206"/>
                  <a:pt x="20594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70" name="Freeform 108">
            <a:extLst>
              <a:ext uri="{FF2B5EF4-FFF2-40B4-BE49-F238E27FC236}">
                <a16:creationId xmlns:a16="http://schemas.microsoft.com/office/drawing/2014/main" id="{6A02011B-41CE-4E20-9214-001F7D847E12}"/>
              </a:ext>
            </a:extLst>
          </p:cNvPr>
          <p:cNvSpPr/>
          <p:nvPr/>
        </p:nvSpPr>
        <p:spPr>
          <a:xfrm>
            <a:off x="6129967" y="2416730"/>
            <a:ext cx="501857" cy="554554"/>
          </a:xfrm>
          <a:custGeom>
            <a:avLst/>
            <a:gdLst/>
            <a:ahLst/>
            <a:cxnLst/>
            <a:rect l="l" t="t" r="r" b="b"/>
            <a:pathLst>
              <a:path w="341005" h="376812">
                <a:moveTo>
                  <a:pt x="179590" y="105941"/>
                </a:moveTo>
                <a:cubicBezTo>
                  <a:pt x="189466" y="103284"/>
                  <a:pt x="200229" y="106383"/>
                  <a:pt x="207502" y="113978"/>
                </a:cubicBezTo>
                <a:lnTo>
                  <a:pt x="205155" y="116193"/>
                </a:lnTo>
                <a:cubicBezTo>
                  <a:pt x="198727" y="109493"/>
                  <a:pt x="189244" y="106732"/>
                  <a:pt x="180543" y="109027"/>
                </a:cubicBezTo>
                <a:cubicBezTo>
                  <a:pt x="171284" y="111470"/>
                  <a:pt x="164597" y="119184"/>
                  <a:pt x="163491" y="128699"/>
                </a:cubicBezTo>
                <a:lnTo>
                  <a:pt x="160301" y="128192"/>
                </a:lnTo>
                <a:cubicBezTo>
                  <a:pt x="160626" y="125509"/>
                  <a:pt x="161343" y="122953"/>
                  <a:pt x="162397" y="120583"/>
                </a:cubicBezTo>
                <a:cubicBezTo>
                  <a:pt x="163188" y="118806"/>
                  <a:pt x="164168" y="117134"/>
                  <a:pt x="165317" y="115593"/>
                </a:cubicBezTo>
                <a:close/>
                <a:moveTo>
                  <a:pt x="184774" y="76800"/>
                </a:moveTo>
                <a:cubicBezTo>
                  <a:pt x="189722" y="75892"/>
                  <a:pt x="194950" y="76276"/>
                  <a:pt x="199898" y="78055"/>
                </a:cubicBezTo>
                <a:lnTo>
                  <a:pt x="198784" y="81085"/>
                </a:lnTo>
                <a:cubicBezTo>
                  <a:pt x="190044" y="77951"/>
                  <a:pt x="180324" y="79705"/>
                  <a:pt x="173557" y="85636"/>
                </a:cubicBezTo>
                <a:cubicBezTo>
                  <a:pt x="166357" y="91948"/>
                  <a:pt x="163808" y="101834"/>
                  <a:pt x="167057" y="110845"/>
                </a:cubicBezTo>
                <a:lnTo>
                  <a:pt x="163976" y="111813"/>
                </a:lnTo>
                <a:cubicBezTo>
                  <a:pt x="161264" y="104174"/>
                  <a:pt x="162206" y="95982"/>
                  <a:pt x="166259" y="89343"/>
                </a:cubicBezTo>
                <a:lnTo>
                  <a:pt x="171329" y="83298"/>
                </a:lnTo>
                <a:cubicBezTo>
                  <a:pt x="175158" y="79908"/>
                  <a:pt x="179826" y="77708"/>
                  <a:pt x="184774" y="76800"/>
                </a:cubicBezTo>
                <a:close/>
                <a:moveTo>
                  <a:pt x="179076" y="24908"/>
                </a:moveTo>
                <a:cubicBezTo>
                  <a:pt x="173882" y="25821"/>
                  <a:pt x="169065" y="28595"/>
                  <a:pt x="165693" y="33023"/>
                </a:cubicBezTo>
                <a:lnTo>
                  <a:pt x="165081" y="32645"/>
                </a:lnTo>
                <a:lnTo>
                  <a:pt x="164343" y="33841"/>
                </a:lnTo>
                <a:lnTo>
                  <a:pt x="159156" y="28989"/>
                </a:lnTo>
                <a:cubicBezTo>
                  <a:pt x="147650" y="21890"/>
                  <a:pt x="132568" y="25462"/>
                  <a:pt x="125468" y="36968"/>
                </a:cubicBezTo>
                <a:cubicBezTo>
                  <a:pt x="125028" y="37682"/>
                  <a:pt x="124628" y="38410"/>
                  <a:pt x="124607" y="39302"/>
                </a:cubicBezTo>
                <a:cubicBezTo>
                  <a:pt x="121192" y="53871"/>
                  <a:pt x="126621" y="67918"/>
                  <a:pt x="137512" y="72288"/>
                </a:cubicBezTo>
                <a:lnTo>
                  <a:pt x="136408" y="75373"/>
                </a:lnTo>
                <a:cubicBezTo>
                  <a:pt x="125065" y="70889"/>
                  <a:pt x="118824" y="57470"/>
                  <a:pt x="120792" y="42874"/>
                </a:cubicBezTo>
                <a:cubicBezTo>
                  <a:pt x="110219" y="38045"/>
                  <a:pt x="97555" y="41998"/>
                  <a:pt x="91229" y="52250"/>
                </a:cubicBezTo>
                <a:cubicBezTo>
                  <a:pt x="86215" y="60377"/>
                  <a:pt x="87164" y="68019"/>
                  <a:pt x="90995" y="75559"/>
                </a:cubicBezTo>
                <a:cubicBezTo>
                  <a:pt x="88405" y="77546"/>
                  <a:pt x="86197" y="80074"/>
                  <a:pt x="84391" y="83001"/>
                </a:cubicBezTo>
                <a:cubicBezTo>
                  <a:pt x="75261" y="97799"/>
                  <a:pt x="79855" y="117197"/>
                  <a:pt x="94653" y="126328"/>
                </a:cubicBezTo>
                <a:cubicBezTo>
                  <a:pt x="99603" y="129383"/>
                  <a:pt x="105068" y="130901"/>
                  <a:pt x="110449" y="130283"/>
                </a:cubicBezTo>
                <a:cubicBezTo>
                  <a:pt x="111461" y="121556"/>
                  <a:pt x="114239" y="112980"/>
                  <a:pt x="118788" y="105103"/>
                </a:cubicBezTo>
                <a:lnTo>
                  <a:pt x="122060" y="106993"/>
                </a:lnTo>
                <a:cubicBezTo>
                  <a:pt x="117549" y="114804"/>
                  <a:pt x="114885" y="123345"/>
                  <a:pt x="114602" y="132066"/>
                </a:cubicBezTo>
                <a:cubicBezTo>
                  <a:pt x="118189" y="142541"/>
                  <a:pt x="127538" y="149533"/>
                  <a:pt x="138054" y="150704"/>
                </a:cubicBezTo>
                <a:lnTo>
                  <a:pt x="138622" y="157584"/>
                </a:lnTo>
                <a:cubicBezTo>
                  <a:pt x="141809" y="168599"/>
                  <a:pt x="152592" y="175355"/>
                  <a:pt x="163536" y="173320"/>
                </a:cubicBezTo>
                <a:lnTo>
                  <a:pt x="163736" y="174011"/>
                </a:lnTo>
                <a:lnTo>
                  <a:pt x="165086" y="173621"/>
                </a:lnTo>
                <a:lnTo>
                  <a:pt x="165671" y="180699"/>
                </a:lnTo>
                <a:cubicBezTo>
                  <a:pt x="169429" y="193686"/>
                  <a:pt x="183003" y="201168"/>
                  <a:pt x="195990" y="197411"/>
                </a:cubicBezTo>
                <a:cubicBezTo>
                  <a:pt x="196796" y="197178"/>
                  <a:pt x="197581" y="196907"/>
                  <a:pt x="198196" y="196260"/>
                </a:cubicBezTo>
                <a:cubicBezTo>
                  <a:pt x="209934" y="188156"/>
                  <a:pt x="215400" y="175007"/>
                  <a:pt x="211155" y="164763"/>
                </a:cubicBezTo>
                <a:cubicBezTo>
                  <a:pt x="205121" y="170199"/>
                  <a:pt x="196738" y="172687"/>
                  <a:pt x="188343" y="171472"/>
                </a:cubicBezTo>
                <a:lnTo>
                  <a:pt x="188829" y="168281"/>
                </a:lnTo>
                <a:cubicBezTo>
                  <a:pt x="198020" y="169602"/>
                  <a:pt x="207192" y="165939"/>
                  <a:pt x="212635" y="158774"/>
                </a:cubicBezTo>
                <a:cubicBezTo>
                  <a:pt x="218427" y="151149"/>
                  <a:pt x="218946" y="140953"/>
                  <a:pt x="213960" y="132774"/>
                </a:cubicBezTo>
                <a:lnTo>
                  <a:pt x="216785" y="131210"/>
                </a:lnTo>
                <a:cubicBezTo>
                  <a:pt x="222366" y="140465"/>
                  <a:pt x="221779" y="151983"/>
                  <a:pt x="215286" y="160619"/>
                </a:cubicBezTo>
                <a:lnTo>
                  <a:pt x="213805" y="162105"/>
                </a:lnTo>
                <a:cubicBezTo>
                  <a:pt x="218946" y="172938"/>
                  <a:pt x="214526" y="186813"/>
                  <a:pt x="203421" y="196175"/>
                </a:cubicBezTo>
                <a:cubicBezTo>
                  <a:pt x="208012" y="206854"/>
                  <a:pt x="220050" y="212429"/>
                  <a:pt x="231622" y="209082"/>
                </a:cubicBezTo>
                <a:cubicBezTo>
                  <a:pt x="239377" y="206838"/>
                  <a:pt x="243741" y="201989"/>
                  <a:pt x="246092" y="195539"/>
                </a:cubicBezTo>
                <a:cubicBezTo>
                  <a:pt x="255042" y="199507"/>
                  <a:pt x="265290" y="198199"/>
                  <a:pt x="272958" y="192601"/>
                </a:cubicBezTo>
                <a:lnTo>
                  <a:pt x="276795" y="193971"/>
                </a:lnTo>
                <a:cubicBezTo>
                  <a:pt x="289009" y="194016"/>
                  <a:pt x="298363" y="193248"/>
                  <a:pt x="304258" y="183694"/>
                </a:cubicBezTo>
                <a:cubicBezTo>
                  <a:pt x="309343" y="175453"/>
                  <a:pt x="308953" y="165378"/>
                  <a:pt x="303795" y="157923"/>
                </a:cubicBezTo>
                <a:cubicBezTo>
                  <a:pt x="298315" y="164420"/>
                  <a:pt x="291041" y="168177"/>
                  <a:pt x="283702" y="168174"/>
                </a:cubicBezTo>
                <a:lnTo>
                  <a:pt x="283555" y="164527"/>
                </a:lnTo>
                <a:cubicBezTo>
                  <a:pt x="293404" y="164978"/>
                  <a:pt x="303289" y="157339"/>
                  <a:pt x="308110" y="145450"/>
                </a:cubicBezTo>
                <a:cubicBezTo>
                  <a:pt x="311022" y="136198"/>
                  <a:pt x="308752" y="126109"/>
                  <a:pt x="302169" y="119023"/>
                </a:cubicBezTo>
                <a:cubicBezTo>
                  <a:pt x="296249" y="127191"/>
                  <a:pt x="286098" y="131525"/>
                  <a:pt x="275782" y="130309"/>
                </a:cubicBezTo>
                <a:lnTo>
                  <a:pt x="276183" y="127106"/>
                </a:lnTo>
                <a:cubicBezTo>
                  <a:pt x="285405" y="128184"/>
                  <a:pt x="294478" y="124281"/>
                  <a:pt x="299730" y="116974"/>
                </a:cubicBezTo>
                <a:lnTo>
                  <a:pt x="300207" y="116045"/>
                </a:lnTo>
                <a:cubicBezTo>
                  <a:pt x="300079" y="107222"/>
                  <a:pt x="295342" y="98867"/>
                  <a:pt x="287259" y="93880"/>
                </a:cubicBezTo>
                <a:cubicBezTo>
                  <a:pt x="284295" y="92051"/>
                  <a:pt x="281129" y="90828"/>
                  <a:pt x="277855" y="90561"/>
                </a:cubicBezTo>
                <a:cubicBezTo>
                  <a:pt x="271916" y="104194"/>
                  <a:pt x="259881" y="112708"/>
                  <a:pt x="248172" y="111695"/>
                </a:cubicBezTo>
                <a:cubicBezTo>
                  <a:pt x="248002" y="114741"/>
                  <a:pt x="246936" y="117719"/>
                  <a:pt x="245089" y="120348"/>
                </a:cubicBezTo>
                <a:cubicBezTo>
                  <a:pt x="241307" y="125729"/>
                  <a:pt x="234825" y="128827"/>
                  <a:pt x="228007" y="128511"/>
                </a:cubicBezTo>
                <a:lnTo>
                  <a:pt x="228158" y="125380"/>
                </a:lnTo>
                <a:cubicBezTo>
                  <a:pt x="233848" y="125642"/>
                  <a:pt x="239262" y="123097"/>
                  <a:pt x="242439" y="118667"/>
                </a:cubicBezTo>
                <a:cubicBezTo>
                  <a:pt x="244071" y="116391"/>
                  <a:pt x="244987" y="113796"/>
                  <a:pt x="245116" y="111152"/>
                </a:cubicBezTo>
                <a:lnTo>
                  <a:pt x="243716" y="110904"/>
                </a:lnTo>
                <a:lnTo>
                  <a:pt x="244539" y="108155"/>
                </a:lnTo>
                <a:cubicBezTo>
                  <a:pt x="244792" y="106166"/>
                  <a:pt x="244131" y="104285"/>
                  <a:pt x="243078" y="102544"/>
                </a:cubicBezTo>
                <a:cubicBezTo>
                  <a:pt x="240257" y="97875"/>
                  <a:pt x="235048" y="94922"/>
                  <a:pt x="229344" y="94755"/>
                </a:cubicBezTo>
                <a:lnTo>
                  <a:pt x="229436" y="91621"/>
                </a:lnTo>
                <a:cubicBezTo>
                  <a:pt x="236268" y="91821"/>
                  <a:pt x="242499" y="95409"/>
                  <a:pt x="245850" y="101072"/>
                </a:cubicBezTo>
                <a:cubicBezTo>
                  <a:pt x="247129" y="103235"/>
                  <a:pt x="247915" y="105575"/>
                  <a:pt x="248037" y="107973"/>
                </a:cubicBezTo>
                <a:cubicBezTo>
                  <a:pt x="258268" y="109553"/>
                  <a:pt x="268981" y="102051"/>
                  <a:pt x="274232" y="89778"/>
                </a:cubicBezTo>
                <a:cubicBezTo>
                  <a:pt x="278708" y="77339"/>
                  <a:pt x="274020" y="63056"/>
                  <a:pt x="262316" y="55834"/>
                </a:cubicBezTo>
                <a:cubicBezTo>
                  <a:pt x="257734" y="53007"/>
                  <a:pt x="252666" y="51626"/>
                  <a:pt x="247691" y="52231"/>
                </a:cubicBezTo>
                <a:cubicBezTo>
                  <a:pt x="248705" y="60913"/>
                  <a:pt x="245967" y="69020"/>
                  <a:pt x="239739" y="74185"/>
                </a:cubicBezTo>
                <a:lnTo>
                  <a:pt x="237649" y="71664"/>
                </a:lnTo>
                <a:cubicBezTo>
                  <a:pt x="244579" y="65918"/>
                  <a:pt x="246481" y="55888"/>
                  <a:pt x="243151" y="45920"/>
                </a:cubicBezTo>
                <a:cubicBezTo>
                  <a:pt x="241194" y="40124"/>
                  <a:pt x="237183" y="35004"/>
                  <a:pt x="231542" y="31523"/>
                </a:cubicBezTo>
                <a:cubicBezTo>
                  <a:pt x="221392" y="25261"/>
                  <a:pt x="208864" y="26095"/>
                  <a:pt x="199763" y="32668"/>
                </a:cubicBezTo>
                <a:lnTo>
                  <a:pt x="194721" y="27952"/>
                </a:lnTo>
                <a:cubicBezTo>
                  <a:pt x="189842" y="24941"/>
                  <a:pt x="184271" y="23995"/>
                  <a:pt x="179076" y="24908"/>
                </a:cubicBezTo>
                <a:close/>
                <a:moveTo>
                  <a:pt x="190632" y="62"/>
                </a:moveTo>
                <a:cubicBezTo>
                  <a:pt x="300121" y="2329"/>
                  <a:pt x="391248" y="125645"/>
                  <a:pt x="309641" y="225160"/>
                </a:cubicBezTo>
                <a:cubicBezTo>
                  <a:pt x="282892" y="251229"/>
                  <a:pt x="279266" y="288859"/>
                  <a:pt x="302841" y="374772"/>
                </a:cubicBezTo>
                <a:lnTo>
                  <a:pt x="121266" y="376812"/>
                </a:lnTo>
                <a:lnTo>
                  <a:pt x="109025" y="322355"/>
                </a:lnTo>
                <a:cubicBezTo>
                  <a:pt x="76580" y="333165"/>
                  <a:pt x="40716" y="329924"/>
                  <a:pt x="28778" y="318327"/>
                </a:cubicBezTo>
                <a:cubicBezTo>
                  <a:pt x="22923" y="311868"/>
                  <a:pt x="25422" y="291738"/>
                  <a:pt x="32859" y="276164"/>
                </a:cubicBezTo>
                <a:cubicBezTo>
                  <a:pt x="35235" y="270344"/>
                  <a:pt x="23179" y="268321"/>
                  <a:pt x="20618" y="259843"/>
                </a:cubicBezTo>
                <a:cubicBezTo>
                  <a:pt x="19440" y="251965"/>
                  <a:pt x="27377" y="251682"/>
                  <a:pt x="30757" y="247602"/>
                </a:cubicBezTo>
                <a:lnTo>
                  <a:pt x="18516" y="238938"/>
                </a:lnTo>
                <a:cubicBezTo>
                  <a:pt x="12669" y="232923"/>
                  <a:pt x="25811" y="221592"/>
                  <a:pt x="29458" y="212919"/>
                </a:cubicBezTo>
                <a:cubicBezTo>
                  <a:pt x="16679" y="208924"/>
                  <a:pt x="7006" y="203466"/>
                  <a:pt x="307" y="196983"/>
                </a:cubicBezTo>
                <a:cubicBezTo>
                  <a:pt x="-2572" y="186228"/>
                  <a:pt x="15339" y="171234"/>
                  <a:pt x="31089" y="151672"/>
                </a:cubicBezTo>
                <a:cubicBezTo>
                  <a:pt x="47602" y="132201"/>
                  <a:pt x="33821" y="117353"/>
                  <a:pt x="46470" y="75544"/>
                </a:cubicBezTo>
                <a:cubicBezTo>
                  <a:pt x="66559" y="23813"/>
                  <a:pt x="114124" y="-1423"/>
                  <a:pt x="190632" y="62"/>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71" name="Oval 8">
            <a:extLst>
              <a:ext uri="{FF2B5EF4-FFF2-40B4-BE49-F238E27FC236}">
                <a16:creationId xmlns:a16="http://schemas.microsoft.com/office/drawing/2014/main" id="{E3D5639C-49CF-43D9-965F-7653D69F451F}"/>
              </a:ext>
            </a:extLst>
          </p:cNvPr>
          <p:cNvSpPr/>
          <p:nvPr/>
        </p:nvSpPr>
        <p:spPr>
          <a:xfrm>
            <a:off x="6967308" y="2429072"/>
            <a:ext cx="527152" cy="529870"/>
          </a:xfrm>
          <a:custGeom>
            <a:avLst/>
            <a:gdLst/>
            <a:ahLst/>
            <a:cxnLst/>
            <a:rect l="l" t="t" r="r" b="b"/>
            <a:pathLst>
              <a:path w="3068057" h="3083879">
                <a:moveTo>
                  <a:pt x="1943022" y="0"/>
                </a:moveTo>
                <a:cubicBezTo>
                  <a:pt x="2091435" y="0"/>
                  <a:pt x="2214809" y="107202"/>
                  <a:pt x="2232575" y="249298"/>
                </a:cubicBezTo>
                <a:cubicBezTo>
                  <a:pt x="2066806" y="323095"/>
                  <a:pt x="1966497" y="475331"/>
                  <a:pt x="1992863" y="623272"/>
                </a:cubicBezTo>
                <a:lnTo>
                  <a:pt x="2032344" y="614884"/>
                </a:lnTo>
                <a:cubicBezTo>
                  <a:pt x="2007703" y="472429"/>
                  <a:pt x="2119863" y="324636"/>
                  <a:pt x="2294697" y="266187"/>
                </a:cubicBezTo>
                <a:cubicBezTo>
                  <a:pt x="2304190" y="260641"/>
                  <a:pt x="2314409" y="260119"/>
                  <a:pt x="2324748" y="260119"/>
                </a:cubicBezTo>
                <a:cubicBezTo>
                  <a:pt x="2491310" y="260119"/>
                  <a:pt x="2626336" y="395145"/>
                  <a:pt x="2626336" y="561708"/>
                </a:cubicBezTo>
                <a:lnTo>
                  <a:pt x="2609021" y="647481"/>
                </a:lnTo>
                <a:lnTo>
                  <a:pt x="2626336" y="647481"/>
                </a:lnTo>
                <a:lnTo>
                  <a:pt x="2626336" y="656343"/>
                </a:lnTo>
                <a:cubicBezTo>
                  <a:pt x="2762823" y="669742"/>
                  <a:pt x="2867295" y="786613"/>
                  <a:pt x="2867295" y="927882"/>
                </a:cubicBezTo>
                <a:lnTo>
                  <a:pt x="2850464" y="1011252"/>
                </a:lnTo>
                <a:cubicBezTo>
                  <a:pt x="2978255" y="1064152"/>
                  <a:pt x="3068057" y="1190111"/>
                  <a:pt x="3068057" y="1337042"/>
                </a:cubicBezTo>
                <a:cubicBezTo>
                  <a:pt x="3068057" y="1418703"/>
                  <a:pt x="3040320" y="1493884"/>
                  <a:pt x="2992210" y="1551889"/>
                </a:cubicBezTo>
                <a:cubicBezTo>
                  <a:pt x="2909241" y="1651289"/>
                  <a:pt x="2791782" y="1696238"/>
                  <a:pt x="2686704" y="1660749"/>
                </a:cubicBezTo>
                <a:lnTo>
                  <a:pt x="2673794" y="1698968"/>
                </a:lnTo>
                <a:cubicBezTo>
                  <a:pt x="2768232" y="1730865"/>
                  <a:pt x="2870956" y="1707121"/>
                  <a:pt x="2955415" y="1640323"/>
                </a:cubicBezTo>
                <a:cubicBezTo>
                  <a:pt x="2993943" y="1688574"/>
                  <a:pt x="3012247" y="1750635"/>
                  <a:pt x="3012247" y="1816968"/>
                </a:cubicBezTo>
                <a:cubicBezTo>
                  <a:pt x="3012247" y="1986406"/>
                  <a:pt x="2892829" y="2127952"/>
                  <a:pt x="2733451" y="2161496"/>
                </a:cubicBezTo>
                <a:cubicBezTo>
                  <a:pt x="2570803" y="2185843"/>
                  <a:pt x="2422847" y="2122052"/>
                  <a:pt x="2373218" y="2004561"/>
                </a:cubicBezTo>
                <a:cubicBezTo>
                  <a:pt x="2397575" y="1987765"/>
                  <a:pt x="2417022" y="1964396"/>
                  <a:pt x="2431421" y="1936987"/>
                </a:cubicBezTo>
                <a:cubicBezTo>
                  <a:pt x="2469123" y="1865220"/>
                  <a:pt x="2466430" y="1776674"/>
                  <a:pt x="2424327" y="1703750"/>
                </a:cubicBezTo>
                <a:lnTo>
                  <a:pt x="2390880" y="1723060"/>
                </a:lnTo>
                <a:cubicBezTo>
                  <a:pt x="2426033" y="1783948"/>
                  <a:pt x="2428758" y="1857660"/>
                  <a:pt x="2398065" y="1917447"/>
                </a:cubicBezTo>
                <a:cubicBezTo>
                  <a:pt x="2386618" y="1939743"/>
                  <a:pt x="2371177" y="1958844"/>
                  <a:pt x="2348681" y="1969064"/>
                </a:cubicBezTo>
                <a:lnTo>
                  <a:pt x="2314536" y="1978212"/>
                </a:lnTo>
                <a:lnTo>
                  <a:pt x="2320989" y="1994504"/>
                </a:lnTo>
                <a:cubicBezTo>
                  <a:pt x="2292439" y="2010252"/>
                  <a:pt x="2259301" y="2017439"/>
                  <a:pt x="2224883" y="2015050"/>
                </a:cubicBezTo>
                <a:cubicBezTo>
                  <a:pt x="2157880" y="2010397"/>
                  <a:pt x="2096183" y="1970105"/>
                  <a:pt x="2062112" y="1908746"/>
                </a:cubicBezTo>
                <a:lnTo>
                  <a:pt x="2028307" y="1927422"/>
                </a:lnTo>
                <a:cubicBezTo>
                  <a:pt x="2069101" y="2000945"/>
                  <a:pt x="2143517" y="2048870"/>
                  <a:pt x="2224395" y="2053708"/>
                </a:cubicBezTo>
                <a:cubicBezTo>
                  <a:pt x="2263912" y="2056070"/>
                  <a:pt x="2302036" y="2047984"/>
                  <a:pt x="2335071" y="2030056"/>
                </a:cubicBezTo>
                <a:cubicBezTo>
                  <a:pt x="2400196" y="2159379"/>
                  <a:pt x="2567325" y="2230480"/>
                  <a:pt x="2748680" y="2204554"/>
                </a:cubicBezTo>
                <a:cubicBezTo>
                  <a:pt x="2767068" y="2240602"/>
                  <a:pt x="2774723" y="2281713"/>
                  <a:pt x="2774723" y="2324613"/>
                </a:cubicBezTo>
                <a:cubicBezTo>
                  <a:pt x="2774723" y="2444667"/>
                  <a:pt x="2714770" y="2550720"/>
                  <a:pt x="2619461" y="2609132"/>
                </a:cubicBezTo>
                <a:cubicBezTo>
                  <a:pt x="2594093" y="2739763"/>
                  <a:pt x="2496512" y="2844553"/>
                  <a:pt x="2368919" y="2876858"/>
                </a:cubicBezTo>
                <a:cubicBezTo>
                  <a:pt x="2184369" y="2908073"/>
                  <a:pt x="2016372" y="2826285"/>
                  <a:pt x="1978290" y="2684161"/>
                </a:cubicBezTo>
                <a:lnTo>
                  <a:pt x="1939323" y="2694602"/>
                </a:lnTo>
                <a:cubicBezTo>
                  <a:pt x="1970494" y="2810931"/>
                  <a:pt x="2075973" y="2892306"/>
                  <a:pt x="2210223" y="2912307"/>
                </a:cubicBezTo>
                <a:cubicBezTo>
                  <a:pt x="2165434" y="3014618"/>
                  <a:pt x="2062317" y="3083879"/>
                  <a:pt x="1943022" y="3083879"/>
                </a:cubicBezTo>
                <a:cubicBezTo>
                  <a:pt x="1804718" y="3083879"/>
                  <a:pt x="1736151" y="2990782"/>
                  <a:pt x="1657612" y="2862428"/>
                </a:cubicBezTo>
                <a:cubicBezTo>
                  <a:pt x="1632100" y="2775963"/>
                  <a:pt x="1598588" y="2449530"/>
                  <a:pt x="1653064" y="2147091"/>
                </a:cubicBezTo>
                <a:cubicBezTo>
                  <a:pt x="1775302" y="2294672"/>
                  <a:pt x="1947360" y="2360889"/>
                  <a:pt x="2101389" y="2319520"/>
                </a:cubicBezTo>
                <a:lnTo>
                  <a:pt x="2085913" y="2268654"/>
                </a:lnTo>
                <a:cubicBezTo>
                  <a:pt x="1935632" y="2308197"/>
                  <a:pt x="1765039" y="2228547"/>
                  <a:pt x="1652548" y="2065927"/>
                </a:cubicBezTo>
                <a:cubicBezTo>
                  <a:pt x="1594744" y="1988631"/>
                  <a:pt x="1552933" y="1543383"/>
                  <a:pt x="1647107" y="1210118"/>
                </a:cubicBezTo>
                <a:cubicBezTo>
                  <a:pt x="1757451" y="1073526"/>
                  <a:pt x="1924310" y="1023711"/>
                  <a:pt x="2044795" y="1095494"/>
                </a:cubicBezTo>
                <a:lnTo>
                  <a:pt x="2046624" y="1092427"/>
                </a:lnTo>
                <a:cubicBezTo>
                  <a:pt x="2044963" y="1115904"/>
                  <a:pt x="2049817" y="1139574"/>
                  <a:pt x="2059741" y="1162003"/>
                </a:cubicBezTo>
                <a:cubicBezTo>
                  <a:pt x="2085174" y="1219476"/>
                  <a:pt x="2140055" y="1259997"/>
                  <a:pt x="2204060" y="1268556"/>
                </a:cubicBezTo>
                <a:lnTo>
                  <a:pt x="2208020" y="1238949"/>
                </a:lnTo>
                <a:cubicBezTo>
                  <a:pt x="2154665" y="1231814"/>
                  <a:pt x="2108853" y="1198319"/>
                  <a:pt x="2087448" y="1150798"/>
                </a:cubicBezTo>
                <a:cubicBezTo>
                  <a:pt x="2064784" y="1100476"/>
                  <a:pt x="2073123" y="1042569"/>
                  <a:pt x="2109077" y="1000639"/>
                </a:cubicBezTo>
                <a:cubicBezTo>
                  <a:pt x="2142987" y="961090"/>
                  <a:pt x="2196315" y="941798"/>
                  <a:pt x="2249471" y="949847"/>
                </a:cubicBezTo>
                <a:lnTo>
                  <a:pt x="2253988" y="920317"/>
                </a:lnTo>
                <a:cubicBezTo>
                  <a:pt x="2190211" y="910645"/>
                  <a:pt x="2126205" y="934132"/>
                  <a:pt x="2085632" y="982099"/>
                </a:cubicBezTo>
                <a:lnTo>
                  <a:pt x="2052614" y="1055246"/>
                </a:lnTo>
                <a:cubicBezTo>
                  <a:pt x="1928226" y="988072"/>
                  <a:pt x="1765306" y="1028878"/>
                  <a:pt x="1646726" y="1149851"/>
                </a:cubicBezTo>
                <a:cubicBezTo>
                  <a:pt x="1576863" y="1018908"/>
                  <a:pt x="1584053" y="461235"/>
                  <a:pt x="1633436" y="269593"/>
                </a:cubicBezTo>
                <a:cubicBezTo>
                  <a:pt x="1697428" y="119029"/>
                  <a:pt x="1776459" y="0"/>
                  <a:pt x="1943022" y="0"/>
                </a:cubicBezTo>
                <a:close/>
                <a:moveTo>
                  <a:pt x="1125035" y="0"/>
                </a:moveTo>
                <a:cubicBezTo>
                  <a:pt x="1263339" y="0"/>
                  <a:pt x="1331906" y="93097"/>
                  <a:pt x="1410445" y="221451"/>
                </a:cubicBezTo>
                <a:cubicBezTo>
                  <a:pt x="1435957" y="307916"/>
                  <a:pt x="1469469" y="634350"/>
                  <a:pt x="1414993" y="936788"/>
                </a:cubicBezTo>
                <a:cubicBezTo>
                  <a:pt x="1292755" y="789207"/>
                  <a:pt x="1120697" y="722990"/>
                  <a:pt x="966668" y="764359"/>
                </a:cubicBezTo>
                <a:lnTo>
                  <a:pt x="982144" y="815225"/>
                </a:lnTo>
                <a:cubicBezTo>
                  <a:pt x="1132425" y="775682"/>
                  <a:pt x="1303018" y="855332"/>
                  <a:pt x="1415509" y="1017952"/>
                </a:cubicBezTo>
                <a:cubicBezTo>
                  <a:pt x="1473313" y="1095249"/>
                  <a:pt x="1515123" y="1540497"/>
                  <a:pt x="1420950" y="1873762"/>
                </a:cubicBezTo>
                <a:cubicBezTo>
                  <a:pt x="1310606" y="2010353"/>
                  <a:pt x="1143747" y="2060168"/>
                  <a:pt x="1023262" y="1988385"/>
                </a:cubicBezTo>
                <a:lnTo>
                  <a:pt x="1021433" y="1991453"/>
                </a:lnTo>
                <a:cubicBezTo>
                  <a:pt x="1023094" y="1967976"/>
                  <a:pt x="1018240" y="1944306"/>
                  <a:pt x="1008316" y="1921877"/>
                </a:cubicBezTo>
                <a:cubicBezTo>
                  <a:pt x="982883" y="1864403"/>
                  <a:pt x="928002" y="1823883"/>
                  <a:pt x="863997" y="1815323"/>
                </a:cubicBezTo>
                <a:lnTo>
                  <a:pt x="860037" y="1844930"/>
                </a:lnTo>
                <a:cubicBezTo>
                  <a:pt x="913392" y="1852066"/>
                  <a:pt x="959204" y="1885560"/>
                  <a:pt x="980609" y="1933082"/>
                </a:cubicBezTo>
                <a:cubicBezTo>
                  <a:pt x="1003273" y="1983404"/>
                  <a:pt x="994934" y="2041310"/>
                  <a:pt x="958980" y="2083241"/>
                </a:cubicBezTo>
                <a:cubicBezTo>
                  <a:pt x="925070" y="2122789"/>
                  <a:pt x="871742" y="2142082"/>
                  <a:pt x="818586" y="2134033"/>
                </a:cubicBezTo>
                <a:lnTo>
                  <a:pt x="814069" y="2163562"/>
                </a:lnTo>
                <a:cubicBezTo>
                  <a:pt x="877846" y="2173235"/>
                  <a:pt x="941852" y="2149747"/>
                  <a:pt x="982425" y="2101780"/>
                </a:cubicBezTo>
                <a:lnTo>
                  <a:pt x="1015443" y="2028633"/>
                </a:lnTo>
                <a:cubicBezTo>
                  <a:pt x="1139831" y="2095808"/>
                  <a:pt x="1302751" y="2055001"/>
                  <a:pt x="1421331" y="1934029"/>
                </a:cubicBezTo>
                <a:cubicBezTo>
                  <a:pt x="1491194" y="2064971"/>
                  <a:pt x="1484003" y="2622644"/>
                  <a:pt x="1434621" y="2814287"/>
                </a:cubicBezTo>
                <a:cubicBezTo>
                  <a:pt x="1370629" y="2964850"/>
                  <a:pt x="1291598" y="3083879"/>
                  <a:pt x="1125035" y="3083879"/>
                </a:cubicBezTo>
                <a:cubicBezTo>
                  <a:pt x="976622" y="3083879"/>
                  <a:pt x="853248" y="2976677"/>
                  <a:pt x="835482" y="2834581"/>
                </a:cubicBezTo>
                <a:cubicBezTo>
                  <a:pt x="1001251" y="2760784"/>
                  <a:pt x="1101560" y="2608549"/>
                  <a:pt x="1075194" y="2460607"/>
                </a:cubicBezTo>
                <a:lnTo>
                  <a:pt x="1035713" y="2468996"/>
                </a:lnTo>
                <a:cubicBezTo>
                  <a:pt x="1060354" y="2611450"/>
                  <a:pt x="948194" y="2759243"/>
                  <a:pt x="773360" y="2817692"/>
                </a:cubicBezTo>
                <a:cubicBezTo>
                  <a:pt x="763867" y="2823239"/>
                  <a:pt x="753648" y="2823760"/>
                  <a:pt x="743309" y="2823760"/>
                </a:cubicBezTo>
                <a:cubicBezTo>
                  <a:pt x="576747" y="2823760"/>
                  <a:pt x="441721" y="2688734"/>
                  <a:pt x="441721" y="2522172"/>
                </a:cubicBezTo>
                <a:lnTo>
                  <a:pt x="459036" y="2436399"/>
                </a:lnTo>
                <a:lnTo>
                  <a:pt x="441721" y="2436399"/>
                </a:lnTo>
                <a:lnTo>
                  <a:pt x="441721" y="2427537"/>
                </a:lnTo>
                <a:cubicBezTo>
                  <a:pt x="305234" y="2414137"/>
                  <a:pt x="200762" y="2297266"/>
                  <a:pt x="200762" y="2155997"/>
                </a:cubicBezTo>
                <a:lnTo>
                  <a:pt x="217593" y="2072628"/>
                </a:lnTo>
                <a:cubicBezTo>
                  <a:pt x="89802" y="2019727"/>
                  <a:pt x="0" y="1893768"/>
                  <a:pt x="0" y="1746838"/>
                </a:cubicBezTo>
                <a:cubicBezTo>
                  <a:pt x="0" y="1665177"/>
                  <a:pt x="27737" y="1589996"/>
                  <a:pt x="75847" y="1531990"/>
                </a:cubicBezTo>
                <a:cubicBezTo>
                  <a:pt x="158816" y="1432590"/>
                  <a:pt x="276275" y="1387641"/>
                  <a:pt x="381353" y="1423131"/>
                </a:cubicBezTo>
                <a:lnTo>
                  <a:pt x="394263" y="1384911"/>
                </a:lnTo>
                <a:cubicBezTo>
                  <a:pt x="299825" y="1353014"/>
                  <a:pt x="197101" y="1376758"/>
                  <a:pt x="112642" y="1443556"/>
                </a:cubicBezTo>
                <a:cubicBezTo>
                  <a:pt x="74114" y="1395305"/>
                  <a:pt x="55810" y="1333244"/>
                  <a:pt x="55810" y="1266911"/>
                </a:cubicBezTo>
                <a:cubicBezTo>
                  <a:pt x="55810" y="1097473"/>
                  <a:pt x="175228" y="955927"/>
                  <a:pt x="334606" y="922383"/>
                </a:cubicBezTo>
                <a:cubicBezTo>
                  <a:pt x="497254" y="898036"/>
                  <a:pt x="645210" y="961827"/>
                  <a:pt x="694839" y="1079319"/>
                </a:cubicBezTo>
                <a:cubicBezTo>
                  <a:pt x="670482" y="1096114"/>
                  <a:pt x="651035" y="1119484"/>
                  <a:pt x="636636" y="1146893"/>
                </a:cubicBezTo>
                <a:cubicBezTo>
                  <a:pt x="598934" y="1218660"/>
                  <a:pt x="601627" y="1307205"/>
                  <a:pt x="643730" y="1380130"/>
                </a:cubicBezTo>
                <a:lnTo>
                  <a:pt x="677177" y="1360819"/>
                </a:lnTo>
                <a:cubicBezTo>
                  <a:pt x="642024" y="1299932"/>
                  <a:pt x="639299" y="1226219"/>
                  <a:pt x="669992" y="1166433"/>
                </a:cubicBezTo>
                <a:cubicBezTo>
                  <a:pt x="681439" y="1144136"/>
                  <a:pt x="696880" y="1125036"/>
                  <a:pt x="719376" y="1114815"/>
                </a:cubicBezTo>
                <a:lnTo>
                  <a:pt x="753521" y="1105667"/>
                </a:lnTo>
                <a:lnTo>
                  <a:pt x="747068" y="1089375"/>
                </a:lnTo>
                <a:cubicBezTo>
                  <a:pt x="775618" y="1073627"/>
                  <a:pt x="808756" y="1066440"/>
                  <a:pt x="843174" y="1068829"/>
                </a:cubicBezTo>
                <a:cubicBezTo>
                  <a:pt x="910177" y="1073482"/>
                  <a:pt x="971874" y="1113774"/>
                  <a:pt x="1005945" y="1175134"/>
                </a:cubicBezTo>
                <a:lnTo>
                  <a:pt x="1039750" y="1156458"/>
                </a:lnTo>
                <a:cubicBezTo>
                  <a:pt x="998956" y="1082934"/>
                  <a:pt x="924540" y="1035010"/>
                  <a:pt x="843662" y="1030172"/>
                </a:cubicBezTo>
                <a:cubicBezTo>
                  <a:pt x="804145" y="1027809"/>
                  <a:pt x="766021" y="1035895"/>
                  <a:pt x="732986" y="1053824"/>
                </a:cubicBezTo>
                <a:cubicBezTo>
                  <a:pt x="667861" y="924500"/>
                  <a:pt x="500732" y="853399"/>
                  <a:pt x="319377" y="879325"/>
                </a:cubicBezTo>
                <a:cubicBezTo>
                  <a:pt x="300989" y="843277"/>
                  <a:pt x="293334" y="802167"/>
                  <a:pt x="293334" y="759266"/>
                </a:cubicBezTo>
                <a:cubicBezTo>
                  <a:pt x="293334" y="639212"/>
                  <a:pt x="353287" y="533159"/>
                  <a:pt x="448596" y="474747"/>
                </a:cubicBezTo>
                <a:cubicBezTo>
                  <a:pt x="473964" y="344116"/>
                  <a:pt x="571545" y="239326"/>
                  <a:pt x="699138" y="207021"/>
                </a:cubicBezTo>
                <a:cubicBezTo>
                  <a:pt x="883688" y="175806"/>
                  <a:pt x="1051685" y="257594"/>
                  <a:pt x="1089767" y="399718"/>
                </a:cubicBezTo>
                <a:lnTo>
                  <a:pt x="1128734" y="389277"/>
                </a:lnTo>
                <a:cubicBezTo>
                  <a:pt x="1097563" y="272948"/>
                  <a:pt x="992084" y="191573"/>
                  <a:pt x="857834" y="171572"/>
                </a:cubicBezTo>
                <a:cubicBezTo>
                  <a:pt x="902623" y="69261"/>
                  <a:pt x="1005740" y="0"/>
                  <a:pt x="1125035"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nvGrpSpPr>
          <p:cNvPr id="72" name="Group 110">
            <a:extLst>
              <a:ext uri="{FF2B5EF4-FFF2-40B4-BE49-F238E27FC236}">
                <a16:creationId xmlns:a16="http://schemas.microsoft.com/office/drawing/2014/main" id="{D519BD50-C580-4623-8810-E04695FA5F45}"/>
              </a:ext>
            </a:extLst>
          </p:cNvPr>
          <p:cNvGrpSpPr/>
          <p:nvPr/>
        </p:nvGrpSpPr>
        <p:grpSpPr>
          <a:xfrm>
            <a:off x="5291981" y="2416730"/>
            <a:ext cx="501857" cy="554554"/>
            <a:chOff x="4835382" y="73243"/>
            <a:chExt cx="2920830" cy="3227535"/>
          </a:xfrm>
          <a:solidFill>
            <a:schemeClr val="accent4"/>
          </a:solidFill>
        </p:grpSpPr>
        <p:sp>
          <p:nvSpPr>
            <p:cNvPr id="73" name="Freeform 111">
              <a:extLst>
                <a:ext uri="{FF2B5EF4-FFF2-40B4-BE49-F238E27FC236}">
                  <a16:creationId xmlns:a16="http://schemas.microsoft.com/office/drawing/2014/main" id="{BBCCCC44-B257-423A-BB40-01303C1A40E8}"/>
                </a:ext>
              </a:extLst>
            </p:cNvPr>
            <p:cNvSpPr/>
            <p:nvPr/>
          </p:nvSpPr>
          <p:spPr>
            <a:xfrm>
              <a:off x="4835382" y="73243"/>
              <a:ext cx="2920830" cy="3227535"/>
            </a:xfrm>
            <a:custGeom>
              <a:avLst/>
              <a:gdLst>
                <a:gd name="connsiteX0" fmla="*/ 3030279 w 4784651"/>
                <a:gd name="connsiteY0" fmla="*/ 0 h 5890437"/>
                <a:gd name="connsiteX1" fmla="*/ 765544 w 4784651"/>
                <a:gd name="connsiteY1" fmla="*/ 1935126 h 5890437"/>
                <a:gd name="connsiteX2" fmla="*/ 0 w 4784651"/>
                <a:gd name="connsiteY2" fmla="*/ 3051544 h 5890437"/>
                <a:gd name="connsiteX3" fmla="*/ 510363 w 4784651"/>
                <a:gd name="connsiteY3" fmla="*/ 3327991 h 5890437"/>
                <a:gd name="connsiteX4" fmla="*/ 297711 w 4784651"/>
                <a:gd name="connsiteY4" fmla="*/ 3657600 h 5890437"/>
                <a:gd name="connsiteX5" fmla="*/ 489097 w 4784651"/>
                <a:gd name="connsiteY5" fmla="*/ 3870251 h 5890437"/>
                <a:gd name="connsiteX6" fmla="*/ 372139 w 4784651"/>
                <a:gd name="connsiteY6" fmla="*/ 4061637 h 5890437"/>
                <a:gd name="connsiteX7" fmla="*/ 563525 w 4784651"/>
                <a:gd name="connsiteY7" fmla="*/ 4316819 h 5890437"/>
                <a:gd name="connsiteX8" fmla="*/ 499730 w 4784651"/>
                <a:gd name="connsiteY8" fmla="*/ 4976037 h 5890437"/>
                <a:gd name="connsiteX9" fmla="*/ 1754372 w 4784651"/>
                <a:gd name="connsiteY9" fmla="*/ 5199321 h 5890437"/>
                <a:gd name="connsiteX10" fmla="*/ 1945758 w 4784651"/>
                <a:gd name="connsiteY10" fmla="*/ 5890437 h 5890437"/>
                <a:gd name="connsiteX11" fmla="*/ 4784651 w 4784651"/>
                <a:gd name="connsiteY11" fmla="*/ 5858540 h 5890437"/>
                <a:gd name="connsiteX12" fmla="*/ 4561367 w 4784651"/>
                <a:gd name="connsiteY12" fmla="*/ 4189228 h 5890437"/>
                <a:gd name="connsiteX13" fmla="*/ 3030279 w 4784651"/>
                <a:gd name="connsiteY13" fmla="*/ 0 h 5890437"/>
                <a:gd name="connsiteX0" fmla="*/ 3030279 w 4784651"/>
                <a:gd name="connsiteY0" fmla="*/ 114 h 5890551"/>
                <a:gd name="connsiteX1" fmla="*/ 765544 w 4784651"/>
                <a:gd name="connsiteY1" fmla="*/ 1935240 h 5890551"/>
                <a:gd name="connsiteX2" fmla="*/ 0 w 4784651"/>
                <a:gd name="connsiteY2" fmla="*/ 3051658 h 5890551"/>
                <a:gd name="connsiteX3" fmla="*/ 510363 w 4784651"/>
                <a:gd name="connsiteY3" fmla="*/ 3328105 h 5890551"/>
                <a:gd name="connsiteX4" fmla="*/ 297711 w 4784651"/>
                <a:gd name="connsiteY4" fmla="*/ 3657714 h 5890551"/>
                <a:gd name="connsiteX5" fmla="*/ 489097 w 4784651"/>
                <a:gd name="connsiteY5" fmla="*/ 3870365 h 5890551"/>
                <a:gd name="connsiteX6" fmla="*/ 372139 w 4784651"/>
                <a:gd name="connsiteY6" fmla="*/ 4061751 h 5890551"/>
                <a:gd name="connsiteX7" fmla="*/ 563525 w 4784651"/>
                <a:gd name="connsiteY7" fmla="*/ 4316933 h 5890551"/>
                <a:gd name="connsiteX8" fmla="*/ 499730 w 4784651"/>
                <a:gd name="connsiteY8" fmla="*/ 4976151 h 5890551"/>
                <a:gd name="connsiteX9" fmla="*/ 1754372 w 4784651"/>
                <a:gd name="connsiteY9" fmla="*/ 5199435 h 5890551"/>
                <a:gd name="connsiteX10" fmla="*/ 1945758 w 4784651"/>
                <a:gd name="connsiteY10" fmla="*/ 5890551 h 5890551"/>
                <a:gd name="connsiteX11" fmla="*/ 4784651 w 4784651"/>
                <a:gd name="connsiteY11" fmla="*/ 5858654 h 5890551"/>
                <a:gd name="connsiteX12" fmla="*/ 4561367 w 4784651"/>
                <a:gd name="connsiteY12" fmla="*/ 4189342 h 5890551"/>
                <a:gd name="connsiteX13" fmla="*/ 3030279 w 4784651"/>
                <a:gd name="connsiteY13" fmla="*/ 114 h 5890551"/>
                <a:gd name="connsiteX0" fmla="*/ 3030279 w 4784651"/>
                <a:gd name="connsiteY0" fmla="*/ 398 h 5890835"/>
                <a:gd name="connsiteX1" fmla="*/ 765544 w 4784651"/>
                <a:gd name="connsiteY1" fmla="*/ 1935524 h 5890835"/>
                <a:gd name="connsiteX2" fmla="*/ 0 w 4784651"/>
                <a:gd name="connsiteY2" fmla="*/ 3051942 h 5890835"/>
                <a:gd name="connsiteX3" fmla="*/ 510363 w 4784651"/>
                <a:gd name="connsiteY3" fmla="*/ 3328389 h 5890835"/>
                <a:gd name="connsiteX4" fmla="*/ 297711 w 4784651"/>
                <a:gd name="connsiteY4" fmla="*/ 3657998 h 5890835"/>
                <a:gd name="connsiteX5" fmla="*/ 489097 w 4784651"/>
                <a:gd name="connsiteY5" fmla="*/ 3870649 h 5890835"/>
                <a:gd name="connsiteX6" fmla="*/ 372139 w 4784651"/>
                <a:gd name="connsiteY6" fmla="*/ 4062035 h 5890835"/>
                <a:gd name="connsiteX7" fmla="*/ 563525 w 4784651"/>
                <a:gd name="connsiteY7" fmla="*/ 4317217 h 5890835"/>
                <a:gd name="connsiteX8" fmla="*/ 499730 w 4784651"/>
                <a:gd name="connsiteY8" fmla="*/ 4976435 h 5890835"/>
                <a:gd name="connsiteX9" fmla="*/ 1754372 w 4784651"/>
                <a:gd name="connsiteY9" fmla="*/ 5199719 h 5890835"/>
                <a:gd name="connsiteX10" fmla="*/ 1945758 w 4784651"/>
                <a:gd name="connsiteY10" fmla="*/ 5890835 h 5890835"/>
                <a:gd name="connsiteX11" fmla="*/ 4784651 w 4784651"/>
                <a:gd name="connsiteY11" fmla="*/ 5858938 h 5890835"/>
                <a:gd name="connsiteX12" fmla="*/ 4561367 w 4784651"/>
                <a:gd name="connsiteY12" fmla="*/ 4189626 h 5890835"/>
                <a:gd name="connsiteX13" fmla="*/ 3030279 w 4784651"/>
                <a:gd name="connsiteY13" fmla="*/ 398 h 5890835"/>
                <a:gd name="connsiteX0" fmla="*/ 3030279 w 5042277"/>
                <a:gd name="connsiteY0" fmla="*/ 663 h 5891100"/>
                <a:gd name="connsiteX1" fmla="*/ 765544 w 5042277"/>
                <a:gd name="connsiteY1" fmla="*/ 1935789 h 5891100"/>
                <a:gd name="connsiteX2" fmla="*/ 0 w 5042277"/>
                <a:gd name="connsiteY2" fmla="*/ 3052207 h 5891100"/>
                <a:gd name="connsiteX3" fmla="*/ 510363 w 5042277"/>
                <a:gd name="connsiteY3" fmla="*/ 3328654 h 5891100"/>
                <a:gd name="connsiteX4" fmla="*/ 297711 w 5042277"/>
                <a:gd name="connsiteY4" fmla="*/ 3658263 h 5891100"/>
                <a:gd name="connsiteX5" fmla="*/ 489097 w 5042277"/>
                <a:gd name="connsiteY5" fmla="*/ 3870914 h 5891100"/>
                <a:gd name="connsiteX6" fmla="*/ 372139 w 5042277"/>
                <a:gd name="connsiteY6" fmla="*/ 4062300 h 5891100"/>
                <a:gd name="connsiteX7" fmla="*/ 563525 w 5042277"/>
                <a:gd name="connsiteY7" fmla="*/ 4317482 h 5891100"/>
                <a:gd name="connsiteX8" fmla="*/ 499730 w 5042277"/>
                <a:gd name="connsiteY8" fmla="*/ 4976700 h 5891100"/>
                <a:gd name="connsiteX9" fmla="*/ 1754372 w 5042277"/>
                <a:gd name="connsiteY9" fmla="*/ 5199984 h 5891100"/>
                <a:gd name="connsiteX10" fmla="*/ 1945758 w 5042277"/>
                <a:gd name="connsiteY10" fmla="*/ 5891100 h 5891100"/>
                <a:gd name="connsiteX11" fmla="*/ 4784651 w 5042277"/>
                <a:gd name="connsiteY11" fmla="*/ 5859203 h 5891100"/>
                <a:gd name="connsiteX12" fmla="*/ 4561367 w 5042277"/>
                <a:gd name="connsiteY12" fmla="*/ 4189891 h 5891100"/>
                <a:gd name="connsiteX13" fmla="*/ 3030279 w 5042277"/>
                <a:gd name="connsiteY13" fmla="*/ 663 h 5891100"/>
                <a:gd name="connsiteX0" fmla="*/ 3030279 w 5316637"/>
                <a:gd name="connsiteY0" fmla="*/ 1079 h 5891516"/>
                <a:gd name="connsiteX1" fmla="*/ 765544 w 5316637"/>
                <a:gd name="connsiteY1" fmla="*/ 1936205 h 5891516"/>
                <a:gd name="connsiteX2" fmla="*/ 0 w 5316637"/>
                <a:gd name="connsiteY2" fmla="*/ 3052623 h 5891516"/>
                <a:gd name="connsiteX3" fmla="*/ 510363 w 5316637"/>
                <a:gd name="connsiteY3" fmla="*/ 3329070 h 5891516"/>
                <a:gd name="connsiteX4" fmla="*/ 297711 w 5316637"/>
                <a:gd name="connsiteY4" fmla="*/ 3658679 h 5891516"/>
                <a:gd name="connsiteX5" fmla="*/ 489097 w 5316637"/>
                <a:gd name="connsiteY5" fmla="*/ 3871330 h 5891516"/>
                <a:gd name="connsiteX6" fmla="*/ 372139 w 5316637"/>
                <a:gd name="connsiteY6" fmla="*/ 4062716 h 5891516"/>
                <a:gd name="connsiteX7" fmla="*/ 563525 w 5316637"/>
                <a:gd name="connsiteY7" fmla="*/ 4317898 h 5891516"/>
                <a:gd name="connsiteX8" fmla="*/ 499730 w 5316637"/>
                <a:gd name="connsiteY8" fmla="*/ 4977116 h 5891516"/>
                <a:gd name="connsiteX9" fmla="*/ 1754372 w 5316637"/>
                <a:gd name="connsiteY9" fmla="*/ 5200400 h 5891516"/>
                <a:gd name="connsiteX10" fmla="*/ 1945758 w 5316637"/>
                <a:gd name="connsiteY10" fmla="*/ 5891516 h 5891516"/>
                <a:gd name="connsiteX11" fmla="*/ 4784651 w 5316637"/>
                <a:gd name="connsiteY11" fmla="*/ 5859619 h 5891516"/>
                <a:gd name="connsiteX12" fmla="*/ 4890977 w 5316637"/>
                <a:gd name="connsiteY12" fmla="*/ 3520456 h 5891516"/>
                <a:gd name="connsiteX13" fmla="*/ 3030279 w 5316637"/>
                <a:gd name="connsiteY13" fmla="*/ 1079 h 5891516"/>
                <a:gd name="connsiteX0" fmla="*/ 3030279 w 5338934"/>
                <a:gd name="connsiteY0" fmla="*/ 561 h 5890998"/>
                <a:gd name="connsiteX1" fmla="*/ 765544 w 5338934"/>
                <a:gd name="connsiteY1" fmla="*/ 1935687 h 5890998"/>
                <a:gd name="connsiteX2" fmla="*/ 0 w 5338934"/>
                <a:gd name="connsiteY2" fmla="*/ 3052105 h 5890998"/>
                <a:gd name="connsiteX3" fmla="*/ 510363 w 5338934"/>
                <a:gd name="connsiteY3" fmla="*/ 3328552 h 5890998"/>
                <a:gd name="connsiteX4" fmla="*/ 297711 w 5338934"/>
                <a:gd name="connsiteY4" fmla="*/ 3658161 h 5890998"/>
                <a:gd name="connsiteX5" fmla="*/ 489097 w 5338934"/>
                <a:gd name="connsiteY5" fmla="*/ 3870812 h 5890998"/>
                <a:gd name="connsiteX6" fmla="*/ 372139 w 5338934"/>
                <a:gd name="connsiteY6" fmla="*/ 4062198 h 5890998"/>
                <a:gd name="connsiteX7" fmla="*/ 563525 w 5338934"/>
                <a:gd name="connsiteY7" fmla="*/ 4317380 h 5890998"/>
                <a:gd name="connsiteX8" fmla="*/ 499730 w 5338934"/>
                <a:gd name="connsiteY8" fmla="*/ 4976598 h 5890998"/>
                <a:gd name="connsiteX9" fmla="*/ 1754372 w 5338934"/>
                <a:gd name="connsiteY9" fmla="*/ 5199882 h 5890998"/>
                <a:gd name="connsiteX10" fmla="*/ 1945758 w 5338934"/>
                <a:gd name="connsiteY10" fmla="*/ 5890998 h 5890998"/>
                <a:gd name="connsiteX11" fmla="*/ 4784651 w 5338934"/>
                <a:gd name="connsiteY11" fmla="*/ 5859101 h 5890998"/>
                <a:gd name="connsiteX12" fmla="*/ 4890977 w 5338934"/>
                <a:gd name="connsiteY12" fmla="*/ 3519938 h 5890998"/>
                <a:gd name="connsiteX13" fmla="*/ 3030279 w 5338934"/>
                <a:gd name="connsiteY13" fmla="*/ 561 h 5890998"/>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75 h 5890612"/>
                <a:gd name="connsiteX1" fmla="*/ 765544 w 5381346"/>
                <a:gd name="connsiteY1" fmla="*/ 1935301 h 5890612"/>
                <a:gd name="connsiteX2" fmla="*/ 0 w 5381346"/>
                <a:gd name="connsiteY2" fmla="*/ 3051719 h 5890612"/>
                <a:gd name="connsiteX3" fmla="*/ 510363 w 5381346"/>
                <a:gd name="connsiteY3" fmla="*/ 3328166 h 5890612"/>
                <a:gd name="connsiteX4" fmla="*/ 297711 w 5381346"/>
                <a:gd name="connsiteY4" fmla="*/ 3657775 h 5890612"/>
                <a:gd name="connsiteX5" fmla="*/ 489097 w 5381346"/>
                <a:gd name="connsiteY5" fmla="*/ 3870426 h 5890612"/>
                <a:gd name="connsiteX6" fmla="*/ 372139 w 5381346"/>
                <a:gd name="connsiteY6" fmla="*/ 4061812 h 5890612"/>
                <a:gd name="connsiteX7" fmla="*/ 563525 w 5381346"/>
                <a:gd name="connsiteY7" fmla="*/ 4316994 h 5890612"/>
                <a:gd name="connsiteX8" fmla="*/ 499730 w 5381346"/>
                <a:gd name="connsiteY8" fmla="*/ 4976212 h 5890612"/>
                <a:gd name="connsiteX9" fmla="*/ 1754372 w 5381346"/>
                <a:gd name="connsiteY9" fmla="*/ 5199496 h 5890612"/>
                <a:gd name="connsiteX10" fmla="*/ 1945758 w 5381346"/>
                <a:gd name="connsiteY10" fmla="*/ 5890612 h 5890612"/>
                <a:gd name="connsiteX11" fmla="*/ 4784651 w 5381346"/>
                <a:gd name="connsiteY11" fmla="*/ 5858715 h 5890612"/>
                <a:gd name="connsiteX12" fmla="*/ 4890977 w 5381346"/>
                <a:gd name="connsiteY12" fmla="*/ 3519552 h 5890612"/>
                <a:gd name="connsiteX13" fmla="*/ 3030279 w 5381346"/>
                <a:gd name="connsiteY13" fmla="*/ 175 h 5890612"/>
                <a:gd name="connsiteX0" fmla="*/ 3030279 w 5381346"/>
                <a:gd name="connsiteY0" fmla="*/ 1733 h 5892170"/>
                <a:gd name="connsiteX1" fmla="*/ 0 w 5381346"/>
                <a:gd name="connsiteY1" fmla="*/ 3053277 h 5892170"/>
                <a:gd name="connsiteX2" fmla="*/ 510363 w 5381346"/>
                <a:gd name="connsiteY2" fmla="*/ 3329724 h 5892170"/>
                <a:gd name="connsiteX3" fmla="*/ 297711 w 5381346"/>
                <a:gd name="connsiteY3" fmla="*/ 3659333 h 5892170"/>
                <a:gd name="connsiteX4" fmla="*/ 489097 w 5381346"/>
                <a:gd name="connsiteY4" fmla="*/ 3871984 h 5892170"/>
                <a:gd name="connsiteX5" fmla="*/ 372139 w 5381346"/>
                <a:gd name="connsiteY5" fmla="*/ 4063370 h 5892170"/>
                <a:gd name="connsiteX6" fmla="*/ 563525 w 5381346"/>
                <a:gd name="connsiteY6" fmla="*/ 4318552 h 5892170"/>
                <a:gd name="connsiteX7" fmla="*/ 499730 w 5381346"/>
                <a:gd name="connsiteY7" fmla="*/ 4977770 h 5892170"/>
                <a:gd name="connsiteX8" fmla="*/ 1754372 w 5381346"/>
                <a:gd name="connsiteY8" fmla="*/ 5201054 h 5892170"/>
                <a:gd name="connsiteX9" fmla="*/ 1945758 w 5381346"/>
                <a:gd name="connsiteY9" fmla="*/ 5892170 h 5892170"/>
                <a:gd name="connsiteX10" fmla="*/ 4784651 w 5381346"/>
                <a:gd name="connsiteY10" fmla="*/ 5860273 h 5892170"/>
                <a:gd name="connsiteX11" fmla="*/ 4890977 w 5381346"/>
                <a:gd name="connsiteY11" fmla="*/ 3521110 h 5892170"/>
                <a:gd name="connsiteX12" fmla="*/ 3030279 w 5381346"/>
                <a:gd name="connsiteY12" fmla="*/ 1733 h 5892170"/>
                <a:gd name="connsiteX0" fmla="*/ 3030279 w 5381346"/>
                <a:gd name="connsiteY0" fmla="*/ 4 h 5890441"/>
                <a:gd name="connsiteX1" fmla="*/ 0 w 5381346"/>
                <a:gd name="connsiteY1" fmla="*/ 3051548 h 5890441"/>
                <a:gd name="connsiteX2" fmla="*/ 510363 w 5381346"/>
                <a:gd name="connsiteY2" fmla="*/ 3327995 h 5890441"/>
                <a:gd name="connsiteX3" fmla="*/ 297711 w 5381346"/>
                <a:gd name="connsiteY3" fmla="*/ 3657604 h 5890441"/>
                <a:gd name="connsiteX4" fmla="*/ 489097 w 5381346"/>
                <a:gd name="connsiteY4" fmla="*/ 3870255 h 5890441"/>
                <a:gd name="connsiteX5" fmla="*/ 372139 w 5381346"/>
                <a:gd name="connsiteY5" fmla="*/ 4061641 h 5890441"/>
                <a:gd name="connsiteX6" fmla="*/ 563525 w 5381346"/>
                <a:gd name="connsiteY6" fmla="*/ 4316823 h 5890441"/>
                <a:gd name="connsiteX7" fmla="*/ 499730 w 5381346"/>
                <a:gd name="connsiteY7" fmla="*/ 4976041 h 5890441"/>
                <a:gd name="connsiteX8" fmla="*/ 1754372 w 5381346"/>
                <a:gd name="connsiteY8" fmla="*/ 5199325 h 5890441"/>
                <a:gd name="connsiteX9" fmla="*/ 1945758 w 5381346"/>
                <a:gd name="connsiteY9" fmla="*/ 5890441 h 5890441"/>
                <a:gd name="connsiteX10" fmla="*/ 4784651 w 5381346"/>
                <a:gd name="connsiteY10" fmla="*/ 5858544 h 5890441"/>
                <a:gd name="connsiteX11" fmla="*/ 4890977 w 5381346"/>
                <a:gd name="connsiteY11" fmla="*/ 3519381 h 5890441"/>
                <a:gd name="connsiteX12" fmla="*/ 3030279 w 5381346"/>
                <a:gd name="connsiteY12" fmla="*/ 4 h 5890441"/>
                <a:gd name="connsiteX0" fmla="*/ 3040277 w 5391344"/>
                <a:gd name="connsiteY0" fmla="*/ 4 h 5890441"/>
                <a:gd name="connsiteX1" fmla="*/ 9998 w 5391344"/>
                <a:gd name="connsiteY1" fmla="*/ 3051548 h 5890441"/>
                <a:gd name="connsiteX2" fmla="*/ 520361 w 5391344"/>
                <a:gd name="connsiteY2" fmla="*/ 3327995 h 5890441"/>
                <a:gd name="connsiteX3" fmla="*/ 307709 w 5391344"/>
                <a:gd name="connsiteY3" fmla="*/ 3657604 h 5890441"/>
                <a:gd name="connsiteX4" fmla="*/ 499095 w 5391344"/>
                <a:gd name="connsiteY4" fmla="*/ 3870255 h 5890441"/>
                <a:gd name="connsiteX5" fmla="*/ 382137 w 5391344"/>
                <a:gd name="connsiteY5" fmla="*/ 4061641 h 5890441"/>
                <a:gd name="connsiteX6" fmla="*/ 573523 w 5391344"/>
                <a:gd name="connsiteY6" fmla="*/ 4316823 h 5890441"/>
                <a:gd name="connsiteX7" fmla="*/ 509728 w 5391344"/>
                <a:gd name="connsiteY7" fmla="*/ 4976041 h 5890441"/>
                <a:gd name="connsiteX8" fmla="*/ 1764370 w 5391344"/>
                <a:gd name="connsiteY8" fmla="*/ 5199325 h 5890441"/>
                <a:gd name="connsiteX9" fmla="*/ 1955756 w 5391344"/>
                <a:gd name="connsiteY9" fmla="*/ 5890441 h 5890441"/>
                <a:gd name="connsiteX10" fmla="*/ 4794649 w 5391344"/>
                <a:gd name="connsiteY10" fmla="*/ 5858544 h 5890441"/>
                <a:gd name="connsiteX11" fmla="*/ 4900975 w 5391344"/>
                <a:gd name="connsiteY11" fmla="*/ 3519381 h 5890441"/>
                <a:gd name="connsiteX12" fmla="*/ 3040277 w 5391344"/>
                <a:gd name="connsiteY12" fmla="*/ 4 h 5890441"/>
                <a:gd name="connsiteX0" fmla="*/ 3040277 w 5391344"/>
                <a:gd name="connsiteY0" fmla="*/ 4 h 5890441"/>
                <a:gd name="connsiteX1" fmla="*/ 9998 w 5391344"/>
                <a:gd name="connsiteY1" fmla="*/ 3051548 h 5890441"/>
                <a:gd name="connsiteX2" fmla="*/ 520361 w 5391344"/>
                <a:gd name="connsiteY2" fmla="*/ 3327995 h 5890441"/>
                <a:gd name="connsiteX3" fmla="*/ 307709 w 5391344"/>
                <a:gd name="connsiteY3" fmla="*/ 3657604 h 5890441"/>
                <a:gd name="connsiteX4" fmla="*/ 499095 w 5391344"/>
                <a:gd name="connsiteY4" fmla="*/ 3870255 h 5890441"/>
                <a:gd name="connsiteX5" fmla="*/ 382137 w 5391344"/>
                <a:gd name="connsiteY5" fmla="*/ 4061641 h 5890441"/>
                <a:gd name="connsiteX6" fmla="*/ 573523 w 5391344"/>
                <a:gd name="connsiteY6" fmla="*/ 4316823 h 5890441"/>
                <a:gd name="connsiteX7" fmla="*/ 509728 w 5391344"/>
                <a:gd name="connsiteY7" fmla="*/ 4976041 h 5890441"/>
                <a:gd name="connsiteX8" fmla="*/ 1764370 w 5391344"/>
                <a:gd name="connsiteY8" fmla="*/ 5199325 h 5890441"/>
                <a:gd name="connsiteX9" fmla="*/ 1955756 w 5391344"/>
                <a:gd name="connsiteY9" fmla="*/ 5890441 h 5890441"/>
                <a:gd name="connsiteX10" fmla="*/ 4794649 w 5391344"/>
                <a:gd name="connsiteY10" fmla="*/ 5858544 h 5890441"/>
                <a:gd name="connsiteX11" fmla="*/ 4900975 w 5391344"/>
                <a:gd name="connsiteY11" fmla="*/ 3519381 h 5890441"/>
                <a:gd name="connsiteX12" fmla="*/ 3040277 w 5391344"/>
                <a:gd name="connsiteY12" fmla="*/ 4 h 5890441"/>
                <a:gd name="connsiteX0" fmla="*/ 3030279 w 5381346"/>
                <a:gd name="connsiteY0" fmla="*/ 92120 h 5982557"/>
                <a:gd name="connsiteX1" fmla="*/ 914399 w 5381346"/>
                <a:gd name="connsiteY1" fmla="*/ 1187274 h 5982557"/>
                <a:gd name="connsiteX2" fmla="*/ 0 w 5381346"/>
                <a:gd name="connsiteY2" fmla="*/ 3143664 h 5982557"/>
                <a:gd name="connsiteX3" fmla="*/ 510363 w 5381346"/>
                <a:gd name="connsiteY3" fmla="*/ 3420111 h 5982557"/>
                <a:gd name="connsiteX4" fmla="*/ 297711 w 5381346"/>
                <a:gd name="connsiteY4" fmla="*/ 3749720 h 5982557"/>
                <a:gd name="connsiteX5" fmla="*/ 489097 w 5381346"/>
                <a:gd name="connsiteY5" fmla="*/ 3962371 h 5982557"/>
                <a:gd name="connsiteX6" fmla="*/ 372139 w 5381346"/>
                <a:gd name="connsiteY6" fmla="*/ 4153757 h 5982557"/>
                <a:gd name="connsiteX7" fmla="*/ 563525 w 5381346"/>
                <a:gd name="connsiteY7" fmla="*/ 4408939 h 5982557"/>
                <a:gd name="connsiteX8" fmla="*/ 499730 w 5381346"/>
                <a:gd name="connsiteY8" fmla="*/ 5068157 h 5982557"/>
                <a:gd name="connsiteX9" fmla="*/ 1754372 w 5381346"/>
                <a:gd name="connsiteY9" fmla="*/ 5291441 h 5982557"/>
                <a:gd name="connsiteX10" fmla="*/ 1945758 w 5381346"/>
                <a:gd name="connsiteY10" fmla="*/ 5982557 h 5982557"/>
                <a:gd name="connsiteX11" fmla="*/ 4784651 w 5381346"/>
                <a:gd name="connsiteY11" fmla="*/ 5950660 h 5982557"/>
                <a:gd name="connsiteX12" fmla="*/ 4890977 w 5381346"/>
                <a:gd name="connsiteY12" fmla="*/ 3611497 h 5982557"/>
                <a:gd name="connsiteX13" fmla="*/ 3030279 w 5381346"/>
                <a:gd name="connsiteY13" fmla="*/ 92120 h 5982557"/>
                <a:gd name="connsiteX0" fmla="*/ 3030279 w 5381346"/>
                <a:gd name="connsiteY0" fmla="*/ 94250 h 5984687"/>
                <a:gd name="connsiteX1" fmla="*/ 914399 w 5381346"/>
                <a:gd name="connsiteY1" fmla="*/ 1189404 h 5984687"/>
                <a:gd name="connsiteX2" fmla="*/ 0 w 5381346"/>
                <a:gd name="connsiteY2" fmla="*/ 3145794 h 5984687"/>
                <a:gd name="connsiteX3" fmla="*/ 510363 w 5381346"/>
                <a:gd name="connsiteY3" fmla="*/ 3422241 h 5984687"/>
                <a:gd name="connsiteX4" fmla="*/ 297711 w 5381346"/>
                <a:gd name="connsiteY4" fmla="*/ 3751850 h 5984687"/>
                <a:gd name="connsiteX5" fmla="*/ 489097 w 5381346"/>
                <a:gd name="connsiteY5" fmla="*/ 3964501 h 5984687"/>
                <a:gd name="connsiteX6" fmla="*/ 372139 w 5381346"/>
                <a:gd name="connsiteY6" fmla="*/ 4155887 h 5984687"/>
                <a:gd name="connsiteX7" fmla="*/ 563525 w 5381346"/>
                <a:gd name="connsiteY7" fmla="*/ 4411069 h 5984687"/>
                <a:gd name="connsiteX8" fmla="*/ 499730 w 5381346"/>
                <a:gd name="connsiteY8" fmla="*/ 5070287 h 5984687"/>
                <a:gd name="connsiteX9" fmla="*/ 1754372 w 5381346"/>
                <a:gd name="connsiteY9" fmla="*/ 5293571 h 5984687"/>
                <a:gd name="connsiteX10" fmla="*/ 1945758 w 5381346"/>
                <a:gd name="connsiteY10" fmla="*/ 5984687 h 5984687"/>
                <a:gd name="connsiteX11" fmla="*/ 4784651 w 5381346"/>
                <a:gd name="connsiteY11" fmla="*/ 5952790 h 5984687"/>
                <a:gd name="connsiteX12" fmla="*/ 4890977 w 5381346"/>
                <a:gd name="connsiteY12" fmla="*/ 3613627 h 5984687"/>
                <a:gd name="connsiteX13" fmla="*/ 3030279 w 5381346"/>
                <a:gd name="connsiteY13" fmla="*/ 94250 h 5984687"/>
                <a:gd name="connsiteX0" fmla="*/ 3030279 w 5381346"/>
                <a:gd name="connsiteY0" fmla="*/ 0 h 5890437"/>
                <a:gd name="connsiteX1" fmla="*/ 914399 w 5381346"/>
                <a:gd name="connsiteY1" fmla="*/ 1095154 h 5890437"/>
                <a:gd name="connsiteX2" fmla="*/ 0 w 5381346"/>
                <a:gd name="connsiteY2" fmla="*/ 3051544 h 5890437"/>
                <a:gd name="connsiteX3" fmla="*/ 510363 w 5381346"/>
                <a:gd name="connsiteY3" fmla="*/ 3327991 h 5890437"/>
                <a:gd name="connsiteX4" fmla="*/ 297711 w 5381346"/>
                <a:gd name="connsiteY4" fmla="*/ 3657600 h 5890437"/>
                <a:gd name="connsiteX5" fmla="*/ 489097 w 5381346"/>
                <a:gd name="connsiteY5" fmla="*/ 3870251 h 5890437"/>
                <a:gd name="connsiteX6" fmla="*/ 372139 w 5381346"/>
                <a:gd name="connsiteY6" fmla="*/ 4061637 h 5890437"/>
                <a:gd name="connsiteX7" fmla="*/ 563525 w 5381346"/>
                <a:gd name="connsiteY7" fmla="*/ 4316819 h 5890437"/>
                <a:gd name="connsiteX8" fmla="*/ 499730 w 5381346"/>
                <a:gd name="connsiteY8" fmla="*/ 4976037 h 5890437"/>
                <a:gd name="connsiteX9" fmla="*/ 1754372 w 5381346"/>
                <a:gd name="connsiteY9" fmla="*/ 5199321 h 5890437"/>
                <a:gd name="connsiteX10" fmla="*/ 1945758 w 5381346"/>
                <a:gd name="connsiteY10" fmla="*/ 5890437 h 5890437"/>
                <a:gd name="connsiteX11" fmla="*/ 4784651 w 5381346"/>
                <a:gd name="connsiteY11" fmla="*/ 5858540 h 5890437"/>
                <a:gd name="connsiteX12" fmla="*/ 4890977 w 5381346"/>
                <a:gd name="connsiteY12" fmla="*/ 3519377 h 5890437"/>
                <a:gd name="connsiteX13" fmla="*/ 3030279 w 5381346"/>
                <a:gd name="connsiteY13" fmla="*/ 0 h 5890437"/>
                <a:gd name="connsiteX0" fmla="*/ 3030279 w 5381346"/>
                <a:gd name="connsiteY0" fmla="*/ 0 h 5890437"/>
                <a:gd name="connsiteX1" fmla="*/ 914399 w 5381346"/>
                <a:gd name="connsiteY1" fmla="*/ 1095154 h 5890437"/>
                <a:gd name="connsiteX2" fmla="*/ 0 w 5381346"/>
                <a:gd name="connsiteY2" fmla="*/ 3051544 h 5890437"/>
                <a:gd name="connsiteX3" fmla="*/ 510363 w 5381346"/>
                <a:gd name="connsiteY3" fmla="*/ 3327991 h 5890437"/>
                <a:gd name="connsiteX4" fmla="*/ 297711 w 5381346"/>
                <a:gd name="connsiteY4" fmla="*/ 3657600 h 5890437"/>
                <a:gd name="connsiteX5" fmla="*/ 489097 w 5381346"/>
                <a:gd name="connsiteY5" fmla="*/ 3870251 h 5890437"/>
                <a:gd name="connsiteX6" fmla="*/ 372139 w 5381346"/>
                <a:gd name="connsiteY6" fmla="*/ 4061637 h 5890437"/>
                <a:gd name="connsiteX7" fmla="*/ 563525 w 5381346"/>
                <a:gd name="connsiteY7" fmla="*/ 4316819 h 5890437"/>
                <a:gd name="connsiteX8" fmla="*/ 499730 w 5381346"/>
                <a:gd name="connsiteY8" fmla="*/ 4976037 h 5890437"/>
                <a:gd name="connsiteX9" fmla="*/ 1754372 w 5381346"/>
                <a:gd name="connsiteY9" fmla="*/ 5199321 h 5890437"/>
                <a:gd name="connsiteX10" fmla="*/ 1945758 w 5381346"/>
                <a:gd name="connsiteY10" fmla="*/ 5890437 h 5890437"/>
                <a:gd name="connsiteX11" fmla="*/ 4784651 w 5381346"/>
                <a:gd name="connsiteY11" fmla="*/ 5858540 h 5890437"/>
                <a:gd name="connsiteX12" fmla="*/ 4890977 w 5381346"/>
                <a:gd name="connsiteY12" fmla="*/ 3519377 h 5890437"/>
                <a:gd name="connsiteX13" fmla="*/ 3030279 w 5381346"/>
                <a:gd name="connsiteY13" fmla="*/ 0 h 5890437"/>
                <a:gd name="connsiteX0" fmla="*/ 3030726 w 5381793"/>
                <a:gd name="connsiteY0" fmla="*/ 0 h 5890437"/>
                <a:gd name="connsiteX1" fmla="*/ 914846 w 5381793"/>
                <a:gd name="connsiteY1" fmla="*/ 1095154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914846 w 5381793"/>
                <a:gd name="connsiteY1" fmla="*/ 1095154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914846 w 5381793"/>
                <a:gd name="connsiteY1" fmla="*/ 1095154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90128 w 5381793"/>
                <a:gd name="connsiteY1" fmla="*/ 1098883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90128 w 5381793"/>
                <a:gd name="connsiteY1" fmla="*/ 1098883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64 w 5381831"/>
                <a:gd name="connsiteY0" fmla="*/ 0 h 5890437"/>
                <a:gd name="connsiteX1" fmla="*/ 890166 w 5381831"/>
                <a:gd name="connsiteY1" fmla="*/ 1098883 h 5890437"/>
                <a:gd name="connsiteX2" fmla="*/ 607506 w 5381831"/>
                <a:gd name="connsiteY2" fmla="*/ 2172770 h 5890437"/>
                <a:gd name="connsiteX3" fmla="*/ 485 w 5381831"/>
                <a:gd name="connsiteY3" fmla="*/ 3051544 h 5890437"/>
                <a:gd name="connsiteX4" fmla="*/ 510848 w 5381831"/>
                <a:gd name="connsiteY4" fmla="*/ 3327991 h 5890437"/>
                <a:gd name="connsiteX5" fmla="*/ 298196 w 5381831"/>
                <a:gd name="connsiteY5" fmla="*/ 3657600 h 5890437"/>
                <a:gd name="connsiteX6" fmla="*/ 489582 w 5381831"/>
                <a:gd name="connsiteY6" fmla="*/ 3870251 h 5890437"/>
                <a:gd name="connsiteX7" fmla="*/ 372624 w 5381831"/>
                <a:gd name="connsiteY7" fmla="*/ 4061637 h 5890437"/>
                <a:gd name="connsiteX8" fmla="*/ 564010 w 5381831"/>
                <a:gd name="connsiteY8" fmla="*/ 4316819 h 5890437"/>
                <a:gd name="connsiteX9" fmla="*/ 500215 w 5381831"/>
                <a:gd name="connsiteY9" fmla="*/ 4976037 h 5890437"/>
                <a:gd name="connsiteX10" fmla="*/ 1754857 w 5381831"/>
                <a:gd name="connsiteY10" fmla="*/ 5199321 h 5890437"/>
                <a:gd name="connsiteX11" fmla="*/ 1946243 w 5381831"/>
                <a:gd name="connsiteY11" fmla="*/ 5890437 h 5890437"/>
                <a:gd name="connsiteX12" fmla="*/ 4785136 w 5381831"/>
                <a:gd name="connsiteY12" fmla="*/ 5858540 h 5890437"/>
                <a:gd name="connsiteX13" fmla="*/ 4891462 w 5381831"/>
                <a:gd name="connsiteY13" fmla="*/ 3519377 h 5890437"/>
                <a:gd name="connsiteX14" fmla="*/ 3030764 w 5381831"/>
                <a:gd name="connsiteY14" fmla="*/ 0 h 5890437"/>
                <a:gd name="connsiteX0" fmla="*/ 3030764 w 5381831"/>
                <a:gd name="connsiteY0" fmla="*/ 0 h 5890437"/>
                <a:gd name="connsiteX1" fmla="*/ 890166 w 5381831"/>
                <a:gd name="connsiteY1" fmla="*/ 1098883 h 5890437"/>
                <a:gd name="connsiteX2" fmla="*/ 607506 w 5381831"/>
                <a:gd name="connsiteY2" fmla="*/ 2172770 h 5890437"/>
                <a:gd name="connsiteX3" fmla="*/ 485 w 5381831"/>
                <a:gd name="connsiteY3" fmla="*/ 3051544 h 5890437"/>
                <a:gd name="connsiteX4" fmla="*/ 510848 w 5381831"/>
                <a:gd name="connsiteY4" fmla="*/ 3327991 h 5890437"/>
                <a:gd name="connsiteX5" fmla="*/ 298196 w 5381831"/>
                <a:gd name="connsiteY5" fmla="*/ 3657600 h 5890437"/>
                <a:gd name="connsiteX6" fmla="*/ 489582 w 5381831"/>
                <a:gd name="connsiteY6" fmla="*/ 3870251 h 5890437"/>
                <a:gd name="connsiteX7" fmla="*/ 372624 w 5381831"/>
                <a:gd name="connsiteY7" fmla="*/ 4061637 h 5890437"/>
                <a:gd name="connsiteX8" fmla="*/ 564010 w 5381831"/>
                <a:gd name="connsiteY8" fmla="*/ 4316819 h 5890437"/>
                <a:gd name="connsiteX9" fmla="*/ 500215 w 5381831"/>
                <a:gd name="connsiteY9" fmla="*/ 4976037 h 5890437"/>
                <a:gd name="connsiteX10" fmla="*/ 1754857 w 5381831"/>
                <a:gd name="connsiteY10" fmla="*/ 5199321 h 5890437"/>
                <a:gd name="connsiteX11" fmla="*/ 1946243 w 5381831"/>
                <a:gd name="connsiteY11" fmla="*/ 5890437 h 5890437"/>
                <a:gd name="connsiteX12" fmla="*/ 4785136 w 5381831"/>
                <a:gd name="connsiteY12" fmla="*/ 5858540 h 5890437"/>
                <a:gd name="connsiteX13" fmla="*/ 4891462 w 5381831"/>
                <a:gd name="connsiteY13" fmla="*/ 3519377 h 5890437"/>
                <a:gd name="connsiteX14" fmla="*/ 3030764 w 5381831"/>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298271 w 5381906"/>
                <a:gd name="connsiteY5" fmla="*/ 365760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298271 w 5381906"/>
                <a:gd name="connsiteY5" fmla="*/ 365760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298271 w 5381906"/>
                <a:gd name="connsiteY5" fmla="*/ 365760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765 w 5381832"/>
                <a:gd name="connsiteY0" fmla="*/ 0 h 5890437"/>
                <a:gd name="connsiteX1" fmla="*/ 890167 w 5381832"/>
                <a:gd name="connsiteY1" fmla="*/ 1098883 h 5890437"/>
                <a:gd name="connsiteX2" fmla="*/ 672821 w 5381832"/>
                <a:gd name="connsiteY2" fmla="*/ 2220272 h 5890437"/>
                <a:gd name="connsiteX3" fmla="*/ 486 w 5381832"/>
                <a:gd name="connsiteY3" fmla="*/ 3051544 h 5890437"/>
                <a:gd name="connsiteX4" fmla="*/ 510849 w 5381832"/>
                <a:gd name="connsiteY4" fmla="*/ 3327991 h 5890437"/>
                <a:gd name="connsiteX5" fmla="*/ 339761 w 5381832"/>
                <a:gd name="connsiteY5" fmla="*/ 3734790 h 5890437"/>
                <a:gd name="connsiteX6" fmla="*/ 531147 w 5381832"/>
                <a:gd name="connsiteY6" fmla="*/ 3870251 h 5890437"/>
                <a:gd name="connsiteX7" fmla="*/ 372625 w 5381832"/>
                <a:gd name="connsiteY7" fmla="*/ 4061637 h 5890437"/>
                <a:gd name="connsiteX8" fmla="*/ 564011 w 5381832"/>
                <a:gd name="connsiteY8" fmla="*/ 4316819 h 5890437"/>
                <a:gd name="connsiteX9" fmla="*/ 500216 w 5381832"/>
                <a:gd name="connsiteY9" fmla="*/ 4976037 h 5890437"/>
                <a:gd name="connsiteX10" fmla="*/ 1754858 w 5381832"/>
                <a:gd name="connsiteY10" fmla="*/ 5039004 h 5890437"/>
                <a:gd name="connsiteX11" fmla="*/ 1946244 w 5381832"/>
                <a:gd name="connsiteY11" fmla="*/ 5890437 h 5890437"/>
                <a:gd name="connsiteX12" fmla="*/ 4785137 w 5381832"/>
                <a:gd name="connsiteY12" fmla="*/ 5858540 h 5890437"/>
                <a:gd name="connsiteX13" fmla="*/ 4891463 w 5381832"/>
                <a:gd name="connsiteY13" fmla="*/ 3519377 h 5890437"/>
                <a:gd name="connsiteX14" fmla="*/ 3030765 w 5381832"/>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72451 w 5381929"/>
                <a:gd name="connsiteY1" fmla="*/ 1057320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72451 w 5381929"/>
                <a:gd name="connsiteY1" fmla="*/ 1057320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81633 w 5381929"/>
                <a:gd name="connsiteY1" fmla="*/ 920842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81633 w 5381929"/>
                <a:gd name="connsiteY1" fmla="*/ 920842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27042 w 5381929"/>
                <a:gd name="connsiteY1" fmla="*/ 866251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27042 w 5381929"/>
                <a:gd name="connsiteY1" fmla="*/ 866251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27042 w 5381929"/>
                <a:gd name="connsiteY1" fmla="*/ 866251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1751 h 5892188"/>
                <a:gd name="connsiteX1" fmla="*/ 927042 w 5381929"/>
                <a:gd name="connsiteY1" fmla="*/ 868002 h 5892188"/>
                <a:gd name="connsiteX2" fmla="*/ 672918 w 5381929"/>
                <a:gd name="connsiteY2" fmla="*/ 2222023 h 5892188"/>
                <a:gd name="connsiteX3" fmla="*/ 583 w 5381929"/>
                <a:gd name="connsiteY3" fmla="*/ 3053295 h 5892188"/>
                <a:gd name="connsiteX4" fmla="*/ 510946 w 5381929"/>
                <a:gd name="connsiteY4" fmla="*/ 3329742 h 5892188"/>
                <a:gd name="connsiteX5" fmla="*/ 339858 w 5381929"/>
                <a:gd name="connsiteY5" fmla="*/ 3736541 h 5892188"/>
                <a:gd name="connsiteX6" fmla="*/ 531244 w 5381929"/>
                <a:gd name="connsiteY6" fmla="*/ 3872002 h 5892188"/>
                <a:gd name="connsiteX7" fmla="*/ 372722 w 5381929"/>
                <a:gd name="connsiteY7" fmla="*/ 4063388 h 5892188"/>
                <a:gd name="connsiteX8" fmla="*/ 564108 w 5381929"/>
                <a:gd name="connsiteY8" fmla="*/ 4318570 h 5892188"/>
                <a:gd name="connsiteX9" fmla="*/ 500313 w 5381929"/>
                <a:gd name="connsiteY9" fmla="*/ 4977788 h 5892188"/>
                <a:gd name="connsiteX10" fmla="*/ 1754955 w 5381929"/>
                <a:gd name="connsiteY10" fmla="*/ 5040755 h 5892188"/>
                <a:gd name="connsiteX11" fmla="*/ 1946341 w 5381929"/>
                <a:gd name="connsiteY11" fmla="*/ 5892188 h 5892188"/>
                <a:gd name="connsiteX12" fmla="*/ 4785234 w 5381929"/>
                <a:gd name="connsiteY12" fmla="*/ 5860291 h 5892188"/>
                <a:gd name="connsiteX13" fmla="*/ 4891560 w 5381929"/>
                <a:gd name="connsiteY13" fmla="*/ 3521128 h 5892188"/>
                <a:gd name="connsiteX14" fmla="*/ 3030862 w 5381929"/>
                <a:gd name="connsiteY14" fmla="*/ 1751 h 5892188"/>
                <a:gd name="connsiteX0" fmla="*/ 3031042 w 5382109"/>
                <a:gd name="connsiteY0" fmla="*/ 1751 h 5892188"/>
                <a:gd name="connsiteX1" fmla="*/ 927222 w 5382109"/>
                <a:gd name="connsiteY1" fmla="*/ 868002 h 5892188"/>
                <a:gd name="connsiteX2" fmla="*/ 577563 w 5382109"/>
                <a:gd name="connsiteY2" fmla="*/ 2303910 h 5892188"/>
                <a:gd name="connsiteX3" fmla="*/ 763 w 5382109"/>
                <a:gd name="connsiteY3" fmla="*/ 3053295 h 5892188"/>
                <a:gd name="connsiteX4" fmla="*/ 511126 w 5382109"/>
                <a:gd name="connsiteY4" fmla="*/ 3329742 h 5892188"/>
                <a:gd name="connsiteX5" fmla="*/ 340038 w 5382109"/>
                <a:gd name="connsiteY5" fmla="*/ 3736541 h 5892188"/>
                <a:gd name="connsiteX6" fmla="*/ 531424 w 5382109"/>
                <a:gd name="connsiteY6" fmla="*/ 3872002 h 5892188"/>
                <a:gd name="connsiteX7" fmla="*/ 372902 w 5382109"/>
                <a:gd name="connsiteY7" fmla="*/ 4063388 h 5892188"/>
                <a:gd name="connsiteX8" fmla="*/ 564288 w 5382109"/>
                <a:gd name="connsiteY8" fmla="*/ 4318570 h 5892188"/>
                <a:gd name="connsiteX9" fmla="*/ 500493 w 5382109"/>
                <a:gd name="connsiteY9" fmla="*/ 4977788 h 5892188"/>
                <a:gd name="connsiteX10" fmla="*/ 1755135 w 5382109"/>
                <a:gd name="connsiteY10" fmla="*/ 5040755 h 5892188"/>
                <a:gd name="connsiteX11" fmla="*/ 1946521 w 5382109"/>
                <a:gd name="connsiteY11" fmla="*/ 5892188 h 5892188"/>
                <a:gd name="connsiteX12" fmla="*/ 4785414 w 5382109"/>
                <a:gd name="connsiteY12" fmla="*/ 5860291 h 5892188"/>
                <a:gd name="connsiteX13" fmla="*/ 4891740 w 5382109"/>
                <a:gd name="connsiteY13" fmla="*/ 3521128 h 5892188"/>
                <a:gd name="connsiteX14" fmla="*/ 3031042 w 5382109"/>
                <a:gd name="connsiteY14" fmla="*/ 1751 h 5892188"/>
                <a:gd name="connsiteX0" fmla="*/ 3031042 w 5382109"/>
                <a:gd name="connsiteY0" fmla="*/ 2101 h 5892538"/>
                <a:gd name="connsiteX1" fmla="*/ 913575 w 5382109"/>
                <a:gd name="connsiteY1" fmla="*/ 827408 h 5892538"/>
                <a:gd name="connsiteX2" fmla="*/ 577563 w 5382109"/>
                <a:gd name="connsiteY2" fmla="*/ 2304260 h 5892538"/>
                <a:gd name="connsiteX3" fmla="*/ 763 w 5382109"/>
                <a:gd name="connsiteY3" fmla="*/ 3053645 h 5892538"/>
                <a:gd name="connsiteX4" fmla="*/ 511126 w 5382109"/>
                <a:gd name="connsiteY4" fmla="*/ 3330092 h 5892538"/>
                <a:gd name="connsiteX5" fmla="*/ 340038 w 5382109"/>
                <a:gd name="connsiteY5" fmla="*/ 3736891 h 5892538"/>
                <a:gd name="connsiteX6" fmla="*/ 531424 w 5382109"/>
                <a:gd name="connsiteY6" fmla="*/ 3872352 h 5892538"/>
                <a:gd name="connsiteX7" fmla="*/ 372902 w 5382109"/>
                <a:gd name="connsiteY7" fmla="*/ 4063738 h 5892538"/>
                <a:gd name="connsiteX8" fmla="*/ 564288 w 5382109"/>
                <a:gd name="connsiteY8" fmla="*/ 4318920 h 5892538"/>
                <a:gd name="connsiteX9" fmla="*/ 500493 w 5382109"/>
                <a:gd name="connsiteY9" fmla="*/ 4978138 h 5892538"/>
                <a:gd name="connsiteX10" fmla="*/ 1755135 w 5382109"/>
                <a:gd name="connsiteY10" fmla="*/ 5041105 h 5892538"/>
                <a:gd name="connsiteX11" fmla="*/ 1946521 w 5382109"/>
                <a:gd name="connsiteY11" fmla="*/ 5892538 h 5892538"/>
                <a:gd name="connsiteX12" fmla="*/ 4785414 w 5382109"/>
                <a:gd name="connsiteY12" fmla="*/ 5860641 h 5892538"/>
                <a:gd name="connsiteX13" fmla="*/ 4891740 w 5382109"/>
                <a:gd name="connsiteY13" fmla="*/ 3521478 h 5892538"/>
                <a:gd name="connsiteX14" fmla="*/ 3031042 w 5382109"/>
                <a:gd name="connsiteY14" fmla="*/ 2101 h 5892538"/>
                <a:gd name="connsiteX0" fmla="*/ 3031042 w 5382109"/>
                <a:gd name="connsiteY0" fmla="*/ 941 h 5891378"/>
                <a:gd name="connsiteX1" fmla="*/ 886280 w 5382109"/>
                <a:gd name="connsiteY1" fmla="*/ 1071908 h 5891378"/>
                <a:gd name="connsiteX2" fmla="*/ 577563 w 5382109"/>
                <a:gd name="connsiteY2" fmla="*/ 2303100 h 5891378"/>
                <a:gd name="connsiteX3" fmla="*/ 763 w 5382109"/>
                <a:gd name="connsiteY3" fmla="*/ 3052485 h 5891378"/>
                <a:gd name="connsiteX4" fmla="*/ 511126 w 5382109"/>
                <a:gd name="connsiteY4" fmla="*/ 3328932 h 5891378"/>
                <a:gd name="connsiteX5" fmla="*/ 340038 w 5382109"/>
                <a:gd name="connsiteY5" fmla="*/ 3735731 h 5891378"/>
                <a:gd name="connsiteX6" fmla="*/ 531424 w 5382109"/>
                <a:gd name="connsiteY6" fmla="*/ 3871192 h 5891378"/>
                <a:gd name="connsiteX7" fmla="*/ 372902 w 5382109"/>
                <a:gd name="connsiteY7" fmla="*/ 4062578 h 5891378"/>
                <a:gd name="connsiteX8" fmla="*/ 564288 w 5382109"/>
                <a:gd name="connsiteY8" fmla="*/ 4317760 h 5891378"/>
                <a:gd name="connsiteX9" fmla="*/ 500493 w 5382109"/>
                <a:gd name="connsiteY9" fmla="*/ 4976978 h 5891378"/>
                <a:gd name="connsiteX10" fmla="*/ 1755135 w 5382109"/>
                <a:gd name="connsiteY10" fmla="*/ 5039945 h 5891378"/>
                <a:gd name="connsiteX11" fmla="*/ 1946521 w 5382109"/>
                <a:gd name="connsiteY11" fmla="*/ 5891378 h 5891378"/>
                <a:gd name="connsiteX12" fmla="*/ 4785414 w 5382109"/>
                <a:gd name="connsiteY12" fmla="*/ 5859481 h 5891378"/>
                <a:gd name="connsiteX13" fmla="*/ 4891740 w 5382109"/>
                <a:gd name="connsiteY13" fmla="*/ 3520318 h 5891378"/>
                <a:gd name="connsiteX14" fmla="*/ 3031042 w 5382109"/>
                <a:gd name="connsiteY14" fmla="*/ 941 h 5891378"/>
                <a:gd name="connsiteX0" fmla="*/ 3031042 w 5382109"/>
                <a:gd name="connsiteY0" fmla="*/ 753 h 5891190"/>
                <a:gd name="connsiteX1" fmla="*/ 886280 w 5382109"/>
                <a:gd name="connsiteY1" fmla="*/ 1071720 h 5891190"/>
                <a:gd name="connsiteX2" fmla="*/ 577563 w 5382109"/>
                <a:gd name="connsiteY2" fmla="*/ 2302912 h 5891190"/>
                <a:gd name="connsiteX3" fmla="*/ 763 w 5382109"/>
                <a:gd name="connsiteY3" fmla="*/ 3052297 h 5891190"/>
                <a:gd name="connsiteX4" fmla="*/ 511126 w 5382109"/>
                <a:gd name="connsiteY4" fmla="*/ 3328744 h 5891190"/>
                <a:gd name="connsiteX5" fmla="*/ 340038 w 5382109"/>
                <a:gd name="connsiteY5" fmla="*/ 3735543 h 5891190"/>
                <a:gd name="connsiteX6" fmla="*/ 531424 w 5382109"/>
                <a:gd name="connsiteY6" fmla="*/ 3871004 h 5891190"/>
                <a:gd name="connsiteX7" fmla="*/ 372902 w 5382109"/>
                <a:gd name="connsiteY7" fmla="*/ 4062390 h 5891190"/>
                <a:gd name="connsiteX8" fmla="*/ 564288 w 5382109"/>
                <a:gd name="connsiteY8" fmla="*/ 4317572 h 5891190"/>
                <a:gd name="connsiteX9" fmla="*/ 500493 w 5382109"/>
                <a:gd name="connsiteY9" fmla="*/ 4976790 h 5891190"/>
                <a:gd name="connsiteX10" fmla="*/ 1755135 w 5382109"/>
                <a:gd name="connsiteY10" fmla="*/ 5039757 h 5891190"/>
                <a:gd name="connsiteX11" fmla="*/ 1946521 w 5382109"/>
                <a:gd name="connsiteY11" fmla="*/ 5891190 h 5891190"/>
                <a:gd name="connsiteX12" fmla="*/ 4785414 w 5382109"/>
                <a:gd name="connsiteY12" fmla="*/ 5859293 h 5891190"/>
                <a:gd name="connsiteX13" fmla="*/ 4891740 w 5382109"/>
                <a:gd name="connsiteY13" fmla="*/ 3520130 h 5891190"/>
                <a:gd name="connsiteX14" fmla="*/ 3031042 w 5382109"/>
                <a:gd name="connsiteY14" fmla="*/ 753 h 5891190"/>
                <a:gd name="connsiteX0" fmla="*/ 3031042 w 5382109"/>
                <a:gd name="connsiteY0" fmla="*/ 753 h 5891190"/>
                <a:gd name="connsiteX1" fmla="*/ 886280 w 5382109"/>
                <a:gd name="connsiteY1" fmla="*/ 1071720 h 5891190"/>
                <a:gd name="connsiteX2" fmla="*/ 577563 w 5382109"/>
                <a:gd name="connsiteY2" fmla="*/ 2302912 h 5891190"/>
                <a:gd name="connsiteX3" fmla="*/ 763 w 5382109"/>
                <a:gd name="connsiteY3" fmla="*/ 3052297 h 5891190"/>
                <a:gd name="connsiteX4" fmla="*/ 511126 w 5382109"/>
                <a:gd name="connsiteY4" fmla="*/ 3328744 h 5891190"/>
                <a:gd name="connsiteX5" fmla="*/ 340038 w 5382109"/>
                <a:gd name="connsiteY5" fmla="*/ 3735543 h 5891190"/>
                <a:gd name="connsiteX6" fmla="*/ 531424 w 5382109"/>
                <a:gd name="connsiteY6" fmla="*/ 3871004 h 5891190"/>
                <a:gd name="connsiteX7" fmla="*/ 372902 w 5382109"/>
                <a:gd name="connsiteY7" fmla="*/ 4062390 h 5891190"/>
                <a:gd name="connsiteX8" fmla="*/ 564288 w 5382109"/>
                <a:gd name="connsiteY8" fmla="*/ 4317572 h 5891190"/>
                <a:gd name="connsiteX9" fmla="*/ 500493 w 5382109"/>
                <a:gd name="connsiteY9" fmla="*/ 4976790 h 5891190"/>
                <a:gd name="connsiteX10" fmla="*/ 1755135 w 5382109"/>
                <a:gd name="connsiteY10" fmla="*/ 5039757 h 5891190"/>
                <a:gd name="connsiteX11" fmla="*/ 1946521 w 5382109"/>
                <a:gd name="connsiteY11" fmla="*/ 5891190 h 5891190"/>
                <a:gd name="connsiteX12" fmla="*/ 4785414 w 5382109"/>
                <a:gd name="connsiteY12" fmla="*/ 5859293 h 5891190"/>
                <a:gd name="connsiteX13" fmla="*/ 4891740 w 5382109"/>
                <a:gd name="connsiteY13" fmla="*/ 3520130 h 5891190"/>
                <a:gd name="connsiteX14" fmla="*/ 3031042 w 5382109"/>
                <a:gd name="connsiteY14" fmla="*/ 753 h 5891190"/>
                <a:gd name="connsiteX0" fmla="*/ 3031042 w 5382109"/>
                <a:gd name="connsiteY0" fmla="*/ 792 h 5891229"/>
                <a:gd name="connsiteX1" fmla="*/ 777098 w 5382109"/>
                <a:gd name="connsiteY1" fmla="*/ 1044464 h 5891229"/>
                <a:gd name="connsiteX2" fmla="*/ 577563 w 5382109"/>
                <a:gd name="connsiteY2" fmla="*/ 2302951 h 5891229"/>
                <a:gd name="connsiteX3" fmla="*/ 763 w 5382109"/>
                <a:gd name="connsiteY3" fmla="*/ 3052336 h 5891229"/>
                <a:gd name="connsiteX4" fmla="*/ 511126 w 5382109"/>
                <a:gd name="connsiteY4" fmla="*/ 3328783 h 5891229"/>
                <a:gd name="connsiteX5" fmla="*/ 340038 w 5382109"/>
                <a:gd name="connsiteY5" fmla="*/ 3735582 h 5891229"/>
                <a:gd name="connsiteX6" fmla="*/ 531424 w 5382109"/>
                <a:gd name="connsiteY6" fmla="*/ 3871043 h 5891229"/>
                <a:gd name="connsiteX7" fmla="*/ 372902 w 5382109"/>
                <a:gd name="connsiteY7" fmla="*/ 4062429 h 5891229"/>
                <a:gd name="connsiteX8" fmla="*/ 564288 w 5382109"/>
                <a:gd name="connsiteY8" fmla="*/ 4317611 h 5891229"/>
                <a:gd name="connsiteX9" fmla="*/ 500493 w 5382109"/>
                <a:gd name="connsiteY9" fmla="*/ 4976829 h 5891229"/>
                <a:gd name="connsiteX10" fmla="*/ 1755135 w 5382109"/>
                <a:gd name="connsiteY10" fmla="*/ 5039796 h 5891229"/>
                <a:gd name="connsiteX11" fmla="*/ 1946521 w 5382109"/>
                <a:gd name="connsiteY11" fmla="*/ 5891229 h 5891229"/>
                <a:gd name="connsiteX12" fmla="*/ 4785414 w 5382109"/>
                <a:gd name="connsiteY12" fmla="*/ 5859332 h 5891229"/>
                <a:gd name="connsiteX13" fmla="*/ 4891740 w 5382109"/>
                <a:gd name="connsiteY13" fmla="*/ 3520169 h 5891229"/>
                <a:gd name="connsiteX14" fmla="*/ 3031042 w 5382109"/>
                <a:gd name="connsiteY14" fmla="*/ 792 h 5891229"/>
                <a:gd name="connsiteX0" fmla="*/ 3031042 w 5382109"/>
                <a:gd name="connsiteY0" fmla="*/ 792 h 5891229"/>
                <a:gd name="connsiteX1" fmla="*/ 777098 w 5382109"/>
                <a:gd name="connsiteY1" fmla="*/ 1044464 h 5891229"/>
                <a:gd name="connsiteX2" fmla="*/ 577563 w 5382109"/>
                <a:gd name="connsiteY2" fmla="*/ 2302951 h 5891229"/>
                <a:gd name="connsiteX3" fmla="*/ 763 w 5382109"/>
                <a:gd name="connsiteY3" fmla="*/ 3052336 h 5891229"/>
                <a:gd name="connsiteX4" fmla="*/ 511126 w 5382109"/>
                <a:gd name="connsiteY4" fmla="*/ 3328783 h 5891229"/>
                <a:gd name="connsiteX5" fmla="*/ 340038 w 5382109"/>
                <a:gd name="connsiteY5" fmla="*/ 3735582 h 5891229"/>
                <a:gd name="connsiteX6" fmla="*/ 531424 w 5382109"/>
                <a:gd name="connsiteY6" fmla="*/ 3871043 h 5891229"/>
                <a:gd name="connsiteX7" fmla="*/ 372902 w 5382109"/>
                <a:gd name="connsiteY7" fmla="*/ 4062429 h 5891229"/>
                <a:gd name="connsiteX8" fmla="*/ 564288 w 5382109"/>
                <a:gd name="connsiteY8" fmla="*/ 4317611 h 5891229"/>
                <a:gd name="connsiteX9" fmla="*/ 500493 w 5382109"/>
                <a:gd name="connsiteY9" fmla="*/ 4976829 h 5891229"/>
                <a:gd name="connsiteX10" fmla="*/ 1755135 w 5382109"/>
                <a:gd name="connsiteY10" fmla="*/ 5039796 h 5891229"/>
                <a:gd name="connsiteX11" fmla="*/ 1946521 w 5382109"/>
                <a:gd name="connsiteY11" fmla="*/ 5891229 h 5891229"/>
                <a:gd name="connsiteX12" fmla="*/ 4785414 w 5382109"/>
                <a:gd name="connsiteY12" fmla="*/ 5859332 h 5891229"/>
                <a:gd name="connsiteX13" fmla="*/ 4891740 w 5382109"/>
                <a:gd name="connsiteY13" fmla="*/ 3520169 h 5891229"/>
                <a:gd name="connsiteX14" fmla="*/ 3031042 w 5382109"/>
                <a:gd name="connsiteY14" fmla="*/ 792 h 5891229"/>
                <a:gd name="connsiteX0" fmla="*/ 3031042 w 5382109"/>
                <a:gd name="connsiteY0" fmla="*/ 792 h 5891229"/>
                <a:gd name="connsiteX1" fmla="*/ 777098 w 5382109"/>
                <a:gd name="connsiteY1" fmla="*/ 1044464 h 5891229"/>
                <a:gd name="connsiteX2" fmla="*/ 577563 w 5382109"/>
                <a:gd name="connsiteY2" fmla="*/ 2302951 h 5891229"/>
                <a:gd name="connsiteX3" fmla="*/ 763 w 5382109"/>
                <a:gd name="connsiteY3" fmla="*/ 3052336 h 5891229"/>
                <a:gd name="connsiteX4" fmla="*/ 511126 w 5382109"/>
                <a:gd name="connsiteY4" fmla="*/ 3328783 h 5891229"/>
                <a:gd name="connsiteX5" fmla="*/ 340038 w 5382109"/>
                <a:gd name="connsiteY5" fmla="*/ 3735582 h 5891229"/>
                <a:gd name="connsiteX6" fmla="*/ 531424 w 5382109"/>
                <a:gd name="connsiteY6" fmla="*/ 3871043 h 5891229"/>
                <a:gd name="connsiteX7" fmla="*/ 372902 w 5382109"/>
                <a:gd name="connsiteY7" fmla="*/ 4062429 h 5891229"/>
                <a:gd name="connsiteX8" fmla="*/ 564288 w 5382109"/>
                <a:gd name="connsiteY8" fmla="*/ 4317611 h 5891229"/>
                <a:gd name="connsiteX9" fmla="*/ 500493 w 5382109"/>
                <a:gd name="connsiteY9" fmla="*/ 4976829 h 5891229"/>
                <a:gd name="connsiteX10" fmla="*/ 1755135 w 5382109"/>
                <a:gd name="connsiteY10" fmla="*/ 5039796 h 5891229"/>
                <a:gd name="connsiteX11" fmla="*/ 1946521 w 5382109"/>
                <a:gd name="connsiteY11" fmla="*/ 5891229 h 5891229"/>
                <a:gd name="connsiteX12" fmla="*/ 4785414 w 5382109"/>
                <a:gd name="connsiteY12" fmla="*/ 5859332 h 5891229"/>
                <a:gd name="connsiteX13" fmla="*/ 4891740 w 5382109"/>
                <a:gd name="connsiteY13" fmla="*/ 3520169 h 5891229"/>
                <a:gd name="connsiteX14" fmla="*/ 3031042 w 5382109"/>
                <a:gd name="connsiteY14" fmla="*/ 792 h 5891229"/>
                <a:gd name="connsiteX0" fmla="*/ 3031042 w 5382109"/>
                <a:gd name="connsiteY0" fmla="*/ 627 h 5891064"/>
                <a:gd name="connsiteX1" fmla="*/ 777098 w 5382109"/>
                <a:gd name="connsiteY1" fmla="*/ 1180776 h 5891064"/>
                <a:gd name="connsiteX2" fmla="*/ 577563 w 5382109"/>
                <a:gd name="connsiteY2" fmla="*/ 2302786 h 5891064"/>
                <a:gd name="connsiteX3" fmla="*/ 763 w 5382109"/>
                <a:gd name="connsiteY3" fmla="*/ 3052171 h 5891064"/>
                <a:gd name="connsiteX4" fmla="*/ 511126 w 5382109"/>
                <a:gd name="connsiteY4" fmla="*/ 3328618 h 5891064"/>
                <a:gd name="connsiteX5" fmla="*/ 340038 w 5382109"/>
                <a:gd name="connsiteY5" fmla="*/ 3735417 h 5891064"/>
                <a:gd name="connsiteX6" fmla="*/ 531424 w 5382109"/>
                <a:gd name="connsiteY6" fmla="*/ 3870878 h 5891064"/>
                <a:gd name="connsiteX7" fmla="*/ 372902 w 5382109"/>
                <a:gd name="connsiteY7" fmla="*/ 4062264 h 5891064"/>
                <a:gd name="connsiteX8" fmla="*/ 564288 w 5382109"/>
                <a:gd name="connsiteY8" fmla="*/ 4317446 h 5891064"/>
                <a:gd name="connsiteX9" fmla="*/ 500493 w 5382109"/>
                <a:gd name="connsiteY9" fmla="*/ 4976664 h 5891064"/>
                <a:gd name="connsiteX10" fmla="*/ 1755135 w 5382109"/>
                <a:gd name="connsiteY10" fmla="*/ 5039631 h 5891064"/>
                <a:gd name="connsiteX11" fmla="*/ 1946521 w 5382109"/>
                <a:gd name="connsiteY11" fmla="*/ 5891064 h 5891064"/>
                <a:gd name="connsiteX12" fmla="*/ 4785414 w 5382109"/>
                <a:gd name="connsiteY12" fmla="*/ 5859167 h 5891064"/>
                <a:gd name="connsiteX13" fmla="*/ 4891740 w 5382109"/>
                <a:gd name="connsiteY13" fmla="*/ 3520004 h 5891064"/>
                <a:gd name="connsiteX14" fmla="*/ 3031042 w 5382109"/>
                <a:gd name="connsiteY14" fmla="*/ 627 h 5891064"/>
                <a:gd name="connsiteX0" fmla="*/ 3031042 w 5382109"/>
                <a:gd name="connsiteY0" fmla="*/ 968 h 5891405"/>
                <a:gd name="connsiteX1" fmla="*/ 777098 w 5382109"/>
                <a:gd name="connsiteY1" fmla="*/ 1181117 h 5891405"/>
                <a:gd name="connsiteX2" fmla="*/ 577563 w 5382109"/>
                <a:gd name="connsiteY2" fmla="*/ 2303127 h 5891405"/>
                <a:gd name="connsiteX3" fmla="*/ 763 w 5382109"/>
                <a:gd name="connsiteY3" fmla="*/ 3052512 h 5891405"/>
                <a:gd name="connsiteX4" fmla="*/ 511126 w 5382109"/>
                <a:gd name="connsiteY4" fmla="*/ 3328959 h 5891405"/>
                <a:gd name="connsiteX5" fmla="*/ 340038 w 5382109"/>
                <a:gd name="connsiteY5" fmla="*/ 3735758 h 5891405"/>
                <a:gd name="connsiteX6" fmla="*/ 531424 w 5382109"/>
                <a:gd name="connsiteY6" fmla="*/ 3871219 h 5891405"/>
                <a:gd name="connsiteX7" fmla="*/ 372902 w 5382109"/>
                <a:gd name="connsiteY7" fmla="*/ 4062605 h 5891405"/>
                <a:gd name="connsiteX8" fmla="*/ 564288 w 5382109"/>
                <a:gd name="connsiteY8" fmla="*/ 4317787 h 5891405"/>
                <a:gd name="connsiteX9" fmla="*/ 500493 w 5382109"/>
                <a:gd name="connsiteY9" fmla="*/ 4977005 h 5891405"/>
                <a:gd name="connsiteX10" fmla="*/ 1755135 w 5382109"/>
                <a:gd name="connsiteY10" fmla="*/ 5039972 h 5891405"/>
                <a:gd name="connsiteX11" fmla="*/ 1946521 w 5382109"/>
                <a:gd name="connsiteY11" fmla="*/ 5891405 h 5891405"/>
                <a:gd name="connsiteX12" fmla="*/ 4785414 w 5382109"/>
                <a:gd name="connsiteY12" fmla="*/ 5859508 h 5891405"/>
                <a:gd name="connsiteX13" fmla="*/ 4891740 w 5382109"/>
                <a:gd name="connsiteY13" fmla="*/ 3520345 h 5891405"/>
                <a:gd name="connsiteX14" fmla="*/ 3031042 w 5382109"/>
                <a:gd name="connsiteY14" fmla="*/ 968 h 5891405"/>
                <a:gd name="connsiteX0" fmla="*/ 3031042 w 5382109"/>
                <a:gd name="connsiteY0" fmla="*/ 968 h 5891405"/>
                <a:gd name="connsiteX1" fmla="*/ 777098 w 5382109"/>
                <a:gd name="connsiteY1" fmla="*/ 1181117 h 5891405"/>
                <a:gd name="connsiteX2" fmla="*/ 577563 w 5382109"/>
                <a:gd name="connsiteY2" fmla="*/ 2303127 h 5891405"/>
                <a:gd name="connsiteX3" fmla="*/ 763 w 5382109"/>
                <a:gd name="connsiteY3" fmla="*/ 3052512 h 5891405"/>
                <a:gd name="connsiteX4" fmla="*/ 511126 w 5382109"/>
                <a:gd name="connsiteY4" fmla="*/ 3328959 h 5891405"/>
                <a:gd name="connsiteX5" fmla="*/ 340038 w 5382109"/>
                <a:gd name="connsiteY5" fmla="*/ 3735758 h 5891405"/>
                <a:gd name="connsiteX6" fmla="*/ 531424 w 5382109"/>
                <a:gd name="connsiteY6" fmla="*/ 3871219 h 5891405"/>
                <a:gd name="connsiteX7" fmla="*/ 372902 w 5382109"/>
                <a:gd name="connsiteY7" fmla="*/ 4062605 h 5891405"/>
                <a:gd name="connsiteX8" fmla="*/ 564288 w 5382109"/>
                <a:gd name="connsiteY8" fmla="*/ 4317787 h 5891405"/>
                <a:gd name="connsiteX9" fmla="*/ 500493 w 5382109"/>
                <a:gd name="connsiteY9" fmla="*/ 4977005 h 5891405"/>
                <a:gd name="connsiteX10" fmla="*/ 1755135 w 5382109"/>
                <a:gd name="connsiteY10" fmla="*/ 5039972 h 5891405"/>
                <a:gd name="connsiteX11" fmla="*/ 1946521 w 5382109"/>
                <a:gd name="connsiteY11" fmla="*/ 5891405 h 5891405"/>
                <a:gd name="connsiteX12" fmla="*/ 4785414 w 5382109"/>
                <a:gd name="connsiteY12" fmla="*/ 5859508 h 5891405"/>
                <a:gd name="connsiteX13" fmla="*/ 4891740 w 5382109"/>
                <a:gd name="connsiteY13" fmla="*/ 3520345 h 5891405"/>
                <a:gd name="connsiteX14" fmla="*/ 3031042 w 5382109"/>
                <a:gd name="connsiteY14" fmla="*/ 968 h 5891405"/>
                <a:gd name="connsiteX0" fmla="*/ 3031204 w 5382271"/>
                <a:gd name="connsiteY0" fmla="*/ 968 h 5891405"/>
                <a:gd name="connsiteX1" fmla="*/ 777260 w 5382271"/>
                <a:gd name="connsiteY1" fmla="*/ 1181117 h 5891405"/>
                <a:gd name="connsiteX2" fmla="*/ 523134 w 5382271"/>
                <a:gd name="connsiteY2" fmla="*/ 2303127 h 5891405"/>
                <a:gd name="connsiteX3" fmla="*/ 925 w 5382271"/>
                <a:gd name="connsiteY3" fmla="*/ 3052512 h 5891405"/>
                <a:gd name="connsiteX4" fmla="*/ 511288 w 5382271"/>
                <a:gd name="connsiteY4" fmla="*/ 3328959 h 5891405"/>
                <a:gd name="connsiteX5" fmla="*/ 340200 w 5382271"/>
                <a:gd name="connsiteY5" fmla="*/ 3735758 h 5891405"/>
                <a:gd name="connsiteX6" fmla="*/ 531586 w 5382271"/>
                <a:gd name="connsiteY6" fmla="*/ 3871219 h 5891405"/>
                <a:gd name="connsiteX7" fmla="*/ 373064 w 5382271"/>
                <a:gd name="connsiteY7" fmla="*/ 4062605 h 5891405"/>
                <a:gd name="connsiteX8" fmla="*/ 564450 w 5382271"/>
                <a:gd name="connsiteY8" fmla="*/ 4317787 h 5891405"/>
                <a:gd name="connsiteX9" fmla="*/ 500655 w 5382271"/>
                <a:gd name="connsiteY9" fmla="*/ 4977005 h 5891405"/>
                <a:gd name="connsiteX10" fmla="*/ 1755297 w 5382271"/>
                <a:gd name="connsiteY10" fmla="*/ 5039972 h 5891405"/>
                <a:gd name="connsiteX11" fmla="*/ 1946683 w 5382271"/>
                <a:gd name="connsiteY11" fmla="*/ 5891405 h 5891405"/>
                <a:gd name="connsiteX12" fmla="*/ 4785576 w 5382271"/>
                <a:gd name="connsiteY12" fmla="*/ 5859508 h 5891405"/>
                <a:gd name="connsiteX13" fmla="*/ 4891902 w 5382271"/>
                <a:gd name="connsiteY13" fmla="*/ 3520345 h 5891405"/>
                <a:gd name="connsiteX14" fmla="*/ 3031204 w 5382271"/>
                <a:gd name="connsiteY14" fmla="*/ 968 h 5891405"/>
                <a:gd name="connsiteX0" fmla="*/ 3031204 w 5382271"/>
                <a:gd name="connsiteY0" fmla="*/ 968 h 5891405"/>
                <a:gd name="connsiteX1" fmla="*/ 777260 w 5382271"/>
                <a:gd name="connsiteY1" fmla="*/ 1181117 h 5891405"/>
                <a:gd name="connsiteX2" fmla="*/ 523134 w 5382271"/>
                <a:gd name="connsiteY2" fmla="*/ 2303127 h 5891405"/>
                <a:gd name="connsiteX3" fmla="*/ 925 w 5382271"/>
                <a:gd name="connsiteY3" fmla="*/ 3052512 h 5891405"/>
                <a:gd name="connsiteX4" fmla="*/ 511288 w 5382271"/>
                <a:gd name="connsiteY4" fmla="*/ 3328959 h 5891405"/>
                <a:gd name="connsiteX5" fmla="*/ 340200 w 5382271"/>
                <a:gd name="connsiteY5" fmla="*/ 3735758 h 5891405"/>
                <a:gd name="connsiteX6" fmla="*/ 531586 w 5382271"/>
                <a:gd name="connsiteY6" fmla="*/ 3871219 h 5891405"/>
                <a:gd name="connsiteX7" fmla="*/ 373064 w 5382271"/>
                <a:gd name="connsiteY7" fmla="*/ 4062605 h 5891405"/>
                <a:gd name="connsiteX8" fmla="*/ 564450 w 5382271"/>
                <a:gd name="connsiteY8" fmla="*/ 4317787 h 5891405"/>
                <a:gd name="connsiteX9" fmla="*/ 500655 w 5382271"/>
                <a:gd name="connsiteY9" fmla="*/ 4977005 h 5891405"/>
                <a:gd name="connsiteX10" fmla="*/ 1755297 w 5382271"/>
                <a:gd name="connsiteY10" fmla="*/ 5039972 h 5891405"/>
                <a:gd name="connsiteX11" fmla="*/ 1946683 w 5382271"/>
                <a:gd name="connsiteY11" fmla="*/ 5891405 h 5891405"/>
                <a:gd name="connsiteX12" fmla="*/ 4785576 w 5382271"/>
                <a:gd name="connsiteY12" fmla="*/ 5859508 h 5891405"/>
                <a:gd name="connsiteX13" fmla="*/ 4891902 w 5382271"/>
                <a:gd name="connsiteY13" fmla="*/ 3520345 h 5891405"/>
                <a:gd name="connsiteX14" fmla="*/ 3031204 w 5382271"/>
                <a:gd name="connsiteY14" fmla="*/ 968 h 5891405"/>
                <a:gd name="connsiteX0" fmla="*/ 3031204 w 5382271"/>
                <a:gd name="connsiteY0" fmla="*/ 968 h 5891405"/>
                <a:gd name="connsiteX1" fmla="*/ 777260 w 5382271"/>
                <a:gd name="connsiteY1" fmla="*/ 1181117 h 5891405"/>
                <a:gd name="connsiteX2" fmla="*/ 523134 w 5382271"/>
                <a:gd name="connsiteY2" fmla="*/ 2303127 h 5891405"/>
                <a:gd name="connsiteX3" fmla="*/ 925 w 5382271"/>
                <a:gd name="connsiteY3" fmla="*/ 3052512 h 5891405"/>
                <a:gd name="connsiteX4" fmla="*/ 511288 w 5382271"/>
                <a:gd name="connsiteY4" fmla="*/ 3328959 h 5891405"/>
                <a:gd name="connsiteX5" fmla="*/ 340200 w 5382271"/>
                <a:gd name="connsiteY5" fmla="*/ 3735758 h 5891405"/>
                <a:gd name="connsiteX6" fmla="*/ 531586 w 5382271"/>
                <a:gd name="connsiteY6" fmla="*/ 3871219 h 5891405"/>
                <a:gd name="connsiteX7" fmla="*/ 373064 w 5382271"/>
                <a:gd name="connsiteY7" fmla="*/ 4062605 h 5891405"/>
                <a:gd name="connsiteX8" fmla="*/ 564450 w 5382271"/>
                <a:gd name="connsiteY8" fmla="*/ 4317787 h 5891405"/>
                <a:gd name="connsiteX9" fmla="*/ 500655 w 5382271"/>
                <a:gd name="connsiteY9" fmla="*/ 4977005 h 5891405"/>
                <a:gd name="connsiteX10" fmla="*/ 1755297 w 5382271"/>
                <a:gd name="connsiteY10" fmla="*/ 5039972 h 5891405"/>
                <a:gd name="connsiteX11" fmla="*/ 1946683 w 5382271"/>
                <a:gd name="connsiteY11" fmla="*/ 5891405 h 5891405"/>
                <a:gd name="connsiteX12" fmla="*/ 4785576 w 5382271"/>
                <a:gd name="connsiteY12" fmla="*/ 5859508 h 5891405"/>
                <a:gd name="connsiteX13" fmla="*/ 4891902 w 5382271"/>
                <a:gd name="connsiteY13" fmla="*/ 3520345 h 5891405"/>
                <a:gd name="connsiteX14" fmla="*/ 3031204 w 5382271"/>
                <a:gd name="connsiteY14" fmla="*/ 968 h 5891405"/>
                <a:gd name="connsiteX0" fmla="*/ 3038119 w 5389186"/>
                <a:gd name="connsiteY0" fmla="*/ 968 h 5891405"/>
                <a:gd name="connsiteX1" fmla="*/ 784175 w 5389186"/>
                <a:gd name="connsiteY1" fmla="*/ 1181117 h 5891405"/>
                <a:gd name="connsiteX2" fmla="*/ 530049 w 5389186"/>
                <a:gd name="connsiteY2" fmla="*/ 2303127 h 5891405"/>
                <a:gd name="connsiteX3" fmla="*/ 7840 w 5389186"/>
                <a:gd name="connsiteY3" fmla="*/ 3052512 h 5891405"/>
                <a:gd name="connsiteX4" fmla="*/ 518203 w 5389186"/>
                <a:gd name="connsiteY4" fmla="*/ 3328959 h 5891405"/>
                <a:gd name="connsiteX5" fmla="*/ 347115 w 5389186"/>
                <a:gd name="connsiteY5" fmla="*/ 3735758 h 5891405"/>
                <a:gd name="connsiteX6" fmla="*/ 538501 w 5389186"/>
                <a:gd name="connsiteY6" fmla="*/ 3871219 h 5891405"/>
                <a:gd name="connsiteX7" fmla="*/ 379979 w 5389186"/>
                <a:gd name="connsiteY7" fmla="*/ 4062605 h 5891405"/>
                <a:gd name="connsiteX8" fmla="*/ 571365 w 5389186"/>
                <a:gd name="connsiteY8" fmla="*/ 4317787 h 5891405"/>
                <a:gd name="connsiteX9" fmla="*/ 507570 w 5389186"/>
                <a:gd name="connsiteY9" fmla="*/ 4977005 h 5891405"/>
                <a:gd name="connsiteX10" fmla="*/ 1762212 w 5389186"/>
                <a:gd name="connsiteY10" fmla="*/ 5039972 h 5891405"/>
                <a:gd name="connsiteX11" fmla="*/ 1953598 w 5389186"/>
                <a:gd name="connsiteY11" fmla="*/ 5891405 h 5891405"/>
                <a:gd name="connsiteX12" fmla="*/ 4792491 w 5389186"/>
                <a:gd name="connsiteY12" fmla="*/ 5859508 h 5891405"/>
                <a:gd name="connsiteX13" fmla="*/ 4898817 w 5389186"/>
                <a:gd name="connsiteY13" fmla="*/ 3520345 h 5891405"/>
                <a:gd name="connsiteX14" fmla="*/ 3038119 w 5389186"/>
                <a:gd name="connsiteY14" fmla="*/ 968 h 5891405"/>
                <a:gd name="connsiteX0" fmla="*/ 3037057 w 5388124"/>
                <a:gd name="connsiteY0" fmla="*/ 968 h 5891405"/>
                <a:gd name="connsiteX1" fmla="*/ 783113 w 5388124"/>
                <a:gd name="connsiteY1" fmla="*/ 1181117 h 5891405"/>
                <a:gd name="connsiteX2" fmla="*/ 528987 w 5388124"/>
                <a:gd name="connsiteY2" fmla="*/ 2303127 h 5891405"/>
                <a:gd name="connsiteX3" fmla="*/ 6778 w 5388124"/>
                <a:gd name="connsiteY3" fmla="*/ 3052512 h 5891405"/>
                <a:gd name="connsiteX4" fmla="*/ 517141 w 5388124"/>
                <a:gd name="connsiteY4" fmla="*/ 3328959 h 5891405"/>
                <a:gd name="connsiteX5" fmla="*/ 346053 w 5388124"/>
                <a:gd name="connsiteY5" fmla="*/ 3735758 h 5891405"/>
                <a:gd name="connsiteX6" fmla="*/ 537439 w 5388124"/>
                <a:gd name="connsiteY6" fmla="*/ 3871219 h 5891405"/>
                <a:gd name="connsiteX7" fmla="*/ 378917 w 5388124"/>
                <a:gd name="connsiteY7" fmla="*/ 4062605 h 5891405"/>
                <a:gd name="connsiteX8" fmla="*/ 570303 w 5388124"/>
                <a:gd name="connsiteY8" fmla="*/ 4317787 h 5891405"/>
                <a:gd name="connsiteX9" fmla="*/ 506508 w 5388124"/>
                <a:gd name="connsiteY9" fmla="*/ 4977005 h 5891405"/>
                <a:gd name="connsiteX10" fmla="*/ 1761150 w 5388124"/>
                <a:gd name="connsiteY10" fmla="*/ 5039972 h 5891405"/>
                <a:gd name="connsiteX11" fmla="*/ 1952536 w 5388124"/>
                <a:gd name="connsiteY11" fmla="*/ 5891405 h 5891405"/>
                <a:gd name="connsiteX12" fmla="*/ 4791429 w 5388124"/>
                <a:gd name="connsiteY12" fmla="*/ 5859508 h 5891405"/>
                <a:gd name="connsiteX13" fmla="*/ 4897755 w 5388124"/>
                <a:gd name="connsiteY13" fmla="*/ 3520345 h 5891405"/>
                <a:gd name="connsiteX14" fmla="*/ 3037057 w 5388124"/>
                <a:gd name="connsiteY14" fmla="*/ 968 h 5891405"/>
                <a:gd name="connsiteX0" fmla="*/ 3034541 w 5385608"/>
                <a:gd name="connsiteY0" fmla="*/ 968 h 5891405"/>
                <a:gd name="connsiteX1" fmla="*/ 780597 w 5385608"/>
                <a:gd name="connsiteY1" fmla="*/ 1181117 h 5891405"/>
                <a:gd name="connsiteX2" fmla="*/ 526471 w 5385608"/>
                <a:gd name="connsiteY2" fmla="*/ 2303127 h 5891405"/>
                <a:gd name="connsiteX3" fmla="*/ 4262 w 5385608"/>
                <a:gd name="connsiteY3" fmla="*/ 3052512 h 5891405"/>
                <a:gd name="connsiteX4" fmla="*/ 514625 w 5385608"/>
                <a:gd name="connsiteY4" fmla="*/ 3328959 h 5891405"/>
                <a:gd name="connsiteX5" fmla="*/ 343537 w 5385608"/>
                <a:gd name="connsiteY5" fmla="*/ 3735758 h 5891405"/>
                <a:gd name="connsiteX6" fmla="*/ 534923 w 5385608"/>
                <a:gd name="connsiteY6" fmla="*/ 3871219 h 5891405"/>
                <a:gd name="connsiteX7" fmla="*/ 376401 w 5385608"/>
                <a:gd name="connsiteY7" fmla="*/ 4062605 h 5891405"/>
                <a:gd name="connsiteX8" fmla="*/ 567787 w 5385608"/>
                <a:gd name="connsiteY8" fmla="*/ 4317787 h 5891405"/>
                <a:gd name="connsiteX9" fmla="*/ 503992 w 5385608"/>
                <a:gd name="connsiteY9" fmla="*/ 4977005 h 5891405"/>
                <a:gd name="connsiteX10" fmla="*/ 1758634 w 5385608"/>
                <a:gd name="connsiteY10" fmla="*/ 5039972 h 5891405"/>
                <a:gd name="connsiteX11" fmla="*/ 1950020 w 5385608"/>
                <a:gd name="connsiteY11" fmla="*/ 5891405 h 5891405"/>
                <a:gd name="connsiteX12" fmla="*/ 4788913 w 5385608"/>
                <a:gd name="connsiteY12" fmla="*/ 5859508 h 5891405"/>
                <a:gd name="connsiteX13" fmla="*/ 4895239 w 5385608"/>
                <a:gd name="connsiteY13" fmla="*/ 3520345 h 5891405"/>
                <a:gd name="connsiteX14" fmla="*/ 3034541 w 5385608"/>
                <a:gd name="connsiteY14" fmla="*/ 968 h 5891405"/>
                <a:gd name="connsiteX0" fmla="*/ 3034541 w 5385608"/>
                <a:gd name="connsiteY0" fmla="*/ 968 h 5891405"/>
                <a:gd name="connsiteX1" fmla="*/ 780597 w 5385608"/>
                <a:gd name="connsiteY1" fmla="*/ 1181117 h 5891405"/>
                <a:gd name="connsiteX2" fmla="*/ 526471 w 5385608"/>
                <a:gd name="connsiteY2" fmla="*/ 2303127 h 5891405"/>
                <a:gd name="connsiteX3" fmla="*/ 4262 w 5385608"/>
                <a:gd name="connsiteY3" fmla="*/ 3052512 h 5891405"/>
                <a:gd name="connsiteX4" fmla="*/ 514625 w 5385608"/>
                <a:gd name="connsiteY4" fmla="*/ 3328959 h 5891405"/>
                <a:gd name="connsiteX5" fmla="*/ 343537 w 5385608"/>
                <a:gd name="connsiteY5" fmla="*/ 3735758 h 5891405"/>
                <a:gd name="connsiteX6" fmla="*/ 534923 w 5385608"/>
                <a:gd name="connsiteY6" fmla="*/ 3871219 h 5891405"/>
                <a:gd name="connsiteX7" fmla="*/ 376401 w 5385608"/>
                <a:gd name="connsiteY7" fmla="*/ 4062605 h 5891405"/>
                <a:gd name="connsiteX8" fmla="*/ 567787 w 5385608"/>
                <a:gd name="connsiteY8" fmla="*/ 4317787 h 5891405"/>
                <a:gd name="connsiteX9" fmla="*/ 503992 w 5385608"/>
                <a:gd name="connsiteY9" fmla="*/ 4977005 h 5891405"/>
                <a:gd name="connsiteX10" fmla="*/ 1758634 w 5385608"/>
                <a:gd name="connsiteY10" fmla="*/ 5039972 h 5891405"/>
                <a:gd name="connsiteX11" fmla="*/ 1950020 w 5385608"/>
                <a:gd name="connsiteY11" fmla="*/ 5891405 h 5891405"/>
                <a:gd name="connsiteX12" fmla="*/ 4788913 w 5385608"/>
                <a:gd name="connsiteY12" fmla="*/ 5859508 h 5891405"/>
                <a:gd name="connsiteX13" fmla="*/ 4895239 w 5385608"/>
                <a:gd name="connsiteY13" fmla="*/ 3520345 h 5891405"/>
                <a:gd name="connsiteX14" fmla="*/ 3034541 w 5385608"/>
                <a:gd name="connsiteY14" fmla="*/ 968 h 5891405"/>
                <a:gd name="connsiteX0" fmla="*/ 2980702 w 5331769"/>
                <a:gd name="connsiteY0" fmla="*/ 968 h 5891405"/>
                <a:gd name="connsiteX1" fmla="*/ 726758 w 5331769"/>
                <a:gd name="connsiteY1" fmla="*/ 1181117 h 5891405"/>
                <a:gd name="connsiteX2" fmla="*/ 472632 w 5331769"/>
                <a:gd name="connsiteY2" fmla="*/ 2303127 h 5891405"/>
                <a:gd name="connsiteX3" fmla="*/ 5014 w 5331769"/>
                <a:gd name="connsiteY3" fmla="*/ 3079808 h 5891405"/>
                <a:gd name="connsiteX4" fmla="*/ 460786 w 5331769"/>
                <a:gd name="connsiteY4" fmla="*/ 3328959 h 5891405"/>
                <a:gd name="connsiteX5" fmla="*/ 289698 w 5331769"/>
                <a:gd name="connsiteY5" fmla="*/ 3735758 h 5891405"/>
                <a:gd name="connsiteX6" fmla="*/ 481084 w 5331769"/>
                <a:gd name="connsiteY6" fmla="*/ 3871219 h 5891405"/>
                <a:gd name="connsiteX7" fmla="*/ 322562 w 5331769"/>
                <a:gd name="connsiteY7" fmla="*/ 4062605 h 5891405"/>
                <a:gd name="connsiteX8" fmla="*/ 513948 w 5331769"/>
                <a:gd name="connsiteY8" fmla="*/ 4317787 h 5891405"/>
                <a:gd name="connsiteX9" fmla="*/ 450153 w 5331769"/>
                <a:gd name="connsiteY9" fmla="*/ 4977005 h 5891405"/>
                <a:gd name="connsiteX10" fmla="*/ 1704795 w 5331769"/>
                <a:gd name="connsiteY10" fmla="*/ 5039972 h 5891405"/>
                <a:gd name="connsiteX11" fmla="*/ 1896181 w 5331769"/>
                <a:gd name="connsiteY11" fmla="*/ 5891405 h 5891405"/>
                <a:gd name="connsiteX12" fmla="*/ 4735074 w 5331769"/>
                <a:gd name="connsiteY12" fmla="*/ 5859508 h 5891405"/>
                <a:gd name="connsiteX13" fmla="*/ 4841400 w 5331769"/>
                <a:gd name="connsiteY13" fmla="*/ 3520345 h 5891405"/>
                <a:gd name="connsiteX14" fmla="*/ 2980702 w 5331769"/>
                <a:gd name="connsiteY14" fmla="*/ 968 h 5891405"/>
                <a:gd name="connsiteX0" fmla="*/ 2980491 w 5331558"/>
                <a:gd name="connsiteY0" fmla="*/ 968 h 5891405"/>
                <a:gd name="connsiteX1" fmla="*/ 726547 w 5331558"/>
                <a:gd name="connsiteY1" fmla="*/ 1181117 h 5891405"/>
                <a:gd name="connsiteX2" fmla="*/ 486068 w 5331558"/>
                <a:gd name="connsiteY2" fmla="*/ 2371366 h 5891405"/>
                <a:gd name="connsiteX3" fmla="*/ 4803 w 5331558"/>
                <a:gd name="connsiteY3" fmla="*/ 3079808 h 5891405"/>
                <a:gd name="connsiteX4" fmla="*/ 460575 w 5331558"/>
                <a:gd name="connsiteY4" fmla="*/ 3328959 h 5891405"/>
                <a:gd name="connsiteX5" fmla="*/ 289487 w 5331558"/>
                <a:gd name="connsiteY5" fmla="*/ 3735758 h 5891405"/>
                <a:gd name="connsiteX6" fmla="*/ 480873 w 5331558"/>
                <a:gd name="connsiteY6" fmla="*/ 3871219 h 5891405"/>
                <a:gd name="connsiteX7" fmla="*/ 322351 w 5331558"/>
                <a:gd name="connsiteY7" fmla="*/ 4062605 h 5891405"/>
                <a:gd name="connsiteX8" fmla="*/ 513737 w 5331558"/>
                <a:gd name="connsiteY8" fmla="*/ 4317787 h 5891405"/>
                <a:gd name="connsiteX9" fmla="*/ 449942 w 5331558"/>
                <a:gd name="connsiteY9" fmla="*/ 4977005 h 5891405"/>
                <a:gd name="connsiteX10" fmla="*/ 1704584 w 5331558"/>
                <a:gd name="connsiteY10" fmla="*/ 5039972 h 5891405"/>
                <a:gd name="connsiteX11" fmla="*/ 1895970 w 5331558"/>
                <a:gd name="connsiteY11" fmla="*/ 5891405 h 5891405"/>
                <a:gd name="connsiteX12" fmla="*/ 4734863 w 5331558"/>
                <a:gd name="connsiteY12" fmla="*/ 5859508 h 5891405"/>
                <a:gd name="connsiteX13" fmla="*/ 4841189 w 5331558"/>
                <a:gd name="connsiteY13" fmla="*/ 3520345 h 5891405"/>
                <a:gd name="connsiteX14" fmla="*/ 2980491 w 5331558"/>
                <a:gd name="connsiteY14" fmla="*/ 968 h 589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31558" h="5891405">
                  <a:moveTo>
                    <a:pt x="2980491" y="968"/>
                  </a:moveTo>
                  <a:cubicBezTo>
                    <a:pt x="1784302" y="-22254"/>
                    <a:pt x="1040642" y="372305"/>
                    <a:pt x="726547" y="1181117"/>
                  </a:cubicBezTo>
                  <a:cubicBezTo>
                    <a:pt x="528785" y="1834793"/>
                    <a:pt x="744238" y="2066938"/>
                    <a:pt x="486068" y="2371366"/>
                  </a:cubicBezTo>
                  <a:cubicBezTo>
                    <a:pt x="239818" y="2677225"/>
                    <a:pt x="-40213" y="2911644"/>
                    <a:pt x="4803" y="3079808"/>
                  </a:cubicBezTo>
                  <a:cubicBezTo>
                    <a:pt x="109541" y="3181162"/>
                    <a:pt x="260766" y="3266498"/>
                    <a:pt x="460575" y="3328959"/>
                  </a:cubicBezTo>
                  <a:cubicBezTo>
                    <a:pt x="403546" y="3464559"/>
                    <a:pt x="198074" y="3641722"/>
                    <a:pt x="289487" y="3735758"/>
                  </a:cubicBezTo>
                  <a:lnTo>
                    <a:pt x="480873" y="3871219"/>
                  </a:lnTo>
                  <a:cubicBezTo>
                    <a:pt x="428032" y="3935014"/>
                    <a:pt x="303940" y="3939433"/>
                    <a:pt x="322351" y="4062605"/>
                  </a:cubicBezTo>
                  <a:cubicBezTo>
                    <a:pt x="362395" y="4195168"/>
                    <a:pt x="550882" y="4226788"/>
                    <a:pt x="513737" y="4317787"/>
                  </a:cubicBezTo>
                  <a:cubicBezTo>
                    <a:pt x="397470" y="4561276"/>
                    <a:pt x="358392" y="4876020"/>
                    <a:pt x="449942" y="4977005"/>
                  </a:cubicBezTo>
                  <a:cubicBezTo>
                    <a:pt x="636587" y="5158310"/>
                    <a:pt x="1197305" y="5208988"/>
                    <a:pt x="1704584" y="5039972"/>
                  </a:cubicBezTo>
                  <a:lnTo>
                    <a:pt x="1895970" y="5891405"/>
                  </a:lnTo>
                  <a:lnTo>
                    <a:pt x="4734863" y="5859508"/>
                  </a:lnTo>
                  <a:cubicBezTo>
                    <a:pt x="4366268" y="4516262"/>
                    <a:pt x="4422975" y="3927926"/>
                    <a:pt x="4841189" y="3520345"/>
                  </a:cubicBezTo>
                  <a:cubicBezTo>
                    <a:pt x="6117095" y="1964448"/>
                    <a:pt x="4692333" y="36409"/>
                    <a:pt x="2980491" y="96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74" name="Oval 37">
              <a:extLst>
                <a:ext uri="{FF2B5EF4-FFF2-40B4-BE49-F238E27FC236}">
                  <a16:creationId xmlns:a16="http://schemas.microsoft.com/office/drawing/2014/main" id="{0711327E-9191-4394-B64D-73AD56C41377}"/>
                </a:ext>
              </a:extLst>
            </p:cNvPr>
            <p:cNvSpPr/>
            <p:nvPr/>
          </p:nvSpPr>
          <p:spPr>
            <a:xfrm rot="18100542">
              <a:off x="5907878" y="-58593"/>
              <a:ext cx="1436045" cy="2141152"/>
            </a:xfrm>
            <a:custGeom>
              <a:avLst/>
              <a:gdLst/>
              <a:ahLst/>
              <a:cxnLst/>
              <a:rect l="l" t="t" r="r" b="b"/>
              <a:pathLst>
                <a:path w="1170491" h="1745209">
                  <a:moveTo>
                    <a:pt x="429221" y="671495"/>
                  </a:moveTo>
                  <a:cubicBezTo>
                    <a:pt x="415869" y="670322"/>
                    <a:pt x="402356" y="670624"/>
                    <a:pt x="388917" y="672439"/>
                  </a:cubicBezTo>
                  <a:cubicBezTo>
                    <a:pt x="370997" y="674859"/>
                    <a:pt x="353207" y="679968"/>
                    <a:pt x="336101" y="687858"/>
                  </a:cubicBezTo>
                  <a:lnTo>
                    <a:pt x="344770" y="708640"/>
                  </a:lnTo>
                  <a:cubicBezTo>
                    <a:pt x="405276" y="680369"/>
                    <a:pt x="475531" y="691805"/>
                    <a:pt x="523918" y="737799"/>
                  </a:cubicBezTo>
                  <a:cubicBezTo>
                    <a:pt x="569388" y="781022"/>
                    <a:pt x="587723" y="847396"/>
                    <a:pt x="571504" y="910067"/>
                  </a:cubicBezTo>
                  <a:lnTo>
                    <a:pt x="593243" y="915886"/>
                  </a:lnTo>
                  <a:cubicBezTo>
                    <a:pt x="611678" y="844923"/>
                    <a:pt x="590662" y="769719"/>
                    <a:pt x="538740" y="720849"/>
                  </a:cubicBezTo>
                  <a:cubicBezTo>
                    <a:pt x="507886" y="691808"/>
                    <a:pt x="469277" y="675014"/>
                    <a:pt x="429221" y="671495"/>
                  </a:cubicBezTo>
                  <a:close/>
                  <a:moveTo>
                    <a:pt x="588421" y="580980"/>
                  </a:moveTo>
                  <a:cubicBezTo>
                    <a:pt x="534186" y="581239"/>
                    <a:pt x="482134" y="605639"/>
                    <a:pt x="446738" y="649695"/>
                  </a:cubicBezTo>
                  <a:lnTo>
                    <a:pt x="463760" y="664437"/>
                  </a:lnTo>
                  <a:cubicBezTo>
                    <a:pt x="505329" y="612166"/>
                    <a:pt x="573320" y="591099"/>
                    <a:pt x="637132" y="610714"/>
                  </a:cubicBezTo>
                  <a:cubicBezTo>
                    <a:pt x="697098" y="629147"/>
                    <a:pt x="743088" y="680397"/>
                    <a:pt x="756495" y="743730"/>
                  </a:cubicBezTo>
                  <a:lnTo>
                    <a:pt x="778549" y="739251"/>
                  </a:lnTo>
                  <a:cubicBezTo>
                    <a:pt x="763432" y="667508"/>
                    <a:pt x="711108" y="609548"/>
                    <a:pt x="642848" y="588934"/>
                  </a:cubicBezTo>
                  <a:cubicBezTo>
                    <a:pt x="624821" y="583490"/>
                    <a:pt x="606500" y="580894"/>
                    <a:pt x="588421" y="580980"/>
                  </a:cubicBezTo>
                  <a:close/>
                  <a:moveTo>
                    <a:pt x="533817" y="0"/>
                  </a:moveTo>
                  <a:cubicBezTo>
                    <a:pt x="617807" y="1"/>
                    <a:pt x="687626" y="60667"/>
                    <a:pt x="697680" y="141081"/>
                  </a:cubicBezTo>
                  <a:cubicBezTo>
                    <a:pt x="603869" y="182843"/>
                    <a:pt x="547102" y="268997"/>
                    <a:pt x="562024" y="352718"/>
                  </a:cubicBezTo>
                  <a:lnTo>
                    <a:pt x="584367" y="347971"/>
                  </a:lnTo>
                  <a:cubicBezTo>
                    <a:pt x="570422" y="267354"/>
                    <a:pt x="633895" y="183716"/>
                    <a:pt x="732836" y="150639"/>
                  </a:cubicBezTo>
                  <a:cubicBezTo>
                    <a:pt x="738208" y="147500"/>
                    <a:pt x="743991" y="147205"/>
                    <a:pt x="749842" y="147205"/>
                  </a:cubicBezTo>
                  <a:cubicBezTo>
                    <a:pt x="844103" y="147205"/>
                    <a:pt x="920515" y="223618"/>
                    <a:pt x="920515" y="317877"/>
                  </a:cubicBezTo>
                  <a:lnTo>
                    <a:pt x="910716" y="366417"/>
                  </a:lnTo>
                  <a:lnTo>
                    <a:pt x="920515" y="366418"/>
                  </a:lnTo>
                  <a:lnTo>
                    <a:pt x="920515" y="371433"/>
                  </a:lnTo>
                  <a:cubicBezTo>
                    <a:pt x="997755" y="379016"/>
                    <a:pt x="1056877" y="445155"/>
                    <a:pt x="1056877" y="525101"/>
                  </a:cubicBezTo>
                  <a:lnTo>
                    <a:pt x="1047351" y="572282"/>
                  </a:lnTo>
                  <a:cubicBezTo>
                    <a:pt x="1119671" y="602218"/>
                    <a:pt x="1170491" y="673500"/>
                    <a:pt x="1170491" y="756650"/>
                  </a:cubicBezTo>
                  <a:cubicBezTo>
                    <a:pt x="1170490" y="802863"/>
                    <a:pt x="1154794" y="845409"/>
                    <a:pt x="1127569" y="878235"/>
                  </a:cubicBezTo>
                  <a:cubicBezTo>
                    <a:pt x="1080615" y="934488"/>
                    <a:pt x="1014142" y="959925"/>
                    <a:pt x="954678" y="939840"/>
                  </a:cubicBezTo>
                  <a:lnTo>
                    <a:pt x="947373" y="961469"/>
                  </a:lnTo>
                  <a:cubicBezTo>
                    <a:pt x="1000817" y="979520"/>
                    <a:pt x="1058949" y="966083"/>
                    <a:pt x="1106746" y="928282"/>
                  </a:cubicBezTo>
                  <a:cubicBezTo>
                    <a:pt x="1128548" y="955588"/>
                    <a:pt x="1138907" y="990708"/>
                    <a:pt x="1138907" y="1028247"/>
                  </a:cubicBezTo>
                  <a:cubicBezTo>
                    <a:pt x="1138907" y="1124134"/>
                    <a:pt x="1071328" y="1204237"/>
                    <a:pt x="981133" y="1223220"/>
                  </a:cubicBezTo>
                  <a:cubicBezTo>
                    <a:pt x="889088" y="1236998"/>
                    <a:pt x="805358" y="1200898"/>
                    <a:pt x="777272" y="1134408"/>
                  </a:cubicBezTo>
                  <a:cubicBezTo>
                    <a:pt x="791057" y="1124903"/>
                    <a:pt x="802061" y="1111678"/>
                    <a:pt x="810210" y="1096167"/>
                  </a:cubicBezTo>
                  <a:cubicBezTo>
                    <a:pt x="831546" y="1055553"/>
                    <a:pt x="830022" y="1005443"/>
                    <a:pt x="806195" y="964175"/>
                  </a:cubicBezTo>
                  <a:lnTo>
                    <a:pt x="787267" y="975103"/>
                  </a:lnTo>
                  <a:cubicBezTo>
                    <a:pt x="807161" y="1009560"/>
                    <a:pt x="808703" y="1051275"/>
                    <a:pt x="791333" y="1085110"/>
                  </a:cubicBezTo>
                  <a:cubicBezTo>
                    <a:pt x="784855" y="1097727"/>
                    <a:pt x="776117" y="1108536"/>
                    <a:pt x="763385" y="1114320"/>
                  </a:cubicBezTo>
                  <a:lnTo>
                    <a:pt x="744063" y="1119497"/>
                  </a:lnTo>
                  <a:lnTo>
                    <a:pt x="747716" y="1128718"/>
                  </a:lnTo>
                  <a:cubicBezTo>
                    <a:pt x="731558" y="1137628"/>
                    <a:pt x="712804" y="1141697"/>
                    <a:pt x="693327" y="1140344"/>
                  </a:cubicBezTo>
                  <a:cubicBezTo>
                    <a:pt x="655409" y="1137711"/>
                    <a:pt x="620494" y="1114908"/>
                    <a:pt x="601213" y="1080185"/>
                  </a:cubicBezTo>
                  <a:lnTo>
                    <a:pt x="582082" y="1090754"/>
                  </a:lnTo>
                  <a:cubicBezTo>
                    <a:pt x="605167" y="1132362"/>
                    <a:pt x="647281" y="1159482"/>
                    <a:pt x="693051" y="1162221"/>
                  </a:cubicBezTo>
                  <a:cubicBezTo>
                    <a:pt x="715413" y="1163558"/>
                    <a:pt x="736989" y="1158982"/>
                    <a:pt x="755684" y="1148835"/>
                  </a:cubicBezTo>
                  <a:cubicBezTo>
                    <a:pt x="792539" y="1222022"/>
                    <a:pt x="887119" y="1262260"/>
                    <a:pt x="989751" y="1247587"/>
                  </a:cubicBezTo>
                  <a:cubicBezTo>
                    <a:pt x="1000157" y="1267987"/>
                    <a:pt x="1004489" y="1291252"/>
                    <a:pt x="1004488" y="1315531"/>
                  </a:cubicBezTo>
                  <a:cubicBezTo>
                    <a:pt x="1004488" y="1381750"/>
                    <a:pt x="972258" y="1440443"/>
                    <a:pt x="920375" y="1473506"/>
                  </a:cubicBezTo>
                  <a:lnTo>
                    <a:pt x="913116" y="1474079"/>
                  </a:lnTo>
                  <a:cubicBezTo>
                    <a:pt x="850536" y="1469665"/>
                    <a:pt x="794159" y="1430126"/>
                    <a:pt x="766796" y="1371458"/>
                  </a:cubicBezTo>
                  <a:lnTo>
                    <a:pt x="746323" y="1380801"/>
                  </a:lnTo>
                  <a:cubicBezTo>
                    <a:pt x="776874" y="1446464"/>
                    <a:pt x="839753" y="1490827"/>
                    <a:pt x="909888" y="1496052"/>
                  </a:cubicBezTo>
                  <a:cubicBezTo>
                    <a:pt x="891948" y="1561049"/>
                    <a:pt x="840393" y="1611456"/>
                    <a:pt x="774838" y="1628054"/>
                  </a:cubicBezTo>
                  <a:cubicBezTo>
                    <a:pt x="686646" y="1642970"/>
                    <a:pt x="605133" y="1612285"/>
                    <a:pt x="571751" y="1552195"/>
                  </a:cubicBezTo>
                  <a:lnTo>
                    <a:pt x="550649" y="1566422"/>
                  </a:lnTo>
                  <a:cubicBezTo>
                    <a:pt x="577499" y="1609979"/>
                    <a:pt x="626419" y="1639383"/>
                    <a:pt x="685031" y="1648114"/>
                  </a:cubicBezTo>
                  <a:cubicBezTo>
                    <a:pt x="659684" y="1706013"/>
                    <a:pt x="601329" y="1745210"/>
                    <a:pt x="533818" y="1745209"/>
                  </a:cubicBezTo>
                  <a:cubicBezTo>
                    <a:pt x="455549" y="1745210"/>
                    <a:pt x="416747" y="1692524"/>
                    <a:pt x="372301" y="1619888"/>
                  </a:cubicBezTo>
                  <a:lnTo>
                    <a:pt x="366380" y="1592106"/>
                  </a:lnTo>
                  <a:cubicBezTo>
                    <a:pt x="305091" y="1567105"/>
                    <a:pt x="259811" y="1511085"/>
                    <a:pt x="250590" y="1443452"/>
                  </a:cubicBezTo>
                  <a:cubicBezTo>
                    <a:pt x="203712" y="1453117"/>
                    <a:pt x="158965" y="1444975"/>
                    <a:pt x="117260" y="1407178"/>
                  </a:cubicBezTo>
                  <a:cubicBezTo>
                    <a:pt x="55030" y="1350772"/>
                    <a:pt x="44039" y="1258933"/>
                    <a:pt x="90593" y="1192598"/>
                  </a:cubicBezTo>
                  <a:cubicBezTo>
                    <a:pt x="186799" y="1224213"/>
                    <a:pt x="285304" y="1199642"/>
                    <a:pt x="330760" y="1129474"/>
                  </a:cubicBezTo>
                  <a:lnTo>
                    <a:pt x="344999" y="1132822"/>
                  </a:lnTo>
                  <a:cubicBezTo>
                    <a:pt x="420009" y="1139731"/>
                    <a:pt x="490500" y="1101048"/>
                    <a:pt x="524987" y="1034051"/>
                  </a:cubicBezTo>
                  <a:lnTo>
                    <a:pt x="505360" y="1023014"/>
                  </a:lnTo>
                  <a:cubicBezTo>
                    <a:pt x="475089" y="1082544"/>
                    <a:pt x="412689" y="1116790"/>
                    <a:pt x="346243" y="1110339"/>
                  </a:cubicBezTo>
                  <a:cubicBezTo>
                    <a:pt x="283801" y="1104277"/>
                    <a:pt x="228486" y="1063265"/>
                    <a:pt x="202679" y="1003895"/>
                  </a:cubicBezTo>
                  <a:lnTo>
                    <a:pt x="181967" y="1012696"/>
                  </a:lnTo>
                  <a:cubicBezTo>
                    <a:pt x="205492" y="1066954"/>
                    <a:pt x="250941" y="1107583"/>
                    <a:pt x="305288" y="1123484"/>
                  </a:cubicBezTo>
                  <a:cubicBezTo>
                    <a:pt x="260051" y="1186174"/>
                    <a:pt x="162021" y="1201884"/>
                    <a:pt x="70961" y="1161909"/>
                  </a:cubicBezTo>
                  <a:cubicBezTo>
                    <a:pt x="64874" y="1160625"/>
                    <a:pt x="60391" y="1156961"/>
                    <a:pt x="56055" y="1153032"/>
                  </a:cubicBezTo>
                  <a:cubicBezTo>
                    <a:pt x="-13786" y="1089729"/>
                    <a:pt x="-19088" y="981796"/>
                    <a:pt x="44214" y="911953"/>
                  </a:cubicBezTo>
                  <a:lnTo>
                    <a:pt x="84073" y="882569"/>
                  </a:lnTo>
                  <a:lnTo>
                    <a:pt x="76811" y="875989"/>
                  </a:lnTo>
                  <a:lnTo>
                    <a:pt x="80179" y="872273"/>
                  </a:lnTo>
                  <a:cubicBezTo>
                    <a:pt x="28040" y="814783"/>
                    <a:pt x="28651" y="726072"/>
                    <a:pt x="82340" y="666836"/>
                  </a:cubicBezTo>
                  <a:lnTo>
                    <a:pt x="121082" y="638275"/>
                  </a:lnTo>
                  <a:cubicBezTo>
                    <a:pt x="89526" y="571593"/>
                    <a:pt x="96788" y="490523"/>
                    <a:pt x="145805" y="430894"/>
                  </a:cubicBezTo>
                  <a:cubicBezTo>
                    <a:pt x="198586" y="400645"/>
                    <a:pt x="259015" y="385179"/>
                    <a:pt x="321878" y="383347"/>
                  </a:cubicBezTo>
                  <a:lnTo>
                    <a:pt x="321111" y="357014"/>
                  </a:lnTo>
                  <a:cubicBezTo>
                    <a:pt x="257723" y="358862"/>
                    <a:pt x="196668" y="373772"/>
                    <a:pt x="141180" y="399723"/>
                  </a:cubicBezTo>
                  <a:cubicBezTo>
                    <a:pt x="117813" y="370058"/>
                    <a:pt x="106816" y="332072"/>
                    <a:pt x="106816" y="291518"/>
                  </a:cubicBezTo>
                  <a:cubicBezTo>
                    <a:pt x="106816" y="170286"/>
                    <a:pt x="205094" y="72008"/>
                    <a:pt x="326327" y="72008"/>
                  </a:cubicBezTo>
                  <a:cubicBezTo>
                    <a:pt x="350305" y="72008"/>
                    <a:pt x="373385" y="75853"/>
                    <a:pt x="394659" y="83948"/>
                  </a:cubicBezTo>
                  <a:cubicBezTo>
                    <a:pt x="425371" y="33609"/>
                    <a:pt x="467237" y="0"/>
                    <a:pt x="53381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sp>
        <p:nvSpPr>
          <p:cNvPr id="75" name="Rectangle 19">
            <a:extLst>
              <a:ext uri="{FF2B5EF4-FFF2-40B4-BE49-F238E27FC236}">
                <a16:creationId xmlns:a16="http://schemas.microsoft.com/office/drawing/2014/main" id="{8025BC4E-7A4E-42D9-9569-8844F8906CE5}"/>
              </a:ext>
            </a:extLst>
          </p:cNvPr>
          <p:cNvSpPr/>
          <p:nvPr/>
        </p:nvSpPr>
        <p:spPr>
          <a:xfrm>
            <a:off x="4471052" y="2446822"/>
            <a:ext cx="449751" cy="494370"/>
          </a:xfrm>
          <a:custGeom>
            <a:avLst/>
            <a:gdLst/>
            <a:ahLst/>
            <a:cxnLst/>
            <a:rect l="l" t="t" r="r" b="b"/>
            <a:pathLst>
              <a:path w="2926108" h="3216409">
                <a:moveTo>
                  <a:pt x="1150286" y="2039882"/>
                </a:moveTo>
                <a:cubicBezTo>
                  <a:pt x="1216487" y="2110220"/>
                  <a:pt x="1249586" y="2238485"/>
                  <a:pt x="1348889" y="2250897"/>
                </a:cubicBezTo>
                <a:cubicBezTo>
                  <a:pt x="1452327" y="2213659"/>
                  <a:pt x="1530941" y="2147458"/>
                  <a:pt x="1597142" y="2052295"/>
                </a:cubicBezTo>
                <a:cubicBezTo>
                  <a:pt x="1634380" y="2030228"/>
                  <a:pt x="1712994" y="2049536"/>
                  <a:pt x="1721269" y="2072982"/>
                </a:cubicBezTo>
                <a:cubicBezTo>
                  <a:pt x="1533700" y="2362611"/>
                  <a:pt x="1615072" y="2763954"/>
                  <a:pt x="1568179" y="2830155"/>
                </a:cubicBezTo>
                <a:cubicBezTo>
                  <a:pt x="1391644" y="2965315"/>
                  <a:pt x="1231658" y="2893598"/>
                  <a:pt x="1063398" y="2925319"/>
                </a:cubicBezTo>
                <a:cubicBezTo>
                  <a:pt x="925479" y="2954282"/>
                  <a:pt x="820660" y="3107371"/>
                  <a:pt x="686879" y="3148747"/>
                </a:cubicBezTo>
                <a:cubicBezTo>
                  <a:pt x="536548" y="3184606"/>
                  <a:pt x="373804" y="3224602"/>
                  <a:pt x="215198" y="3214948"/>
                </a:cubicBezTo>
                <a:cubicBezTo>
                  <a:pt x="93829" y="3209431"/>
                  <a:pt x="71763" y="3046687"/>
                  <a:pt x="136584" y="2925318"/>
                </a:cubicBezTo>
                <a:cubicBezTo>
                  <a:pt x="168305" y="2828775"/>
                  <a:pt x="121415" y="2802571"/>
                  <a:pt x="107623" y="2710165"/>
                </a:cubicBezTo>
                <a:cubicBezTo>
                  <a:pt x="111150" y="2693172"/>
                  <a:pt x="127647" y="2691385"/>
                  <a:pt x="158288" y="2695563"/>
                </a:cubicBezTo>
                <a:lnTo>
                  <a:pt x="158288" y="2626239"/>
                </a:lnTo>
                <a:lnTo>
                  <a:pt x="266288" y="2626239"/>
                </a:lnTo>
                <a:lnTo>
                  <a:pt x="266288" y="2708276"/>
                </a:lnTo>
                <a:lnTo>
                  <a:pt x="307224" y="2711894"/>
                </a:lnTo>
                <a:lnTo>
                  <a:pt x="307224" y="2626239"/>
                </a:lnTo>
                <a:lnTo>
                  <a:pt x="415224" y="2626239"/>
                </a:lnTo>
                <a:lnTo>
                  <a:pt x="415224" y="2711420"/>
                </a:lnTo>
                <a:cubicBezTo>
                  <a:pt x="428487" y="2711947"/>
                  <a:pt x="442136" y="2710942"/>
                  <a:pt x="456160" y="2708700"/>
                </a:cubicBezTo>
                <a:lnTo>
                  <a:pt x="456160" y="2617963"/>
                </a:lnTo>
                <a:lnTo>
                  <a:pt x="564160" y="2617963"/>
                </a:lnTo>
                <a:lnTo>
                  <a:pt x="564160" y="2692500"/>
                </a:lnTo>
                <a:cubicBezTo>
                  <a:pt x="577696" y="2691220"/>
                  <a:pt x="591289" y="2688332"/>
                  <a:pt x="605096" y="2684680"/>
                </a:cubicBezTo>
                <a:lnTo>
                  <a:pt x="605096" y="2601411"/>
                </a:lnTo>
                <a:lnTo>
                  <a:pt x="713096" y="2601411"/>
                </a:lnTo>
                <a:lnTo>
                  <a:pt x="713096" y="2654658"/>
                </a:lnTo>
                <a:lnTo>
                  <a:pt x="754032" y="2641463"/>
                </a:lnTo>
                <a:lnTo>
                  <a:pt x="754032" y="2580721"/>
                </a:lnTo>
                <a:lnTo>
                  <a:pt x="862032" y="2580721"/>
                </a:lnTo>
                <a:lnTo>
                  <a:pt x="862032" y="2599792"/>
                </a:lnTo>
                <a:cubicBezTo>
                  <a:pt x="897454" y="2584791"/>
                  <a:pt x="934214" y="2567836"/>
                  <a:pt x="972371" y="2548802"/>
                </a:cubicBezTo>
                <a:cubicBezTo>
                  <a:pt x="1030297" y="2506047"/>
                  <a:pt x="939271" y="2219176"/>
                  <a:pt x="947546" y="2122633"/>
                </a:cubicBezTo>
                <a:cubicBezTo>
                  <a:pt x="957201" y="2082636"/>
                  <a:pt x="1082706" y="2067466"/>
                  <a:pt x="1150286" y="2039882"/>
                </a:cubicBezTo>
                <a:close/>
                <a:moveTo>
                  <a:pt x="394278" y="1320337"/>
                </a:moveTo>
                <a:cubicBezTo>
                  <a:pt x="356565" y="1315036"/>
                  <a:pt x="316914" y="1320983"/>
                  <a:pt x="277262" y="1344774"/>
                </a:cubicBezTo>
                <a:cubicBezTo>
                  <a:pt x="169686" y="1368221"/>
                  <a:pt x="281399" y="1532343"/>
                  <a:pt x="314500" y="1626128"/>
                </a:cubicBezTo>
                <a:cubicBezTo>
                  <a:pt x="335188" y="1715776"/>
                  <a:pt x="306225" y="1838523"/>
                  <a:pt x="376563" y="1820593"/>
                </a:cubicBezTo>
                <a:cubicBezTo>
                  <a:pt x="535169" y="1786113"/>
                  <a:pt x="681363" y="1673020"/>
                  <a:pt x="628954" y="1493726"/>
                </a:cubicBezTo>
                <a:cubicBezTo>
                  <a:pt x="603094" y="1453384"/>
                  <a:pt x="507414" y="1336241"/>
                  <a:pt x="394278" y="1320337"/>
                </a:cubicBezTo>
                <a:close/>
                <a:moveTo>
                  <a:pt x="1526804" y="66"/>
                </a:moveTo>
                <a:cubicBezTo>
                  <a:pt x="2066065" y="2824"/>
                  <a:pt x="2621877" y="129710"/>
                  <a:pt x="2896335" y="1038593"/>
                </a:cubicBezTo>
                <a:cubicBezTo>
                  <a:pt x="3057700" y="1564063"/>
                  <a:pt x="2532230" y="2366749"/>
                  <a:pt x="2064686" y="2292273"/>
                </a:cubicBezTo>
                <a:cubicBezTo>
                  <a:pt x="1885392" y="2267447"/>
                  <a:pt x="1950214" y="2015056"/>
                  <a:pt x="1555767" y="1940580"/>
                </a:cubicBezTo>
                <a:cubicBezTo>
                  <a:pt x="1179249" y="1868862"/>
                  <a:pt x="732393" y="2186075"/>
                  <a:pt x="554478" y="2159871"/>
                </a:cubicBezTo>
                <a:cubicBezTo>
                  <a:pt x="466211" y="2141942"/>
                  <a:pt x="394493" y="1904722"/>
                  <a:pt x="364151" y="1932305"/>
                </a:cubicBezTo>
                <a:cubicBezTo>
                  <a:pt x="322774" y="1970922"/>
                  <a:pt x="405526" y="2146079"/>
                  <a:pt x="467589" y="2205384"/>
                </a:cubicBezTo>
                <a:cubicBezTo>
                  <a:pt x="525515" y="2241243"/>
                  <a:pt x="732393" y="2202626"/>
                  <a:pt x="873070" y="2139183"/>
                </a:cubicBezTo>
                <a:cubicBezTo>
                  <a:pt x="913066" y="2128149"/>
                  <a:pt x="870312" y="2253655"/>
                  <a:pt x="877208" y="2333648"/>
                </a:cubicBezTo>
                <a:lnTo>
                  <a:pt x="862033" y="2337135"/>
                </a:lnTo>
                <a:lnTo>
                  <a:pt x="862033" y="2415799"/>
                </a:lnTo>
                <a:lnTo>
                  <a:pt x="754033" y="2415799"/>
                </a:lnTo>
                <a:lnTo>
                  <a:pt x="754033" y="2360695"/>
                </a:lnTo>
                <a:lnTo>
                  <a:pt x="713097" y="2366601"/>
                </a:lnTo>
                <a:lnTo>
                  <a:pt x="713097" y="2428213"/>
                </a:lnTo>
                <a:lnTo>
                  <a:pt x="605097" y="2428213"/>
                </a:lnTo>
                <a:lnTo>
                  <a:pt x="605097" y="2379641"/>
                </a:lnTo>
                <a:lnTo>
                  <a:pt x="564161" y="2382960"/>
                </a:lnTo>
                <a:lnTo>
                  <a:pt x="564161" y="2436489"/>
                </a:lnTo>
                <a:lnTo>
                  <a:pt x="456161" y="2436489"/>
                </a:lnTo>
                <a:lnTo>
                  <a:pt x="456161" y="2388351"/>
                </a:lnTo>
                <a:lnTo>
                  <a:pt x="415225" y="2389346"/>
                </a:lnTo>
                <a:lnTo>
                  <a:pt x="415225" y="2436489"/>
                </a:lnTo>
                <a:lnTo>
                  <a:pt x="307225" y="2436489"/>
                </a:lnTo>
                <a:lnTo>
                  <a:pt x="307225" y="2386989"/>
                </a:lnTo>
                <a:cubicBezTo>
                  <a:pt x="293173" y="2387203"/>
                  <a:pt x="279516" y="2386340"/>
                  <a:pt x="266289" y="2385150"/>
                </a:cubicBezTo>
                <a:lnTo>
                  <a:pt x="266289" y="2428213"/>
                </a:lnTo>
                <a:lnTo>
                  <a:pt x="158289" y="2428213"/>
                </a:lnTo>
                <a:lnTo>
                  <a:pt x="158289" y="2370613"/>
                </a:lnTo>
                <a:cubicBezTo>
                  <a:pt x="107017" y="2360332"/>
                  <a:pt x="72014" y="2345184"/>
                  <a:pt x="62108" y="2325373"/>
                </a:cubicBezTo>
                <a:cubicBezTo>
                  <a:pt x="37284" y="2261930"/>
                  <a:pt x="103484" y="2223314"/>
                  <a:pt x="124172" y="2172284"/>
                </a:cubicBezTo>
                <a:cubicBezTo>
                  <a:pt x="111759" y="2144700"/>
                  <a:pt x="74522" y="2141942"/>
                  <a:pt x="86934" y="2089533"/>
                </a:cubicBezTo>
                <a:cubicBezTo>
                  <a:pt x="96588" y="2053674"/>
                  <a:pt x="242782" y="2030228"/>
                  <a:pt x="264849" y="1994369"/>
                </a:cubicBezTo>
                <a:cubicBezTo>
                  <a:pt x="273125" y="1919892"/>
                  <a:pt x="-4093" y="1721291"/>
                  <a:pt x="45" y="1671639"/>
                </a:cubicBezTo>
                <a:cubicBezTo>
                  <a:pt x="12458" y="1619230"/>
                  <a:pt x="124172" y="1558546"/>
                  <a:pt x="190373" y="1477174"/>
                </a:cubicBezTo>
                <a:cubicBezTo>
                  <a:pt x="222094" y="1438557"/>
                  <a:pt x="80038" y="1267538"/>
                  <a:pt x="91072" y="1224783"/>
                </a:cubicBezTo>
                <a:cubicBezTo>
                  <a:pt x="111760" y="1092381"/>
                  <a:pt x="240023" y="943429"/>
                  <a:pt x="264849" y="703451"/>
                </a:cubicBezTo>
                <a:cubicBezTo>
                  <a:pt x="342084" y="332450"/>
                  <a:pt x="961338" y="-5451"/>
                  <a:pt x="1526804" y="6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76" name="Freeform 114">
            <a:extLst>
              <a:ext uri="{FF2B5EF4-FFF2-40B4-BE49-F238E27FC236}">
                <a16:creationId xmlns:a16="http://schemas.microsoft.com/office/drawing/2014/main" id="{353DEA2B-7F2E-4C6B-B5D7-248AF895CCDB}"/>
              </a:ext>
            </a:extLst>
          </p:cNvPr>
          <p:cNvSpPr>
            <a:spLocks noChangeAspect="1"/>
          </p:cNvSpPr>
          <p:nvPr/>
        </p:nvSpPr>
        <p:spPr>
          <a:xfrm>
            <a:off x="10267646" y="2429101"/>
            <a:ext cx="549379" cy="529812"/>
          </a:xfrm>
          <a:custGeom>
            <a:avLst/>
            <a:gdLst>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8154 w 3745816"/>
              <a:gd name="connsiteY64" fmla="*/ 1151989 h 3316502"/>
              <a:gd name="connsiteX65" fmla="*/ 289767 w 3745816"/>
              <a:gd name="connsiteY65" fmla="*/ 955441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8154 w 3745816"/>
              <a:gd name="connsiteY64" fmla="*/ 1151989 h 3316502"/>
              <a:gd name="connsiteX65" fmla="*/ 289767 w 3745816"/>
              <a:gd name="connsiteY65" fmla="*/ 1006142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0265 w 3745816"/>
              <a:gd name="connsiteY64" fmla="*/ 1173717 h 3316502"/>
              <a:gd name="connsiteX65" fmla="*/ 289767 w 3745816"/>
              <a:gd name="connsiteY65" fmla="*/ 1006142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0265 w 3745816"/>
              <a:gd name="connsiteY64" fmla="*/ 1173717 h 3316502"/>
              <a:gd name="connsiteX65" fmla="*/ 289767 w 3745816"/>
              <a:gd name="connsiteY65" fmla="*/ 1006142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370271 w 3745816"/>
              <a:gd name="connsiteY51" fmla="*/ 1159232 h 3316502"/>
              <a:gd name="connsiteX52" fmla="*/ 3189917 w 3745816"/>
              <a:gd name="connsiteY52" fmla="*/ 1317105 h 3316502"/>
              <a:gd name="connsiteX53" fmla="*/ 3155798 w 3745816"/>
              <a:gd name="connsiteY53" fmla="*/ 1596884 h 3316502"/>
              <a:gd name="connsiteX54" fmla="*/ 2848723 w 3745816"/>
              <a:gd name="connsiteY54" fmla="*/ 1842544 h 3316502"/>
              <a:gd name="connsiteX55" fmla="*/ 2650831 w 3745816"/>
              <a:gd name="connsiteY55" fmla="*/ 2518108 h 3316502"/>
              <a:gd name="connsiteX56" fmla="*/ 2193630 w 3745816"/>
              <a:gd name="connsiteY56" fmla="*/ 2531756 h 3316502"/>
              <a:gd name="connsiteX57" fmla="*/ 1941147 w 3745816"/>
              <a:gd name="connsiteY57" fmla="*/ 2211033 h 3316502"/>
              <a:gd name="connsiteX58" fmla="*/ 1872908 w 3745816"/>
              <a:gd name="connsiteY58" fmla="*/ 2313392 h 3316502"/>
              <a:gd name="connsiteX59" fmla="*/ 1804669 w 3745816"/>
              <a:gd name="connsiteY59" fmla="*/ 2211033 h 3316502"/>
              <a:gd name="connsiteX60" fmla="*/ 1552186 w 3745816"/>
              <a:gd name="connsiteY60" fmla="*/ 2531756 h 3316502"/>
              <a:gd name="connsiteX61" fmla="*/ 1094985 w 3745816"/>
              <a:gd name="connsiteY61" fmla="*/ 2518108 h 3316502"/>
              <a:gd name="connsiteX62" fmla="*/ 897093 w 3745816"/>
              <a:gd name="connsiteY62" fmla="*/ 1842544 h 3316502"/>
              <a:gd name="connsiteX63" fmla="*/ 590018 w 3745816"/>
              <a:gd name="connsiteY63" fmla="*/ 1596884 h 3316502"/>
              <a:gd name="connsiteX64" fmla="*/ 555899 w 3745816"/>
              <a:gd name="connsiteY64" fmla="*/ 1317105 h 3316502"/>
              <a:gd name="connsiteX65" fmla="*/ 380265 w 3745816"/>
              <a:gd name="connsiteY65" fmla="*/ 1173717 h 3316502"/>
              <a:gd name="connsiteX66" fmla="*/ 289767 w 3745816"/>
              <a:gd name="connsiteY66" fmla="*/ 1006142 h 3316502"/>
              <a:gd name="connsiteX67" fmla="*/ 125994 w 3745816"/>
              <a:gd name="connsiteY67" fmla="*/ 921320 h 3316502"/>
              <a:gd name="connsiteX68" fmla="*/ 665081 w 3745816"/>
              <a:gd name="connsiteY68"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370271 w 3745816"/>
              <a:gd name="connsiteY51" fmla="*/ 1159232 h 3316502"/>
              <a:gd name="connsiteX52" fmla="*/ 3189917 w 3745816"/>
              <a:gd name="connsiteY52" fmla="*/ 1317105 h 3316502"/>
              <a:gd name="connsiteX53" fmla="*/ 3155798 w 3745816"/>
              <a:gd name="connsiteY53" fmla="*/ 1596884 h 3316502"/>
              <a:gd name="connsiteX54" fmla="*/ 2848723 w 3745816"/>
              <a:gd name="connsiteY54" fmla="*/ 1842544 h 3316502"/>
              <a:gd name="connsiteX55" fmla="*/ 2650831 w 3745816"/>
              <a:gd name="connsiteY55" fmla="*/ 2518108 h 3316502"/>
              <a:gd name="connsiteX56" fmla="*/ 2193630 w 3745816"/>
              <a:gd name="connsiteY56" fmla="*/ 2531756 h 3316502"/>
              <a:gd name="connsiteX57" fmla="*/ 1941147 w 3745816"/>
              <a:gd name="connsiteY57" fmla="*/ 2211033 h 3316502"/>
              <a:gd name="connsiteX58" fmla="*/ 1872908 w 3745816"/>
              <a:gd name="connsiteY58" fmla="*/ 2313392 h 3316502"/>
              <a:gd name="connsiteX59" fmla="*/ 1804669 w 3745816"/>
              <a:gd name="connsiteY59" fmla="*/ 2211033 h 3316502"/>
              <a:gd name="connsiteX60" fmla="*/ 1552186 w 3745816"/>
              <a:gd name="connsiteY60" fmla="*/ 2531756 h 3316502"/>
              <a:gd name="connsiteX61" fmla="*/ 1094985 w 3745816"/>
              <a:gd name="connsiteY61" fmla="*/ 2518108 h 3316502"/>
              <a:gd name="connsiteX62" fmla="*/ 897093 w 3745816"/>
              <a:gd name="connsiteY62" fmla="*/ 1842544 h 3316502"/>
              <a:gd name="connsiteX63" fmla="*/ 590018 w 3745816"/>
              <a:gd name="connsiteY63" fmla="*/ 1596884 h 3316502"/>
              <a:gd name="connsiteX64" fmla="*/ 555899 w 3745816"/>
              <a:gd name="connsiteY64" fmla="*/ 1317105 h 3316502"/>
              <a:gd name="connsiteX65" fmla="*/ 380265 w 3745816"/>
              <a:gd name="connsiteY65" fmla="*/ 1173717 h 3316502"/>
              <a:gd name="connsiteX66" fmla="*/ 289767 w 3745816"/>
              <a:gd name="connsiteY66" fmla="*/ 1006142 h 3316502"/>
              <a:gd name="connsiteX67" fmla="*/ 125994 w 3745816"/>
              <a:gd name="connsiteY67" fmla="*/ 921320 h 3316502"/>
              <a:gd name="connsiteX68" fmla="*/ 665081 w 3745816"/>
              <a:gd name="connsiteY68" fmla="*/ 96 h 3316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3745816" h="3316502">
                <a:moveTo>
                  <a:pt x="2500704" y="2026790"/>
                </a:moveTo>
                <a:cubicBezTo>
                  <a:pt x="2380149" y="2047261"/>
                  <a:pt x="2334656" y="2081381"/>
                  <a:pt x="2261868" y="2108676"/>
                </a:cubicBezTo>
                <a:cubicBezTo>
                  <a:pt x="2220926" y="2245154"/>
                  <a:pt x="2248220" y="2327040"/>
                  <a:pt x="2364227" y="2313393"/>
                </a:cubicBezTo>
                <a:cubicBezTo>
                  <a:pt x="2491606" y="2272450"/>
                  <a:pt x="2502979" y="2190563"/>
                  <a:pt x="2500704" y="2026790"/>
                </a:cubicBezTo>
                <a:close/>
                <a:moveTo>
                  <a:pt x="1245112" y="2026790"/>
                </a:moveTo>
                <a:cubicBezTo>
                  <a:pt x="1242837" y="2190563"/>
                  <a:pt x="1254210" y="2272450"/>
                  <a:pt x="1381589" y="2313393"/>
                </a:cubicBezTo>
                <a:cubicBezTo>
                  <a:pt x="1497596" y="2327040"/>
                  <a:pt x="1524890" y="2245154"/>
                  <a:pt x="1483948" y="2108676"/>
                </a:cubicBezTo>
                <a:cubicBezTo>
                  <a:pt x="1411160" y="2081381"/>
                  <a:pt x="1365667" y="2047261"/>
                  <a:pt x="1245112" y="2026790"/>
                </a:cubicBezTo>
                <a:close/>
                <a:moveTo>
                  <a:pt x="3185000" y="1670667"/>
                </a:moveTo>
                <a:cubicBezTo>
                  <a:pt x="3206444" y="1672444"/>
                  <a:pt x="3226596" y="1679339"/>
                  <a:pt x="3244509" y="1692418"/>
                </a:cubicBezTo>
                <a:cubicBezTo>
                  <a:pt x="3340044" y="1731086"/>
                  <a:pt x="3210389" y="1885761"/>
                  <a:pt x="3380986" y="1856191"/>
                </a:cubicBezTo>
                <a:cubicBezTo>
                  <a:pt x="3424203" y="1826621"/>
                  <a:pt x="3528837" y="1837994"/>
                  <a:pt x="3599350" y="1903959"/>
                </a:cubicBezTo>
                <a:cubicBezTo>
                  <a:pt x="3647117" y="1983571"/>
                  <a:pt x="3783594" y="2056359"/>
                  <a:pt x="3735827" y="2142795"/>
                </a:cubicBezTo>
                <a:cubicBezTo>
                  <a:pt x="3653941" y="2374806"/>
                  <a:pt x="3606173" y="2422574"/>
                  <a:pt x="3572054" y="2620466"/>
                </a:cubicBezTo>
                <a:cubicBezTo>
                  <a:pt x="3574328" y="2882048"/>
                  <a:pt x="3542485" y="3061744"/>
                  <a:pt x="3551583" y="3316502"/>
                </a:cubicBezTo>
                <a:lnTo>
                  <a:pt x="3292276" y="3302855"/>
                </a:lnTo>
                <a:cubicBezTo>
                  <a:pt x="3310472" y="3025350"/>
                  <a:pt x="3315022" y="2788789"/>
                  <a:pt x="3271804" y="2511284"/>
                </a:cubicBezTo>
                <a:cubicBezTo>
                  <a:pt x="3217213" y="2465791"/>
                  <a:pt x="3189917" y="2399828"/>
                  <a:pt x="3278628" y="2272449"/>
                </a:cubicBezTo>
                <a:cubicBezTo>
                  <a:pt x="3244509" y="2190562"/>
                  <a:pt x="3271804" y="2142795"/>
                  <a:pt x="3128502" y="2108675"/>
                </a:cubicBezTo>
                <a:cubicBezTo>
                  <a:pt x="3042066" y="2051809"/>
                  <a:pt x="2921512" y="2165541"/>
                  <a:pt x="2869195" y="2019965"/>
                </a:cubicBezTo>
                <a:cubicBezTo>
                  <a:pt x="2821427" y="1896567"/>
                  <a:pt x="3034887" y="1658228"/>
                  <a:pt x="3185000" y="1670667"/>
                </a:cubicBezTo>
                <a:close/>
                <a:moveTo>
                  <a:pt x="560816" y="1670667"/>
                </a:moveTo>
                <a:cubicBezTo>
                  <a:pt x="710929" y="1658228"/>
                  <a:pt x="924389" y="1896567"/>
                  <a:pt x="876621" y="2019965"/>
                </a:cubicBezTo>
                <a:cubicBezTo>
                  <a:pt x="824304" y="2165541"/>
                  <a:pt x="703750" y="2051809"/>
                  <a:pt x="617314" y="2108675"/>
                </a:cubicBezTo>
                <a:cubicBezTo>
                  <a:pt x="474012" y="2142795"/>
                  <a:pt x="501307" y="2190562"/>
                  <a:pt x="467188" y="2272449"/>
                </a:cubicBezTo>
                <a:cubicBezTo>
                  <a:pt x="555899" y="2399828"/>
                  <a:pt x="528603" y="2465791"/>
                  <a:pt x="474012" y="2511284"/>
                </a:cubicBezTo>
                <a:cubicBezTo>
                  <a:pt x="430794" y="2788789"/>
                  <a:pt x="435344" y="3025350"/>
                  <a:pt x="453540" y="3302855"/>
                </a:cubicBezTo>
                <a:lnTo>
                  <a:pt x="194233" y="3316502"/>
                </a:lnTo>
                <a:cubicBezTo>
                  <a:pt x="203331" y="3061744"/>
                  <a:pt x="171488" y="2882048"/>
                  <a:pt x="173762" y="2620466"/>
                </a:cubicBezTo>
                <a:cubicBezTo>
                  <a:pt x="139643" y="2422574"/>
                  <a:pt x="91875" y="2374806"/>
                  <a:pt x="9989" y="2142795"/>
                </a:cubicBezTo>
                <a:cubicBezTo>
                  <a:pt x="-37778" y="2056359"/>
                  <a:pt x="98699" y="1983571"/>
                  <a:pt x="146466" y="1903959"/>
                </a:cubicBezTo>
                <a:cubicBezTo>
                  <a:pt x="216979" y="1837994"/>
                  <a:pt x="321613" y="1826621"/>
                  <a:pt x="364830" y="1856191"/>
                </a:cubicBezTo>
                <a:cubicBezTo>
                  <a:pt x="535427" y="1885761"/>
                  <a:pt x="405772" y="1731086"/>
                  <a:pt x="501307" y="1692418"/>
                </a:cubicBezTo>
                <a:cubicBezTo>
                  <a:pt x="519220" y="1679339"/>
                  <a:pt x="539372" y="1672444"/>
                  <a:pt x="560816" y="1670667"/>
                </a:cubicBezTo>
                <a:close/>
                <a:moveTo>
                  <a:pt x="2609647" y="1003649"/>
                </a:moveTo>
                <a:cubicBezTo>
                  <a:pt x="2444889" y="994437"/>
                  <a:pt x="2381715" y="1312839"/>
                  <a:pt x="2234575" y="1385343"/>
                </a:cubicBezTo>
                <a:cubicBezTo>
                  <a:pt x="2013936" y="1460406"/>
                  <a:pt x="1963895" y="1651474"/>
                  <a:pt x="1968444" y="1951725"/>
                </a:cubicBezTo>
                <a:cubicBezTo>
                  <a:pt x="1979817" y="2035887"/>
                  <a:pt x="2134492" y="1956274"/>
                  <a:pt x="2248223" y="1897134"/>
                </a:cubicBezTo>
                <a:cubicBezTo>
                  <a:pt x="2393799" y="1812972"/>
                  <a:pt x="2839626" y="1121486"/>
                  <a:pt x="2644008" y="1010029"/>
                </a:cubicBezTo>
                <a:cubicBezTo>
                  <a:pt x="2632066" y="1006333"/>
                  <a:pt x="2620631" y="1004263"/>
                  <a:pt x="2609647" y="1003649"/>
                </a:cubicBezTo>
                <a:close/>
                <a:moveTo>
                  <a:pt x="1136169" y="1003649"/>
                </a:moveTo>
                <a:cubicBezTo>
                  <a:pt x="1125185" y="1004263"/>
                  <a:pt x="1113750" y="1006333"/>
                  <a:pt x="1101808" y="1010029"/>
                </a:cubicBezTo>
                <a:cubicBezTo>
                  <a:pt x="906190" y="1121486"/>
                  <a:pt x="1352017" y="1812972"/>
                  <a:pt x="1497593" y="1897134"/>
                </a:cubicBezTo>
                <a:cubicBezTo>
                  <a:pt x="1611324" y="1956274"/>
                  <a:pt x="1765999" y="2035887"/>
                  <a:pt x="1777372" y="1951725"/>
                </a:cubicBezTo>
                <a:cubicBezTo>
                  <a:pt x="1781921" y="1651474"/>
                  <a:pt x="1731880" y="1460406"/>
                  <a:pt x="1511241" y="1385343"/>
                </a:cubicBezTo>
                <a:cubicBezTo>
                  <a:pt x="1364101" y="1312839"/>
                  <a:pt x="1300927" y="994437"/>
                  <a:pt x="1136169" y="1003649"/>
                </a:cubicBezTo>
                <a:close/>
                <a:moveTo>
                  <a:pt x="665081" y="96"/>
                </a:moveTo>
                <a:cubicBezTo>
                  <a:pt x="1486802" y="-2174"/>
                  <a:pt x="1309537" y="573200"/>
                  <a:pt x="1862679" y="634117"/>
                </a:cubicBezTo>
                <a:cubicBezTo>
                  <a:pt x="2415888" y="573192"/>
                  <a:pt x="2259021" y="-2174"/>
                  <a:pt x="3080735" y="96"/>
                </a:cubicBezTo>
                <a:cubicBezTo>
                  <a:pt x="3608448" y="-9003"/>
                  <a:pt x="3767673" y="636991"/>
                  <a:pt x="3619822" y="921320"/>
                </a:cubicBezTo>
                <a:cubicBezTo>
                  <a:pt x="3590251" y="1010030"/>
                  <a:pt x="3519739" y="941793"/>
                  <a:pt x="3456049" y="955441"/>
                </a:cubicBezTo>
                <a:cubicBezTo>
                  <a:pt x="3416937" y="1011300"/>
                  <a:pt x="3385716" y="1096130"/>
                  <a:pt x="3370271" y="1159232"/>
                </a:cubicBezTo>
                <a:lnTo>
                  <a:pt x="3189917" y="1317105"/>
                </a:lnTo>
                <a:cubicBezTo>
                  <a:pt x="3271804" y="1426286"/>
                  <a:pt x="3258156" y="1555942"/>
                  <a:pt x="3155798" y="1596884"/>
                </a:cubicBezTo>
                <a:cubicBezTo>
                  <a:pt x="2973828" y="1651475"/>
                  <a:pt x="2866920" y="1726538"/>
                  <a:pt x="2848723" y="1842544"/>
                </a:cubicBezTo>
                <a:cubicBezTo>
                  <a:pt x="2830525" y="2001768"/>
                  <a:pt x="2832803" y="2481714"/>
                  <a:pt x="2650831" y="2518108"/>
                </a:cubicBezTo>
                <a:cubicBezTo>
                  <a:pt x="2498431" y="2522657"/>
                  <a:pt x="2373325" y="2513559"/>
                  <a:pt x="2193630" y="2531756"/>
                </a:cubicBezTo>
                <a:cubicBezTo>
                  <a:pt x="2088997" y="2522657"/>
                  <a:pt x="1998012" y="2349785"/>
                  <a:pt x="1941147" y="2211033"/>
                </a:cubicBezTo>
                <a:lnTo>
                  <a:pt x="1872908" y="2313392"/>
                </a:lnTo>
                <a:lnTo>
                  <a:pt x="1804669" y="2211033"/>
                </a:lnTo>
                <a:cubicBezTo>
                  <a:pt x="1747804" y="2349785"/>
                  <a:pt x="1656819" y="2522657"/>
                  <a:pt x="1552186" y="2531756"/>
                </a:cubicBezTo>
                <a:cubicBezTo>
                  <a:pt x="1372491" y="2513559"/>
                  <a:pt x="1247385" y="2522657"/>
                  <a:pt x="1094985" y="2518108"/>
                </a:cubicBezTo>
                <a:cubicBezTo>
                  <a:pt x="913013" y="2481714"/>
                  <a:pt x="915291" y="2001768"/>
                  <a:pt x="897093" y="1842544"/>
                </a:cubicBezTo>
                <a:cubicBezTo>
                  <a:pt x="878896" y="1726538"/>
                  <a:pt x="771988" y="1651475"/>
                  <a:pt x="590018" y="1596884"/>
                </a:cubicBezTo>
                <a:cubicBezTo>
                  <a:pt x="487660" y="1555942"/>
                  <a:pt x="474012" y="1426286"/>
                  <a:pt x="555899" y="1317105"/>
                </a:cubicBezTo>
                <a:cubicBezTo>
                  <a:pt x="497354" y="1247580"/>
                  <a:pt x="494034" y="1228756"/>
                  <a:pt x="380265" y="1173717"/>
                </a:cubicBezTo>
                <a:cubicBezTo>
                  <a:pt x="350099" y="1122687"/>
                  <a:pt x="319933" y="1057172"/>
                  <a:pt x="289767" y="1006142"/>
                </a:cubicBezTo>
                <a:cubicBezTo>
                  <a:pt x="226077" y="992494"/>
                  <a:pt x="155565" y="1010030"/>
                  <a:pt x="125994" y="921320"/>
                </a:cubicBezTo>
                <a:cubicBezTo>
                  <a:pt x="-21857" y="636991"/>
                  <a:pt x="137368" y="-9003"/>
                  <a:pt x="665081" y="9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77" name="Rounded Rectangle 31">
            <a:extLst>
              <a:ext uri="{FF2B5EF4-FFF2-40B4-BE49-F238E27FC236}">
                <a16:creationId xmlns:a16="http://schemas.microsoft.com/office/drawing/2014/main" id="{B25FCE9B-6DC5-4836-8DD9-E737D6782AA3}"/>
              </a:ext>
            </a:extLst>
          </p:cNvPr>
          <p:cNvSpPr>
            <a:spLocks noChangeAspect="1"/>
          </p:cNvSpPr>
          <p:nvPr/>
        </p:nvSpPr>
        <p:spPr>
          <a:xfrm>
            <a:off x="4509610" y="3571006"/>
            <a:ext cx="372634" cy="529812"/>
          </a:xfrm>
          <a:custGeom>
            <a:avLst/>
            <a:gdLst/>
            <a:ahLst/>
            <a:cxnLst/>
            <a:rect l="l" t="t" r="r" b="b"/>
            <a:pathLst>
              <a:path w="2273269" h="3232141">
                <a:moveTo>
                  <a:pt x="1301358" y="1224998"/>
                </a:moveTo>
                <a:cubicBezTo>
                  <a:pt x="1288512" y="1224739"/>
                  <a:pt x="1275404" y="1226994"/>
                  <a:pt x="1262722" y="1232060"/>
                </a:cubicBezTo>
                <a:cubicBezTo>
                  <a:pt x="1224020" y="1247517"/>
                  <a:pt x="1200469" y="1284678"/>
                  <a:pt x="1200858" y="1323955"/>
                </a:cubicBezTo>
                <a:lnTo>
                  <a:pt x="1068969" y="1816173"/>
                </a:lnTo>
                <a:lnTo>
                  <a:pt x="975827" y="1468563"/>
                </a:lnTo>
                <a:cubicBezTo>
                  <a:pt x="965224" y="1428990"/>
                  <a:pt x="932065" y="1401484"/>
                  <a:pt x="893889" y="1396168"/>
                </a:cubicBezTo>
                <a:cubicBezTo>
                  <a:pt x="887581" y="1395290"/>
                  <a:pt x="881136" y="1395017"/>
                  <a:pt x="874749" y="1397368"/>
                </a:cubicBezTo>
                <a:lnTo>
                  <a:pt x="873048" y="1397069"/>
                </a:lnTo>
                <a:cubicBezTo>
                  <a:pt x="871822" y="1397102"/>
                  <a:pt x="870599" y="1397158"/>
                  <a:pt x="869409" y="1397702"/>
                </a:cubicBezTo>
                <a:lnTo>
                  <a:pt x="854690" y="1398625"/>
                </a:lnTo>
                <a:cubicBezTo>
                  <a:pt x="852870" y="1399112"/>
                  <a:pt x="851076" y="1399648"/>
                  <a:pt x="849610" y="1401148"/>
                </a:cubicBezTo>
                <a:cubicBezTo>
                  <a:pt x="820426" y="1408603"/>
                  <a:pt x="795399" y="1429720"/>
                  <a:pt x="783580" y="1459921"/>
                </a:cubicBezTo>
                <a:lnTo>
                  <a:pt x="576552" y="1988920"/>
                </a:lnTo>
                <a:lnTo>
                  <a:pt x="360960" y="1988920"/>
                </a:lnTo>
                <a:cubicBezTo>
                  <a:pt x="306335" y="1988920"/>
                  <a:pt x="262052" y="2033203"/>
                  <a:pt x="262052" y="2087828"/>
                </a:cubicBezTo>
                <a:cubicBezTo>
                  <a:pt x="262052" y="2142453"/>
                  <a:pt x="306335" y="2186736"/>
                  <a:pt x="360960" y="2186736"/>
                </a:cubicBezTo>
                <a:lnTo>
                  <a:pt x="624414" y="2186736"/>
                </a:lnTo>
                <a:cubicBezTo>
                  <a:pt x="655679" y="2194749"/>
                  <a:pt x="687884" y="2184847"/>
                  <a:pt x="710155" y="2162843"/>
                </a:cubicBezTo>
                <a:cubicBezTo>
                  <a:pt x="728043" y="2149675"/>
                  <a:pt x="740236" y="2129868"/>
                  <a:pt x="742804" y="2106901"/>
                </a:cubicBezTo>
                <a:lnTo>
                  <a:pt x="861090" y="1804659"/>
                </a:lnTo>
                <a:lnTo>
                  <a:pt x="967256" y="2200878"/>
                </a:lnTo>
                <a:cubicBezTo>
                  <a:pt x="956121" y="2251327"/>
                  <a:pt x="986997" y="2301788"/>
                  <a:pt x="1037612" y="2315350"/>
                </a:cubicBezTo>
                <a:cubicBezTo>
                  <a:pt x="1044252" y="2317129"/>
                  <a:pt x="1050915" y="2318189"/>
                  <a:pt x="1057633" y="2316605"/>
                </a:cubicBezTo>
                <a:cubicBezTo>
                  <a:pt x="1061264" y="2317900"/>
                  <a:pt x="1065062" y="2318350"/>
                  <a:pt x="1068971" y="2317315"/>
                </a:cubicBezTo>
                <a:cubicBezTo>
                  <a:pt x="1072878" y="2318349"/>
                  <a:pt x="1076674" y="2317900"/>
                  <a:pt x="1080303" y="2316605"/>
                </a:cubicBezTo>
                <a:lnTo>
                  <a:pt x="1100326" y="2315350"/>
                </a:lnTo>
                <a:cubicBezTo>
                  <a:pt x="1150941" y="2301788"/>
                  <a:pt x="1181817" y="2251327"/>
                  <a:pt x="1170682" y="2200878"/>
                </a:cubicBezTo>
                <a:lnTo>
                  <a:pt x="1320238" y="1642726"/>
                </a:lnTo>
                <a:lnTo>
                  <a:pt x="1513977" y="2127797"/>
                </a:lnTo>
                <a:cubicBezTo>
                  <a:pt x="1531567" y="2171838"/>
                  <a:pt x="1577262" y="2196260"/>
                  <a:pt x="1621871" y="2186737"/>
                </a:cubicBezTo>
                <a:lnTo>
                  <a:pt x="1878495" y="2186737"/>
                </a:lnTo>
                <a:cubicBezTo>
                  <a:pt x="1933120" y="2186737"/>
                  <a:pt x="1977403" y="2142454"/>
                  <a:pt x="1977403" y="2087829"/>
                </a:cubicBezTo>
                <a:cubicBezTo>
                  <a:pt x="1977403" y="2033204"/>
                  <a:pt x="1933120" y="1988921"/>
                  <a:pt x="1878495" y="1988921"/>
                </a:cubicBezTo>
                <a:lnTo>
                  <a:pt x="1671520" y="1988921"/>
                </a:lnTo>
                <a:lnTo>
                  <a:pt x="1391261" y="1287226"/>
                </a:lnTo>
                <a:cubicBezTo>
                  <a:pt x="1376065" y="1249180"/>
                  <a:pt x="1339894" y="1225775"/>
                  <a:pt x="1301358" y="1224998"/>
                </a:cubicBezTo>
                <a:close/>
                <a:moveTo>
                  <a:pt x="335892" y="524745"/>
                </a:moveTo>
                <a:lnTo>
                  <a:pt x="1937377" y="524745"/>
                </a:lnTo>
                <a:cubicBezTo>
                  <a:pt x="1996486" y="524745"/>
                  <a:pt x="2044403" y="572662"/>
                  <a:pt x="2044403" y="631771"/>
                </a:cubicBezTo>
                <a:lnTo>
                  <a:pt x="2044403" y="2898384"/>
                </a:lnTo>
                <a:cubicBezTo>
                  <a:pt x="2044403" y="2957493"/>
                  <a:pt x="1996486" y="3005410"/>
                  <a:pt x="1937377" y="3005410"/>
                </a:cubicBezTo>
                <a:lnTo>
                  <a:pt x="335892" y="3005410"/>
                </a:lnTo>
                <a:cubicBezTo>
                  <a:pt x="276783" y="3005410"/>
                  <a:pt x="228866" y="2957493"/>
                  <a:pt x="228866" y="2898384"/>
                </a:cubicBezTo>
                <a:lnTo>
                  <a:pt x="228866" y="631771"/>
                </a:lnTo>
                <a:cubicBezTo>
                  <a:pt x="228866" y="572662"/>
                  <a:pt x="276783" y="524745"/>
                  <a:pt x="335892" y="524745"/>
                </a:cubicBezTo>
                <a:close/>
                <a:moveTo>
                  <a:pt x="245659" y="437009"/>
                </a:moveTo>
                <a:cubicBezTo>
                  <a:pt x="179890" y="437009"/>
                  <a:pt x="126573" y="490326"/>
                  <a:pt x="126573" y="556095"/>
                </a:cubicBezTo>
                <a:lnTo>
                  <a:pt x="126573" y="2974061"/>
                </a:lnTo>
                <a:cubicBezTo>
                  <a:pt x="126573" y="3039830"/>
                  <a:pt x="179890" y="3093147"/>
                  <a:pt x="245659" y="3093147"/>
                </a:cubicBezTo>
                <a:lnTo>
                  <a:pt x="2027611" y="3093147"/>
                </a:lnTo>
                <a:cubicBezTo>
                  <a:pt x="2093380" y="3093147"/>
                  <a:pt x="2146697" y="3039830"/>
                  <a:pt x="2146697" y="2974061"/>
                </a:cubicBezTo>
                <a:lnTo>
                  <a:pt x="2146697" y="556095"/>
                </a:lnTo>
                <a:cubicBezTo>
                  <a:pt x="2146697" y="490326"/>
                  <a:pt x="2093380" y="437009"/>
                  <a:pt x="2027611" y="437009"/>
                </a:cubicBezTo>
                <a:close/>
                <a:moveTo>
                  <a:pt x="974181" y="0"/>
                </a:moveTo>
                <a:lnTo>
                  <a:pt x="1299087" y="0"/>
                </a:lnTo>
                <a:cubicBezTo>
                  <a:pt x="1327680" y="0"/>
                  <a:pt x="1350860" y="23180"/>
                  <a:pt x="1350860" y="51773"/>
                </a:cubicBezTo>
                <a:lnTo>
                  <a:pt x="1350860" y="155306"/>
                </a:lnTo>
                <a:lnTo>
                  <a:pt x="1381614" y="155306"/>
                </a:lnTo>
                <a:cubicBezTo>
                  <a:pt x="1410207" y="155306"/>
                  <a:pt x="1433387" y="178486"/>
                  <a:pt x="1433387" y="207079"/>
                </a:cubicBezTo>
                <a:lnTo>
                  <a:pt x="1433387" y="298015"/>
                </a:lnTo>
                <a:lnTo>
                  <a:pt x="2081269" y="298015"/>
                </a:lnTo>
                <a:cubicBezTo>
                  <a:pt x="2187308" y="298015"/>
                  <a:pt x="2273269" y="383976"/>
                  <a:pt x="2273269" y="490015"/>
                </a:cubicBezTo>
                <a:lnTo>
                  <a:pt x="2273269" y="3040141"/>
                </a:lnTo>
                <a:cubicBezTo>
                  <a:pt x="2273269" y="3146180"/>
                  <a:pt x="2187308" y="3232141"/>
                  <a:pt x="2081269" y="3232141"/>
                </a:cubicBezTo>
                <a:lnTo>
                  <a:pt x="192000" y="3232141"/>
                </a:lnTo>
                <a:cubicBezTo>
                  <a:pt x="85961" y="3232141"/>
                  <a:pt x="0" y="3146180"/>
                  <a:pt x="0" y="3040141"/>
                </a:cubicBezTo>
                <a:lnTo>
                  <a:pt x="0" y="490015"/>
                </a:lnTo>
                <a:cubicBezTo>
                  <a:pt x="0" y="383976"/>
                  <a:pt x="85961" y="298015"/>
                  <a:pt x="192000" y="298015"/>
                </a:cubicBezTo>
                <a:lnTo>
                  <a:pt x="839881" y="298015"/>
                </a:lnTo>
                <a:lnTo>
                  <a:pt x="839881" y="207079"/>
                </a:lnTo>
                <a:cubicBezTo>
                  <a:pt x="839881" y="178486"/>
                  <a:pt x="863061" y="155306"/>
                  <a:pt x="891654" y="155306"/>
                </a:cubicBezTo>
                <a:lnTo>
                  <a:pt x="922408" y="155306"/>
                </a:lnTo>
                <a:lnTo>
                  <a:pt x="922408" y="51773"/>
                </a:lnTo>
                <a:cubicBezTo>
                  <a:pt x="922408" y="23180"/>
                  <a:pt x="945588" y="0"/>
                  <a:pt x="97418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78" name="Oval 47">
            <a:extLst>
              <a:ext uri="{FF2B5EF4-FFF2-40B4-BE49-F238E27FC236}">
                <a16:creationId xmlns:a16="http://schemas.microsoft.com/office/drawing/2014/main" id="{2A7B72D2-455E-4647-BA7D-2D9A0D0187FB}"/>
              </a:ext>
            </a:extLst>
          </p:cNvPr>
          <p:cNvSpPr>
            <a:spLocks noChangeAspect="1"/>
          </p:cNvSpPr>
          <p:nvPr/>
        </p:nvSpPr>
        <p:spPr>
          <a:xfrm>
            <a:off x="11057974" y="2429101"/>
            <a:ext cx="529812" cy="529812"/>
          </a:xfrm>
          <a:custGeom>
            <a:avLst/>
            <a:gdLst/>
            <a:ahLst/>
            <a:cxnLst/>
            <a:rect l="l" t="t" r="r" b="b"/>
            <a:pathLst>
              <a:path w="3240000" h="3240000">
                <a:moveTo>
                  <a:pt x="1303187" y="480874"/>
                </a:moveTo>
                <a:lnTo>
                  <a:pt x="1303187" y="1303187"/>
                </a:lnTo>
                <a:lnTo>
                  <a:pt x="480874" y="1303187"/>
                </a:lnTo>
                <a:lnTo>
                  <a:pt x="480874" y="1936813"/>
                </a:lnTo>
                <a:lnTo>
                  <a:pt x="1303187" y="1936813"/>
                </a:lnTo>
                <a:lnTo>
                  <a:pt x="1303187" y="2759126"/>
                </a:lnTo>
                <a:lnTo>
                  <a:pt x="1936813" y="2759126"/>
                </a:lnTo>
                <a:lnTo>
                  <a:pt x="1936813" y="1936813"/>
                </a:lnTo>
                <a:lnTo>
                  <a:pt x="2759126" y="1936813"/>
                </a:lnTo>
                <a:lnTo>
                  <a:pt x="2759126" y="1303187"/>
                </a:lnTo>
                <a:lnTo>
                  <a:pt x="1936813" y="1303187"/>
                </a:lnTo>
                <a:lnTo>
                  <a:pt x="1936813" y="480874"/>
                </a:ln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79" name="Oval 50">
            <a:extLst>
              <a:ext uri="{FF2B5EF4-FFF2-40B4-BE49-F238E27FC236}">
                <a16:creationId xmlns:a16="http://schemas.microsoft.com/office/drawing/2014/main" id="{91CDD124-ED61-4ED3-81C2-B526853B9B84}"/>
              </a:ext>
            </a:extLst>
          </p:cNvPr>
          <p:cNvSpPr>
            <a:spLocks noChangeAspect="1"/>
          </p:cNvSpPr>
          <p:nvPr/>
        </p:nvSpPr>
        <p:spPr>
          <a:xfrm>
            <a:off x="5308362" y="3571006"/>
            <a:ext cx="469094" cy="529812"/>
          </a:xfrm>
          <a:custGeom>
            <a:avLst/>
            <a:gdLst/>
            <a:ahLst/>
            <a:cxnLst/>
            <a:rect l="l" t="t" r="r" b="b"/>
            <a:pathLst>
              <a:path w="2868687" h="3240000">
                <a:moveTo>
                  <a:pt x="1433799" y="2290728"/>
                </a:moveTo>
                <a:cubicBezTo>
                  <a:pt x="1317650" y="2346839"/>
                  <a:pt x="1203301" y="2394700"/>
                  <a:pt x="1093028" y="2434329"/>
                </a:cubicBezTo>
                <a:cubicBezTo>
                  <a:pt x="1167481" y="2812207"/>
                  <a:pt x="1292592" y="3060000"/>
                  <a:pt x="1434343" y="3060000"/>
                </a:cubicBezTo>
                <a:cubicBezTo>
                  <a:pt x="1576138" y="3060000"/>
                  <a:pt x="1701284" y="2812053"/>
                  <a:pt x="1774025" y="2433735"/>
                </a:cubicBezTo>
                <a:cubicBezTo>
                  <a:pt x="1663854" y="2394452"/>
                  <a:pt x="1549823" y="2346469"/>
                  <a:pt x="1433799" y="2290728"/>
                </a:cubicBezTo>
                <a:close/>
                <a:moveTo>
                  <a:pt x="1824954" y="2078037"/>
                </a:moveTo>
                <a:cubicBezTo>
                  <a:pt x="1794480" y="2097450"/>
                  <a:pt x="1763147" y="2116057"/>
                  <a:pt x="1731343" y="2134419"/>
                </a:cubicBezTo>
                <a:lnTo>
                  <a:pt x="1635415" y="2187161"/>
                </a:lnTo>
                <a:cubicBezTo>
                  <a:pt x="1691788" y="2215044"/>
                  <a:pt x="1747931" y="2239109"/>
                  <a:pt x="1803378" y="2259350"/>
                </a:cubicBezTo>
                <a:cubicBezTo>
                  <a:pt x="1812120" y="2201101"/>
                  <a:pt x="1819148" y="2140526"/>
                  <a:pt x="1824954" y="2078037"/>
                </a:cubicBezTo>
                <a:close/>
                <a:moveTo>
                  <a:pt x="1042306" y="2077178"/>
                </a:moveTo>
                <a:cubicBezTo>
                  <a:pt x="1047949" y="2140175"/>
                  <a:pt x="1055328" y="2201182"/>
                  <a:pt x="1063873" y="2259905"/>
                </a:cubicBezTo>
                <a:cubicBezTo>
                  <a:pt x="1119365" y="2238275"/>
                  <a:pt x="1176217" y="2214355"/>
                  <a:pt x="1233887" y="2187801"/>
                </a:cubicBezTo>
                <a:cubicBezTo>
                  <a:pt x="1201538" y="2170955"/>
                  <a:pt x="1169452" y="2152957"/>
                  <a:pt x="1137343" y="2134419"/>
                </a:cubicBezTo>
                <a:close/>
                <a:moveTo>
                  <a:pt x="559768" y="1732679"/>
                </a:moveTo>
                <a:cubicBezTo>
                  <a:pt x="268524" y="1984850"/>
                  <a:pt x="116369" y="2217202"/>
                  <a:pt x="187266" y="2340000"/>
                </a:cubicBezTo>
                <a:cubicBezTo>
                  <a:pt x="258144" y="2462764"/>
                  <a:pt x="535307" y="2447213"/>
                  <a:pt x="899736" y="2322555"/>
                </a:cubicBezTo>
                <a:cubicBezTo>
                  <a:pt x="878937" y="2207297"/>
                  <a:pt x="863223" y="2084405"/>
                  <a:pt x="853746" y="1955834"/>
                </a:cubicBezTo>
                <a:cubicBezTo>
                  <a:pt x="747454" y="1883220"/>
                  <a:pt x="648878" y="1808453"/>
                  <a:pt x="559768" y="1732679"/>
                </a:cubicBezTo>
                <a:close/>
                <a:moveTo>
                  <a:pt x="2309048" y="1730507"/>
                </a:moveTo>
                <a:cubicBezTo>
                  <a:pt x="2220666" y="1807660"/>
                  <a:pt x="2121792" y="1882664"/>
                  <a:pt x="2015235" y="1955625"/>
                </a:cubicBezTo>
                <a:cubicBezTo>
                  <a:pt x="2005364" y="2084180"/>
                  <a:pt x="1989894" y="2207119"/>
                  <a:pt x="1967330" y="2322070"/>
                </a:cubicBezTo>
                <a:lnTo>
                  <a:pt x="2081685" y="2358048"/>
                </a:lnTo>
                <a:cubicBezTo>
                  <a:pt x="2116015" y="2320492"/>
                  <a:pt x="2165526" y="2297468"/>
                  <a:pt x="2220415" y="2297468"/>
                </a:cubicBezTo>
                <a:cubicBezTo>
                  <a:pt x="2302230" y="2297468"/>
                  <a:pt x="2372097" y="2348622"/>
                  <a:pt x="2399287" y="2420880"/>
                </a:cubicBezTo>
                <a:cubicBezTo>
                  <a:pt x="2542053" y="2432945"/>
                  <a:pt x="2642630" y="2407186"/>
                  <a:pt x="2681420" y="2340000"/>
                </a:cubicBezTo>
                <a:cubicBezTo>
                  <a:pt x="2752393" y="2217071"/>
                  <a:pt x="2599836" y="1984353"/>
                  <a:pt x="2309048" y="1730507"/>
                </a:cubicBezTo>
                <a:close/>
                <a:moveTo>
                  <a:pt x="2026056" y="1510554"/>
                </a:moveTo>
                <a:cubicBezTo>
                  <a:pt x="2027893" y="1546708"/>
                  <a:pt x="2028343" y="1583211"/>
                  <a:pt x="2028343" y="1620000"/>
                </a:cubicBezTo>
                <a:lnTo>
                  <a:pt x="2024251" y="1730716"/>
                </a:lnTo>
                <a:lnTo>
                  <a:pt x="2173722" y="1619092"/>
                </a:lnTo>
                <a:cubicBezTo>
                  <a:pt x="2127526" y="1582190"/>
                  <a:pt x="2078507" y="1545517"/>
                  <a:pt x="2026056" y="1510554"/>
                </a:cubicBezTo>
                <a:close/>
                <a:moveTo>
                  <a:pt x="844436" y="1509285"/>
                </a:moveTo>
                <a:lnTo>
                  <a:pt x="694964" y="1620908"/>
                </a:lnTo>
                <a:cubicBezTo>
                  <a:pt x="741160" y="1657811"/>
                  <a:pt x="790179" y="1694484"/>
                  <a:pt x="842630" y="1729447"/>
                </a:cubicBezTo>
                <a:cubicBezTo>
                  <a:pt x="840793" y="1693293"/>
                  <a:pt x="840343" y="1656790"/>
                  <a:pt x="840343" y="1620000"/>
                </a:cubicBezTo>
                <a:close/>
                <a:moveTo>
                  <a:pt x="1434343" y="1361184"/>
                </a:moveTo>
                <a:cubicBezTo>
                  <a:pt x="1573534" y="1361184"/>
                  <a:pt x="1686371" y="1474021"/>
                  <a:pt x="1686371" y="1613212"/>
                </a:cubicBezTo>
                <a:cubicBezTo>
                  <a:pt x="1686371" y="1752403"/>
                  <a:pt x="1573534" y="1865240"/>
                  <a:pt x="1434343" y="1865240"/>
                </a:cubicBezTo>
                <a:cubicBezTo>
                  <a:pt x="1295152" y="1865240"/>
                  <a:pt x="1182315" y="1752403"/>
                  <a:pt x="1182315" y="1613212"/>
                </a:cubicBezTo>
                <a:cubicBezTo>
                  <a:pt x="1182315" y="1474021"/>
                  <a:pt x="1295152" y="1361184"/>
                  <a:pt x="1434343" y="1361184"/>
                </a:cubicBezTo>
                <a:close/>
                <a:moveTo>
                  <a:pt x="1433770" y="1149513"/>
                </a:moveTo>
                <a:cubicBezTo>
                  <a:pt x="1365445" y="1183896"/>
                  <a:pt x="1296585" y="1221489"/>
                  <a:pt x="1227343" y="1261466"/>
                </a:cubicBezTo>
                <a:lnTo>
                  <a:pt x="1027157" y="1384911"/>
                </a:lnTo>
                <a:cubicBezTo>
                  <a:pt x="1022222" y="1461370"/>
                  <a:pt x="1020343" y="1539922"/>
                  <a:pt x="1020343" y="1620000"/>
                </a:cubicBezTo>
                <a:lnTo>
                  <a:pt x="1028287" y="1855786"/>
                </a:lnTo>
                <a:cubicBezTo>
                  <a:pt x="1091680" y="1898065"/>
                  <a:pt x="1158394" y="1938727"/>
                  <a:pt x="1227343" y="1978535"/>
                </a:cubicBezTo>
                <a:lnTo>
                  <a:pt x="1434916" y="2090488"/>
                </a:lnTo>
                <a:cubicBezTo>
                  <a:pt x="1503241" y="2056105"/>
                  <a:pt x="1572101" y="2018511"/>
                  <a:pt x="1641343" y="1978535"/>
                </a:cubicBezTo>
                <a:lnTo>
                  <a:pt x="1841530" y="1855090"/>
                </a:lnTo>
                <a:cubicBezTo>
                  <a:pt x="1846464" y="1778631"/>
                  <a:pt x="1848343" y="1700079"/>
                  <a:pt x="1848343" y="1620000"/>
                </a:cubicBezTo>
                <a:lnTo>
                  <a:pt x="1840399" y="1384214"/>
                </a:lnTo>
                <a:cubicBezTo>
                  <a:pt x="1777006" y="1341936"/>
                  <a:pt x="1710293" y="1301274"/>
                  <a:pt x="1641343" y="1261466"/>
                </a:cubicBezTo>
                <a:close/>
                <a:moveTo>
                  <a:pt x="1065308" y="980650"/>
                </a:moveTo>
                <a:cubicBezTo>
                  <a:pt x="1056566" y="1038899"/>
                  <a:pt x="1049538" y="1099475"/>
                  <a:pt x="1043732" y="1161964"/>
                </a:cubicBezTo>
                <a:cubicBezTo>
                  <a:pt x="1074206" y="1142551"/>
                  <a:pt x="1105539" y="1123943"/>
                  <a:pt x="1137343" y="1105581"/>
                </a:cubicBezTo>
                <a:lnTo>
                  <a:pt x="1233271" y="1052839"/>
                </a:lnTo>
                <a:cubicBezTo>
                  <a:pt x="1176898" y="1024957"/>
                  <a:pt x="1120756" y="1000892"/>
                  <a:pt x="1065308" y="980650"/>
                </a:cubicBezTo>
                <a:close/>
                <a:moveTo>
                  <a:pt x="1804814" y="980095"/>
                </a:moveTo>
                <a:cubicBezTo>
                  <a:pt x="1749321" y="1001726"/>
                  <a:pt x="1692469" y="1025646"/>
                  <a:pt x="1634800" y="1052200"/>
                </a:cubicBezTo>
                <a:cubicBezTo>
                  <a:pt x="1667149" y="1069046"/>
                  <a:pt x="1699234" y="1087043"/>
                  <a:pt x="1731343" y="1105581"/>
                </a:cubicBezTo>
                <a:lnTo>
                  <a:pt x="1826380" y="1162822"/>
                </a:lnTo>
                <a:cubicBezTo>
                  <a:pt x="1820738" y="1099825"/>
                  <a:pt x="1813359" y="1038819"/>
                  <a:pt x="1804814" y="980095"/>
                </a:cubicBezTo>
                <a:close/>
                <a:moveTo>
                  <a:pt x="2432236" y="816002"/>
                </a:moveTo>
                <a:cubicBezTo>
                  <a:pt x="2308930" y="820546"/>
                  <a:pt x="2149627" y="855445"/>
                  <a:pt x="1968950" y="917446"/>
                </a:cubicBezTo>
                <a:cubicBezTo>
                  <a:pt x="1989749" y="1032703"/>
                  <a:pt x="2005463" y="1155596"/>
                  <a:pt x="2014941" y="1284167"/>
                </a:cubicBezTo>
                <a:cubicBezTo>
                  <a:pt x="2121232" y="1356780"/>
                  <a:pt x="2219808" y="1431548"/>
                  <a:pt x="2308918" y="1507322"/>
                </a:cubicBezTo>
                <a:cubicBezTo>
                  <a:pt x="2600162" y="1255150"/>
                  <a:pt x="2752317" y="1022798"/>
                  <a:pt x="2681420" y="900000"/>
                </a:cubicBezTo>
                <a:cubicBezTo>
                  <a:pt x="2645694" y="838121"/>
                  <a:pt x="2557557" y="811383"/>
                  <a:pt x="2432236" y="816002"/>
                </a:cubicBezTo>
                <a:close/>
                <a:moveTo>
                  <a:pt x="436450" y="816001"/>
                </a:moveTo>
                <a:cubicBezTo>
                  <a:pt x="311129" y="811383"/>
                  <a:pt x="222992" y="838121"/>
                  <a:pt x="187266" y="900000"/>
                </a:cubicBezTo>
                <a:cubicBezTo>
                  <a:pt x="158404" y="949991"/>
                  <a:pt x="166508" y="1018139"/>
                  <a:pt x="206887" y="1097970"/>
                </a:cubicBezTo>
                <a:cubicBezTo>
                  <a:pt x="213842" y="1096217"/>
                  <a:pt x="221021" y="1095812"/>
                  <a:pt x="228294" y="1095812"/>
                </a:cubicBezTo>
                <a:cubicBezTo>
                  <a:pt x="334372" y="1095812"/>
                  <a:pt x="420366" y="1181806"/>
                  <a:pt x="420366" y="1287884"/>
                </a:cubicBezTo>
                <a:cubicBezTo>
                  <a:pt x="420366" y="1314219"/>
                  <a:pt x="415066" y="1339317"/>
                  <a:pt x="405427" y="1362148"/>
                </a:cubicBezTo>
                <a:cubicBezTo>
                  <a:pt x="450585" y="1410442"/>
                  <a:pt x="502437" y="1459559"/>
                  <a:pt x="559639" y="1509493"/>
                </a:cubicBezTo>
                <a:cubicBezTo>
                  <a:pt x="648020" y="1432341"/>
                  <a:pt x="746894" y="1357336"/>
                  <a:pt x="853451" y="1284376"/>
                </a:cubicBezTo>
                <a:cubicBezTo>
                  <a:pt x="863322" y="1155820"/>
                  <a:pt x="878792" y="1032881"/>
                  <a:pt x="901357" y="917930"/>
                </a:cubicBezTo>
                <a:cubicBezTo>
                  <a:pt x="719999" y="855651"/>
                  <a:pt x="560119" y="820559"/>
                  <a:pt x="436450" y="816001"/>
                </a:cubicBezTo>
                <a:close/>
                <a:moveTo>
                  <a:pt x="1434343" y="180000"/>
                </a:moveTo>
                <a:cubicBezTo>
                  <a:pt x="1292548" y="180000"/>
                  <a:pt x="1167402" y="427948"/>
                  <a:pt x="1094661" y="806265"/>
                </a:cubicBezTo>
                <a:cubicBezTo>
                  <a:pt x="1204832" y="845548"/>
                  <a:pt x="1318864" y="893532"/>
                  <a:pt x="1434887" y="949272"/>
                </a:cubicBezTo>
                <a:cubicBezTo>
                  <a:pt x="1551037" y="893162"/>
                  <a:pt x="1665385" y="845301"/>
                  <a:pt x="1775658" y="805671"/>
                </a:cubicBezTo>
                <a:cubicBezTo>
                  <a:pt x="1751860" y="684885"/>
                  <a:pt x="1722886" y="577390"/>
                  <a:pt x="1688823" y="487405"/>
                </a:cubicBezTo>
                <a:cubicBezTo>
                  <a:pt x="1688009" y="487647"/>
                  <a:pt x="1687191" y="487652"/>
                  <a:pt x="1686371" y="487652"/>
                </a:cubicBezTo>
                <a:cubicBezTo>
                  <a:pt x="1580293" y="487652"/>
                  <a:pt x="1494299" y="401658"/>
                  <a:pt x="1494299" y="295580"/>
                </a:cubicBezTo>
                <a:cubicBezTo>
                  <a:pt x="1494299" y="264819"/>
                  <a:pt x="1501530" y="235747"/>
                  <a:pt x="1516122" y="210837"/>
                </a:cubicBezTo>
                <a:cubicBezTo>
                  <a:pt x="1490583" y="189985"/>
                  <a:pt x="1462798" y="180000"/>
                  <a:pt x="1434343" y="180000"/>
                </a:cubicBezTo>
                <a:close/>
                <a:moveTo>
                  <a:pt x="1434343" y="0"/>
                </a:moveTo>
                <a:cubicBezTo>
                  <a:pt x="1509303" y="0"/>
                  <a:pt x="1581019" y="37868"/>
                  <a:pt x="1646062" y="107907"/>
                </a:cubicBezTo>
                <a:cubicBezTo>
                  <a:pt x="1659037" y="104972"/>
                  <a:pt x="1672533" y="103508"/>
                  <a:pt x="1686371" y="103508"/>
                </a:cubicBezTo>
                <a:cubicBezTo>
                  <a:pt x="1792449" y="103508"/>
                  <a:pt x="1878443" y="189502"/>
                  <a:pt x="1878443" y="295580"/>
                </a:cubicBezTo>
                <a:cubicBezTo>
                  <a:pt x="1878443" y="342831"/>
                  <a:pt x="1861381" y="386097"/>
                  <a:pt x="1831228" y="417985"/>
                </a:cubicBezTo>
                <a:cubicBezTo>
                  <a:pt x="1871860" y="515668"/>
                  <a:pt x="1906636" y="628220"/>
                  <a:pt x="1935357" y="752219"/>
                </a:cubicBezTo>
                <a:cubicBezTo>
                  <a:pt x="2379384" y="616814"/>
                  <a:pt x="2731816" y="627289"/>
                  <a:pt x="2837304" y="810000"/>
                </a:cubicBezTo>
                <a:cubicBezTo>
                  <a:pt x="2942793" y="992711"/>
                  <a:pt x="2775650" y="1303161"/>
                  <a:pt x="2436521" y="1620139"/>
                </a:cubicBezTo>
                <a:cubicBezTo>
                  <a:pt x="2775698" y="1936928"/>
                  <a:pt x="2942777" y="2247316"/>
                  <a:pt x="2837304" y="2430000"/>
                </a:cubicBezTo>
                <a:cubicBezTo>
                  <a:pt x="2771439" y="2544083"/>
                  <a:pt x="2609300" y="2591017"/>
                  <a:pt x="2388706" y="2577188"/>
                </a:cubicBezTo>
                <a:cubicBezTo>
                  <a:pt x="2358753" y="2639691"/>
                  <a:pt x="2294480" y="2681612"/>
                  <a:pt x="2220415" y="2681612"/>
                </a:cubicBezTo>
                <a:cubicBezTo>
                  <a:pt x="2122541" y="2681612"/>
                  <a:pt x="2041764" y="2608405"/>
                  <a:pt x="2030773" y="2513644"/>
                </a:cubicBezTo>
                <a:cubicBezTo>
                  <a:pt x="1999304" y="2506661"/>
                  <a:pt x="1967635" y="2497623"/>
                  <a:pt x="1935485" y="2487821"/>
                </a:cubicBezTo>
                <a:cubicBezTo>
                  <a:pt x="1830610" y="2940018"/>
                  <a:pt x="1645322" y="3240000"/>
                  <a:pt x="1434343" y="3240000"/>
                </a:cubicBezTo>
                <a:cubicBezTo>
                  <a:pt x="1223366" y="3240000"/>
                  <a:pt x="1038079" y="2940023"/>
                  <a:pt x="933330" y="2487781"/>
                </a:cubicBezTo>
                <a:cubicBezTo>
                  <a:pt x="489302" y="2623186"/>
                  <a:pt x="136870" y="2612712"/>
                  <a:pt x="31382" y="2430000"/>
                </a:cubicBezTo>
                <a:cubicBezTo>
                  <a:pt x="-74106" y="2247290"/>
                  <a:pt x="93037" y="1936840"/>
                  <a:pt x="432165" y="1619862"/>
                </a:cubicBezTo>
                <a:cubicBezTo>
                  <a:pt x="378689" y="1569916"/>
                  <a:pt x="329491" y="1520128"/>
                  <a:pt x="285801" y="1470219"/>
                </a:cubicBezTo>
                <a:cubicBezTo>
                  <a:pt x="267844" y="1476857"/>
                  <a:pt x="248431" y="1479956"/>
                  <a:pt x="228294" y="1479956"/>
                </a:cubicBezTo>
                <a:cubicBezTo>
                  <a:pt x="122216" y="1479956"/>
                  <a:pt x="36222" y="1393962"/>
                  <a:pt x="36222" y="1287884"/>
                </a:cubicBezTo>
                <a:cubicBezTo>
                  <a:pt x="36222" y="1246866"/>
                  <a:pt x="49080" y="1208850"/>
                  <a:pt x="73868" y="1179672"/>
                </a:cubicBezTo>
                <a:cubicBezTo>
                  <a:pt x="-4733" y="1033688"/>
                  <a:pt x="-23287" y="904690"/>
                  <a:pt x="31382" y="810000"/>
                </a:cubicBezTo>
                <a:cubicBezTo>
                  <a:pt x="136860" y="627306"/>
                  <a:pt x="489234" y="616816"/>
                  <a:pt x="933201" y="752179"/>
                </a:cubicBezTo>
                <a:cubicBezTo>
                  <a:pt x="1038076" y="299982"/>
                  <a:pt x="1223365" y="0"/>
                  <a:pt x="1434343"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0" name="Heart 17">
            <a:extLst>
              <a:ext uri="{FF2B5EF4-FFF2-40B4-BE49-F238E27FC236}">
                <a16:creationId xmlns:a16="http://schemas.microsoft.com/office/drawing/2014/main" id="{FD25AA3C-FD36-4FC1-9406-60F9CCE3DC0D}"/>
              </a:ext>
            </a:extLst>
          </p:cNvPr>
          <p:cNvSpPr/>
          <p:nvPr/>
        </p:nvSpPr>
        <p:spPr>
          <a:xfrm>
            <a:off x="7846544" y="3588496"/>
            <a:ext cx="501299" cy="491506"/>
          </a:xfrm>
          <a:custGeom>
            <a:avLst/>
            <a:gdLst/>
            <a:ahLst/>
            <a:cxnLst/>
            <a:rect l="l" t="t" r="r" b="b"/>
            <a:pathLst>
              <a:path w="3263621" h="3199863">
                <a:moveTo>
                  <a:pt x="1896188" y="786599"/>
                </a:moveTo>
                <a:cubicBezTo>
                  <a:pt x="1878938" y="786251"/>
                  <a:pt x="1861335" y="789280"/>
                  <a:pt x="1844305" y="796082"/>
                </a:cubicBezTo>
                <a:cubicBezTo>
                  <a:pt x="1792333" y="816839"/>
                  <a:pt x="1760707" y="866742"/>
                  <a:pt x="1761231" y="919486"/>
                </a:cubicBezTo>
                <a:lnTo>
                  <a:pt x="1573886" y="1618665"/>
                </a:lnTo>
                <a:lnTo>
                  <a:pt x="1438574" y="1113672"/>
                </a:lnTo>
                <a:cubicBezTo>
                  <a:pt x="1424335" y="1060531"/>
                  <a:pt x="1379808" y="1023594"/>
                  <a:pt x="1328543" y="1016456"/>
                </a:cubicBezTo>
                <a:cubicBezTo>
                  <a:pt x="1320071" y="1015276"/>
                  <a:pt x="1311415" y="1014911"/>
                  <a:pt x="1302836" y="1018067"/>
                </a:cubicBezTo>
                <a:lnTo>
                  <a:pt x="1300556" y="1017667"/>
                </a:lnTo>
                <a:cubicBezTo>
                  <a:pt x="1298914" y="1017711"/>
                  <a:pt x="1297275" y="1017786"/>
                  <a:pt x="1295680" y="1018515"/>
                </a:cubicBezTo>
                <a:lnTo>
                  <a:pt x="1275904" y="1019755"/>
                </a:lnTo>
                <a:cubicBezTo>
                  <a:pt x="1273459" y="1020410"/>
                  <a:pt x="1271049" y="1021129"/>
                  <a:pt x="1269080" y="1023145"/>
                </a:cubicBezTo>
                <a:cubicBezTo>
                  <a:pt x="1229892" y="1033156"/>
                  <a:pt x="1196286" y="1061513"/>
                  <a:pt x="1180414" y="1102068"/>
                </a:cubicBezTo>
                <a:lnTo>
                  <a:pt x="902406" y="1812437"/>
                </a:lnTo>
                <a:lnTo>
                  <a:pt x="612897" y="1812437"/>
                </a:lnTo>
                <a:cubicBezTo>
                  <a:pt x="539543" y="1812437"/>
                  <a:pt x="480078" y="1871902"/>
                  <a:pt x="480078" y="1945256"/>
                </a:cubicBezTo>
                <a:cubicBezTo>
                  <a:pt x="480078" y="2018610"/>
                  <a:pt x="539543" y="2078075"/>
                  <a:pt x="612897" y="2078075"/>
                </a:cubicBezTo>
                <a:lnTo>
                  <a:pt x="966673" y="2078075"/>
                </a:lnTo>
                <a:cubicBezTo>
                  <a:pt x="1008666" y="2088839"/>
                  <a:pt x="1051924" y="2075535"/>
                  <a:pt x="1081835" y="2045978"/>
                </a:cubicBezTo>
                <a:cubicBezTo>
                  <a:pt x="1105846" y="2028294"/>
                  <a:pt x="1122213" y="2001701"/>
                  <a:pt x="1125659" y="1970866"/>
                </a:cubicBezTo>
                <a:lnTo>
                  <a:pt x="1284498" y="1565001"/>
                </a:lnTo>
                <a:lnTo>
                  <a:pt x="1443089" y="2156868"/>
                </a:lnTo>
                <a:cubicBezTo>
                  <a:pt x="1455914" y="2204733"/>
                  <a:pt x="1493311" y="2239452"/>
                  <a:pt x="1538593" y="2249086"/>
                </a:cubicBezTo>
                <a:lnTo>
                  <a:pt x="1542015" y="2250785"/>
                </a:lnTo>
                <a:cubicBezTo>
                  <a:pt x="1542604" y="2250943"/>
                  <a:pt x="1543193" y="2251097"/>
                  <a:pt x="1543870" y="2250902"/>
                </a:cubicBezTo>
                <a:cubicBezTo>
                  <a:pt x="1553422" y="2254514"/>
                  <a:pt x="1563610" y="2255524"/>
                  <a:pt x="1573886" y="2252783"/>
                </a:cubicBezTo>
                <a:cubicBezTo>
                  <a:pt x="1584162" y="2255524"/>
                  <a:pt x="1594351" y="2254515"/>
                  <a:pt x="1603903" y="2250901"/>
                </a:cubicBezTo>
                <a:lnTo>
                  <a:pt x="1605758" y="2250785"/>
                </a:lnTo>
                <a:cubicBezTo>
                  <a:pt x="1606974" y="2250459"/>
                  <a:pt x="1608181" y="2250118"/>
                  <a:pt x="1609178" y="2249086"/>
                </a:cubicBezTo>
                <a:cubicBezTo>
                  <a:pt x="1654461" y="2239453"/>
                  <a:pt x="1691859" y="2204734"/>
                  <a:pt x="1704684" y="2156868"/>
                </a:cubicBezTo>
                <a:lnTo>
                  <a:pt x="1921541" y="1347547"/>
                </a:lnTo>
                <a:lnTo>
                  <a:pt x="2181705" y="1998928"/>
                </a:lnTo>
                <a:cubicBezTo>
                  <a:pt x="2205326" y="2058070"/>
                  <a:pt x="2266689" y="2090865"/>
                  <a:pt x="2326593" y="2078075"/>
                </a:cubicBezTo>
                <a:lnTo>
                  <a:pt x="2671200" y="2078075"/>
                </a:lnTo>
                <a:cubicBezTo>
                  <a:pt x="2744554" y="2078075"/>
                  <a:pt x="2804019" y="2018610"/>
                  <a:pt x="2804019" y="1945256"/>
                </a:cubicBezTo>
                <a:cubicBezTo>
                  <a:pt x="2804019" y="1871902"/>
                  <a:pt x="2744554" y="1812437"/>
                  <a:pt x="2671200" y="1812437"/>
                </a:cubicBezTo>
                <a:lnTo>
                  <a:pt x="2393261" y="1812437"/>
                </a:lnTo>
                <a:lnTo>
                  <a:pt x="2016914" y="870162"/>
                </a:lnTo>
                <a:cubicBezTo>
                  <a:pt x="1996508" y="819071"/>
                  <a:pt x="1947937" y="787642"/>
                  <a:pt x="1896188" y="786599"/>
                </a:cubicBezTo>
                <a:close/>
                <a:moveTo>
                  <a:pt x="773454" y="106"/>
                </a:moveTo>
                <a:cubicBezTo>
                  <a:pt x="1097282" y="5742"/>
                  <a:pt x="1441967" y="238301"/>
                  <a:pt x="1631811" y="769863"/>
                </a:cubicBezTo>
                <a:cubicBezTo>
                  <a:pt x="2306811" y="-1120137"/>
                  <a:pt x="4939311" y="769863"/>
                  <a:pt x="1631811" y="3199863"/>
                </a:cubicBezTo>
                <a:cubicBezTo>
                  <a:pt x="-745455" y="1453301"/>
                  <a:pt x="-54107" y="-14297"/>
                  <a:pt x="773454" y="106"/>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1" name="Rounded Rectangle 25">
            <a:extLst>
              <a:ext uri="{FF2B5EF4-FFF2-40B4-BE49-F238E27FC236}">
                <a16:creationId xmlns:a16="http://schemas.microsoft.com/office/drawing/2014/main" id="{A53FDB1A-403D-4EBD-8EB6-3E1911FAEEC5}"/>
              </a:ext>
            </a:extLst>
          </p:cNvPr>
          <p:cNvSpPr/>
          <p:nvPr/>
        </p:nvSpPr>
        <p:spPr>
          <a:xfrm>
            <a:off x="6982048" y="3626197"/>
            <a:ext cx="497670" cy="419433"/>
          </a:xfrm>
          <a:custGeom>
            <a:avLst/>
            <a:gdLst/>
            <a:ahLst/>
            <a:cxnLst/>
            <a:rect l="l" t="t" r="r" b="b"/>
            <a:pathLst>
              <a:path w="3240000" h="2730652">
                <a:moveTo>
                  <a:pt x="1452811" y="1541940"/>
                </a:moveTo>
                <a:lnTo>
                  <a:pt x="1452811" y="1831951"/>
                </a:lnTo>
                <a:lnTo>
                  <a:pt x="1162800" y="1831951"/>
                </a:lnTo>
                <a:lnTo>
                  <a:pt x="1162800" y="2166329"/>
                </a:lnTo>
                <a:lnTo>
                  <a:pt x="1452811" y="2166329"/>
                </a:lnTo>
                <a:lnTo>
                  <a:pt x="1452811" y="2456340"/>
                </a:lnTo>
                <a:lnTo>
                  <a:pt x="1787189" y="2456340"/>
                </a:lnTo>
                <a:lnTo>
                  <a:pt x="1787189" y="2166329"/>
                </a:lnTo>
                <a:lnTo>
                  <a:pt x="2077200" y="2166329"/>
                </a:lnTo>
                <a:lnTo>
                  <a:pt x="2077200" y="1831951"/>
                </a:lnTo>
                <a:lnTo>
                  <a:pt x="1787189" y="1831951"/>
                </a:lnTo>
                <a:lnTo>
                  <a:pt x="1787189" y="1541940"/>
                </a:lnTo>
                <a:close/>
                <a:moveTo>
                  <a:pt x="0" y="1278453"/>
                </a:moveTo>
                <a:lnTo>
                  <a:pt x="3240000" y="1278453"/>
                </a:lnTo>
                <a:lnTo>
                  <a:pt x="3240000" y="2376509"/>
                </a:lnTo>
                <a:cubicBezTo>
                  <a:pt x="3240000" y="2572097"/>
                  <a:pt x="3081445" y="2730652"/>
                  <a:pt x="2885857" y="2730652"/>
                </a:cubicBezTo>
                <a:lnTo>
                  <a:pt x="354143" y="2730652"/>
                </a:lnTo>
                <a:cubicBezTo>
                  <a:pt x="158555" y="2730652"/>
                  <a:pt x="0" y="2572097"/>
                  <a:pt x="0" y="2376509"/>
                </a:cubicBezTo>
                <a:close/>
                <a:moveTo>
                  <a:pt x="1001150" y="200505"/>
                </a:moveTo>
                <a:cubicBezTo>
                  <a:pt x="933045" y="200505"/>
                  <a:pt x="877834" y="255715"/>
                  <a:pt x="877834" y="323821"/>
                </a:cubicBezTo>
                <a:lnTo>
                  <a:pt x="877834" y="605836"/>
                </a:lnTo>
                <a:lnTo>
                  <a:pt x="2362163" y="605836"/>
                </a:lnTo>
                <a:lnTo>
                  <a:pt x="2362163" y="323821"/>
                </a:lnTo>
                <a:cubicBezTo>
                  <a:pt x="2362163" y="255715"/>
                  <a:pt x="2306952" y="200505"/>
                  <a:pt x="2238846" y="200505"/>
                </a:cubicBezTo>
                <a:close/>
                <a:moveTo>
                  <a:pt x="843301" y="0"/>
                </a:moveTo>
                <a:lnTo>
                  <a:pt x="2396696" y="0"/>
                </a:lnTo>
                <a:cubicBezTo>
                  <a:pt x="2488075" y="0"/>
                  <a:pt x="2562152" y="74077"/>
                  <a:pt x="2562152" y="165456"/>
                </a:cubicBezTo>
                <a:lnTo>
                  <a:pt x="2562152" y="605836"/>
                </a:lnTo>
                <a:lnTo>
                  <a:pt x="2885857" y="605836"/>
                </a:lnTo>
                <a:cubicBezTo>
                  <a:pt x="3081445" y="605836"/>
                  <a:pt x="3240000" y="764391"/>
                  <a:pt x="3240000" y="959979"/>
                </a:cubicBezTo>
                <a:lnTo>
                  <a:pt x="3240000" y="1134437"/>
                </a:lnTo>
                <a:lnTo>
                  <a:pt x="0" y="1134437"/>
                </a:lnTo>
                <a:lnTo>
                  <a:pt x="0" y="959979"/>
                </a:lnTo>
                <a:cubicBezTo>
                  <a:pt x="0" y="764391"/>
                  <a:pt x="158555" y="605836"/>
                  <a:pt x="354143" y="605836"/>
                </a:cubicBezTo>
                <a:lnTo>
                  <a:pt x="677845" y="605836"/>
                </a:lnTo>
                <a:lnTo>
                  <a:pt x="677845" y="165456"/>
                </a:lnTo>
                <a:cubicBezTo>
                  <a:pt x="677845" y="74077"/>
                  <a:pt x="751923" y="0"/>
                  <a:pt x="84330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2" name="Chord 32">
            <a:extLst>
              <a:ext uri="{FF2B5EF4-FFF2-40B4-BE49-F238E27FC236}">
                <a16:creationId xmlns:a16="http://schemas.microsoft.com/office/drawing/2014/main" id="{3D1BBD17-EB21-4265-8BCB-65380AD568C6}"/>
              </a:ext>
            </a:extLst>
          </p:cNvPr>
          <p:cNvSpPr/>
          <p:nvPr/>
        </p:nvSpPr>
        <p:spPr>
          <a:xfrm>
            <a:off x="6132058" y="3589260"/>
            <a:ext cx="497670" cy="493305"/>
          </a:xfrm>
          <a:custGeom>
            <a:avLst/>
            <a:gdLst/>
            <a:ahLst/>
            <a:cxnLst/>
            <a:rect l="l" t="t" r="r" b="b"/>
            <a:pathLst>
              <a:path w="3240000" h="3211580">
                <a:moveTo>
                  <a:pt x="991906" y="2959580"/>
                </a:moveTo>
                <a:lnTo>
                  <a:pt x="2193254" y="2959580"/>
                </a:lnTo>
                <a:cubicBezTo>
                  <a:pt x="2215674" y="2959580"/>
                  <a:pt x="2233849" y="2977755"/>
                  <a:pt x="2233849" y="3000175"/>
                </a:cubicBezTo>
                <a:lnTo>
                  <a:pt x="2233849" y="3170985"/>
                </a:lnTo>
                <a:cubicBezTo>
                  <a:pt x="2233849" y="3193405"/>
                  <a:pt x="2215674" y="3211580"/>
                  <a:pt x="2193254" y="3211580"/>
                </a:cubicBezTo>
                <a:lnTo>
                  <a:pt x="991906" y="3211580"/>
                </a:lnTo>
                <a:cubicBezTo>
                  <a:pt x="969486" y="3211580"/>
                  <a:pt x="951311" y="3193405"/>
                  <a:pt x="951311" y="3170985"/>
                </a:cubicBezTo>
                <a:lnTo>
                  <a:pt x="951311" y="3000175"/>
                </a:lnTo>
                <a:cubicBezTo>
                  <a:pt x="951311" y="2977755"/>
                  <a:pt x="969486" y="2959580"/>
                  <a:pt x="991906" y="2959580"/>
                </a:cubicBezTo>
                <a:close/>
                <a:moveTo>
                  <a:pt x="1439043" y="1763796"/>
                </a:moveTo>
                <a:lnTo>
                  <a:pt x="1439043" y="2067459"/>
                </a:lnTo>
                <a:lnTo>
                  <a:pt x="1135380" y="2067459"/>
                </a:lnTo>
                <a:lnTo>
                  <a:pt x="1135380" y="2374533"/>
                </a:lnTo>
                <a:lnTo>
                  <a:pt x="1439043" y="2374533"/>
                </a:lnTo>
                <a:lnTo>
                  <a:pt x="1439043" y="2678196"/>
                </a:lnTo>
                <a:lnTo>
                  <a:pt x="1746117" y="2678196"/>
                </a:lnTo>
                <a:lnTo>
                  <a:pt x="1746117" y="2374533"/>
                </a:lnTo>
                <a:lnTo>
                  <a:pt x="2049780" y="2374533"/>
                </a:lnTo>
                <a:lnTo>
                  <a:pt x="2049780" y="2067459"/>
                </a:lnTo>
                <a:lnTo>
                  <a:pt x="1746117" y="2067459"/>
                </a:lnTo>
                <a:lnTo>
                  <a:pt x="1746117" y="1763796"/>
                </a:lnTo>
                <a:close/>
                <a:moveTo>
                  <a:pt x="128358" y="1541040"/>
                </a:moveTo>
                <a:lnTo>
                  <a:pt x="3056915" y="1550917"/>
                </a:lnTo>
                <a:cubicBezTo>
                  <a:pt x="3061111" y="2078028"/>
                  <a:pt x="2781683" y="2566719"/>
                  <a:pt x="2325284" y="2830467"/>
                </a:cubicBezTo>
                <a:lnTo>
                  <a:pt x="2182018" y="2900953"/>
                </a:lnTo>
                <a:lnTo>
                  <a:pt x="1002135" y="2900953"/>
                </a:lnTo>
                <a:cubicBezTo>
                  <a:pt x="950374" y="2879821"/>
                  <a:pt x="900231" y="2854191"/>
                  <a:pt x="851341" y="2825496"/>
                </a:cubicBezTo>
                <a:cubicBezTo>
                  <a:pt x="396732" y="2558675"/>
                  <a:pt x="120607" y="2068110"/>
                  <a:pt x="128358" y="1541040"/>
                </a:cubicBezTo>
                <a:close/>
                <a:moveTo>
                  <a:pt x="61067" y="1230414"/>
                </a:moveTo>
                <a:lnTo>
                  <a:pt x="3178933" y="1230414"/>
                </a:lnTo>
                <a:cubicBezTo>
                  <a:pt x="3212659" y="1230414"/>
                  <a:pt x="3240000" y="1257755"/>
                  <a:pt x="3240000" y="1291481"/>
                </a:cubicBezTo>
                <a:lnTo>
                  <a:pt x="3240000" y="1421347"/>
                </a:lnTo>
                <a:cubicBezTo>
                  <a:pt x="3240000" y="1455073"/>
                  <a:pt x="3212659" y="1482414"/>
                  <a:pt x="3178933" y="1482414"/>
                </a:cubicBezTo>
                <a:lnTo>
                  <a:pt x="61067" y="1482414"/>
                </a:lnTo>
                <a:cubicBezTo>
                  <a:pt x="27341" y="1482414"/>
                  <a:pt x="0" y="1455073"/>
                  <a:pt x="0" y="1421347"/>
                </a:cubicBezTo>
                <a:lnTo>
                  <a:pt x="0" y="1291481"/>
                </a:lnTo>
                <a:cubicBezTo>
                  <a:pt x="0" y="1257755"/>
                  <a:pt x="27341" y="1230414"/>
                  <a:pt x="61067" y="1230414"/>
                </a:cubicBezTo>
                <a:close/>
                <a:moveTo>
                  <a:pt x="2481726" y="315922"/>
                </a:moveTo>
                <a:lnTo>
                  <a:pt x="2862412" y="696608"/>
                </a:lnTo>
                <a:lnTo>
                  <a:pt x="2420437" y="1138584"/>
                </a:lnTo>
                <a:lnTo>
                  <a:pt x="1659064" y="1138584"/>
                </a:lnTo>
                <a:close/>
                <a:moveTo>
                  <a:pt x="2730827" y="0"/>
                </a:moveTo>
                <a:cubicBezTo>
                  <a:pt x="2765703" y="0"/>
                  <a:pt x="2800581" y="13305"/>
                  <a:pt x="2827191" y="39915"/>
                </a:cubicBezTo>
                <a:lnTo>
                  <a:pt x="3143636" y="356360"/>
                </a:lnTo>
                <a:cubicBezTo>
                  <a:pt x="3196857" y="409581"/>
                  <a:pt x="3196857" y="495868"/>
                  <a:pt x="3143636" y="549088"/>
                </a:cubicBezTo>
                <a:lnTo>
                  <a:pt x="3082882" y="609843"/>
                </a:lnTo>
                <a:cubicBezTo>
                  <a:pt x="3029661" y="663063"/>
                  <a:pt x="2943375" y="663064"/>
                  <a:pt x="2890155" y="609843"/>
                </a:cubicBezTo>
                <a:lnTo>
                  <a:pt x="2573708" y="293397"/>
                </a:lnTo>
                <a:cubicBezTo>
                  <a:pt x="2520488" y="240176"/>
                  <a:pt x="2520488" y="153889"/>
                  <a:pt x="2573708" y="100669"/>
                </a:cubicBezTo>
                <a:lnTo>
                  <a:pt x="2634463" y="39914"/>
                </a:lnTo>
                <a:cubicBezTo>
                  <a:pt x="2661073" y="13305"/>
                  <a:pt x="2695950" y="0"/>
                  <a:pt x="273082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3" name="Rounded Rectangle 40">
            <a:extLst>
              <a:ext uri="{FF2B5EF4-FFF2-40B4-BE49-F238E27FC236}">
                <a16:creationId xmlns:a16="http://schemas.microsoft.com/office/drawing/2014/main" id="{9EAE5B7B-9157-44FC-AC9D-E519CCFB3F84}"/>
              </a:ext>
            </a:extLst>
          </p:cNvPr>
          <p:cNvSpPr/>
          <p:nvPr/>
        </p:nvSpPr>
        <p:spPr>
          <a:xfrm rot="2942052">
            <a:off x="8639059" y="3589842"/>
            <a:ext cx="462604" cy="492140"/>
          </a:xfrm>
          <a:custGeom>
            <a:avLst/>
            <a:gdLst/>
            <a:ahLst/>
            <a:cxnLst/>
            <a:rect l="l" t="t" r="r" b="b"/>
            <a:pathLst>
              <a:path w="3011706" h="3204001">
                <a:moveTo>
                  <a:pt x="2432249" y="1011942"/>
                </a:moveTo>
                <a:cubicBezTo>
                  <a:pt x="2423608" y="1019482"/>
                  <a:pt x="2416303" y="1028841"/>
                  <a:pt x="2410966" y="1039800"/>
                </a:cubicBezTo>
                <a:lnTo>
                  <a:pt x="1969837" y="1945620"/>
                </a:lnTo>
                <a:cubicBezTo>
                  <a:pt x="1948488" y="1989457"/>
                  <a:pt x="1966719" y="2042300"/>
                  <a:pt x="2010556" y="2063648"/>
                </a:cubicBezTo>
                <a:cubicBezTo>
                  <a:pt x="2054392" y="2084996"/>
                  <a:pt x="2107235" y="2066766"/>
                  <a:pt x="2128583" y="2022929"/>
                </a:cubicBezTo>
                <a:lnTo>
                  <a:pt x="2569712" y="1117109"/>
                </a:lnTo>
                <a:cubicBezTo>
                  <a:pt x="2591061" y="1073271"/>
                  <a:pt x="2572830" y="1020430"/>
                  <a:pt x="2528993" y="999081"/>
                </a:cubicBezTo>
                <a:cubicBezTo>
                  <a:pt x="2496115" y="983070"/>
                  <a:pt x="2458172" y="989322"/>
                  <a:pt x="2432249" y="1011942"/>
                </a:cubicBezTo>
                <a:close/>
                <a:moveTo>
                  <a:pt x="1709549" y="1044955"/>
                </a:moveTo>
                <a:cubicBezTo>
                  <a:pt x="1978186" y="735551"/>
                  <a:pt x="2446780" y="702502"/>
                  <a:pt x="2756184" y="971139"/>
                </a:cubicBezTo>
                <a:cubicBezTo>
                  <a:pt x="3065588" y="1239776"/>
                  <a:pt x="3098636" y="1708370"/>
                  <a:pt x="2830000" y="2017774"/>
                </a:cubicBezTo>
                <a:cubicBezTo>
                  <a:pt x="2561363" y="2327178"/>
                  <a:pt x="2092769" y="2360227"/>
                  <a:pt x="1783365" y="2091590"/>
                </a:cubicBezTo>
                <a:cubicBezTo>
                  <a:pt x="1473960" y="1822953"/>
                  <a:pt x="1440912" y="1354359"/>
                  <a:pt x="1709549" y="1044955"/>
                </a:cubicBezTo>
                <a:close/>
                <a:moveTo>
                  <a:pt x="208197" y="1872243"/>
                </a:moveTo>
                <a:cubicBezTo>
                  <a:pt x="195168" y="1885273"/>
                  <a:pt x="187109" y="1903273"/>
                  <a:pt x="187109" y="1923155"/>
                </a:cubicBezTo>
                <a:lnTo>
                  <a:pt x="187109" y="2715155"/>
                </a:lnTo>
                <a:cubicBezTo>
                  <a:pt x="187109" y="2754920"/>
                  <a:pt x="219344" y="2787155"/>
                  <a:pt x="259109" y="2787155"/>
                </a:cubicBezTo>
                <a:cubicBezTo>
                  <a:pt x="298874" y="2787155"/>
                  <a:pt x="331109" y="2754920"/>
                  <a:pt x="331109" y="2715155"/>
                </a:cubicBezTo>
                <a:lnTo>
                  <a:pt x="331109" y="1923155"/>
                </a:lnTo>
                <a:cubicBezTo>
                  <a:pt x="331109" y="1883390"/>
                  <a:pt x="298874" y="1851155"/>
                  <a:pt x="259109" y="1851155"/>
                </a:cubicBezTo>
                <a:cubicBezTo>
                  <a:pt x="239226" y="1851156"/>
                  <a:pt x="221226" y="1859214"/>
                  <a:pt x="208197" y="1872243"/>
                </a:cubicBezTo>
                <a:close/>
                <a:moveTo>
                  <a:pt x="0" y="1625202"/>
                </a:moveTo>
                <a:cubicBezTo>
                  <a:pt x="418057" y="1737228"/>
                  <a:pt x="858998" y="1737384"/>
                  <a:pt x="1277606" y="1625336"/>
                </a:cubicBezTo>
                <a:cubicBezTo>
                  <a:pt x="1277605" y="1938624"/>
                  <a:pt x="1277605" y="2251911"/>
                  <a:pt x="1277605" y="2565198"/>
                </a:cubicBezTo>
                <a:cubicBezTo>
                  <a:pt x="1277605" y="2917999"/>
                  <a:pt x="991603" y="3204001"/>
                  <a:pt x="638802" y="3204001"/>
                </a:cubicBezTo>
                <a:lnTo>
                  <a:pt x="638803" y="3204000"/>
                </a:lnTo>
                <a:cubicBezTo>
                  <a:pt x="286002" y="3204000"/>
                  <a:pt x="0" y="2917999"/>
                  <a:pt x="0" y="2565197"/>
                </a:cubicBezTo>
                <a:close/>
                <a:moveTo>
                  <a:pt x="208197" y="459897"/>
                </a:moveTo>
                <a:cubicBezTo>
                  <a:pt x="195167" y="472926"/>
                  <a:pt x="187109" y="490926"/>
                  <a:pt x="187109" y="510808"/>
                </a:cubicBezTo>
                <a:lnTo>
                  <a:pt x="187109" y="1302808"/>
                </a:lnTo>
                <a:cubicBezTo>
                  <a:pt x="187109" y="1342573"/>
                  <a:pt x="219344" y="1374808"/>
                  <a:pt x="259109" y="1374808"/>
                </a:cubicBezTo>
                <a:cubicBezTo>
                  <a:pt x="298874" y="1374808"/>
                  <a:pt x="331109" y="1342573"/>
                  <a:pt x="331109" y="1302808"/>
                </a:cubicBezTo>
                <a:lnTo>
                  <a:pt x="331109" y="510808"/>
                </a:lnTo>
                <a:cubicBezTo>
                  <a:pt x="331109" y="471043"/>
                  <a:pt x="298874" y="438808"/>
                  <a:pt x="259109" y="438808"/>
                </a:cubicBezTo>
                <a:cubicBezTo>
                  <a:pt x="239226" y="438808"/>
                  <a:pt x="221226" y="446867"/>
                  <a:pt x="208197" y="459897"/>
                </a:cubicBezTo>
                <a:close/>
                <a:moveTo>
                  <a:pt x="187101" y="187101"/>
                </a:moveTo>
                <a:cubicBezTo>
                  <a:pt x="302701" y="71501"/>
                  <a:pt x="462402" y="0"/>
                  <a:pt x="638803" y="0"/>
                </a:cubicBezTo>
                <a:cubicBezTo>
                  <a:pt x="991604" y="0"/>
                  <a:pt x="1277606" y="286002"/>
                  <a:pt x="1277606" y="638803"/>
                </a:cubicBezTo>
                <a:lnTo>
                  <a:pt x="1277606" y="1497764"/>
                </a:lnTo>
                <a:cubicBezTo>
                  <a:pt x="859958" y="1616355"/>
                  <a:pt x="417375" y="1616210"/>
                  <a:pt x="0" y="1498771"/>
                </a:cubicBezTo>
                <a:lnTo>
                  <a:pt x="0" y="638803"/>
                </a:lnTo>
                <a:cubicBezTo>
                  <a:pt x="0" y="462403"/>
                  <a:pt x="71500" y="302702"/>
                  <a:pt x="187101" y="18710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4" name="Rounded Rectangle 7">
            <a:extLst>
              <a:ext uri="{FF2B5EF4-FFF2-40B4-BE49-F238E27FC236}">
                <a16:creationId xmlns:a16="http://schemas.microsoft.com/office/drawing/2014/main" id="{EC656316-B78D-4EC1-9C72-547CA566FED0}"/>
              </a:ext>
            </a:extLst>
          </p:cNvPr>
          <p:cNvSpPr>
            <a:spLocks noChangeAspect="1"/>
          </p:cNvSpPr>
          <p:nvPr/>
        </p:nvSpPr>
        <p:spPr>
          <a:xfrm rot="18924894" flipH="1">
            <a:off x="6299616" y="4621988"/>
            <a:ext cx="162556" cy="635774"/>
          </a:xfrm>
          <a:custGeom>
            <a:avLst/>
            <a:gdLst/>
            <a:ahLst/>
            <a:cxnLst/>
            <a:rect l="l" t="t" r="r" b="b"/>
            <a:pathLst>
              <a:path w="1081111" h="4228323">
                <a:moveTo>
                  <a:pt x="335224" y="1867922"/>
                </a:moveTo>
                <a:cubicBezTo>
                  <a:pt x="355105" y="1839562"/>
                  <a:pt x="441066" y="1818228"/>
                  <a:pt x="544096" y="1818228"/>
                </a:cubicBezTo>
                <a:cubicBezTo>
                  <a:pt x="661845" y="1818228"/>
                  <a:pt x="757300" y="1846093"/>
                  <a:pt x="757300" y="1880465"/>
                </a:cubicBezTo>
                <a:lnTo>
                  <a:pt x="754850" y="1887560"/>
                </a:lnTo>
                <a:lnTo>
                  <a:pt x="757869" y="1887560"/>
                </a:lnTo>
                <a:lnTo>
                  <a:pt x="757869" y="2839818"/>
                </a:lnTo>
                <a:cubicBezTo>
                  <a:pt x="757869" y="2972331"/>
                  <a:pt x="662287" y="3079754"/>
                  <a:pt x="544381" y="3079754"/>
                </a:cubicBezTo>
                <a:cubicBezTo>
                  <a:pt x="426475" y="3079754"/>
                  <a:pt x="330892" y="2972330"/>
                  <a:pt x="330892" y="2839818"/>
                </a:cubicBezTo>
                <a:cubicBezTo>
                  <a:pt x="330892" y="2522399"/>
                  <a:pt x="330893" y="2204979"/>
                  <a:pt x="330893" y="1887560"/>
                </a:cubicBezTo>
                <a:lnTo>
                  <a:pt x="333343" y="1887560"/>
                </a:lnTo>
                <a:cubicBezTo>
                  <a:pt x="331423" y="1885549"/>
                  <a:pt x="330893" y="1883025"/>
                  <a:pt x="330893" y="1880465"/>
                </a:cubicBezTo>
                <a:cubicBezTo>
                  <a:pt x="330893" y="1876168"/>
                  <a:pt x="332384" y="1871973"/>
                  <a:pt x="335224" y="1867922"/>
                </a:cubicBezTo>
                <a:close/>
                <a:moveTo>
                  <a:pt x="40017" y="122059"/>
                </a:moveTo>
                <a:cubicBezTo>
                  <a:pt x="33211" y="132011"/>
                  <a:pt x="29637" y="142314"/>
                  <a:pt x="29637" y="152868"/>
                </a:cubicBezTo>
                <a:cubicBezTo>
                  <a:pt x="29637" y="201406"/>
                  <a:pt x="105246" y="244661"/>
                  <a:pt x="223474" y="271871"/>
                </a:cubicBezTo>
                <a:lnTo>
                  <a:pt x="259635" y="468058"/>
                </a:lnTo>
                <a:cubicBezTo>
                  <a:pt x="103865" y="495856"/>
                  <a:pt x="0" y="547115"/>
                  <a:pt x="0" y="605632"/>
                </a:cubicBezTo>
                <a:cubicBezTo>
                  <a:pt x="0" y="658669"/>
                  <a:pt x="85325" y="705745"/>
                  <a:pt x="217400" y="734580"/>
                </a:cubicBezTo>
                <a:lnTo>
                  <a:pt x="217063" y="737117"/>
                </a:lnTo>
                <a:lnTo>
                  <a:pt x="217063" y="2943282"/>
                </a:lnTo>
                <a:cubicBezTo>
                  <a:pt x="217063" y="3039089"/>
                  <a:pt x="294931" y="3121078"/>
                  <a:pt x="405721" y="3153265"/>
                </a:cubicBezTo>
                <a:cubicBezTo>
                  <a:pt x="400324" y="3160310"/>
                  <a:pt x="397646" y="3168520"/>
                  <a:pt x="397646" y="3177204"/>
                </a:cubicBezTo>
                <a:lnTo>
                  <a:pt x="397646" y="3194256"/>
                </a:lnTo>
                <a:cubicBezTo>
                  <a:pt x="397646" y="3224314"/>
                  <a:pt x="429716" y="3248680"/>
                  <a:pt x="469276" y="3248680"/>
                </a:cubicBezTo>
                <a:lnTo>
                  <a:pt x="496274" y="3248680"/>
                </a:lnTo>
                <a:cubicBezTo>
                  <a:pt x="503831" y="3569617"/>
                  <a:pt x="518631" y="3867052"/>
                  <a:pt x="514761" y="4228323"/>
                </a:cubicBezTo>
                <a:lnTo>
                  <a:pt x="577573" y="4091802"/>
                </a:lnTo>
                <a:cubicBezTo>
                  <a:pt x="580481" y="3794896"/>
                  <a:pt x="583388" y="3537508"/>
                  <a:pt x="586278" y="3248680"/>
                </a:cubicBezTo>
                <a:lnTo>
                  <a:pt x="611834" y="3248680"/>
                </a:lnTo>
                <a:cubicBezTo>
                  <a:pt x="651395" y="3248680"/>
                  <a:pt x="683465" y="3224314"/>
                  <a:pt x="683465" y="3194256"/>
                </a:cubicBezTo>
                <a:lnTo>
                  <a:pt x="683465" y="3177205"/>
                </a:lnTo>
                <a:cubicBezTo>
                  <a:pt x="683465" y="3168518"/>
                  <a:pt x="680787" y="3160307"/>
                  <a:pt x="675388" y="3153262"/>
                </a:cubicBezTo>
                <a:cubicBezTo>
                  <a:pt x="786180" y="3121079"/>
                  <a:pt x="864048" y="3039089"/>
                  <a:pt x="864048" y="2943282"/>
                </a:cubicBezTo>
                <a:lnTo>
                  <a:pt x="864048" y="737117"/>
                </a:lnTo>
                <a:cubicBezTo>
                  <a:pt x="864048" y="736269"/>
                  <a:pt x="864042" y="735422"/>
                  <a:pt x="863712" y="734579"/>
                </a:cubicBezTo>
                <a:cubicBezTo>
                  <a:pt x="995786" y="705744"/>
                  <a:pt x="1081111" y="658669"/>
                  <a:pt x="1081111" y="605632"/>
                </a:cubicBezTo>
                <a:cubicBezTo>
                  <a:pt x="1081111" y="547115"/>
                  <a:pt x="977246" y="495856"/>
                  <a:pt x="821477" y="468058"/>
                </a:cubicBezTo>
                <a:lnTo>
                  <a:pt x="857637" y="271871"/>
                </a:lnTo>
                <a:cubicBezTo>
                  <a:pt x="975865" y="244661"/>
                  <a:pt x="1051474" y="201406"/>
                  <a:pt x="1051474" y="152868"/>
                </a:cubicBezTo>
                <a:cubicBezTo>
                  <a:pt x="1051474" y="68441"/>
                  <a:pt x="822728" y="0"/>
                  <a:pt x="540555" y="0"/>
                </a:cubicBezTo>
                <a:cubicBezTo>
                  <a:pt x="293654" y="0"/>
                  <a:pt x="87658" y="52400"/>
                  <a:pt x="40017" y="12205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85" name="Rounded Rectangle 17">
            <a:extLst>
              <a:ext uri="{FF2B5EF4-FFF2-40B4-BE49-F238E27FC236}">
                <a16:creationId xmlns:a16="http://schemas.microsoft.com/office/drawing/2014/main" id="{6B94B2D2-8266-41F5-8364-5F47F1CD6CCC}"/>
              </a:ext>
            </a:extLst>
          </p:cNvPr>
          <p:cNvSpPr>
            <a:spLocks noChangeAspect="1"/>
          </p:cNvSpPr>
          <p:nvPr/>
        </p:nvSpPr>
        <p:spPr>
          <a:xfrm>
            <a:off x="11156386" y="3571006"/>
            <a:ext cx="332990" cy="529812"/>
          </a:xfrm>
          <a:custGeom>
            <a:avLst/>
            <a:gdLst/>
            <a:ahLst/>
            <a:cxnLst/>
            <a:rect l="l" t="t" r="r" b="b"/>
            <a:pathLst>
              <a:path w="2016224" h="3207971">
                <a:moveTo>
                  <a:pt x="854575" y="1382799"/>
                </a:moveTo>
                <a:lnTo>
                  <a:pt x="854575" y="1686462"/>
                </a:lnTo>
                <a:lnTo>
                  <a:pt x="550912" y="1686462"/>
                </a:lnTo>
                <a:lnTo>
                  <a:pt x="550912" y="1993536"/>
                </a:lnTo>
                <a:lnTo>
                  <a:pt x="854575" y="1993536"/>
                </a:lnTo>
                <a:lnTo>
                  <a:pt x="854575" y="2297199"/>
                </a:lnTo>
                <a:lnTo>
                  <a:pt x="1161649" y="2297199"/>
                </a:lnTo>
                <a:lnTo>
                  <a:pt x="1161649" y="1993536"/>
                </a:lnTo>
                <a:lnTo>
                  <a:pt x="1465312" y="1993536"/>
                </a:lnTo>
                <a:lnTo>
                  <a:pt x="1465312" y="1686462"/>
                </a:lnTo>
                <a:lnTo>
                  <a:pt x="1161649" y="1686462"/>
                </a:lnTo>
                <a:lnTo>
                  <a:pt x="1161649" y="1382799"/>
                </a:lnTo>
                <a:close/>
                <a:moveTo>
                  <a:pt x="397285" y="941591"/>
                </a:moveTo>
                <a:lnTo>
                  <a:pt x="1618940" y="941591"/>
                </a:lnTo>
                <a:lnTo>
                  <a:pt x="1618940" y="2738407"/>
                </a:lnTo>
                <a:lnTo>
                  <a:pt x="397285" y="2738407"/>
                </a:lnTo>
                <a:close/>
                <a:moveTo>
                  <a:pt x="305673" y="849979"/>
                </a:moveTo>
                <a:lnTo>
                  <a:pt x="305673" y="2830019"/>
                </a:lnTo>
                <a:lnTo>
                  <a:pt x="1710552" y="2830019"/>
                </a:lnTo>
                <a:lnTo>
                  <a:pt x="1710552" y="849979"/>
                </a:lnTo>
                <a:close/>
                <a:moveTo>
                  <a:pt x="240515" y="472027"/>
                </a:moveTo>
                <a:lnTo>
                  <a:pt x="1775709" y="472027"/>
                </a:lnTo>
                <a:cubicBezTo>
                  <a:pt x="1908542" y="472027"/>
                  <a:pt x="2016224" y="579709"/>
                  <a:pt x="2016224" y="712542"/>
                </a:cubicBezTo>
                <a:lnTo>
                  <a:pt x="2016224" y="2967456"/>
                </a:lnTo>
                <a:cubicBezTo>
                  <a:pt x="2016224" y="3100289"/>
                  <a:pt x="1908542" y="3207971"/>
                  <a:pt x="1775709" y="3207971"/>
                </a:cubicBezTo>
                <a:lnTo>
                  <a:pt x="240515" y="3207971"/>
                </a:lnTo>
                <a:cubicBezTo>
                  <a:pt x="107682" y="3207971"/>
                  <a:pt x="0" y="3100289"/>
                  <a:pt x="0" y="2967456"/>
                </a:cubicBezTo>
                <a:lnTo>
                  <a:pt x="0" y="712542"/>
                </a:lnTo>
                <a:cubicBezTo>
                  <a:pt x="0" y="579709"/>
                  <a:pt x="107682" y="472027"/>
                  <a:pt x="240515" y="472027"/>
                </a:cubicBezTo>
                <a:close/>
                <a:moveTo>
                  <a:pt x="515787" y="0"/>
                </a:moveTo>
                <a:lnTo>
                  <a:pt x="1500437" y="0"/>
                </a:lnTo>
                <a:cubicBezTo>
                  <a:pt x="1541893" y="0"/>
                  <a:pt x="1575500" y="33607"/>
                  <a:pt x="1575500" y="75063"/>
                </a:cubicBezTo>
                <a:lnTo>
                  <a:pt x="1575500" y="367990"/>
                </a:lnTo>
                <a:lnTo>
                  <a:pt x="440724" y="367990"/>
                </a:lnTo>
                <a:lnTo>
                  <a:pt x="440724" y="75063"/>
                </a:lnTo>
                <a:cubicBezTo>
                  <a:pt x="440724" y="33607"/>
                  <a:pt x="474331" y="0"/>
                  <a:pt x="51578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6" name="Oval 21">
            <a:extLst>
              <a:ext uri="{FF2B5EF4-FFF2-40B4-BE49-F238E27FC236}">
                <a16:creationId xmlns:a16="http://schemas.microsoft.com/office/drawing/2014/main" id="{97FCD430-8257-484B-9F8F-22D7D55C6EEE}"/>
              </a:ext>
            </a:extLst>
          </p:cNvPr>
          <p:cNvSpPr>
            <a:spLocks noChangeAspect="1"/>
          </p:cNvSpPr>
          <p:nvPr/>
        </p:nvSpPr>
        <p:spPr>
          <a:xfrm>
            <a:off x="9438721" y="3571006"/>
            <a:ext cx="529812" cy="529812"/>
          </a:xfrm>
          <a:custGeom>
            <a:avLst/>
            <a:gdLst/>
            <a:ahLst/>
            <a:cxnLst/>
            <a:rect l="l" t="t" r="r" b="b"/>
            <a:pathLst>
              <a:path w="3240000" h="3240000">
                <a:moveTo>
                  <a:pt x="1799999" y="306000"/>
                </a:moveTo>
                <a:lnTo>
                  <a:pt x="1440000" y="306000"/>
                </a:lnTo>
                <a:lnTo>
                  <a:pt x="1440000" y="1308231"/>
                </a:lnTo>
                <a:lnTo>
                  <a:pt x="572043" y="807116"/>
                </a:lnTo>
                <a:lnTo>
                  <a:pt x="392043" y="1118885"/>
                </a:lnTo>
                <a:lnTo>
                  <a:pt x="1260000" y="1620000"/>
                </a:lnTo>
                <a:lnTo>
                  <a:pt x="392043" y="2121116"/>
                </a:lnTo>
                <a:lnTo>
                  <a:pt x="572043" y="2432885"/>
                </a:lnTo>
                <a:lnTo>
                  <a:pt x="1440000" y="1931769"/>
                </a:lnTo>
                <a:lnTo>
                  <a:pt x="1440000" y="2934000"/>
                </a:lnTo>
                <a:lnTo>
                  <a:pt x="1800000" y="2934000"/>
                </a:lnTo>
                <a:lnTo>
                  <a:pt x="1800000" y="1931769"/>
                </a:lnTo>
                <a:lnTo>
                  <a:pt x="2667957" y="2432884"/>
                </a:lnTo>
                <a:lnTo>
                  <a:pt x="2847957" y="2121116"/>
                </a:lnTo>
                <a:lnTo>
                  <a:pt x="1980000" y="1620000"/>
                </a:lnTo>
                <a:lnTo>
                  <a:pt x="2847958" y="1118885"/>
                </a:lnTo>
                <a:lnTo>
                  <a:pt x="2667957" y="807116"/>
                </a:lnTo>
                <a:lnTo>
                  <a:pt x="1800000" y="1308231"/>
                </a:ln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7" name="Oval 25">
            <a:extLst>
              <a:ext uri="{FF2B5EF4-FFF2-40B4-BE49-F238E27FC236}">
                <a16:creationId xmlns:a16="http://schemas.microsoft.com/office/drawing/2014/main" id="{662B9A10-B959-4031-98B4-3EA3760E7508}"/>
              </a:ext>
            </a:extLst>
          </p:cNvPr>
          <p:cNvSpPr>
            <a:spLocks noChangeAspect="1"/>
          </p:cNvSpPr>
          <p:nvPr/>
        </p:nvSpPr>
        <p:spPr>
          <a:xfrm>
            <a:off x="10277790" y="3571006"/>
            <a:ext cx="529090" cy="529812"/>
          </a:xfrm>
          <a:custGeom>
            <a:avLst/>
            <a:gdLst/>
            <a:ahLst/>
            <a:cxnLst/>
            <a:rect l="l" t="t" r="r" b="b"/>
            <a:pathLst>
              <a:path w="3225370" h="3229762">
                <a:moveTo>
                  <a:pt x="1355872" y="0"/>
                </a:moveTo>
                <a:cubicBezTo>
                  <a:pt x="1564636" y="0"/>
                  <a:pt x="1733872" y="169236"/>
                  <a:pt x="1733872" y="378000"/>
                </a:cubicBezTo>
                <a:cubicBezTo>
                  <a:pt x="1733872" y="530834"/>
                  <a:pt x="1643169" y="662483"/>
                  <a:pt x="1512292" y="721255"/>
                </a:cubicBezTo>
                <a:lnTo>
                  <a:pt x="1607042" y="1169019"/>
                </a:lnTo>
                <a:cubicBezTo>
                  <a:pt x="1611319" y="1167786"/>
                  <a:pt x="1615651" y="1167712"/>
                  <a:pt x="1620000" y="1167712"/>
                </a:cubicBezTo>
                <a:cubicBezTo>
                  <a:pt x="1828764" y="1167712"/>
                  <a:pt x="1998000" y="1336948"/>
                  <a:pt x="1998000" y="1545712"/>
                </a:cubicBezTo>
                <a:lnTo>
                  <a:pt x="1996362" y="1567711"/>
                </a:lnTo>
                <a:lnTo>
                  <a:pt x="2525816" y="1711728"/>
                </a:lnTo>
                <a:cubicBezTo>
                  <a:pt x="2591164" y="1602543"/>
                  <a:pt x="2710810" y="1530128"/>
                  <a:pt x="2847370" y="1530128"/>
                </a:cubicBezTo>
                <a:cubicBezTo>
                  <a:pt x="3056134" y="1530128"/>
                  <a:pt x="3225370" y="1699364"/>
                  <a:pt x="3225370" y="1908128"/>
                </a:cubicBezTo>
                <a:cubicBezTo>
                  <a:pt x="3225370" y="2116892"/>
                  <a:pt x="3056134" y="2286128"/>
                  <a:pt x="2847370" y="2286128"/>
                </a:cubicBezTo>
                <a:cubicBezTo>
                  <a:pt x="2638606" y="2286128"/>
                  <a:pt x="2469370" y="2116892"/>
                  <a:pt x="2469370" y="1908128"/>
                </a:cubicBezTo>
                <a:lnTo>
                  <a:pt x="2475505" y="1847275"/>
                </a:lnTo>
                <a:lnTo>
                  <a:pt x="1957861" y="1706471"/>
                </a:lnTo>
                <a:cubicBezTo>
                  <a:pt x="1922674" y="1789256"/>
                  <a:pt x="1855841" y="1854310"/>
                  <a:pt x="1773397" y="1890608"/>
                </a:cubicBezTo>
                <a:lnTo>
                  <a:pt x="1908290" y="2478637"/>
                </a:lnTo>
                <a:cubicBezTo>
                  <a:pt x="2094333" y="2500701"/>
                  <a:pt x="2237929" y="2659462"/>
                  <a:pt x="2237929" y="2851762"/>
                </a:cubicBezTo>
                <a:cubicBezTo>
                  <a:pt x="2237929" y="3060526"/>
                  <a:pt x="2068693" y="3229762"/>
                  <a:pt x="1859929" y="3229762"/>
                </a:cubicBezTo>
                <a:cubicBezTo>
                  <a:pt x="1651165" y="3229762"/>
                  <a:pt x="1481929" y="3060526"/>
                  <a:pt x="1481929" y="2851762"/>
                </a:cubicBezTo>
                <a:cubicBezTo>
                  <a:pt x="1481929" y="2676759"/>
                  <a:pt x="1600854" y="2529533"/>
                  <a:pt x="1762693" y="2487978"/>
                </a:cubicBezTo>
                <a:lnTo>
                  <a:pt x="1632951" y="1922407"/>
                </a:lnTo>
                <a:cubicBezTo>
                  <a:pt x="1628677" y="1923639"/>
                  <a:pt x="1624347" y="1923712"/>
                  <a:pt x="1620000" y="1923712"/>
                </a:cubicBezTo>
                <a:cubicBezTo>
                  <a:pt x="1474614" y="1923712"/>
                  <a:pt x="1348399" y="1841634"/>
                  <a:pt x="1286703" y="1720478"/>
                </a:cubicBezTo>
                <a:lnTo>
                  <a:pt x="726463" y="1950491"/>
                </a:lnTo>
                <a:cubicBezTo>
                  <a:pt x="745503" y="1995553"/>
                  <a:pt x="756000" y="2045092"/>
                  <a:pt x="756000" y="2097083"/>
                </a:cubicBezTo>
                <a:cubicBezTo>
                  <a:pt x="756000" y="2305847"/>
                  <a:pt x="586764" y="2475083"/>
                  <a:pt x="378000" y="2475083"/>
                </a:cubicBezTo>
                <a:cubicBezTo>
                  <a:pt x="169236" y="2475083"/>
                  <a:pt x="0" y="2305847"/>
                  <a:pt x="0" y="2097083"/>
                </a:cubicBezTo>
                <a:cubicBezTo>
                  <a:pt x="0" y="1888319"/>
                  <a:pt x="169236" y="1719083"/>
                  <a:pt x="378000" y="1719083"/>
                </a:cubicBezTo>
                <a:cubicBezTo>
                  <a:pt x="481765" y="1719083"/>
                  <a:pt x="575764" y="1760894"/>
                  <a:pt x="643957" y="1828700"/>
                </a:cubicBezTo>
                <a:lnTo>
                  <a:pt x="1245626" y="1581679"/>
                </a:lnTo>
                <a:cubicBezTo>
                  <a:pt x="1242578" y="1569964"/>
                  <a:pt x="1242000" y="1557905"/>
                  <a:pt x="1242000" y="1545712"/>
                </a:cubicBezTo>
                <a:cubicBezTo>
                  <a:pt x="1242000" y="1391666"/>
                  <a:pt x="1334148" y="1259142"/>
                  <a:pt x="1466584" y="1200827"/>
                </a:cubicBezTo>
                <a:lnTo>
                  <a:pt x="1372109" y="754363"/>
                </a:lnTo>
                <a:cubicBezTo>
                  <a:pt x="1366762" y="755885"/>
                  <a:pt x="1361331" y="756000"/>
                  <a:pt x="1355872" y="756000"/>
                </a:cubicBezTo>
                <a:cubicBezTo>
                  <a:pt x="1147108" y="756000"/>
                  <a:pt x="977872" y="586764"/>
                  <a:pt x="977872" y="378000"/>
                </a:cubicBezTo>
                <a:cubicBezTo>
                  <a:pt x="977872" y="169236"/>
                  <a:pt x="1147108" y="0"/>
                  <a:pt x="135587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8" name="Block Arc 20">
            <a:extLst>
              <a:ext uri="{FF2B5EF4-FFF2-40B4-BE49-F238E27FC236}">
                <a16:creationId xmlns:a16="http://schemas.microsoft.com/office/drawing/2014/main" id="{442BD419-0F67-4BAB-976B-E90CC1C4AECE}"/>
              </a:ext>
            </a:extLst>
          </p:cNvPr>
          <p:cNvSpPr>
            <a:spLocks noChangeAspect="1"/>
          </p:cNvSpPr>
          <p:nvPr/>
        </p:nvSpPr>
        <p:spPr>
          <a:xfrm rot="10800000">
            <a:off x="5298601" y="4674968"/>
            <a:ext cx="488619" cy="529812"/>
          </a:xfrm>
          <a:custGeom>
            <a:avLst/>
            <a:gdLst/>
            <a:ahLst/>
            <a:cxnLst/>
            <a:rect l="l" t="t" r="r" b="b"/>
            <a:pathLst>
              <a:path w="2958558" h="3207983">
                <a:moveTo>
                  <a:pt x="376920" y="2960896"/>
                </a:moveTo>
                <a:cubicBezTo>
                  <a:pt x="266613" y="2960896"/>
                  <a:pt x="177192" y="2871475"/>
                  <a:pt x="177192" y="2761168"/>
                </a:cubicBezTo>
                <a:cubicBezTo>
                  <a:pt x="177192" y="2650861"/>
                  <a:pt x="266613" y="2561440"/>
                  <a:pt x="376920" y="2561440"/>
                </a:cubicBezTo>
                <a:cubicBezTo>
                  <a:pt x="487227" y="2561440"/>
                  <a:pt x="576648" y="2650861"/>
                  <a:pt x="576648" y="2761168"/>
                </a:cubicBezTo>
                <a:cubicBezTo>
                  <a:pt x="576648" y="2871475"/>
                  <a:pt x="487227" y="2960896"/>
                  <a:pt x="376920" y="2960896"/>
                </a:cubicBezTo>
                <a:close/>
                <a:moveTo>
                  <a:pt x="376921" y="3072323"/>
                </a:moveTo>
                <a:cubicBezTo>
                  <a:pt x="539434" y="3072323"/>
                  <a:pt x="671176" y="2940581"/>
                  <a:pt x="671176" y="2778068"/>
                </a:cubicBezTo>
                <a:cubicBezTo>
                  <a:pt x="671176" y="2615555"/>
                  <a:pt x="539434" y="2483813"/>
                  <a:pt x="376921" y="2483813"/>
                </a:cubicBezTo>
                <a:cubicBezTo>
                  <a:pt x="214408" y="2483813"/>
                  <a:pt x="82666" y="2615555"/>
                  <a:pt x="82666" y="2778068"/>
                </a:cubicBezTo>
                <a:cubicBezTo>
                  <a:pt x="82666" y="2940581"/>
                  <a:pt x="214408" y="3072323"/>
                  <a:pt x="376921" y="3072323"/>
                </a:cubicBezTo>
                <a:close/>
                <a:moveTo>
                  <a:pt x="2379939" y="3207575"/>
                </a:moveTo>
                <a:cubicBezTo>
                  <a:pt x="2342159" y="3210380"/>
                  <a:pt x="2303308" y="3198772"/>
                  <a:pt x="2272342" y="3172087"/>
                </a:cubicBezTo>
                <a:cubicBezTo>
                  <a:pt x="2210411" y="3118717"/>
                  <a:pt x="2203469" y="3025247"/>
                  <a:pt x="2256839" y="2963315"/>
                </a:cubicBezTo>
                <a:cubicBezTo>
                  <a:pt x="2292137" y="2922355"/>
                  <a:pt x="2344975" y="2905450"/>
                  <a:pt x="2394194" y="2916618"/>
                </a:cubicBezTo>
                <a:lnTo>
                  <a:pt x="2482323" y="2842744"/>
                </a:lnTo>
                <a:lnTo>
                  <a:pt x="2486558" y="2847797"/>
                </a:lnTo>
                <a:cubicBezTo>
                  <a:pt x="2638916" y="2767056"/>
                  <a:pt x="2628462" y="2744879"/>
                  <a:pt x="2689889" y="2690172"/>
                </a:cubicBezTo>
                <a:cubicBezTo>
                  <a:pt x="2722819" y="2655246"/>
                  <a:pt x="2732363" y="2657367"/>
                  <a:pt x="2726376" y="2568558"/>
                </a:cubicBezTo>
                <a:lnTo>
                  <a:pt x="2730335" y="2568172"/>
                </a:lnTo>
                <a:lnTo>
                  <a:pt x="2726098" y="2568172"/>
                </a:lnTo>
                <a:lnTo>
                  <a:pt x="2726098" y="2140027"/>
                </a:lnTo>
                <a:lnTo>
                  <a:pt x="2686068" y="2140105"/>
                </a:lnTo>
                <a:cubicBezTo>
                  <a:pt x="2685662" y="1932305"/>
                  <a:pt x="2574529" y="1740506"/>
                  <a:pt x="2394530" y="1636956"/>
                </a:cubicBezTo>
                <a:cubicBezTo>
                  <a:pt x="2214320" y="1533284"/>
                  <a:pt x="1992511" y="1533845"/>
                  <a:pt x="1812826" y="1638426"/>
                </a:cubicBezTo>
                <a:cubicBezTo>
                  <a:pt x="1633353" y="1742884"/>
                  <a:pt x="1523189" y="1935240"/>
                  <a:pt x="1523830" y="2143038"/>
                </a:cubicBezTo>
                <a:lnTo>
                  <a:pt x="1483625" y="2143162"/>
                </a:lnTo>
                <a:lnTo>
                  <a:pt x="1483625" y="2568172"/>
                </a:lnTo>
                <a:lnTo>
                  <a:pt x="1479388" y="2568172"/>
                </a:lnTo>
                <a:lnTo>
                  <a:pt x="1483347" y="2568558"/>
                </a:lnTo>
                <a:cubicBezTo>
                  <a:pt x="1477359" y="2657367"/>
                  <a:pt x="1486903" y="2655246"/>
                  <a:pt x="1519833" y="2690172"/>
                </a:cubicBezTo>
                <a:cubicBezTo>
                  <a:pt x="1581261" y="2744879"/>
                  <a:pt x="1570806" y="2767057"/>
                  <a:pt x="1723166" y="2847797"/>
                </a:cubicBezTo>
                <a:lnTo>
                  <a:pt x="1727402" y="2842744"/>
                </a:lnTo>
                <a:lnTo>
                  <a:pt x="1815530" y="2916618"/>
                </a:lnTo>
                <a:cubicBezTo>
                  <a:pt x="1864749" y="2905450"/>
                  <a:pt x="1917587" y="2922356"/>
                  <a:pt x="1952884" y="2963315"/>
                </a:cubicBezTo>
                <a:cubicBezTo>
                  <a:pt x="2006254" y="3025247"/>
                  <a:pt x="1999313" y="3118717"/>
                  <a:pt x="1937381" y="3172087"/>
                </a:cubicBezTo>
                <a:cubicBezTo>
                  <a:pt x="1906416" y="3198772"/>
                  <a:pt x="1867565" y="3210380"/>
                  <a:pt x="1829785" y="3207575"/>
                </a:cubicBezTo>
                <a:cubicBezTo>
                  <a:pt x="1792004" y="3204769"/>
                  <a:pt x="1755294" y="3187551"/>
                  <a:pt x="1728609" y="3156586"/>
                </a:cubicBezTo>
                <a:cubicBezTo>
                  <a:pt x="1704170" y="3128225"/>
                  <a:pt x="1692377" y="3093251"/>
                  <a:pt x="1694258" y="3058558"/>
                </a:cubicBezTo>
                <a:lnTo>
                  <a:pt x="1607474" y="2985811"/>
                </a:lnTo>
                <a:lnTo>
                  <a:pt x="1609754" y="2983092"/>
                </a:lnTo>
                <a:cubicBezTo>
                  <a:pt x="1505378" y="2914609"/>
                  <a:pt x="1454899" y="2874388"/>
                  <a:pt x="1372959" y="2808609"/>
                </a:cubicBezTo>
                <a:cubicBezTo>
                  <a:pt x="1301402" y="2768123"/>
                  <a:pt x="1295976" y="2652344"/>
                  <a:pt x="1300245" y="2568172"/>
                </a:cubicBezTo>
                <a:lnTo>
                  <a:pt x="1296941" y="2568172"/>
                </a:lnTo>
                <a:lnTo>
                  <a:pt x="1296941" y="2143739"/>
                </a:lnTo>
                <a:lnTo>
                  <a:pt x="1251342" y="2143880"/>
                </a:lnTo>
                <a:cubicBezTo>
                  <a:pt x="1250400" y="1838694"/>
                  <a:pt x="1412261" y="1556194"/>
                  <a:pt x="1675942" y="1402813"/>
                </a:cubicBezTo>
                <a:cubicBezTo>
                  <a:pt x="1778114" y="1343381"/>
                  <a:pt x="1889554" y="1306836"/>
                  <a:pt x="2003205" y="1293823"/>
                </a:cubicBezTo>
                <a:lnTo>
                  <a:pt x="2003205" y="878785"/>
                </a:lnTo>
                <a:lnTo>
                  <a:pt x="1998176" y="878621"/>
                </a:lnTo>
                <a:cubicBezTo>
                  <a:pt x="2009560" y="630102"/>
                  <a:pt x="1847671" y="398939"/>
                  <a:pt x="1584243" y="287563"/>
                </a:cubicBezTo>
                <a:cubicBezTo>
                  <a:pt x="1373323" y="198386"/>
                  <a:pt x="1125012" y="198092"/>
                  <a:pt x="913796" y="286769"/>
                </a:cubicBezTo>
                <a:cubicBezTo>
                  <a:pt x="650203" y="397436"/>
                  <a:pt x="487575" y="627955"/>
                  <a:pt x="497878" y="876315"/>
                </a:cubicBezTo>
                <a:lnTo>
                  <a:pt x="492947" y="876461"/>
                </a:lnTo>
                <a:lnTo>
                  <a:pt x="492947" y="2424958"/>
                </a:lnTo>
                <a:cubicBezTo>
                  <a:pt x="646520" y="2471832"/>
                  <a:pt x="757382" y="2615059"/>
                  <a:pt x="757382" y="2784179"/>
                </a:cubicBezTo>
                <a:cubicBezTo>
                  <a:pt x="757382" y="2993324"/>
                  <a:pt x="587836" y="3162870"/>
                  <a:pt x="378691" y="3162870"/>
                </a:cubicBezTo>
                <a:cubicBezTo>
                  <a:pt x="169546" y="3162870"/>
                  <a:pt x="0" y="2993324"/>
                  <a:pt x="0" y="2784179"/>
                </a:cubicBezTo>
                <a:cubicBezTo>
                  <a:pt x="0" y="2610447"/>
                  <a:pt x="116991" y="2464039"/>
                  <a:pt x="276947" y="2421074"/>
                </a:cubicBezTo>
                <a:lnTo>
                  <a:pt x="276947" y="783746"/>
                </a:lnTo>
                <a:lnTo>
                  <a:pt x="281758" y="783746"/>
                </a:lnTo>
                <a:cubicBezTo>
                  <a:pt x="307533" y="493124"/>
                  <a:pt x="502412" y="231983"/>
                  <a:pt x="801266" y="95774"/>
                </a:cubicBezTo>
                <a:cubicBezTo>
                  <a:pt x="1082323" y="-32324"/>
                  <a:pt x="1416727" y="-31901"/>
                  <a:pt x="1697364" y="96907"/>
                </a:cubicBezTo>
                <a:cubicBezTo>
                  <a:pt x="1994951" y="233494"/>
                  <a:pt x="2188714" y="494056"/>
                  <a:pt x="2214549" y="783746"/>
                </a:cubicBezTo>
                <a:lnTo>
                  <a:pt x="2219205" y="783746"/>
                </a:lnTo>
                <a:lnTo>
                  <a:pt x="2219205" y="1295162"/>
                </a:lnTo>
                <a:cubicBezTo>
                  <a:pt x="2327099" y="1309357"/>
                  <a:pt x="2432799" y="1344641"/>
                  <a:pt x="2530224" y="1400656"/>
                </a:cubicBezTo>
                <a:cubicBezTo>
                  <a:pt x="2794677" y="1552703"/>
                  <a:pt x="2957961" y="1834385"/>
                  <a:pt x="2958558" y="2139573"/>
                </a:cubicBezTo>
                <a:lnTo>
                  <a:pt x="2912782" y="2139663"/>
                </a:lnTo>
                <a:lnTo>
                  <a:pt x="2912782" y="2568172"/>
                </a:lnTo>
                <a:lnTo>
                  <a:pt x="2909478" y="2568172"/>
                </a:lnTo>
                <a:cubicBezTo>
                  <a:pt x="2913747" y="2652344"/>
                  <a:pt x="2908320" y="2768123"/>
                  <a:pt x="2836763" y="2808609"/>
                </a:cubicBezTo>
                <a:cubicBezTo>
                  <a:pt x="2754824" y="2874388"/>
                  <a:pt x="2704345" y="2914609"/>
                  <a:pt x="2599970" y="2983091"/>
                </a:cubicBezTo>
                <a:lnTo>
                  <a:pt x="2602250" y="2985811"/>
                </a:lnTo>
                <a:lnTo>
                  <a:pt x="2515466" y="3058559"/>
                </a:lnTo>
                <a:cubicBezTo>
                  <a:pt x="2517346" y="3093252"/>
                  <a:pt x="2505554" y="3128225"/>
                  <a:pt x="2481114" y="3156586"/>
                </a:cubicBezTo>
                <a:cubicBezTo>
                  <a:pt x="2454429" y="3187551"/>
                  <a:pt x="2417719" y="3204769"/>
                  <a:pt x="2379939" y="320757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89" name="Block Arc 11">
            <a:extLst>
              <a:ext uri="{FF2B5EF4-FFF2-40B4-BE49-F238E27FC236}">
                <a16:creationId xmlns:a16="http://schemas.microsoft.com/office/drawing/2014/main" id="{6237B46C-EE2F-45F5-A452-AEF5853F7D2C}"/>
              </a:ext>
            </a:extLst>
          </p:cNvPr>
          <p:cNvSpPr/>
          <p:nvPr/>
        </p:nvSpPr>
        <p:spPr>
          <a:xfrm rot="10800000">
            <a:off x="8710309" y="4659312"/>
            <a:ext cx="320105" cy="520850"/>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90" name="Rectangle 21">
            <a:extLst>
              <a:ext uri="{FF2B5EF4-FFF2-40B4-BE49-F238E27FC236}">
                <a16:creationId xmlns:a16="http://schemas.microsoft.com/office/drawing/2014/main" id="{3DFB5373-0015-4A31-8F01-1597E404815D}"/>
              </a:ext>
            </a:extLst>
          </p:cNvPr>
          <p:cNvSpPr/>
          <p:nvPr/>
        </p:nvSpPr>
        <p:spPr>
          <a:xfrm>
            <a:off x="6977936" y="4798176"/>
            <a:ext cx="505898" cy="283399"/>
          </a:xfrm>
          <a:custGeom>
            <a:avLst/>
            <a:gdLst/>
            <a:ahLst/>
            <a:cxnLst/>
            <a:rect l="l" t="t" r="r" b="b"/>
            <a:pathLst>
              <a:path w="4560938" h="2554996">
                <a:moveTo>
                  <a:pt x="2315585" y="1351978"/>
                </a:moveTo>
                <a:lnTo>
                  <a:pt x="2315585" y="1608128"/>
                </a:lnTo>
                <a:cubicBezTo>
                  <a:pt x="2332000" y="1604085"/>
                  <a:pt x="2347685" y="1596777"/>
                  <a:pt x="2361832" y="1586519"/>
                </a:cubicBezTo>
                <a:cubicBezTo>
                  <a:pt x="2403345" y="1556419"/>
                  <a:pt x="2424829" y="1505846"/>
                  <a:pt x="2417675" y="1455070"/>
                </a:cubicBezTo>
                <a:cubicBezTo>
                  <a:pt x="2409025" y="1388817"/>
                  <a:pt x="2368208" y="1366470"/>
                  <a:pt x="2315585" y="1351978"/>
                </a:cubicBezTo>
                <a:close/>
                <a:moveTo>
                  <a:pt x="3612086" y="989467"/>
                </a:moveTo>
                <a:cubicBezTo>
                  <a:pt x="3453010" y="989467"/>
                  <a:pt x="3324054" y="1118423"/>
                  <a:pt x="3324054" y="1277499"/>
                </a:cubicBezTo>
                <a:cubicBezTo>
                  <a:pt x="3324054" y="1436575"/>
                  <a:pt x="3453010" y="1565531"/>
                  <a:pt x="3612086" y="1565531"/>
                </a:cubicBezTo>
                <a:cubicBezTo>
                  <a:pt x="3771162" y="1565531"/>
                  <a:pt x="3900118" y="1436575"/>
                  <a:pt x="3900118" y="1277499"/>
                </a:cubicBezTo>
                <a:cubicBezTo>
                  <a:pt x="3900118" y="1118423"/>
                  <a:pt x="3771162" y="989467"/>
                  <a:pt x="3612086" y="989467"/>
                </a:cubicBezTo>
                <a:close/>
                <a:moveTo>
                  <a:pt x="948854" y="989467"/>
                </a:moveTo>
                <a:cubicBezTo>
                  <a:pt x="789778" y="989467"/>
                  <a:pt x="660822" y="1118423"/>
                  <a:pt x="660822" y="1277499"/>
                </a:cubicBezTo>
                <a:cubicBezTo>
                  <a:pt x="660822" y="1436575"/>
                  <a:pt x="789778" y="1565531"/>
                  <a:pt x="948854" y="1565531"/>
                </a:cubicBezTo>
                <a:cubicBezTo>
                  <a:pt x="1107930" y="1565531"/>
                  <a:pt x="1236886" y="1436575"/>
                  <a:pt x="1236886" y="1277499"/>
                </a:cubicBezTo>
                <a:cubicBezTo>
                  <a:pt x="1236886" y="1118423"/>
                  <a:pt x="1107930" y="989467"/>
                  <a:pt x="948854" y="989467"/>
                </a:cubicBezTo>
                <a:close/>
                <a:moveTo>
                  <a:pt x="2247651" y="946230"/>
                </a:moveTo>
                <a:cubicBezTo>
                  <a:pt x="2230469" y="950266"/>
                  <a:pt x="2214012" y="957763"/>
                  <a:pt x="2199233" y="968479"/>
                </a:cubicBezTo>
                <a:cubicBezTo>
                  <a:pt x="2157721" y="998579"/>
                  <a:pt x="2136236" y="1049152"/>
                  <a:pt x="2143390" y="1099928"/>
                </a:cubicBezTo>
                <a:cubicBezTo>
                  <a:pt x="2157154" y="1167662"/>
                  <a:pt x="2197550" y="1197656"/>
                  <a:pt x="2247651" y="1217102"/>
                </a:cubicBezTo>
                <a:close/>
                <a:moveTo>
                  <a:pt x="2247651" y="785264"/>
                </a:moveTo>
                <a:lnTo>
                  <a:pt x="2315585" y="785264"/>
                </a:lnTo>
                <a:lnTo>
                  <a:pt x="2315585" y="832380"/>
                </a:lnTo>
                <a:cubicBezTo>
                  <a:pt x="2341411" y="835890"/>
                  <a:pt x="2366862" y="843587"/>
                  <a:pt x="2390991" y="855423"/>
                </a:cubicBezTo>
                <a:cubicBezTo>
                  <a:pt x="2474360" y="896319"/>
                  <a:pt x="2528313" y="979930"/>
                  <a:pt x="2531223" y="1072743"/>
                </a:cubicBezTo>
                <a:lnTo>
                  <a:pt x="2418963" y="1076264"/>
                </a:lnTo>
                <a:cubicBezTo>
                  <a:pt x="2417356" y="1025012"/>
                  <a:pt x="2387564" y="978842"/>
                  <a:pt x="2341528" y="956260"/>
                </a:cubicBezTo>
                <a:cubicBezTo>
                  <a:pt x="2333151" y="952151"/>
                  <a:pt x="2324486" y="948946"/>
                  <a:pt x="2315585" y="946938"/>
                </a:cubicBezTo>
                <a:lnTo>
                  <a:pt x="2315585" y="1239083"/>
                </a:lnTo>
                <a:cubicBezTo>
                  <a:pt x="2404308" y="1264638"/>
                  <a:pt x="2499083" y="1293869"/>
                  <a:pt x="2528899" y="1441205"/>
                </a:cubicBezTo>
                <a:cubicBezTo>
                  <a:pt x="2541347" y="1532528"/>
                  <a:pt x="2502457" y="1623287"/>
                  <a:pt x="2427762" y="1677447"/>
                </a:cubicBezTo>
                <a:cubicBezTo>
                  <a:pt x="2394006" y="1701923"/>
                  <a:pt x="2355419" y="1717125"/>
                  <a:pt x="2315585" y="1722661"/>
                </a:cubicBezTo>
                <a:lnTo>
                  <a:pt x="2315585" y="1769734"/>
                </a:lnTo>
                <a:lnTo>
                  <a:pt x="2247651" y="1769734"/>
                </a:lnTo>
                <a:lnTo>
                  <a:pt x="2247651" y="1722944"/>
                </a:lnTo>
                <a:cubicBezTo>
                  <a:pt x="2221084" y="1719537"/>
                  <a:pt x="2194881" y="1711743"/>
                  <a:pt x="2170074" y="1699575"/>
                </a:cubicBezTo>
                <a:cubicBezTo>
                  <a:pt x="2086705" y="1658679"/>
                  <a:pt x="2032752" y="1575069"/>
                  <a:pt x="2029842" y="1482255"/>
                </a:cubicBezTo>
                <a:lnTo>
                  <a:pt x="2142102" y="1478734"/>
                </a:lnTo>
                <a:cubicBezTo>
                  <a:pt x="2143709" y="1529986"/>
                  <a:pt x="2173501" y="1576156"/>
                  <a:pt x="2219537" y="1598738"/>
                </a:cubicBezTo>
                <a:cubicBezTo>
                  <a:pt x="2228602" y="1603184"/>
                  <a:pt x="2238004" y="1606573"/>
                  <a:pt x="2247651" y="1608616"/>
                </a:cubicBezTo>
                <a:lnTo>
                  <a:pt x="2247651" y="1335176"/>
                </a:lnTo>
                <a:cubicBezTo>
                  <a:pt x="2162261" y="1314127"/>
                  <a:pt x="2069489" y="1278142"/>
                  <a:pt x="2032173" y="1115597"/>
                </a:cubicBezTo>
                <a:cubicBezTo>
                  <a:pt x="2019217" y="1023646"/>
                  <a:pt x="2058125" y="932061"/>
                  <a:pt x="2133303" y="877552"/>
                </a:cubicBezTo>
                <a:cubicBezTo>
                  <a:pt x="2167670" y="852632"/>
                  <a:pt x="2207046" y="837325"/>
                  <a:pt x="2247651" y="832077"/>
                </a:cubicBezTo>
                <a:close/>
                <a:moveTo>
                  <a:pt x="2280470" y="617534"/>
                </a:moveTo>
                <a:cubicBezTo>
                  <a:pt x="1915981" y="617534"/>
                  <a:pt x="1620504" y="913011"/>
                  <a:pt x="1620504" y="1277500"/>
                </a:cubicBezTo>
                <a:cubicBezTo>
                  <a:pt x="1620504" y="1641989"/>
                  <a:pt x="1915981" y="1937466"/>
                  <a:pt x="2280470" y="1937466"/>
                </a:cubicBezTo>
                <a:cubicBezTo>
                  <a:pt x="2644959" y="1937466"/>
                  <a:pt x="2940436" y="1641989"/>
                  <a:pt x="2940436" y="1277500"/>
                </a:cubicBezTo>
                <a:cubicBezTo>
                  <a:pt x="2940436" y="913011"/>
                  <a:pt x="2644959" y="617534"/>
                  <a:pt x="2280470" y="617534"/>
                </a:cubicBezTo>
                <a:close/>
                <a:moveTo>
                  <a:pt x="284505" y="265281"/>
                </a:moveTo>
                <a:lnTo>
                  <a:pt x="4276434" y="265281"/>
                </a:lnTo>
                <a:lnTo>
                  <a:pt x="4276434" y="2289716"/>
                </a:lnTo>
                <a:lnTo>
                  <a:pt x="284505" y="2289716"/>
                </a:lnTo>
                <a:close/>
                <a:moveTo>
                  <a:pt x="180344" y="148161"/>
                </a:moveTo>
                <a:lnTo>
                  <a:pt x="180344" y="2406836"/>
                </a:lnTo>
                <a:lnTo>
                  <a:pt x="4380595" y="2406836"/>
                </a:lnTo>
                <a:lnTo>
                  <a:pt x="4380595" y="148161"/>
                </a:lnTo>
                <a:close/>
                <a:moveTo>
                  <a:pt x="0" y="0"/>
                </a:moveTo>
                <a:lnTo>
                  <a:pt x="4560938" y="0"/>
                </a:lnTo>
                <a:lnTo>
                  <a:pt x="4560938" y="2554996"/>
                </a:lnTo>
                <a:lnTo>
                  <a:pt x="0" y="255499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91" name="Round Same Side Corner Rectangle 8">
            <a:extLst>
              <a:ext uri="{FF2B5EF4-FFF2-40B4-BE49-F238E27FC236}">
                <a16:creationId xmlns:a16="http://schemas.microsoft.com/office/drawing/2014/main" id="{E4451B41-2F0A-4F98-8F16-0D0192492445}"/>
              </a:ext>
            </a:extLst>
          </p:cNvPr>
          <p:cNvSpPr/>
          <p:nvPr/>
        </p:nvSpPr>
        <p:spPr>
          <a:xfrm>
            <a:off x="11061660" y="4700090"/>
            <a:ext cx="522441" cy="523242"/>
          </a:xfrm>
          <a:custGeom>
            <a:avLst/>
            <a:gdLst/>
            <a:ahLst/>
            <a:cxnLst/>
            <a:rect l="l" t="t" r="r" b="b"/>
            <a:pathLst>
              <a:path w="3197597" h="3202496">
                <a:moveTo>
                  <a:pt x="601421" y="1611393"/>
                </a:moveTo>
                <a:lnTo>
                  <a:pt x="2596176" y="1611393"/>
                </a:lnTo>
                <a:cubicBezTo>
                  <a:pt x="2928331" y="1611393"/>
                  <a:pt x="3197594" y="1880656"/>
                  <a:pt x="3197594" y="2212811"/>
                </a:cubicBezTo>
                <a:lnTo>
                  <a:pt x="3197594" y="2776360"/>
                </a:lnTo>
                <a:lnTo>
                  <a:pt x="3197597" y="2776360"/>
                </a:lnTo>
                <a:lnTo>
                  <a:pt x="3197597" y="2914824"/>
                </a:lnTo>
                <a:lnTo>
                  <a:pt x="3197198" y="2914824"/>
                </a:lnTo>
                <a:lnTo>
                  <a:pt x="3197198" y="3202496"/>
                </a:lnTo>
                <a:lnTo>
                  <a:pt x="398" y="3202496"/>
                </a:lnTo>
                <a:lnTo>
                  <a:pt x="398" y="2914824"/>
                </a:lnTo>
                <a:lnTo>
                  <a:pt x="0" y="2914824"/>
                </a:lnTo>
                <a:lnTo>
                  <a:pt x="0" y="2212811"/>
                </a:lnTo>
                <a:cubicBezTo>
                  <a:pt x="0" y="1880656"/>
                  <a:pt x="269266" y="1611393"/>
                  <a:pt x="601421" y="1611393"/>
                </a:cubicBezTo>
                <a:close/>
                <a:moveTo>
                  <a:pt x="1598801" y="0"/>
                </a:moveTo>
                <a:cubicBezTo>
                  <a:pt x="1998649" y="0"/>
                  <a:pt x="2322791" y="324142"/>
                  <a:pt x="2322791" y="723993"/>
                </a:cubicBezTo>
                <a:cubicBezTo>
                  <a:pt x="2322791" y="1123843"/>
                  <a:pt x="1998649" y="1447985"/>
                  <a:pt x="1598801" y="1447985"/>
                </a:cubicBezTo>
                <a:cubicBezTo>
                  <a:pt x="1198951" y="1447985"/>
                  <a:pt x="874809" y="1123843"/>
                  <a:pt x="874809" y="723993"/>
                </a:cubicBezTo>
                <a:cubicBezTo>
                  <a:pt x="874809" y="324142"/>
                  <a:pt x="1198951" y="0"/>
                  <a:pt x="159880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92" name="Rounded Rectangle 51">
            <a:extLst>
              <a:ext uri="{FF2B5EF4-FFF2-40B4-BE49-F238E27FC236}">
                <a16:creationId xmlns:a16="http://schemas.microsoft.com/office/drawing/2014/main" id="{B83253D3-E181-4488-9CD9-39D21527F719}"/>
              </a:ext>
            </a:extLst>
          </p:cNvPr>
          <p:cNvSpPr/>
          <p:nvPr/>
        </p:nvSpPr>
        <p:spPr>
          <a:xfrm rot="16200000" flipH="1">
            <a:off x="9442736" y="5628226"/>
            <a:ext cx="541566" cy="510026"/>
          </a:xfrm>
          <a:custGeom>
            <a:avLst/>
            <a:gdLst/>
            <a:ahLst/>
            <a:cxnLst/>
            <a:rect l="l" t="t" r="r" b="b"/>
            <a:pathLst>
              <a:path w="2928608" h="2758049">
                <a:moveTo>
                  <a:pt x="2797052" y="1199936"/>
                </a:moveTo>
                <a:lnTo>
                  <a:pt x="2797052" y="1541978"/>
                </a:lnTo>
                <a:cubicBezTo>
                  <a:pt x="2797052" y="1578306"/>
                  <a:pt x="2826502" y="1607756"/>
                  <a:pt x="2862830" y="1607756"/>
                </a:cubicBezTo>
                <a:lnTo>
                  <a:pt x="2862830" y="1607755"/>
                </a:lnTo>
                <a:cubicBezTo>
                  <a:pt x="2899158" y="1607755"/>
                  <a:pt x="2928608" y="1578305"/>
                  <a:pt x="2928608" y="1541977"/>
                </a:cubicBezTo>
                <a:lnTo>
                  <a:pt x="2928607" y="1199936"/>
                </a:lnTo>
                <a:cubicBezTo>
                  <a:pt x="2928607" y="1163608"/>
                  <a:pt x="2899158" y="1134159"/>
                  <a:pt x="2862830" y="1134158"/>
                </a:cubicBezTo>
                <a:cubicBezTo>
                  <a:pt x="2826502" y="1134159"/>
                  <a:pt x="2797052" y="1163608"/>
                  <a:pt x="2797052" y="1199936"/>
                </a:cubicBezTo>
                <a:close/>
                <a:moveTo>
                  <a:pt x="2593193" y="1147315"/>
                </a:moveTo>
                <a:lnTo>
                  <a:pt x="2593193" y="1594601"/>
                </a:lnTo>
                <a:cubicBezTo>
                  <a:pt x="2593193" y="1630929"/>
                  <a:pt x="2622643" y="1660379"/>
                  <a:pt x="2658971" y="1660379"/>
                </a:cubicBezTo>
                <a:lnTo>
                  <a:pt x="2658971" y="1660378"/>
                </a:lnTo>
                <a:cubicBezTo>
                  <a:pt x="2695299" y="1660378"/>
                  <a:pt x="2724749" y="1630928"/>
                  <a:pt x="2724749" y="1594600"/>
                </a:cubicBezTo>
                <a:lnTo>
                  <a:pt x="2724748" y="1147315"/>
                </a:lnTo>
                <a:cubicBezTo>
                  <a:pt x="2724748" y="1110987"/>
                  <a:pt x="2695299" y="1081538"/>
                  <a:pt x="2658971" y="1081537"/>
                </a:cubicBezTo>
                <a:cubicBezTo>
                  <a:pt x="2622643" y="1081538"/>
                  <a:pt x="2593193" y="1110987"/>
                  <a:pt x="2593193" y="1147315"/>
                </a:cubicBezTo>
                <a:close/>
                <a:moveTo>
                  <a:pt x="2389334" y="1121004"/>
                </a:moveTo>
                <a:lnTo>
                  <a:pt x="2389334" y="1620912"/>
                </a:lnTo>
                <a:cubicBezTo>
                  <a:pt x="2389334" y="1657240"/>
                  <a:pt x="2418784" y="1686690"/>
                  <a:pt x="2455112" y="1686690"/>
                </a:cubicBezTo>
                <a:lnTo>
                  <a:pt x="2455112" y="1686689"/>
                </a:lnTo>
                <a:cubicBezTo>
                  <a:pt x="2491440" y="1686689"/>
                  <a:pt x="2520890" y="1657239"/>
                  <a:pt x="2520890" y="1620911"/>
                </a:cubicBezTo>
                <a:lnTo>
                  <a:pt x="2520889" y="1121004"/>
                </a:lnTo>
                <a:cubicBezTo>
                  <a:pt x="2520889" y="1084676"/>
                  <a:pt x="2491440" y="1055227"/>
                  <a:pt x="2455112" y="1055226"/>
                </a:cubicBezTo>
                <a:cubicBezTo>
                  <a:pt x="2418784" y="1055227"/>
                  <a:pt x="2389334" y="1084676"/>
                  <a:pt x="2389334" y="1121004"/>
                </a:cubicBezTo>
                <a:close/>
                <a:moveTo>
                  <a:pt x="1314382" y="1247024"/>
                </a:moveTo>
                <a:cubicBezTo>
                  <a:pt x="1314381" y="1225915"/>
                  <a:pt x="1331494" y="1208803"/>
                  <a:pt x="1352603" y="1208803"/>
                </a:cubicBezTo>
                <a:lnTo>
                  <a:pt x="1410313" y="1208803"/>
                </a:lnTo>
                <a:lnTo>
                  <a:pt x="1410313" y="1146778"/>
                </a:lnTo>
                <a:cubicBezTo>
                  <a:pt x="1410313" y="1145599"/>
                  <a:pt x="1410393" y="1144438"/>
                  <a:pt x="1411688" y="1143457"/>
                </a:cubicBezTo>
                <a:lnTo>
                  <a:pt x="1408531" y="1133444"/>
                </a:lnTo>
                <a:cubicBezTo>
                  <a:pt x="1410371" y="1112415"/>
                  <a:pt x="1428909" y="1096860"/>
                  <a:pt x="1449938" y="1098699"/>
                </a:cubicBezTo>
                <a:lnTo>
                  <a:pt x="2236821" y="1167543"/>
                </a:lnTo>
                <a:cubicBezTo>
                  <a:pt x="2257849" y="1169383"/>
                  <a:pt x="2273405" y="1187920"/>
                  <a:pt x="2271565" y="1208950"/>
                </a:cubicBezTo>
                <a:cubicBezTo>
                  <a:pt x="2269725" y="1229978"/>
                  <a:pt x="2251187" y="1245533"/>
                  <a:pt x="2230159" y="1243693"/>
                </a:cubicBezTo>
                <a:cubicBezTo>
                  <a:pt x="1973864" y="1221271"/>
                  <a:pt x="1717570" y="1198849"/>
                  <a:pt x="1461275" y="1176426"/>
                </a:cubicBezTo>
                <a:lnTo>
                  <a:pt x="1461274" y="1208803"/>
                </a:lnTo>
                <a:lnTo>
                  <a:pt x="1518985" y="1208803"/>
                </a:lnTo>
                <a:cubicBezTo>
                  <a:pt x="1540095" y="1208802"/>
                  <a:pt x="1557205" y="1225915"/>
                  <a:pt x="1557206" y="1247025"/>
                </a:cubicBezTo>
                <a:lnTo>
                  <a:pt x="1557207" y="1247023"/>
                </a:lnTo>
                <a:cubicBezTo>
                  <a:pt x="1557207" y="1268132"/>
                  <a:pt x="1540095" y="1285244"/>
                  <a:pt x="1518986" y="1285244"/>
                </a:cubicBezTo>
                <a:cubicBezTo>
                  <a:pt x="1499749" y="1285244"/>
                  <a:pt x="1480511" y="1285243"/>
                  <a:pt x="1461275" y="1285244"/>
                </a:cubicBezTo>
                <a:lnTo>
                  <a:pt x="1461275" y="1337600"/>
                </a:lnTo>
                <a:lnTo>
                  <a:pt x="1518985" y="1337600"/>
                </a:lnTo>
                <a:cubicBezTo>
                  <a:pt x="1540095" y="1337600"/>
                  <a:pt x="1557206" y="1354713"/>
                  <a:pt x="1557206" y="1375821"/>
                </a:cubicBezTo>
                <a:lnTo>
                  <a:pt x="1557207" y="1375820"/>
                </a:lnTo>
                <a:cubicBezTo>
                  <a:pt x="1557206" y="1396928"/>
                  <a:pt x="1540095" y="1414041"/>
                  <a:pt x="1518986" y="1414041"/>
                </a:cubicBezTo>
                <a:cubicBezTo>
                  <a:pt x="1499750" y="1414041"/>
                  <a:pt x="1480511" y="1414041"/>
                  <a:pt x="1461275" y="1414042"/>
                </a:cubicBezTo>
                <a:lnTo>
                  <a:pt x="1461275" y="1466398"/>
                </a:lnTo>
                <a:lnTo>
                  <a:pt x="1518985" y="1466398"/>
                </a:lnTo>
                <a:cubicBezTo>
                  <a:pt x="1540095" y="1466398"/>
                  <a:pt x="1557206" y="1483509"/>
                  <a:pt x="1557206" y="1504618"/>
                </a:cubicBezTo>
                <a:lnTo>
                  <a:pt x="1557207" y="1504619"/>
                </a:lnTo>
                <a:cubicBezTo>
                  <a:pt x="1557207" y="1525727"/>
                  <a:pt x="1540094" y="1542838"/>
                  <a:pt x="1518986" y="1542839"/>
                </a:cubicBezTo>
                <a:cubicBezTo>
                  <a:pt x="1499749" y="1542839"/>
                  <a:pt x="1480511" y="1542838"/>
                  <a:pt x="1461275" y="1542839"/>
                </a:cubicBezTo>
                <a:lnTo>
                  <a:pt x="1461274" y="1575412"/>
                </a:lnTo>
                <a:lnTo>
                  <a:pt x="2226550" y="1494978"/>
                </a:lnTo>
                <a:cubicBezTo>
                  <a:pt x="2247542" y="1492772"/>
                  <a:pt x="2266350" y="1508001"/>
                  <a:pt x="2268556" y="1528995"/>
                </a:cubicBezTo>
                <a:cubicBezTo>
                  <a:pt x="2270763" y="1549988"/>
                  <a:pt x="2255534" y="1568794"/>
                  <a:pt x="2234542" y="1571000"/>
                </a:cubicBezTo>
                <a:cubicBezTo>
                  <a:pt x="1972686" y="1598522"/>
                  <a:pt x="1710833" y="1626046"/>
                  <a:pt x="1448978" y="1653567"/>
                </a:cubicBezTo>
                <a:cubicBezTo>
                  <a:pt x="1427984" y="1655774"/>
                  <a:pt x="1409178" y="1640544"/>
                  <a:pt x="1406971" y="1619551"/>
                </a:cubicBezTo>
                <a:cubicBezTo>
                  <a:pt x="1406474" y="1614827"/>
                  <a:pt x="1406862" y="1610214"/>
                  <a:pt x="1410805" y="1606610"/>
                </a:cubicBezTo>
                <a:lnTo>
                  <a:pt x="1410312" y="1605422"/>
                </a:lnTo>
                <a:lnTo>
                  <a:pt x="1410312" y="1542839"/>
                </a:lnTo>
                <a:lnTo>
                  <a:pt x="1352603" y="1542841"/>
                </a:lnTo>
                <a:cubicBezTo>
                  <a:pt x="1331494" y="1542841"/>
                  <a:pt x="1314382" y="1525729"/>
                  <a:pt x="1314382" y="1504619"/>
                </a:cubicBezTo>
                <a:cubicBezTo>
                  <a:pt x="1314382" y="1483510"/>
                  <a:pt x="1331493" y="1466397"/>
                  <a:pt x="1352603" y="1466398"/>
                </a:cubicBezTo>
                <a:lnTo>
                  <a:pt x="1410312" y="1466398"/>
                </a:lnTo>
                <a:lnTo>
                  <a:pt x="1410313" y="1414042"/>
                </a:lnTo>
                <a:lnTo>
                  <a:pt x="1352603" y="1414042"/>
                </a:lnTo>
                <a:cubicBezTo>
                  <a:pt x="1331494" y="1414041"/>
                  <a:pt x="1314383" y="1396930"/>
                  <a:pt x="1314382" y="1375820"/>
                </a:cubicBezTo>
                <a:cubicBezTo>
                  <a:pt x="1314383" y="1354713"/>
                  <a:pt x="1331494" y="1337600"/>
                  <a:pt x="1352603" y="1337601"/>
                </a:cubicBezTo>
                <a:lnTo>
                  <a:pt x="1410312" y="1337600"/>
                </a:lnTo>
                <a:lnTo>
                  <a:pt x="1410312" y="1285244"/>
                </a:lnTo>
                <a:lnTo>
                  <a:pt x="1352603" y="1285244"/>
                </a:lnTo>
                <a:cubicBezTo>
                  <a:pt x="1331494" y="1285244"/>
                  <a:pt x="1314381" y="1268133"/>
                  <a:pt x="1314382" y="1247024"/>
                </a:cubicBezTo>
                <a:close/>
                <a:moveTo>
                  <a:pt x="1171967" y="72000"/>
                </a:moveTo>
                <a:lnTo>
                  <a:pt x="1171967" y="288000"/>
                </a:lnTo>
                <a:cubicBezTo>
                  <a:pt x="1171967" y="327765"/>
                  <a:pt x="1204202" y="360000"/>
                  <a:pt x="1243967" y="360000"/>
                </a:cubicBezTo>
                <a:cubicBezTo>
                  <a:pt x="1283732" y="360000"/>
                  <a:pt x="1315967" y="327765"/>
                  <a:pt x="1315967" y="288000"/>
                </a:cubicBezTo>
                <a:lnTo>
                  <a:pt x="1315967" y="72000"/>
                </a:lnTo>
                <a:cubicBezTo>
                  <a:pt x="1315967" y="32235"/>
                  <a:pt x="1283732" y="0"/>
                  <a:pt x="1243967" y="0"/>
                </a:cubicBezTo>
                <a:cubicBezTo>
                  <a:pt x="1204202" y="0"/>
                  <a:pt x="1171967" y="32235"/>
                  <a:pt x="1171967" y="72000"/>
                </a:cubicBezTo>
                <a:close/>
                <a:moveTo>
                  <a:pt x="1171966" y="2470049"/>
                </a:moveTo>
                <a:lnTo>
                  <a:pt x="1171966" y="2686049"/>
                </a:lnTo>
                <a:cubicBezTo>
                  <a:pt x="1171966" y="2725814"/>
                  <a:pt x="1204201" y="2758049"/>
                  <a:pt x="1243966" y="2758049"/>
                </a:cubicBezTo>
                <a:cubicBezTo>
                  <a:pt x="1283731" y="2758049"/>
                  <a:pt x="1315966" y="2725814"/>
                  <a:pt x="1315966" y="2686049"/>
                </a:cubicBezTo>
                <a:lnTo>
                  <a:pt x="1315966" y="2470049"/>
                </a:lnTo>
                <a:cubicBezTo>
                  <a:pt x="1315966" y="2430284"/>
                  <a:pt x="1283731" y="2398049"/>
                  <a:pt x="1243966" y="2398049"/>
                </a:cubicBezTo>
                <a:cubicBezTo>
                  <a:pt x="1204201" y="2398049"/>
                  <a:pt x="1171966" y="2430284"/>
                  <a:pt x="1171966" y="2470049"/>
                </a:cubicBezTo>
                <a:close/>
                <a:moveTo>
                  <a:pt x="515345" y="1370958"/>
                </a:moveTo>
                <a:cubicBezTo>
                  <a:pt x="515344" y="1558300"/>
                  <a:pt x="586814" y="1745642"/>
                  <a:pt x="729750" y="1888579"/>
                </a:cubicBezTo>
                <a:cubicBezTo>
                  <a:pt x="1015625" y="2174454"/>
                  <a:pt x="1479119" y="2174454"/>
                  <a:pt x="1764994" y="1888580"/>
                </a:cubicBezTo>
                <a:lnTo>
                  <a:pt x="1940572" y="1713001"/>
                </a:lnTo>
                <a:lnTo>
                  <a:pt x="2136413" y="1713002"/>
                </a:lnTo>
                <a:cubicBezTo>
                  <a:pt x="2215124" y="1713001"/>
                  <a:pt x="2278929" y="1649195"/>
                  <a:pt x="2278929" y="1570486"/>
                </a:cubicBezTo>
                <a:lnTo>
                  <a:pt x="2278929" y="1374645"/>
                </a:lnTo>
                <a:lnTo>
                  <a:pt x="2282614" y="1370959"/>
                </a:lnTo>
                <a:lnTo>
                  <a:pt x="2278929" y="1367272"/>
                </a:lnTo>
                <a:lnTo>
                  <a:pt x="2278929" y="1171432"/>
                </a:lnTo>
                <a:cubicBezTo>
                  <a:pt x="2278929" y="1092722"/>
                  <a:pt x="2215123" y="1028916"/>
                  <a:pt x="2136413" y="1028916"/>
                </a:cubicBezTo>
                <a:lnTo>
                  <a:pt x="1940571" y="1028916"/>
                </a:lnTo>
                <a:cubicBezTo>
                  <a:pt x="1882045" y="970390"/>
                  <a:pt x="1823519" y="911862"/>
                  <a:pt x="1764993" y="853336"/>
                </a:cubicBezTo>
                <a:cubicBezTo>
                  <a:pt x="1479118" y="567461"/>
                  <a:pt x="1015625" y="567462"/>
                  <a:pt x="729750" y="853336"/>
                </a:cubicBezTo>
                <a:cubicBezTo>
                  <a:pt x="586813" y="996273"/>
                  <a:pt x="515344" y="1183616"/>
                  <a:pt x="515345" y="1370958"/>
                </a:cubicBezTo>
                <a:close/>
                <a:moveTo>
                  <a:pt x="388776" y="2386770"/>
                </a:moveTo>
                <a:cubicBezTo>
                  <a:pt x="388776" y="2405196"/>
                  <a:pt x="395805" y="2423622"/>
                  <a:pt x="409865" y="2437681"/>
                </a:cubicBezTo>
                <a:cubicBezTo>
                  <a:pt x="437983" y="2465800"/>
                  <a:pt x="483570" y="2465800"/>
                  <a:pt x="511688" y="2437681"/>
                </a:cubicBezTo>
                <a:lnTo>
                  <a:pt x="664423" y="2284946"/>
                </a:lnTo>
                <a:cubicBezTo>
                  <a:pt x="692541" y="2256828"/>
                  <a:pt x="692541" y="2211241"/>
                  <a:pt x="664423" y="2183123"/>
                </a:cubicBezTo>
                <a:cubicBezTo>
                  <a:pt x="636305" y="2155005"/>
                  <a:pt x="590718" y="2155005"/>
                  <a:pt x="562599" y="2183123"/>
                </a:cubicBezTo>
                <a:lnTo>
                  <a:pt x="409865" y="2335858"/>
                </a:lnTo>
                <a:cubicBezTo>
                  <a:pt x="395805" y="2349917"/>
                  <a:pt x="388776" y="2368343"/>
                  <a:pt x="388776" y="2386770"/>
                </a:cubicBezTo>
                <a:close/>
                <a:moveTo>
                  <a:pt x="388776" y="365689"/>
                </a:moveTo>
                <a:cubicBezTo>
                  <a:pt x="388776" y="384115"/>
                  <a:pt x="395805" y="402541"/>
                  <a:pt x="409865" y="416600"/>
                </a:cubicBezTo>
                <a:lnTo>
                  <a:pt x="562599" y="569335"/>
                </a:lnTo>
                <a:cubicBezTo>
                  <a:pt x="590718" y="597454"/>
                  <a:pt x="636305" y="597454"/>
                  <a:pt x="664423" y="569335"/>
                </a:cubicBezTo>
                <a:cubicBezTo>
                  <a:pt x="692541" y="541217"/>
                  <a:pt x="692541" y="495630"/>
                  <a:pt x="664423" y="467512"/>
                </a:cubicBezTo>
                <a:lnTo>
                  <a:pt x="511688" y="314777"/>
                </a:lnTo>
                <a:cubicBezTo>
                  <a:pt x="483570" y="286659"/>
                  <a:pt x="437983" y="286659"/>
                  <a:pt x="409865" y="314777"/>
                </a:cubicBezTo>
                <a:cubicBezTo>
                  <a:pt x="395805" y="328836"/>
                  <a:pt x="388776" y="347262"/>
                  <a:pt x="388776" y="365689"/>
                </a:cubicBezTo>
                <a:close/>
                <a:moveTo>
                  <a:pt x="0" y="1379024"/>
                </a:moveTo>
                <a:cubicBezTo>
                  <a:pt x="0" y="1418789"/>
                  <a:pt x="32235" y="1451024"/>
                  <a:pt x="72000" y="1451024"/>
                </a:cubicBezTo>
                <a:lnTo>
                  <a:pt x="288000" y="1451024"/>
                </a:lnTo>
                <a:cubicBezTo>
                  <a:pt x="327765" y="1451024"/>
                  <a:pt x="360000" y="1418789"/>
                  <a:pt x="360000" y="1379024"/>
                </a:cubicBezTo>
                <a:cubicBezTo>
                  <a:pt x="360000" y="1339259"/>
                  <a:pt x="327765" y="1307024"/>
                  <a:pt x="288000" y="1307024"/>
                </a:cubicBezTo>
                <a:lnTo>
                  <a:pt x="72000" y="1307024"/>
                </a:lnTo>
                <a:cubicBezTo>
                  <a:pt x="32235" y="1307024"/>
                  <a:pt x="0" y="1339259"/>
                  <a:pt x="0" y="1379024"/>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93" name="Isosceles Triangle 5">
            <a:extLst>
              <a:ext uri="{FF2B5EF4-FFF2-40B4-BE49-F238E27FC236}">
                <a16:creationId xmlns:a16="http://schemas.microsoft.com/office/drawing/2014/main" id="{C90FA9E7-BC2A-492A-9790-9857E5ADE9BC}"/>
              </a:ext>
            </a:extLst>
          </p:cNvPr>
          <p:cNvSpPr>
            <a:spLocks noChangeAspect="1"/>
          </p:cNvSpPr>
          <p:nvPr/>
        </p:nvSpPr>
        <p:spPr>
          <a:xfrm>
            <a:off x="7895083" y="4737985"/>
            <a:ext cx="404220" cy="403783"/>
          </a:xfrm>
          <a:custGeom>
            <a:avLst/>
            <a:gdLst/>
            <a:ahLst/>
            <a:cxnLst/>
            <a:rect l="l" t="t" r="r" b="b"/>
            <a:pathLst>
              <a:path w="3229104" h="3225610">
                <a:moveTo>
                  <a:pt x="2311104" y="907633"/>
                </a:moveTo>
                <a:lnTo>
                  <a:pt x="3229104" y="907633"/>
                </a:lnTo>
                <a:lnTo>
                  <a:pt x="1769979" y="3097491"/>
                </a:lnTo>
                <a:close/>
                <a:moveTo>
                  <a:pt x="823" y="907633"/>
                </a:moveTo>
                <a:lnTo>
                  <a:pt x="918823" y="907633"/>
                </a:lnTo>
                <a:lnTo>
                  <a:pt x="1498048" y="3135591"/>
                </a:lnTo>
                <a:close/>
                <a:moveTo>
                  <a:pt x="1036980" y="907632"/>
                </a:moveTo>
                <a:lnTo>
                  <a:pt x="2192122" y="907632"/>
                </a:lnTo>
                <a:lnTo>
                  <a:pt x="1614551" y="3225610"/>
                </a:lnTo>
                <a:close/>
                <a:moveTo>
                  <a:pt x="2769693" y="0"/>
                </a:moveTo>
                <a:lnTo>
                  <a:pt x="3229104" y="792088"/>
                </a:lnTo>
                <a:lnTo>
                  <a:pt x="2310282" y="792088"/>
                </a:lnTo>
                <a:close/>
                <a:moveTo>
                  <a:pt x="1732713" y="0"/>
                </a:moveTo>
                <a:lnTo>
                  <a:pt x="2651535" y="0"/>
                </a:lnTo>
                <a:lnTo>
                  <a:pt x="2192124" y="792088"/>
                </a:lnTo>
                <a:close/>
                <a:moveTo>
                  <a:pt x="1614553" y="0"/>
                </a:moveTo>
                <a:lnTo>
                  <a:pt x="2073964" y="792088"/>
                </a:lnTo>
                <a:lnTo>
                  <a:pt x="1155142" y="792088"/>
                </a:lnTo>
                <a:close/>
                <a:moveTo>
                  <a:pt x="577571" y="0"/>
                </a:moveTo>
                <a:lnTo>
                  <a:pt x="1496393" y="0"/>
                </a:lnTo>
                <a:lnTo>
                  <a:pt x="1036982" y="792088"/>
                </a:lnTo>
                <a:close/>
                <a:moveTo>
                  <a:pt x="459411" y="0"/>
                </a:moveTo>
                <a:lnTo>
                  <a:pt x="918822" y="792088"/>
                </a:lnTo>
                <a:lnTo>
                  <a:pt x="0" y="79208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94" name="Trapezoid 22">
            <a:extLst>
              <a:ext uri="{FF2B5EF4-FFF2-40B4-BE49-F238E27FC236}">
                <a16:creationId xmlns:a16="http://schemas.microsoft.com/office/drawing/2014/main" id="{D2EC6B0A-E896-40D9-B4A8-1556019F68B9}"/>
              </a:ext>
            </a:extLst>
          </p:cNvPr>
          <p:cNvSpPr>
            <a:spLocks noChangeAspect="1"/>
          </p:cNvSpPr>
          <p:nvPr/>
        </p:nvSpPr>
        <p:spPr>
          <a:xfrm>
            <a:off x="9438721" y="4805113"/>
            <a:ext cx="529812" cy="269525"/>
          </a:xfrm>
          <a:custGeom>
            <a:avLst/>
            <a:gdLst/>
            <a:ahLst/>
            <a:cxnLst/>
            <a:rect l="l" t="t" r="r" b="b"/>
            <a:pathLst>
              <a:path w="3261500" h="1659188">
                <a:moveTo>
                  <a:pt x="121102" y="1436888"/>
                </a:moveTo>
                <a:lnTo>
                  <a:pt x="3045452" y="1436888"/>
                </a:lnTo>
                <a:cubicBezTo>
                  <a:pt x="3001437" y="1508238"/>
                  <a:pt x="2956882" y="1580993"/>
                  <a:pt x="2918729" y="1659188"/>
                </a:cubicBezTo>
                <a:lnTo>
                  <a:pt x="202648" y="1659188"/>
                </a:lnTo>
                <a:cubicBezTo>
                  <a:pt x="188127" y="1585004"/>
                  <a:pt x="156049" y="1510828"/>
                  <a:pt x="121102" y="1436888"/>
                </a:cubicBezTo>
                <a:close/>
                <a:moveTo>
                  <a:pt x="2814967" y="1119413"/>
                </a:moveTo>
                <a:lnTo>
                  <a:pt x="2814967" y="1227413"/>
                </a:lnTo>
                <a:lnTo>
                  <a:pt x="2922967" y="1227413"/>
                </a:lnTo>
                <a:lnTo>
                  <a:pt x="2922967" y="1119413"/>
                </a:lnTo>
                <a:close/>
                <a:moveTo>
                  <a:pt x="2600074" y="1119413"/>
                </a:moveTo>
                <a:lnTo>
                  <a:pt x="2600074" y="1227413"/>
                </a:lnTo>
                <a:lnTo>
                  <a:pt x="2708074" y="1227413"/>
                </a:lnTo>
                <a:lnTo>
                  <a:pt x="2708074" y="1119413"/>
                </a:lnTo>
                <a:close/>
                <a:moveTo>
                  <a:pt x="2385182" y="1119413"/>
                </a:moveTo>
                <a:lnTo>
                  <a:pt x="2385182" y="1227413"/>
                </a:lnTo>
                <a:lnTo>
                  <a:pt x="2493182" y="1227413"/>
                </a:lnTo>
                <a:lnTo>
                  <a:pt x="2493182" y="1119413"/>
                </a:lnTo>
                <a:close/>
                <a:moveTo>
                  <a:pt x="1716569" y="1119413"/>
                </a:moveTo>
                <a:lnTo>
                  <a:pt x="1716569" y="1227413"/>
                </a:lnTo>
                <a:lnTo>
                  <a:pt x="1824569" y="1227413"/>
                </a:lnTo>
                <a:lnTo>
                  <a:pt x="1824569" y="1119413"/>
                </a:lnTo>
                <a:close/>
                <a:moveTo>
                  <a:pt x="1501676" y="1119413"/>
                </a:moveTo>
                <a:lnTo>
                  <a:pt x="1501676" y="1227413"/>
                </a:lnTo>
                <a:lnTo>
                  <a:pt x="1609676" y="1227413"/>
                </a:lnTo>
                <a:lnTo>
                  <a:pt x="1609676" y="1119413"/>
                </a:lnTo>
                <a:close/>
                <a:moveTo>
                  <a:pt x="1286784" y="1119413"/>
                </a:moveTo>
                <a:lnTo>
                  <a:pt x="1286784" y="1227413"/>
                </a:lnTo>
                <a:lnTo>
                  <a:pt x="1394784" y="1227413"/>
                </a:lnTo>
                <a:lnTo>
                  <a:pt x="1394784" y="1119413"/>
                </a:lnTo>
                <a:close/>
                <a:moveTo>
                  <a:pt x="1071892" y="1119413"/>
                </a:moveTo>
                <a:lnTo>
                  <a:pt x="1071892" y="1227413"/>
                </a:lnTo>
                <a:lnTo>
                  <a:pt x="1179892" y="1227413"/>
                </a:lnTo>
                <a:lnTo>
                  <a:pt x="1179892" y="1119413"/>
                </a:lnTo>
                <a:close/>
                <a:moveTo>
                  <a:pt x="857000" y="1119413"/>
                </a:moveTo>
                <a:lnTo>
                  <a:pt x="857000" y="1227413"/>
                </a:lnTo>
                <a:lnTo>
                  <a:pt x="965000" y="1227413"/>
                </a:lnTo>
                <a:lnTo>
                  <a:pt x="965000" y="1119413"/>
                </a:lnTo>
                <a:close/>
                <a:moveTo>
                  <a:pt x="642108" y="1119413"/>
                </a:moveTo>
                <a:lnTo>
                  <a:pt x="642108" y="1227413"/>
                </a:lnTo>
                <a:lnTo>
                  <a:pt x="750108" y="1227413"/>
                </a:lnTo>
                <a:lnTo>
                  <a:pt x="750108" y="1119413"/>
                </a:lnTo>
                <a:close/>
                <a:moveTo>
                  <a:pt x="427216" y="1119413"/>
                </a:moveTo>
                <a:lnTo>
                  <a:pt x="427216" y="1227413"/>
                </a:lnTo>
                <a:lnTo>
                  <a:pt x="535216" y="1227413"/>
                </a:lnTo>
                <a:lnTo>
                  <a:pt x="535216" y="1119413"/>
                </a:lnTo>
                <a:close/>
                <a:moveTo>
                  <a:pt x="356387" y="794045"/>
                </a:moveTo>
                <a:lnTo>
                  <a:pt x="310667" y="896924"/>
                </a:lnTo>
                <a:lnTo>
                  <a:pt x="2620886" y="908354"/>
                </a:lnTo>
                <a:lnTo>
                  <a:pt x="2540130" y="801665"/>
                </a:lnTo>
                <a:close/>
                <a:moveTo>
                  <a:pt x="382676" y="631248"/>
                </a:moveTo>
                <a:lnTo>
                  <a:pt x="363625" y="730317"/>
                </a:lnTo>
                <a:lnTo>
                  <a:pt x="2492522" y="737937"/>
                </a:lnTo>
                <a:lnTo>
                  <a:pt x="2418771" y="631248"/>
                </a:lnTo>
                <a:close/>
                <a:moveTo>
                  <a:pt x="1756650" y="318899"/>
                </a:moveTo>
                <a:lnTo>
                  <a:pt x="1756650" y="477608"/>
                </a:lnTo>
                <a:lnTo>
                  <a:pt x="1900650" y="477608"/>
                </a:lnTo>
                <a:lnTo>
                  <a:pt x="1900650" y="318899"/>
                </a:lnTo>
                <a:close/>
                <a:moveTo>
                  <a:pt x="1470038" y="318899"/>
                </a:moveTo>
                <a:lnTo>
                  <a:pt x="1470038" y="477608"/>
                </a:lnTo>
                <a:lnTo>
                  <a:pt x="1614038" y="477608"/>
                </a:lnTo>
                <a:lnTo>
                  <a:pt x="1614038" y="318899"/>
                </a:lnTo>
                <a:close/>
                <a:moveTo>
                  <a:pt x="1183427" y="318899"/>
                </a:moveTo>
                <a:lnTo>
                  <a:pt x="1183427" y="477608"/>
                </a:lnTo>
                <a:lnTo>
                  <a:pt x="1327427" y="477608"/>
                </a:lnTo>
                <a:lnTo>
                  <a:pt x="1327427" y="318899"/>
                </a:lnTo>
                <a:close/>
                <a:moveTo>
                  <a:pt x="896816" y="318899"/>
                </a:moveTo>
                <a:lnTo>
                  <a:pt x="896816" y="477608"/>
                </a:lnTo>
                <a:lnTo>
                  <a:pt x="1040816" y="477608"/>
                </a:lnTo>
                <a:lnTo>
                  <a:pt x="1040816" y="318899"/>
                </a:lnTo>
                <a:close/>
                <a:moveTo>
                  <a:pt x="1190618" y="0"/>
                </a:moveTo>
                <a:lnTo>
                  <a:pt x="1271830" y="0"/>
                </a:lnTo>
                <a:lnTo>
                  <a:pt x="1308266" y="193836"/>
                </a:lnTo>
                <a:lnTo>
                  <a:pt x="1977660" y="193836"/>
                </a:lnTo>
                <a:lnTo>
                  <a:pt x="2138144" y="525639"/>
                </a:lnTo>
                <a:lnTo>
                  <a:pt x="2421400" y="525639"/>
                </a:lnTo>
                <a:lnTo>
                  <a:pt x="2750195" y="950920"/>
                </a:lnTo>
                <a:lnTo>
                  <a:pt x="3261500" y="937238"/>
                </a:lnTo>
                <a:cubicBezTo>
                  <a:pt x="3244841" y="1097170"/>
                  <a:pt x="3172191" y="1230845"/>
                  <a:pt x="3089450" y="1364888"/>
                </a:cubicBezTo>
                <a:lnTo>
                  <a:pt x="88044" y="1364888"/>
                </a:lnTo>
                <a:cubicBezTo>
                  <a:pt x="35437" y="1251413"/>
                  <a:pt x="-11245" y="1137942"/>
                  <a:pt x="2399" y="1024450"/>
                </a:cubicBezTo>
                <a:lnTo>
                  <a:pt x="197767" y="1019222"/>
                </a:lnTo>
                <a:lnTo>
                  <a:pt x="321162" y="525639"/>
                </a:lnTo>
                <a:lnTo>
                  <a:pt x="681951" y="525639"/>
                </a:lnTo>
                <a:lnTo>
                  <a:pt x="764901" y="193836"/>
                </a:lnTo>
                <a:lnTo>
                  <a:pt x="930048" y="193836"/>
                </a:lnTo>
                <a:lnTo>
                  <a:pt x="966373" y="588"/>
                </a:lnTo>
                <a:lnTo>
                  <a:pt x="1047585" y="588"/>
                </a:lnTo>
                <a:lnTo>
                  <a:pt x="1083910" y="193836"/>
                </a:lnTo>
                <a:lnTo>
                  <a:pt x="1154183" y="1938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95" name="Rounded Rectangle 20">
            <a:extLst>
              <a:ext uri="{FF2B5EF4-FFF2-40B4-BE49-F238E27FC236}">
                <a16:creationId xmlns:a16="http://schemas.microsoft.com/office/drawing/2014/main" id="{B5A75B4D-CA52-4F78-AC74-CB42B7BD2898}"/>
              </a:ext>
            </a:extLst>
          </p:cNvPr>
          <p:cNvSpPr>
            <a:spLocks noChangeAspect="1"/>
          </p:cNvSpPr>
          <p:nvPr/>
        </p:nvSpPr>
        <p:spPr>
          <a:xfrm rot="2160000">
            <a:off x="10296822" y="4674968"/>
            <a:ext cx="491028" cy="529812"/>
          </a:xfrm>
          <a:custGeom>
            <a:avLst/>
            <a:gdLst/>
            <a:ahLst/>
            <a:cxnLst/>
            <a:rect l="l" t="t" r="r" b="b"/>
            <a:pathLst>
              <a:path w="2735240" h="2951283">
                <a:moveTo>
                  <a:pt x="945240" y="943134"/>
                </a:moveTo>
                <a:cubicBezTo>
                  <a:pt x="504657" y="1263236"/>
                  <a:pt x="406988" y="1879894"/>
                  <a:pt x="727090" y="2320477"/>
                </a:cubicBezTo>
                <a:cubicBezTo>
                  <a:pt x="1047193" y="2761060"/>
                  <a:pt x="1663850" y="2858729"/>
                  <a:pt x="2104434" y="2538627"/>
                </a:cubicBezTo>
                <a:cubicBezTo>
                  <a:pt x="2545017" y="2218524"/>
                  <a:pt x="2642686" y="1601867"/>
                  <a:pt x="2322584" y="1161283"/>
                </a:cubicBezTo>
                <a:cubicBezTo>
                  <a:pt x="2003839" y="722570"/>
                  <a:pt x="1391052" y="623866"/>
                  <a:pt x="951049" y="939346"/>
                </a:cubicBezTo>
                <a:lnTo>
                  <a:pt x="1557721" y="1618250"/>
                </a:lnTo>
                <a:cubicBezTo>
                  <a:pt x="1596798" y="1621348"/>
                  <a:pt x="1633874" y="1641400"/>
                  <a:pt x="1658719" y="1675596"/>
                </a:cubicBezTo>
                <a:cubicBezTo>
                  <a:pt x="1705470" y="1739944"/>
                  <a:pt x="1691206" y="1830007"/>
                  <a:pt x="1626858" y="1876758"/>
                </a:cubicBezTo>
                <a:cubicBezTo>
                  <a:pt x="1562511" y="1923509"/>
                  <a:pt x="1472448" y="1909245"/>
                  <a:pt x="1425696" y="1844897"/>
                </a:cubicBezTo>
                <a:cubicBezTo>
                  <a:pt x="1398776" y="1807844"/>
                  <a:pt x="1392087" y="1762265"/>
                  <a:pt x="1405709" y="1721944"/>
                </a:cubicBezTo>
                <a:lnTo>
                  <a:pt x="950242" y="939871"/>
                </a:lnTo>
                <a:cubicBezTo>
                  <a:pt x="948462" y="940800"/>
                  <a:pt x="946850" y="941964"/>
                  <a:pt x="945240" y="943134"/>
                </a:cubicBezTo>
                <a:close/>
                <a:moveTo>
                  <a:pt x="390013" y="178929"/>
                </a:moveTo>
                <a:cubicBezTo>
                  <a:pt x="223423" y="299964"/>
                  <a:pt x="186493" y="533130"/>
                  <a:pt x="307528" y="699721"/>
                </a:cubicBezTo>
                <a:cubicBezTo>
                  <a:pt x="392822" y="817118"/>
                  <a:pt x="533802" y="870124"/>
                  <a:pt x="667672" y="847235"/>
                </a:cubicBezTo>
                <a:lnTo>
                  <a:pt x="556452" y="694153"/>
                </a:lnTo>
                <a:lnTo>
                  <a:pt x="528500" y="714461"/>
                </a:lnTo>
                <a:cubicBezTo>
                  <a:pt x="498835" y="736014"/>
                  <a:pt x="457314" y="729437"/>
                  <a:pt x="435761" y="699772"/>
                </a:cubicBezTo>
                <a:lnTo>
                  <a:pt x="341779" y="570418"/>
                </a:lnTo>
                <a:cubicBezTo>
                  <a:pt x="320226" y="540753"/>
                  <a:pt x="326803" y="499231"/>
                  <a:pt x="356468" y="477679"/>
                </a:cubicBezTo>
                <a:lnTo>
                  <a:pt x="684509" y="239343"/>
                </a:lnTo>
                <a:cubicBezTo>
                  <a:pt x="714174" y="217790"/>
                  <a:pt x="755695" y="224366"/>
                  <a:pt x="777248" y="254031"/>
                </a:cubicBezTo>
                <a:lnTo>
                  <a:pt x="871230" y="383386"/>
                </a:lnTo>
                <a:cubicBezTo>
                  <a:pt x="892782" y="413051"/>
                  <a:pt x="886206" y="454572"/>
                  <a:pt x="856541" y="476125"/>
                </a:cubicBezTo>
                <a:lnTo>
                  <a:pt x="828590" y="496433"/>
                </a:lnTo>
                <a:lnTo>
                  <a:pt x="939810" y="649514"/>
                </a:lnTo>
                <a:cubicBezTo>
                  <a:pt x="1002947" y="529270"/>
                  <a:pt x="996100" y="378811"/>
                  <a:pt x="910806" y="261414"/>
                </a:cubicBezTo>
                <a:cubicBezTo>
                  <a:pt x="789771" y="94824"/>
                  <a:pt x="556604" y="57894"/>
                  <a:pt x="390013" y="178929"/>
                </a:cubicBezTo>
                <a:close/>
                <a:moveTo>
                  <a:pt x="326716" y="91807"/>
                </a:moveTo>
                <a:cubicBezTo>
                  <a:pt x="541423" y="-64186"/>
                  <a:pt x="841934" y="-16590"/>
                  <a:pt x="997927" y="198117"/>
                </a:cubicBezTo>
                <a:cubicBezTo>
                  <a:pt x="1090326" y="325293"/>
                  <a:pt x="1111296" y="482575"/>
                  <a:pt x="1067359" y="621566"/>
                </a:cubicBezTo>
                <a:cubicBezTo>
                  <a:pt x="1125087" y="596400"/>
                  <a:pt x="1184605" y="577365"/>
                  <a:pt x="1244892" y="563339"/>
                </a:cubicBezTo>
                <a:lnTo>
                  <a:pt x="1244892" y="425809"/>
                </a:lnTo>
                <a:lnTo>
                  <a:pt x="1238396" y="425809"/>
                </a:lnTo>
                <a:cubicBezTo>
                  <a:pt x="1203300" y="425809"/>
                  <a:pt x="1174849" y="397358"/>
                  <a:pt x="1174849" y="362262"/>
                </a:cubicBezTo>
                <a:lnTo>
                  <a:pt x="1174849" y="209229"/>
                </a:lnTo>
                <a:cubicBezTo>
                  <a:pt x="1174849" y="191681"/>
                  <a:pt x="1181962" y="175794"/>
                  <a:pt x="1193462" y="164294"/>
                </a:cubicBezTo>
                <a:cubicBezTo>
                  <a:pt x="1204961" y="152795"/>
                  <a:pt x="1220848" y="145682"/>
                  <a:pt x="1238396" y="145682"/>
                </a:cubicBezTo>
                <a:lnTo>
                  <a:pt x="1484804" y="145682"/>
                </a:lnTo>
                <a:cubicBezTo>
                  <a:pt x="1519900" y="145682"/>
                  <a:pt x="1548351" y="174133"/>
                  <a:pt x="1548351" y="209229"/>
                </a:cubicBezTo>
                <a:lnTo>
                  <a:pt x="1548351" y="362262"/>
                </a:lnTo>
                <a:cubicBezTo>
                  <a:pt x="1548351" y="397358"/>
                  <a:pt x="1519900" y="425809"/>
                  <a:pt x="1484804" y="425809"/>
                </a:cubicBezTo>
                <a:lnTo>
                  <a:pt x="1478305" y="425809"/>
                </a:lnTo>
                <a:lnTo>
                  <a:pt x="1478305" y="531522"/>
                </a:lnTo>
                <a:cubicBezTo>
                  <a:pt x="1867969" y="516696"/>
                  <a:pt x="2257580" y="690299"/>
                  <a:pt x="2504004" y="1029474"/>
                </a:cubicBezTo>
                <a:cubicBezTo>
                  <a:pt x="2896903" y="1570253"/>
                  <a:pt x="2777023" y="2327148"/>
                  <a:pt x="2236244" y="2720047"/>
                </a:cubicBezTo>
                <a:cubicBezTo>
                  <a:pt x="1695464" y="3112946"/>
                  <a:pt x="938569" y="2993066"/>
                  <a:pt x="545670" y="2452287"/>
                </a:cubicBezTo>
                <a:cubicBezTo>
                  <a:pt x="302842" y="2118063"/>
                  <a:pt x="255883" y="1701289"/>
                  <a:pt x="383624" y="1339097"/>
                </a:cubicBezTo>
                <a:lnTo>
                  <a:pt x="271337" y="1301981"/>
                </a:lnTo>
                <a:lnTo>
                  <a:pt x="269200" y="1308446"/>
                </a:lnTo>
                <a:cubicBezTo>
                  <a:pt x="258184" y="1341768"/>
                  <a:pt x="222242" y="1359852"/>
                  <a:pt x="188919" y="1348836"/>
                </a:cubicBezTo>
                <a:lnTo>
                  <a:pt x="43619" y="1300805"/>
                </a:lnTo>
                <a:cubicBezTo>
                  <a:pt x="10297" y="1289790"/>
                  <a:pt x="-7787" y="1253847"/>
                  <a:pt x="3228" y="1220525"/>
                </a:cubicBezTo>
                <a:lnTo>
                  <a:pt x="80565" y="986568"/>
                </a:lnTo>
                <a:cubicBezTo>
                  <a:pt x="86073" y="969906"/>
                  <a:pt x="97812" y="957056"/>
                  <a:pt x="112340" y="949746"/>
                </a:cubicBezTo>
                <a:cubicBezTo>
                  <a:pt x="126869" y="942436"/>
                  <a:pt x="144185" y="940669"/>
                  <a:pt x="160847" y="946177"/>
                </a:cubicBezTo>
                <a:lnTo>
                  <a:pt x="306147" y="994208"/>
                </a:lnTo>
                <a:cubicBezTo>
                  <a:pt x="339468" y="1005223"/>
                  <a:pt x="357552" y="1041166"/>
                  <a:pt x="346537" y="1074488"/>
                </a:cubicBezTo>
                <a:lnTo>
                  <a:pt x="344596" y="1080361"/>
                </a:lnTo>
                <a:lnTo>
                  <a:pt x="482601" y="1125980"/>
                </a:lnTo>
                <a:cubicBezTo>
                  <a:pt x="516519" y="1067404"/>
                  <a:pt x="556040" y="1011588"/>
                  <a:pt x="601675" y="959905"/>
                </a:cubicBezTo>
                <a:cubicBezTo>
                  <a:pt x="455910" y="958740"/>
                  <a:pt x="312806" y="890195"/>
                  <a:pt x="220407" y="763018"/>
                </a:cubicBezTo>
                <a:cubicBezTo>
                  <a:pt x="64413" y="548311"/>
                  <a:pt x="112009" y="247801"/>
                  <a:pt x="326716" y="91807"/>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96" name="Trapezoid 28">
            <a:extLst>
              <a:ext uri="{FF2B5EF4-FFF2-40B4-BE49-F238E27FC236}">
                <a16:creationId xmlns:a16="http://schemas.microsoft.com/office/drawing/2014/main" id="{013F6F7D-652C-40EF-B339-66A172676932}"/>
              </a:ext>
            </a:extLst>
          </p:cNvPr>
          <p:cNvSpPr>
            <a:spLocks noChangeAspect="1"/>
          </p:cNvSpPr>
          <p:nvPr/>
        </p:nvSpPr>
        <p:spPr>
          <a:xfrm>
            <a:off x="4477340" y="4674968"/>
            <a:ext cx="437175" cy="529812"/>
          </a:xfrm>
          <a:custGeom>
            <a:avLst/>
            <a:gdLst/>
            <a:ahLst/>
            <a:cxnLst/>
            <a:rect l="l" t="t" r="r" b="b"/>
            <a:pathLst>
              <a:path w="2664297" h="3228846">
                <a:moveTo>
                  <a:pt x="2006233" y="1910002"/>
                </a:moveTo>
                <a:cubicBezTo>
                  <a:pt x="2195393" y="2270441"/>
                  <a:pt x="2396463" y="2592453"/>
                  <a:pt x="2218318" y="2693318"/>
                </a:cubicBezTo>
                <a:cubicBezTo>
                  <a:pt x="1760490" y="2959655"/>
                  <a:pt x="875097" y="3011972"/>
                  <a:pt x="413381" y="2693318"/>
                </a:cubicBezTo>
                <a:cubicBezTo>
                  <a:pt x="278026" y="2578660"/>
                  <a:pt x="448417" y="2270210"/>
                  <a:pt x="622358" y="1918652"/>
                </a:cubicBezTo>
                <a:close/>
                <a:moveTo>
                  <a:pt x="998355" y="318176"/>
                </a:moveTo>
                <a:lnTo>
                  <a:pt x="1054483" y="938365"/>
                </a:lnTo>
                <a:cubicBezTo>
                  <a:pt x="1073419" y="1202005"/>
                  <a:pt x="-94533" y="2544942"/>
                  <a:pt x="263185" y="2803859"/>
                </a:cubicBezTo>
                <a:cubicBezTo>
                  <a:pt x="799752" y="3120272"/>
                  <a:pt x="1828684" y="3068324"/>
                  <a:pt x="2360732" y="2803859"/>
                </a:cubicBezTo>
                <a:cubicBezTo>
                  <a:pt x="2817826" y="2582721"/>
                  <a:pt x="1567592" y="1249230"/>
                  <a:pt x="1559424" y="938364"/>
                </a:cubicBezTo>
                <a:lnTo>
                  <a:pt x="1635785" y="320808"/>
                </a:lnTo>
                <a:lnTo>
                  <a:pt x="1616510" y="323841"/>
                </a:lnTo>
                <a:cubicBezTo>
                  <a:pt x="1541035" y="362546"/>
                  <a:pt x="1432716" y="386340"/>
                  <a:pt x="1312455" y="386340"/>
                </a:cubicBezTo>
                <a:cubicBezTo>
                  <a:pt x="1186664" y="386340"/>
                  <a:pt x="1073940" y="360308"/>
                  <a:pt x="998355" y="318176"/>
                </a:cubicBezTo>
                <a:close/>
                <a:moveTo>
                  <a:pt x="1312455" y="60748"/>
                </a:moveTo>
                <a:cubicBezTo>
                  <a:pt x="1155275" y="60748"/>
                  <a:pt x="1027857" y="120035"/>
                  <a:pt x="1027857" y="193171"/>
                </a:cubicBezTo>
                <a:cubicBezTo>
                  <a:pt x="1027857" y="266307"/>
                  <a:pt x="1155275" y="325594"/>
                  <a:pt x="1312455" y="325594"/>
                </a:cubicBezTo>
                <a:cubicBezTo>
                  <a:pt x="1469634" y="325594"/>
                  <a:pt x="1597052" y="266307"/>
                  <a:pt x="1597052" y="193171"/>
                </a:cubicBezTo>
                <a:cubicBezTo>
                  <a:pt x="1597052" y="120035"/>
                  <a:pt x="1469634" y="60748"/>
                  <a:pt x="1312455" y="60748"/>
                </a:cubicBezTo>
                <a:close/>
                <a:moveTo>
                  <a:pt x="1312455" y="0"/>
                </a:moveTo>
                <a:cubicBezTo>
                  <a:pt x="1537130" y="0"/>
                  <a:pt x="1720121" y="83046"/>
                  <a:pt x="1726235" y="186847"/>
                </a:cubicBezTo>
                <a:cubicBezTo>
                  <a:pt x="1726742" y="186524"/>
                  <a:pt x="1727174" y="186120"/>
                  <a:pt x="1727606" y="185717"/>
                </a:cubicBezTo>
                <a:lnTo>
                  <a:pt x="1727102" y="190850"/>
                </a:lnTo>
                <a:cubicBezTo>
                  <a:pt x="1727595" y="191614"/>
                  <a:pt x="1727605" y="192391"/>
                  <a:pt x="1727605" y="193170"/>
                </a:cubicBezTo>
                <a:lnTo>
                  <a:pt x="1726271" y="199326"/>
                </a:lnTo>
                <a:lnTo>
                  <a:pt x="1655630" y="919826"/>
                </a:lnTo>
                <a:cubicBezTo>
                  <a:pt x="1665213" y="1268678"/>
                  <a:pt x="3079202" y="2735754"/>
                  <a:pt x="2542920" y="2983914"/>
                </a:cubicBezTo>
                <a:cubicBezTo>
                  <a:pt x="1918698" y="3280693"/>
                  <a:pt x="711513" y="3338989"/>
                  <a:pt x="81991" y="2983914"/>
                </a:cubicBezTo>
                <a:cubicBezTo>
                  <a:pt x="-337699" y="2693358"/>
                  <a:pt x="991496" y="1215684"/>
                  <a:pt x="969280" y="919828"/>
                </a:cubicBezTo>
                <a:lnTo>
                  <a:pt x="898640" y="199335"/>
                </a:lnTo>
                <a:cubicBezTo>
                  <a:pt x="897375" y="197339"/>
                  <a:pt x="897304" y="195258"/>
                  <a:pt x="897304" y="193170"/>
                </a:cubicBezTo>
                <a:lnTo>
                  <a:pt x="897808" y="190847"/>
                </a:lnTo>
                <a:lnTo>
                  <a:pt x="897305" y="185717"/>
                </a:lnTo>
                <a:lnTo>
                  <a:pt x="898687" y="186789"/>
                </a:lnTo>
                <a:cubicBezTo>
                  <a:pt x="904857" y="83015"/>
                  <a:pt x="1087821" y="0"/>
                  <a:pt x="1312455"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97" name="Rounded Rectangle 2">
            <a:extLst>
              <a:ext uri="{FF2B5EF4-FFF2-40B4-BE49-F238E27FC236}">
                <a16:creationId xmlns:a16="http://schemas.microsoft.com/office/drawing/2014/main" id="{2CB3F902-7F51-468E-928D-DF8ED92CA432}"/>
              </a:ext>
            </a:extLst>
          </p:cNvPr>
          <p:cNvSpPr/>
          <p:nvPr/>
        </p:nvSpPr>
        <p:spPr>
          <a:xfrm>
            <a:off x="5283276" y="5634756"/>
            <a:ext cx="519265" cy="519265"/>
          </a:xfrm>
          <a:custGeom>
            <a:avLst/>
            <a:gdLst>
              <a:gd name="connsiteX0" fmla="*/ 1979373 w 3960440"/>
              <a:gd name="connsiteY0" fmla="*/ 472350 h 3960000"/>
              <a:gd name="connsiteX1" fmla="*/ 813783 w 3960440"/>
              <a:gd name="connsiteY1" fmla="*/ 1434034 h 3960000"/>
              <a:gd name="connsiteX2" fmla="*/ 1171732 w 3960440"/>
              <a:gd name="connsiteY2" fmla="*/ 2285845 h 3960000"/>
              <a:gd name="connsiteX3" fmla="*/ 1338560 w 3960440"/>
              <a:gd name="connsiteY3" fmla="*/ 1981614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71732 w 3960440"/>
              <a:gd name="connsiteY2" fmla="*/ 2285845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95341 w 3960440"/>
              <a:gd name="connsiteY8" fmla="*/ 2082197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30780 w 3960440"/>
              <a:gd name="connsiteY6" fmla="*/ 1554106 h 3960000"/>
              <a:gd name="connsiteX7" fmla="*/ 2424394 w 3960440"/>
              <a:gd name="connsiteY7" fmla="*/ 2278672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24394 w 3960440"/>
              <a:gd name="connsiteY7" fmla="*/ 2278672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328015 w 3960440"/>
              <a:gd name="connsiteY3" fmla="*/ 1812920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328015 w 3960440"/>
              <a:gd name="connsiteY3" fmla="*/ 1812920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960440" h="3960000">
                <a:moveTo>
                  <a:pt x="1979373" y="472350"/>
                </a:moveTo>
                <a:cubicBezTo>
                  <a:pt x="1228307" y="485871"/>
                  <a:pt x="850011" y="1078219"/>
                  <a:pt x="813783" y="1434034"/>
                </a:cubicBezTo>
                <a:cubicBezTo>
                  <a:pt x="787561" y="1781828"/>
                  <a:pt x="889690" y="2005359"/>
                  <a:pt x="1119009" y="2222584"/>
                </a:cubicBezTo>
                <a:cubicBezTo>
                  <a:pt x="1178964" y="2123026"/>
                  <a:pt x="1260199" y="1908547"/>
                  <a:pt x="1328015" y="1812920"/>
                </a:cubicBezTo>
                <a:cubicBezTo>
                  <a:pt x="1222115" y="1647651"/>
                  <a:pt x="1255483" y="1756375"/>
                  <a:pt x="1234998" y="1431771"/>
                </a:cubicBezTo>
                <a:cubicBezTo>
                  <a:pt x="1331609" y="922504"/>
                  <a:pt x="1719145" y="812633"/>
                  <a:pt x="2217373" y="891303"/>
                </a:cubicBezTo>
                <a:cubicBezTo>
                  <a:pt x="2693518" y="1016895"/>
                  <a:pt x="2787642" y="1344599"/>
                  <a:pt x="2783502" y="1606823"/>
                </a:cubicBezTo>
                <a:cubicBezTo>
                  <a:pt x="2771081" y="1743454"/>
                  <a:pt x="2679609" y="2064482"/>
                  <a:pt x="2456028" y="2225955"/>
                </a:cubicBezTo>
                <a:cubicBezTo>
                  <a:pt x="2192422" y="2399851"/>
                  <a:pt x="2004893" y="2209395"/>
                  <a:pt x="2026974" y="2018938"/>
                </a:cubicBezTo>
                <a:cubicBezTo>
                  <a:pt x="2072519" y="1810540"/>
                  <a:pt x="2086043" y="1754994"/>
                  <a:pt x="2135727" y="1554876"/>
                </a:cubicBezTo>
                <a:cubicBezTo>
                  <a:pt x="2195073" y="1382360"/>
                  <a:pt x="2084273" y="1259912"/>
                  <a:pt x="1915898" y="1219889"/>
                </a:cubicBezTo>
                <a:cubicBezTo>
                  <a:pt x="1750283" y="1186766"/>
                  <a:pt x="1626460" y="1331294"/>
                  <a:pt x="1589196" y="1434803"/>
                </a:cubicBezTo>
                <a:cubicBezTo>
                  <a:pt x="1499489" y="1732912"/>
                  <a:pt x="1614533" y="1824000"/>
                  <a:pt x="1574511" y="1939931"/>
                </a:cubicBezTo>
                <a:cubicBezTo>
                  <a:pt x="1332991" y="2671400"/>
                  <a:pt x="1220920" y="3468343"/>
                  <a:pt x="1339611" y="3487664"/>
                </a:cubicBezTo>
                <a:cubicBezTo>
                  <a:pt x="1434840" y="3497327"/>
                  <a:pt x="1730357" y="3129057"/>
                  <a:pt x="1887692" y="2422431"/>
                </a:cubicBezTo>
                <a:cubicBezTo>
                  <a:pt x="1985681" y="2531460"/>
                  <a:pt x="2093439" y="2747804"/>
                  <a:pt x="2336342" y="2720202"/>
                </a:cubicBezTo>
                <a:cubicBezTo>
                  <a:pt x="2693796" y="2666377"/>
                  <a:pt x="3092265" y="2401394"/>
                  <a:pt x="3176454" y="1627140"/>
                </a:cubicBezTo>
                <a:cubicBezTo>
                  <a:pt x="3254038" y="999456"/>
                  <a:pt x="2816023" y="430731"/>
                  <a:pt x="1979373" y="472350"/>
                </a:cubicBezTo>
                <a:close/>
                <a:moveTo>
                  <a:pt x="436907" y="0"/>
                </a:moveTo>
                <a:lnTo>
                  <a:pt x="3523533" y="0"/>
                </a:lnTo>
                <a:cubicBezTo>
                  <a:pt x="3764830" y="0"/>
                  <a:pt x="3960440" y="195610"/>
                  <a:pt x="3960440" y="436907"/>
                </a:cubicBezTo>
                <a:lnTo>
                  <a:pt x="3960440" y="3523093"/>
                </a:lnTo>
                <a:cubicBezTo>
                  <a:pt x="3960440" y="3764390"/>
                  <a:pt x="3764830" y="3960000"/>
                  <a:pt x="3523533" y="3960000"/>
                </a:cubicBezTo>
                <a:lnTo>
                  <a:pt x="436907" y="3960000"/>
                </a:lnTo>
                <a:cubicBezTo>
                  <a:pt x="195610" y="3960000"/>
                  <a:pt x="0" y="3764390"/>
                  <a:pt x="0" y="3523093"/>
                </a:cubicBezTo>
                <a:lnTo>
                  <a:pt x="0" y="436907"/>
                </a:lnTo>
                <a:cubicBezTo>
                  <a:pt x="0" y="195610"/>
                  <a:pt x="195610" y="0"/>
                  <a:pt x="436907"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98" name="Rounded Rectangle 8">
            <a:extLst>
              <a:ext uri="{FF2B5EF4-FFF2-40B4-BE49-F238E27FC236}">
                <a16:creationId xmlns:a16="http://schemas.microsoft.com/office/drawing/2014/main" id="{CF999092-51D0-4040-A441-EE93FB3BE0AB}"/>
              </a:ext>
            </a:extLst>
          </p:cNvPr>
          <p:cNvSpPr/>
          <p:nvPr/>
        </p:nvSpPr>
        <p:spPr>
          <a:xfrm>
            <a:off x="4436267" y="5634756"/>
            <a:ext cx="519323" cy="519265"/>
          </a:xfrm>
          <a:custGeom>
            <a:avLst/>
            <a:gdLst>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688485 w 3888432"/>
              <a:gd name="connsiteY5" fmla="*/ 147563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2688485 w 3888432"/>
              <a:gd name="connsiteY17" fmla="*/ 1475633 h 3960440"/>
              <a:gd name="connsiteX18" fmla="*/ 878058 w 3888432"/>
              <a:gd name="connsiteY18" fmla="*/ 648072 h 3960440"/>
              <a:gd name="connsiteX19" fmla="*/ 554477 w 3888432"/>
              <a:gd name="connsiteY19" fmla="*/ 971653 h 3960440"/>
              <a:gd name="connsiteX20" fmla="*/ 878058 w 3888432"/>
              <a:gd name="connsiteY20" fmla="*/ 1295234 h 3960440"/>
              <a:gd name="connsiteX21" fmla="*/ 1201639 w 3888432"/>
              <a:gd name="connsiteY21" fmla="*/ 971653 h 3960440"/>
              <a:gd name="connsiteX22" fmla="*/ 878058 w 3888432"/>
              <a:gd name="connsiteY22" fmla="*/ 648072 h 3960440"/>
              <a:gd name="connsiteX23" fmla="*/ 333511 w 3888432"/>
              <a:gd name="connsiteY23" fmla="*/ 0 h 3960440"/>
              <a:gd name="connsiteX24" fmla="*/ 3554921 w 3888432"/>
              <a:gd name="connsiteY24" fmla="*/ 0 h 3960440"/>
              <a:gd name="connsiteX25" fmla="*/ 3888432 w 3888432"/>
              <a:gd name="connsiteY25" fmla="*/ 333511 h 3960440"/>
              <a:gd name="connsiteX26" fmla="*/ 3888432 w 3888432"/>
              <a:gd name="connsiteY26" fmla="*/ 3626929 h 3960440"/>
              <a:gd name="connsiteX27" fmla="*/ 3554921 w 3888432"/>
              <a:gd name="connsiteY27" fmla="*/ 3960440 h 3960440"/>
              <a:gd name="connsiteX28" fmla="*/ 333511 w 3888432"/>
              <a:gd name="connsiteY28" fmla="*/ 3960440 h 3960440"/>
              <a:gd name="connsiteX29" fmla="*/ 0 w 3888432"/>
              <a:gd name="connsiteY29" fmla="*/ 3626929 h 3960440"/>
              <a:gd name="connsiteX30" fmla="*/ 0 w 3888432"/>
              <a:gd name="connsiteY30" fmla="*/ 333511 h 3960440"/>
              <a:gd name="connsiteX31" fmla="*/ 333511 w 3888432"/>
              <a:gd name="connsiteY31"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47184 w 3888432"/>
              <a:gd name="connsiteY11" fmla="*/ 2155564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47184 w 3888432"/>
              <a:gd name="connsiteY11" fmla="*/ 2155564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47184 w 3888432"/>
              <a:gd name="connsiteY11" fmla="*/ 2155564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888432" h="3960440">
                <a:moveTo>
                  <a:pt x="554477" y="1512168"/>
                </a:moveTo>
                <a:lnTo>
                  <a:pt x="554477" y="3312368"/>
                </a:lnTo>
                <a:lnTo>
                  <a:pt x="1201638" y="3312368"/>
                </a:lnTo>
                <a:lnTo>
                  <a:pt x="1201638" y="1512168"/>
                </a:lnTo>
                <a:lnTo>
                  <a:pt x="554477" y="1512168"/>
                </a:lnTo>
                <a:close/>
                <a:moveTo>
                  <a:pt x="2840340" y="1479943"/>
                </a:moveTo>
                <a:cubicBezTo>
                  <a:pt x="2293254" y="1484797"/>
                  <a:pt x="2254084" y="1780470"/>
                  <a:pt x="2136833" y="1785510"/>
                </a:cubicBezTo>
                <a:lnTo>
                  <a:pt x="2136833" y="1510185"/>
                </a:lnTo>
                <a:lnTo>
                  <a:pt x="1489672" y="1510185"/>
                </a:lnTo>
                <a:lnTo>
                  <a:pt x="1489672" y="3310385"/>
                </a:lnTo>
                <a:lnTo>
                  <a:pt x="2136833" y="3310385"/>
                </a:lnTo>
                <a:cubicBezTo>
                  <a:pt x="2140283" y="2925445"/>
                  <a:pt x="2133383" y="2560917"/>
                  <a:pt x="2147184" y="2155564"/>
                </a:cubicBezTo>
                <a:cubicBezTo>
                  <a:pt x="2187272" y="1842063"/>
                  <a:pt x="2668986" y="1938990"/>
                  <a:pt x="2673919" y="2138897"/>
                </a:cubicBezTo>
                <a:lnTo>
                  <a:pt x="2679688" y="3312366"/>
                </a:lnTo>
                <a:lnTo>
                  <a:pt x="3326849" y="3312366"/>
                </a:lnTo>
                <a:cubicBezTo>
                  <a:pt x="3329155" y="2917782"/>
                  <a:pt x="3331462" y="2523197"/>
                  <a:pt x="3333768" y="2128613"/>
                </a:cubicBezTo>
                <a:cubicBezTo>
                  <a:pt x="3339026" y="1942962"/>
                  <a:pt x="3184753" y="1475890"/>
                  <a:pt x="2840340" y="1479943"/>
                </a:cubicBezTo>
                <a:close/>
                <a:moveTo>
                  <a:pt x="878058" y="648072"/>
                </a:moveTo>
                <a:cubicBezTo>
                  <a:pt x="699349" y="648072"/>
                  <a:pt x="554477" y="792944"/>
                  <a:pt x="554477" y="971653"/>
                </a:cubicBezTo>
                <a:cubicBezTo>
                  <a:pt x="554477" y="1150362"/>
                  <a:pt x="699349" y="1295234"/>
                  <a:pt x="878058" y="1295234"/>
                </a:cubicBezTo>
                <a:cubicBezTo>
                  <a:pt x="1056767" y="1295234"/>
                  <a:pt x="1201639" y="1150362"/>
                  <a:pt x="1201639" y="971653"/>
                </a:cubicBezTo>
                <a:cubicBezTo>
                  <a:pt x="1201639" y="792944"/>
                  <a:pt x="1056767" y="648072"/>
                  <a:pt x="878058" y="648072"/>
                </a:cubicBezTo>
                <a:close/>
                <a:moveTo>
                  <a:pt x="333511" y="0"/>
                </a:moveTo>
                <a:lnTo>
                  <a:pt x="3554921" y="0"/>
                </a:lnTo>
                <a:cubicBezTo>
                  <a:pt x="3739114" y="0"/>
                  <a:pt x="3888432" y="149318"/>
                  <a:pt x="3888432" y="333511"/>
                </a:cubicBezTo>
                <a:lnTo>
                  <a:pt x="3888432" y="3626929"/>
                </a:lnTo>
                <a:cubicBezTo>
                  <a:pt x="3888432" y="3811122"/>
                  <a:pt x="3739114" y="3960440"/>
                  <a:pt x="3554921" y="3960440"/>
                </a:cubicBezTo>
                <a:lnTo>
                  <a:pt x="333511" y="3960440"/>
                </a:lnTo>
                <a:cubicBezTo>
                  <a:pt x="149318" y="3960440"/>
                  <a:pt x="0" y="3811122"/>
                  <a:pt x="0" y="3626929"/>
                </a:cubicBezTo>
                <a:lnTo>
                  <a:pt x="0" y="333511"/>
                </a:lnTo>
                <a:cubicBezTo>
                  <a:pt x="0" y="149318"/>
                  <a:pt x="149318" y="0"/>
                  <a:pt x="333511"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99" name="Rounded Rectangle 2">
            <a:extLst>
              <a:ext uri="{FF2B5EF4-FFF2-40B4-BE49-F238E27FC236}">
                <a16:creationId xmlns:a16="http://schemas.microsoft.com/office/drawing/2014/main" id="{5394194E-40CF-4800-82F4-DA12261F9012}"/>
              </a:ext>
            </a:extLst>
          </p:cNvPr>
          <p:cNvSpPr/>
          <p:nvPr/>
        </p:nvSpPr>
        <p:spPr>
          <a:xfrm>
            <a:off x="6971252" y="5634756"/>
            <a:ext cx="519265" cy="519265"/>
          </a:xfrm>
          <a:custGeom>
            <a:avLst/>
            <a:gdLst>
              <a:gd name="connsiteX0" fmla="*/ 3160999 w 3960000"/>
              <a:gd name="connsiteY0" fmla="*/ 1374274 h 3960000"/>
              <a:gd name="connsiteX1" fmla="*/ 3155132 w 3960000"/>
              <a:gd name="connsiteY1" fmla="*/ 1419362 h 3960000"/>
              <a:gd name="connsiteX2" fmla="*/ 3155131 w 3960000"/>
              <a:gd name="connsiteY2" fmla="*/ 1419362 h 3960000"/>
              <a:gd name="connsiteX3" fmla="*/ 3160999 w 3960000"/>
              <a:gd name="connsiteY3" fmla="*/ 1374274 h 3960000"/>
              <a:gd name="connsiteX4" fmla="*/ 2538382 w 3960000"/>
              <a:gd name="connsiteY4" fmla="*/ 802616 h 3960000"/>
              <a:gd name="connsiteX5" fmla="*/ 1921633 w 3960000"/>
              <a:gd name="connsiteY5" fmla="*/ 1419365 h 3960000"/>
              <a:gd name="connsiteX6" fmla="*/ 1942445 w 3960000"/>
              <a:gd name="connsiteY6" fmla="*/ 1570340 h 3960000"/>
              <a:gd name="connsiteX7" fmla="*/ 752016 w 3960000"/>
              <a:gd name="connsiteY7" fmla="*/ 931012 h 3960000"/>
              <a:gd name="connsiteX8" fmla="*/ 934030 w 3960000"/>
              <a:gd name="connsiteY8" fmla="*/ 1745738 h 3960000"/>
              <a:gd name="connsiteX9" fmla="*/ 665343 w 3960000"/>
              <a:gd name="connsiteY9" fmla="*/ 1650397 h 3960000"/>
              <a:gd name="connsiteX10" fmla="*/ 1111709 w 3960000"/>
              <a:gd name="connsiteY10" fmla="*/ 2257108 h 3960000"/>
              <a:gd name="connsiteX11" fmla="*/ 856023 w 3960000"/>
              <a:gd name="connsiteY11" fmla="*/ 2244108 h 3960000"/>
              <a:gd name="connsiteX12" fmla="*/ 1402064 w 3960000"/>
              <a:gd name="connsiteY12" fmla="*/ 2660137 h 3960000"/>
              <a:gd name="connsiteX13" fmla="*/ 552668 w 3960000"/>
              <a:gd name="connsiteY13" fmla="*/ 2902822 h 3960000"/>
              <a:gd name="connsiteX14" fmla="*/ 1978439 w 3960000"/>
              <a:gd name="connsiteY14" fmla="*/ 3093502 h 3960000"/>
              <a:gd name="connsiteX15" fmla="*/ 3053184 w 3960000"/>
              <a:gd name="connsiteY15" fmla="*/ 2031759 h 3960000"/>
              <a:gd name="connsiteX16" fmla="*/ 3155131 w 3960000"/>
              <a:gd name="connsiteY16" fmla="*/ 1419365 h 3960000"/>
              <a:gd name="connsiteX17" fmla="*/ 3207849 w 3960000"/>
              <a:gd name="connsiteY17" fmla="*/ 1493166 h 3960000"/>
              <a:gd name="connsiteX18" fmla="*/ 3407333 w 3960000"/>
              <a:gd name="connsiteY18" fmla="*/ 1117847 h 3960000"/>
              <a:gd name="connsiteX19" fmla="*/ 3108461 w 3960000"/>
              <a:gd name="connsiteY19" fmla="*/ 1185086 h 3960000"/>
              <a:gd name="connsiteX20" fmla="*/ 3334650 w 3960000"/>
              <a:gd name="connsiteY20" fmla="*/ 883134 h 3960000"/>
              <a:gd name="connsiteX21" fmla="*/ 2995677 w 3960000"/>
              <a:gd name="connsiteY21" fmla="*/ 1008938 h 3960000"/>
              <a:gd name="connsiteX22" fmla="*/ 2538382 w 3960000"/>
              <a:gd name="connsiteY22" fmla="*/ 802616 h 3960000"/>
              <a:gd name="connsiteX23" fmla="*/ 308009 w 3960000"/>
              <a:gd name="connsiteY23" fmla="*/ 0 h 3960000"/>
              <a:gd name="connsiteX24" fmla="*/ 3651991 w 3960000"/>
              <a:gd name="connsiteY24" fmla="*/ 0 h 3960000"/>
              <a:gd name="connsiteX25" fmla="*/ 3960000 w 3960000"/>
              <a:gd name="connsiteY25" fmla="*/ 308009 h 3960000"/>
              <a:gd name="connsiteX26" fmla="*/ 3960000 w 3960000"/>
              <a:gd name="connsiteY26" fmla="*/ 3651991 h 3960000"/>
              <a:gd name="connsiteX27" fmla="*/ 3651991 w 3960000"/>
              <a:gd name="connsiteY27" fmla="*/ 3960000 h 3960000"/>
              <a:gd name="connsiteX28" fmla="*/ 308009 w 3960000"/>
              <a:gd name="connsiteY28" fmla="*/ 3960000 h 3960000"/>
              <a:gd name="connsiteX29" fmla="*/ 0 w 3960000"/>
              <a:gd name="connsiteY29" fmla="*/ 3651991 h 3960000"/>
              <a:gd name="connsiteX30" fmla="*/ 0 w 3960000"/>
              <a:gd name="connsiteY30" fmla="*/ 308009 h 3960000"/>
              <a:gd name="connsiteX31" fmla="*/ 308009 w 3960000"/>
              <a:gd name="connsiteY31" fmla="*/ 0 h 3960000"/>
              <a:gd name="connsiteX0" fmla="*/ 3160999 w 3960000"/>
              <a:gd name="connsiteY0" fmla="*/ 1374274 h 3960000"/>
              <a:gd name="connsiteX1" fmla="*/ 3155132 w 3960000"/>
              <a:gd name="connsiteY1" fmla="*/ 1419362 h 3960000"/>
              <a:gd name="connsiteX2" fmla="*/ 3155131 w 3960000"/>
              <a:gd name="connsiteY2" fmla="*/ 1419362 h 3960000"/>
              <a:gd name="connsiteX3" fmla="*/ 3160999 w 3960000"/>
              <a:gd name="connsiteY3" fmla="*/ 1374274 h 3960000"/>
              <a:gd name="connsiteX4" fmla="*/ 2538382 w 3960000"/>
              <a:gd name="connsiteY4" fmla="*/ 802616 h 3960000"/>
              <a:gd name="connsiteX5" fmla="*/ 1921633 w 3960000"/>
              <a:gd name="connsiteY5" fmla="*/ 1419365 h 3960000"/>
              <a:gd name="connsiteX6" fmla="*/ 1942445 w 3960000"/>
              <a:gd name="connsiteY6" fmla="*/ 1570340 h 3960000"/>
              <a:gd name="connsiteX7" fmla="*/ 752016 w 3960000"/>
              <a:gd name="connsiteY7" fmla="*/ 931012 h 3960000"/>
              <a:gd name="connsiteX8" fmla="*/ 934030 w 3960000"/>
              <a:gd name="connsiteY8" fmla="*/ 1745738 h 3960000"/>
              <a:gd name="connsiteX9" fmla="*/ 665343 w 3960000"/>
              <a:gd name="connsiteY9" fmla="*/ 1650397 h 3960000"/>
              <a:gd name="connsiteX10" fmla="*/ 1111709 w 3960000"/>
              <a:gd name="connsiteY10" fmla="*/ 2257108 h 3960000"/>
              <a:gd name="connsiteX11" fmla="*/ 856023 w 3960000"/>
              <a:gd name="connsiteY11" fmla="*/ 2244108 h 3960000"/>
              <a:gd name="connsiteX12" fmla="*/ 1402064 w 3960000"/>
              <a:gd name="connsiteY12" fmla="*/ 2660137 h 3960000"/>
              <a:gd name="connsiteX13" fmla="*/ 552668 w 3960000"/>
              <a:gd name="connsiteY13" fmla="*/ 2902822 h 3960000"/>
              <a:gd name="connsiteX14" fmla="*/ 1978439 w 3960000"/>
              <a:gd name="connsiteY14" fmla="*/ 3093502 h 3960000"/>
              <a:gd name="connsiteX15" fmla="*/ 3053184 w 3960000"/>
              <a:gd name="connsiteY15" fmla="*/ 2031759 h 3960000"/>
              <a:gd name="connsiteX16" fmla="*/ 3207849 w 3960000"/>
              <a:gd name="connsiteY16" fmla="*/ 1493166 h 3960000"/>
              <a:gd name="connsiteX17" fmla="*/ 3407333 w 3960000"/>
              <a:gd name="connsiteY17" fmla="*/ 1117847 h 3960000"/>
              <a:gd name="connsiteX18" fmla="*/ 3108461 w 3960000"/>
              <a:gd name="connsiteY18" fmla="*/ 1185086 h 3960000"/>
              <a:gd name="connsiteX19" fmla="*/ 3334650 w 3960000"/>
              <a:gd name="connsiteY19" fmla="*/ 883134 h 3960000"/>
              <a:gd name="connsiteX20" fmla="*/ 2995677 w 3960000"/>
              <a:gd name="connsiteY20" fmla="*/ 1008938 h 3960000"/>
              <a:gd name="connsiteX21" fmla="*/ 2538382 w 3960000"/>
              <a:gd name="connsiteY21" fmla="*/ 802616 h 3960000"/>
              <a:gd name="connsiteX22" fmla="*/ 308009 w 3960000"/>
              <a:gd name="connsiteY22" fmla="*/ 0 h 3960000"/>
              <a:gd name="connsiteX23" fmla="*/ 3651991 w 3960000"/>
              <a:gd name="connsiteY23" fmla="*/ 0 h 3960000"/>
              <a:gd name="connsiteX24" fmla="*/ 3960000 w 3960000"/>
              <a:gd name="connsiteY24" fmla="*/ 308009 h 3960000"/>
              <a:gd name="connsiteX25" fmla="*/ 3960000 w 3960000"/>
              <a:gd name="connsiteY25" fmla="*/ 3651991 h 3960000"/>
              <a:gd name="connsiteX26" fmla="*/ 3651991 w 3960000"/>
              <a:gd name="connsiteY26" fmla="*/ 3960000 h 3960000"/>
              <a:gd name="connsiteX27" fmla="*/ 308009 w 3960000"/>
              <a:gd name="connsiteY27" fmla="*/ 3960000 h 3960000"/>
              <a:gd name="connsiteX28" fmla="*/ 0 w 3960000"/>
              <a:gd name="connsiteY28" fmla="*/ 3651991 h 3960000"/>
              <a:gd name="connsiteX29" fmla="*/ 0 w 3960000"/>
              <a:gd name="connsiteY29" fmla="*/ 308009 h 3960000"/>
              <a:gd name="connsiteX30" fmla="*/ 308009 w 3960000"/>
              <a:gd name="connsiteY30"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07333 w 3960000"/>
              <a:gd name="connsiteY16" fmla="*/ 1117847 h 3960000"/>
              <a:gd name="connsiteX17" fmla="*/ 3108461 w 3960000"/>
              <a:gd name="connsiteY17" fmla="*/ 1185086 h 3960000"/>
              <a:gd name="connsiteX18" fmla="*/ 3334650 w 3960000"/>
              <a:gd name="connsiteY18" fmla="*/ 88313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07333 w 3960000"/>
              <a:gd name="connsiteY16" fmla="*/ 1117847 h 3960000"/>
              <a:gd name="connsiteX17" fmla="*/ 3140091 w 3960000"/>
              <a:gd name="connsiteY17" fmla="*/ 1227260 h 3960000"/>
              <a:gd name="connsiteX18" fmla="*/ 3334650 w 3960000"/>
              <a:gd name="connsiteY18" fmla="*/ 88313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34650 w 3960000"/>
              <a:gd name="connsiteY18" fmla="*/ 88313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34030 w 3960000"/>
              <a:gd name="connsiteY7" fmla="*/ 1745738 h 3960000"/>
              <a:gd name="connsiteX8" fmla="*/ 644257 w 3960000"/>
              <a:gd name="connsiteY8" fmla="*/ 1555506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96057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96057 w 3960000"/>
              <a:gd name="connsiteY9" fmla="*/ 2257108 h 3960000"/>
              <a:gd name="connsiteX10" fmla="*/ 856023 w 3960000"/>
              <a:gd name="connsiteY10" fmla="*/ 2244108 h 3960000"/>
              <a:gd name="connsiteX11" fmla="*/ 1486410 w 3960000"/>
              <a:gd name="connsiteY11" fmla="*/ 2607420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74271 w 3960000"/>
              <a:gd name="connsiteY14" fmla="*/ 2105563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74271 w 3960000"/>
              <a:gd name="connsiteY14" fmla="*/ 2105563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74271 w 3960000"/>
              <a:gd name="connsiteY14" fmla="*/ 2105563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960000" h="3960000">
                <a:moveTo>
                  <a:pt x="3160999" y="1374274"/>
                </a:moveTo>
                <a:lnTo>
                  <a:pt x="3155132" y="1419362"/>
                </a:lnTo>
                <a:lnTo>
                  <a:pt x="3160999" y="1374274"/>
                </a:lnTo>
                <a:close/>
                <a:moveTo>
                  <a:pt x="2496208" y="770986"/>
                </a:moveTo>
                <a:cubicBezTo>
                  <a:pt x="2113414" y="770986"/>
                  <a:pt x="1929581" y="1106902"/>
                  <a:pt x="1921633" y="1292845"/>
                </a:cubicBezTo>
                <a:cubicBezTo>
                  <a:pt x="1914712" y="1454769"/>
                  <a:pt x="1928136" y="1522392"/>
                  <a:pt x="1942445" y="1570340"/>
                </a:cubicBezTo>
                <a:cubicBezTo>
                  <a:pt x="1547199" y="1510736"/>
                  <a:pt x="1237189" y="1330681"/>
                  <a:pt x="815277" y="836121"/>
                </a:cubicBezTo>
                <a:cubicBezTo>
                  <a:pt x="618819" y="1229038"/>
                  <a:pt x="733086" y="1558961"/>
                  <a:pt x="965659" y="1735195"/>
                </a:cubicBezTo>
                <a:cubicBezTo>
                  <a:pt x="864541" y="1716416"/>
                  <a:pt x="662904" y="1695759"/>
                  <a:pt x="570453" y="1629310"/>
                </a:cubicBezTo>
                <a:cubicBezTo>
                  <a:pt x="597898" y="2016450"/>
                  <a:pt x="990931" y="2177657"/>
                  <a:pt x="1196057" y="2257108"/>
                </a:cubicBezTo>
                <a:cubicBezTo>
                  <a:pt x="1113718" y="2275887"/>
                  <a:pt x="943857" y="2321380"/>
                  <a:pt x="813848" y="2296824"/>
                </a:cubicBezTo>
                <a:cubicBezTo>
                  <a:pt x="926523" y="2634848"/>
                  <a:pt x="1326064" y="2611755"/>
                  <a:pt x="1486410" y="2607420"/>
                </a:cubicBezTo>
                <a:cubicBezTo>
                  <a:pt x="1297174" y="2749708"/>
                  <a:pt x="1000058" y="2795794"/>
                  <a:pt x="489408" y="2829018"/>
                </a:cubicBezTo>
                <a:cubicBezTo>
                  <a:pt x="914827" y="3139596"/>
                  <a:pt x="1734874" y="3242281"/>
                  <a:pt x="2062787" y="3146219"/>
                </a:cubicBezTo>
                <a:cubicBezTo>
                  <a:pt x="2763394" y="2903535"/>
                  <a:pt x="2915370" y="2621267"/>
                  <a:pt x="3074271" y="2105563"/>
                </a:cubicBezTo>
                <a:cubicBezTo>
                  <a:pt x="3173740" y="1733406"/>
                  <a:pt x="3145310" y="1648999"/>
                  <a:pt x="3207849" y="1493166"/>
                </a:cubicBezTo>
                <a:cubicBezTo>
                  <a:pt x="3270388" y="1337333"/>
                  <a:pt x="3414210" y="1276468"/>
                  <a:pt x="3449507" y="1170564"/>
                </a:cubicBezTo>
                <a:cubicBezTo>
                  <a:pt x="3349883" y="1192977"/>
                  <a:pt x="3252716" y="1239516"/>
                  <a:pt x="3140091" y="1227260"/>
                </a:cubicBezTo>
                <a:cubicBezTo>
                  <a:pt x="3219995" y="1183499"/>
                  <a:pt x="3274317" y="996523"/>
                  <a:pt x="3324107" y="851504"/>
                </a:cubicBezTo>
                <a:cubicBezTo>
                  <a:pt x="3215037" y="921165"/>
                  <a:pt x="3152155" y="998691"/>
                  <a:pt x="2995677" y="1008938"/>
                </a:cubicBezTo>
                <a:cubicBezTo>
                  <a:pt x="2884471" y="881691"/>
                  <a:pt x="2678487" y="770986"/>
                  <a:pt x="2496208" y="770986"/>
                </a:cubicBezTo>
                <a:close/>
                <a:moveTo>
                  <a:pt x="308009" y="0"/>
                </a:moveTo>
                <a:lnTo>
                  <a:pt x="3651991" y="0"/>
                </a:lnTo>
                <a:cubicBezTo>
                  <a:pt x="3822100" y="0"/>
                  <a:pt x="3960000" y="137900"/>
                  <a:pt x="3960000" y="308009"/>
                </a:cubicBezTo>
                <a:lnTo>
                  <a:pt x="3960000" y="3651991"/>
                </a:lnTo>
                <a:cubicBezTo>
                  <a:pt x="3960000" y="3822100"/>
                  <a:pt x="3822100" y="3960000"/>
                  <a:pt x="3651991" y="3960000"/>
                </a:cubicBezTo>
                <a:lnTo>
                  <a:pt x="308009" y="3960000"/>
                </a:lnTo>
                <a:cubicBezTo>
                  <a:pt x="137900" y="3960000"/>
                  <a:pt x="0" y="3822100"/>
                  <a:pt x="0" y="3651991"/>
                </a:cubicBezTo>
                <a:lnTo>
                  <a:pt x="0" y="308009"/>
                </a:lnTo>
                <a:cubicBezTo>
                  <a:pt x="0" y="137900"/>
                  <a:pt x="137900" y="0"/>
                  <a:pt x="308009"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100" name="Rounded Rectangle 3">
            <a:extLst>
              <a:ext uri="{FF2B5EF4-FFF2-40B4-BE49-F238E27FC236}">
                <a16:creationId xmlns:a16="http://schemas.microsoft.com/office/drawing/2014/main" id="{C2FE4DD9-BD0F-42FA-8558-1E2788EACC02}"/>
              </a:ext>
            </a:extLst>
          </p:cNvPr>
          <p:cNvSpPr>
            <a:spLocks noChangeAspect="1"/>
          </p:cNvSpPr>
          <p:nvPr/>
        </p:nvSpPr>
        <p:spPr>
          <a:xfrm>
            <a:off x="6121262" y="5634756"/>
            <a:ext cx="519265" cy="519265"/>
          </a:xfrm>
          <a:custGeom>
            <a:avLst/>
            <a:gdLst>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59137 h 3960000"/>
              <a:gd name="connsiteX15" fmla="*/ 3432095 w 3960000"/>
              <a:gd name="connsiteY15" fmla="*/ 238945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32095 w 3960000"/>
              <a:gd name="connsiteY15" fmla="*/ 238945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32095 w 3960000"/>
              <a:gd name="connsiteY15" fmla="*/ 238945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10216 w 3960000"/>
              <a:gd name="connsiteY15" fmla="*/ 195189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10216 w 3960000"/>
              <a:gd name="connsiteY15" fmla="*/ 195189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10216 w 3960000"/>
              <a:gd name="connsiteY15" fmla="*/ 195189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960000" h="3960000">
                <a:moveTo>
                  <a:pt x="2841893" y="181064"/>
                </a:moveTo>
                <a:cubicBezTo>
                  <a:pt x="2485731" y="190239"/>
                  <a:pt x="2106781" y="339266"/>
                  <a:pt x="2105790" y="859562"/>
                </a:cubicBezTo>
                <a:lnTo>
                  <a:pt x="2106860" y="863292"/>
                </a:lnTo>
                <a:lnTo>
                  <a:pt x="2106860" y="1248172"/>
                </a:lnTo>
                <a:lnTo>
                  <a:pt x="1691968" y="1248172"/>
                </a:lnTo>
                <a:lnTo>
                  <a:pt x="1691968" y="1824236"/>
                </a:lnTo>
                <a:lnTo>
                  <a:pt x="2106860" y="1824236"/>
                </a:lnTo>
                <a:lnTo>
                  <a:pt x="2106860" y="3779396"/>
                </a:lnTo>
                <a:lnTo>
                  <a:pt x="2754932" y="3779396"/>
                </a:lnTo>
                <a:lnTo>
                  <a:pt x="2754932" y="1824236"/>
                </a:lnTo>
                <a:lnTo>
                  <a:pt x="3305869" y="1813665"/>
                </a:lnTo>
                <a:lnTo>
                  <a:pt x="3348152" y="1248172"/>
                </a:lnTo>
                <a:lnTo>
                  <a:pt x="2754932" y="1248172"/>
                </a:lnTo>
                <a:lnTo>
                  <a:pt x="2754932" y="907124"/>
                </a:lnTo>
                <a:cubicBezTo>
                  <a:pt x="2746287" y="682909"/>
                  <a:pt x="3126764" y="685506"/>
                  <a:pt x="3369037" y="704441"/>
                </a:cubicBezTo>
                <a:cubicBezTo>
                  <a:pt x="3391941" y="556446"/>
                  <a:pt x="3409927" y="381656"/>
                  <a:pt x="3410216" y="195189"/>
                </a:cubicBezTo>
                <a:cubicBezTo>
                  <a:pt x="3239930" y="163882"/>
                  <a:pt x="3118909" y="173928"/>
                  <a:pt x="2841893" y="181064"/>
                </a:cubicBezTo>
                <a:close/>
                <a:moveTo>
                  <a:pt x="308009" y="0"/>
                </a:moveTo>
                <a:lnTo>
                  <a:pt x="3651991" y="0"/>
                </a:lnTo>
                <a:cubicBezTo>
                  <a:pt x="3822100" y="0"/>
                  <a:pt x="3960000" y="137900"/>
                  <a:pt x="3960000" y="308009"/>
                </a:cubicBezTo>
                <a:lnTo>
                  <a:pt x="3960000" y="3651991"/>
                </a:lnTo>
                <a:cubicBezTo>
                  <a:pt x="3960000" y="3822100"/>
                  <a:pt x="3822100" y="3960000"/>
                  <a:pt x="3651991" y="3960000"/>
                </a:cubicBezTo>
                <a:lnTo>
                  <a:pt x="308009" y="3960000"/>
                </a:lnTo>
                <a:cubicBezTo>
                  <a:pt x="137900" y="3960000"/>
                  <a:pt x="0" y="3822100"/>
                  <a:pt x="0" y="3651991"/>
                </a:cubicBezTo>
                <a:lnTo>
                  <a:pt x="0" y="308009"/>
                </a:lnTo>
                <a:cubicBezTo>
                  <a:pt x="0" y="137900"/>
                  <a:pt x="137900" y="0"/>
                  <a:pt x="308009"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101" name="Rounded Rectangle 10">
            <a:extLst>
              <a:ext uri="{FF2B5EF4-FFF2-40B4-BE49-F238E27FC236}">
                <a16:creationId xmlns:a16="http://schemas.microsoft.com/office/drawing/2014/main" id="{798E328E-1056-4BD6-8D0A-FEC675AE63E6}"/>
              </a:ext>
            </a:extLst>
          </p:cNvPr>
          <p:cNvSpPr>
            <a:spLocks noChangeAspect="1"/>
          </p:cNvSpPr>
          <p:nvPr/>
        </p:nvSpPr>
        <p:spPr>
          <a:xfrm>
            <a:off x="7836637" y="5624208"/>
            <a:ext cx="521115" cy="529812"/>
          </a:xfrm>
          <a:custGeom>
            <a:avLst/>
            <a:gdLst/>
            <a:ahLst/>
            <a:cxnLst/>
            <a:rect l="l" t="t" r="r" b="b"/>
            <a:pathLst>
              <a:path w="3186824" h="3240000">
                <a:moveTo>
                  <a:pt x="2141174" y="1384899"/>
                </a:moveTo>
                <a:lnTo>
                  <a:pt x="2141174" y="1528887"/>
                </a:lnTo>
                <a:lnTo>
                  <a:pt x="1997174" y="1528887"/>
                </a:lnTo>
                <a:lnTo>
                  <a:pt x="1997174" y="1744911"/>
                </a:lnTo>
                <a:lnTo>
                  <a:pt x="2141174" y="1744911"/>
                </a:lnTo>
                <a:lnTo>
                  <a:pt x="2141174" y="1888899"/>
                </a:lnTo>
                <a:lnTo>
                  <a:pt x="2357174" y="1888899"/>
                </a:lnTo>
                <a:lnTo>
                  <a:pt x="2357174" y="1744911"/>
                </a:lnTo>
                <a:lnTo>
                  <a:pt x="2501174" y="1744911"/>
                </a:lnTo>
                <a:lnTo>
                  <a:pt x="2501174" y="1528887"/>
                </a:lnTo>
                <a:lnTo>
                  <a:pt x="2357174" y="1528887"/>
                </a:lnTo>
                <a:lnTo>
                  <a:pt x="2357174" y="1384899"/>
                </a:lnTo>
                <a:close/>
                <a:moveTo>
                  <a:pt x="1286582" y="1008157"/>
                </a:moveTo>
                <a:cubicBezTo>
                  <a:pt x="1148208" y="1006486"/>
                  <a:pt x="1009270" y="1051569"/>
                  <a:pt x="894997" y="1143711"/>
                </a:cubicBezTo>
                <a:cubicBezTo>
                  <a:pt x="666451" y="1327995"/>
                  <a:pt x="600947" y="1648602"/>
                  <a:pt x="738892" y="1907765"/>
                </a:cubicBezTo>
                <a:cubicBezTo>
                  <a:pt x="876837" y="2166928"/>
                  <a:pt x="1179371" y="2291639"/>
                  <a:pt x="1459875" y="2204971"/>
                </a:cubicBezTo>
                <a:cubicBezTo>
                  <a:pt x="1676459" y="2138053"/>
                  <a:pt x="1832801" y="1959669"/>
                  <a:pt x="1876637" y="1747242"/>
                </a:cubicBezTo>
                <a:lnTo>
                  <a:pt x="1879565" y="1747242"/>
                </a:lnTo>
                <a:lnTo>
                  <a:pt x="1879565" y="1728291"/>
                </a:lnTo>
                <a:cubicBezTo>
                  <a:pt x="1891883" y="1671800"/>
                  <a:pt x="1894168" y="1612713"/>
                  <a:pt x="1887545" y="1552862"/>
                </a:cubicBezTo>
                <a:lnTo>
                  <a:pt x="1879565" y="1553745"/>
                </a:lnTo>
                <a:lnTo>
                  <a:pt x="1879565" y="1531218"/>
                </a:lnTo>
                <a:lnTo>
                  <a:pt x="1231565" y="1531218"/>
                </a:lnTo>
                <a:lnTo>
                  <a:pt x="1231565" y="1747242"/>
                </a:lnTo>
                <a:lnTo>
                  <a:pt x="1565835" y="1747242"/>
                </a:lnTo>
                <a:cubicBezTo>
                  <a:pt x="1530201" y="1827940"/>
                  <a:pt x="1460959" y="1892348"/>
                  <a:pt x="1371795" y="1919897"/>
                </a:cubicBezTo>
                <a:cubicBezTo>
                  <a:pt x="1228031" y="1964316"/>
                  <a:pt x="1072976" y="1900399"/>
                  <a:pt x="1002277" y="1767573"/>
                </a:cubicBezTo>
                <a:cubicBezTo>
                  <a:pt x="931578" y="1634747"/>
                  <a:pt x="965150" y="1470429"/>
                  <a:pt x="1082284" y="1375980"/>
                </a:cubicBezTo>
                <a:cubicBezTo>
                  <a:pt x="1199418" y="1281531"/>
                  <a:pt x="1367118" y="1283556"/>
                  <a:pt x="1481937" y="1380807"/>
                </a:cubicBezTo>
                <a:lnTo>
                  <a:pt x="1674778" y="1153129"/>
                </a:lnTo>
                <a:cubicBezTo>
                  <a:pt x="1562764" y="1058254"/>
                  <a:pt x="1424955" y="1009828"/>
                  <a:pt x="1286582" y="1008157"/>
                </a:cubicBezTo>
                <a:close/>
                <a:moveTo>
                  <a:pt x="293028" y="0"/>
                </a:moveTo>
                <a:lnTo>
                  <a:pt x="2893796" y="0"/>
                </a:lnTo>
                <a:cubicBezTo>
                  <a:pt x="3055631" y="0"/>
                  <a:pt x="3186824" y="131193"/>
                  <a:pt x="3186824" y="293028"/>
                </a:cubicBezTo>
                <a:lnTo>
                  <a:pt x="3186824" y="2946972"/>
                </a:lnTo>
                <a:cubicBezTo>
                  <a:pt x="3186824" y="3108807"/>
                  <a:pt x="3055631" y="3240000"/>
                  <a:pt x="2893796" y="3240000"/>
                </a:cubicBezTo>
                <a:lnTo>
                  <a:pt x="293028" y="3240000"/>
                </a:lnTo>
                <a:cubicBezTo>
                  <a:pt x="131193" y="3240000"/>
                  <a:pt x="0" y="3108807"/>
                  <a:pt x="0" y="2946972"/>
                </a:cubicBezTo>
                <a:lnTo>
                  <a:pt x="0" y="293028"/>
                </a:lnTo>
                <a:cubicBezTo>
                  <a:pt x="0" y="131193"/>
                  <a:pt x="131193" y="0"/>
                  <a:pt x="293028"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02" name="Block Arc 6">
            <a:extLst>
              <a:ext uri="{FF2B5EF4-FFF2-40B4-BE49-F238E27FC236}">
                <a16:creationId xmlns:a16="http://schemas.microsoft.com/office/drawing/2014/main" id="{62965521-2EFF-4BE9-866C-3D9369FA5C74}"/>
              </a:ext>
            </a:extLst>
          </p:cNvPr>
          <p:cNvSpPr/>
          <p:nvPr/>
        </p:nvSpPr>
        <p:spPr>
          <a:xfrm>
            <a:off x="8626102" y="5660698"/>
            <a:ext cx="488516" cy="493322"/>
          </a:xfrm>
          <a:custGeom>
            <a:avLst/>
            <a:gdLst>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734726 w 3221102"/>
              <a:gd name="connsiteY22" fmla="*/ 869255 h 3221116"/>
              <a:gd name="connsiteX23" fmla="*/ 1956122 w 3221102"/>
              <a:gd name="connsiteY23" fmla="*/ 1110076 h 3221116"/>
              <a:gd name="connsiteX24" fmla="*/ 1973374 w 3221102"/>
              <a:gd name="connsiteY24" fmla="*/ 875315 h 3221116"/>
              <a:gd name="connsiteX25" fmla="*/ 2333414 w 3221102"/>
              <a:gd name="connsiteY25" fmla="*/ 875315 h 3221116"/>
              <a:gd name="connsiteX26" fmla="*/ 2324788 w 3221102"/>
              <a:gd name="connsiteY26" fmla="*/ 2054049 h 3221116"/>
              <a:gd name="connsiteX27" fmla="*/ 2661746 w 3221102"/>
              <a:gd name="connsiteY27" fmla="*/ 2179658 h 3221116"/>
              <a:gd name="connsiteX28" fmla="*/ 2691046 w 3221102"/>
              <a:gd name="connsiteY28" fmla="*/ 2188689 h 3221116"/>
              <a:gd name="connsiteX29" fmla="*/ 2667011 w 3221102"/>
              <a:gd name="connsiteY29" fmla="*/ 2175828 h 3221116"/>
              <a:gd name="connsiteX30" fmla="*/ 2332141 w 3221102"/>
              <a:gd name="connsiteY30" fmla="*/ 653899 h 3221116"/>
              <a:gd name="connsiteX31" fmla="*/ 776764 w 3221102"/>
              <a:gd name="connsiteY31" fmla="*/ 749845 h 3221116"/>
              <a:gd name="connsiteX32" fmla="*/ 631487 w 3221102"/>
              <a:gd name="connsiteY32" fmla="*/ 2301392 h 3221116"/>
              <a:gd name="connsiteX33" fmla="*/ 2142017 w 3221102"/>
              <a:gd name="connsiteY33" fmla="*/ 2684410 h 3221116"/>
              <a:gd name="connsiteX34" fmla="*/ 2324866 w 3221102"/>
              <a:gd name="connsiteY34" fmla="*/ 3053856 h 3221116"/>
              <a:gd name="connsiteX35" fmla="*/ 294693 w 3221102"/>
              <a:gd name="connsiteY35" fmla="*/ 2539075 h 3221116"/>
              <a:gd name="connsiteX36" fmla="*/ 489947 w 3221102"/>
              <a:gd name="connsiteY36" fmla="*/ 453774 h 3221116"/>
              <a:gd name="connsiteX37" fmla="*/ 1651152 w 3221102"/>
              <a:gd name="connsiteY37"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734726 w 3221102"/>
              <a:gd name="connsiteY22" fmla="*/ 869255 h 3221116"/>
              <a:gd name="connsiteX23" fmla="*/ 1956122 w 3221102"/>
              <a:gd name="connsiteY23" fmla="*/ 1110076 h 3221116"/>
              <a:gd name="connsiteX24" fmla="*/ 1973374 w 3221102"/>
              <a:gd name="connsiteY24" fmla="*/ 875315 h 3221116"/>
              <a:gd name="connsiteX25" fmla="*/ 2333414 w 3221102"/>
              <a:gd name="connsiteY25" fmla="*/ 875315 h 3221116"/>
              <a:gd name="connsiteX26" fmla="*/ 2324788 w 3221102"/>
              <a:gd name="connsiteY26" fmla="*/ 2054049 h 3221116"/>
              <a:gd name="connsiteX27" fmla="*/ 2661746 w 3221102"/>
              <a:gd name="connsiteY27" fmla="*/ 2179658 h 3221116"/>
              <a:gd name="connsiteX28" fmla="*/ 2691046 w 3221102"/>
              <a:gd name="connsiteY28" fmla="*/ 2188689 h 3221116"/>
              <a:gd name="connsiteX29" fmla="*/ 2667011 w 3221102"/>
              <a:gd name="connsiteY29" fmla="*/ 2175828 h 3221116"/>
              <a:gd name="connsiteX30" fmla="*/ 2332141 w 3221102"/>
              <a:gd name="connsiteY30" fmla="*/ 653899 h 3221116"/>
              <a:gd name="connsiteX31" fmla="*/ 776764 w 3221102"/>
              <a:gd name="connsiteY31" fmla="*/ 749845 h 3221116"/>
              <a:gd name="connsiteX32" fmla="*/ 631487 w 3221102"/>
              <a:gd name="connsiteY32" fmla="*/ 2301392 h 3221116"/>
              <a:gd name="connsiteX33" fmla="*/ 2142017 w 3221102"/>
              <a:gd name="connsiteY33" fmla="*/ 2684410 h 3221116"/>
              <a:gd name="connsiteX34" fmla="*/ 2324866 w 3221102"/>
              <a:gd name="connsiteY34" fmla="*/ 3053856 h 3221116"/>
              <a:gd name="connsiteX35" fmla="*/ 294693 w 3221102"/>
              <a:gd name="connsiteY35" fmla="*/ 2539075 h 3221116"/>
              <a:gd name="connsiteX36" fmla="*/ 489947 w 3221102"/>
              <a:gd name="connsiteY36" fmla="*/ 453774 h 3221116"/>
              <a:gd name="connsiteX37" fmla="*/ 1651152 w 3221102"/>
              <a:gd name="connsiteY37"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151233"/>
              <a:gd name="connsiteY0" fmla="*/ 2175617 h 3221116"/>
              <a:gd name="connsiteX1" fmla="*/ 2658205 w 3151233"/>
              <a:gd name="connsiteY1" fmla="*/ 2178566 h 3221116"/>
              <a:gd name="connsiteX2" fmla="*/ 2664630 w 3151233"/>
              <a:gd name="connsiteY2" fmla="*/ 2175617 h 3221116"/>
              <a:gd name="connsiteX3" fmla="*/ 1477043 w 3151233"/>
              <a:gd name="connsiteY3" fmla="*/ 1144372 h 3221116"/>
              <a:gd name="connsiteX4" fmla="*/ 1409070 w 3151233"/>
              <a:gd name="connsiteY4" fmla="*/ 1159393 h 3221116"/>
              <a:gd name="connsiteX5" fmla="*/ 1152384 w 3151233"/>
              <a:gd name="connsiteY5" fmla="*/ 1703728 h 3221116"/>
              <a:gd name="connsiteX6" fmla="*/ 1514013 w 3151233"/>
              <a:gd name="connsiteY6" fmla="*/ 2152290 h 3221116"/>
              <a:gd name="connsiteX7" fmla="*/ 1850815 w 3151233"/>
              <a:gd name="connsiteY7" fmla="*/ 1654259 h 3221116"/>
              <a:gd name="connsiteX8" fmla="*/ 1830467 w 3151233"/>
              <a:gd name="connsiteY8" fmla="*/ 1515986 h 3221116"/>
              <a:gd name="connsiteX9" fmla="*/ 1477043 w 3151233"/>
              <a:gd name="connsiteY9" fmla="*/ 1144372 h 3221116"/>
              <a:gd name="connsiteX10" fmla="*/ 1651152 w 3151233"/>
              <a:gd name="connsiteY10" fmla="*/ 501 h 3221116"/>
              <a:gd name="connsiteX11" fmla="*/ 2580395 w 3151233"/>
              <a:gd name="connsiteY11" fmla="*/ 324821 h 3221116"/>
              <a:gd name="connsiteX12" fmla="*/ 3030464 w 3151233"/>
              <a:gd name="connsiteY12" fmla="*/ 2249544 h 3221116"/>
              <a:gd name="connsiteX13" fmla="*/ 2585849 w 3151233"/>
              <a:gd name="connsiteY13" fmla="*/ 2588887 h 3221116"/>
              <a:gd name="connsiteX14" fmla="*/ 1973374 w 3151233"/>
              <a:gd name="connsiteY14" fmla="*/ 2195096 h 3221116"/>
              <a:gd name="connsiteX15" fmla="*/ 1390827 w 3151233"/>
              <a:gd name="connsiteY15" fmla="*/ 2527630 h 3221116"/>
              <a:gd name="connsiteX16" fmla="*/ 783896 w 3151233"/>
              <a:gd name="connsiteY16" fmla="*/ 1665044 h 3221116"/>
              <a:gd name="connsiteX17" fmla="*/ 1268509 w 3151233"/>
              <a:gd name="connsiteY17" fmla="*/ 819983 h 3221116"/>
              <a:gd name="connsiteX18" fmla="*/ 1328805 w 3151233"/>
              <a:gd name="connsiteY18" fmla="*/ 807930 h 3221116"/>
              <a:gd name="connsiteX19" fmla="*/ 1390827 w 3151233"/>
              <a:gd name="connsiteY19" fmla="*/ 802457 h 3221116"/>
              <a:gd name="connsiteX20" fmla="*/ 1462242 w 3151233"/>
              <a:gd name="connsiteY20" fmla="*/ 801708 h 3221116"/>
              <a:gd name="connsiteX21" fmla="*/ 1956122 w 3151233"/>
              <a:gd name="connsiteY21" fmla="*/ 1110076 h 3221116"/>
              <a:gd name="connsiteX22" fmla="*/ 1973374 w 3151233"/>
              <a:gd name="connsiteY22" fmla="*/ 875315 h 3221116"/>
              <a:gd name="connsiteX23" fmla="*/ 2333414 w 3151233"/>
              <a:gd name="connsiteY23" fmla="*/ 875315 h 3221116"/>
              <a:gd name="connsiteX24" fmla="*/ 2324788 w 3151233"/>
              <a:gd name="connsiteY24" fmla="*/ 2054049 h 3221116"/>
              <a:gd name="connsiteX25" fmla="*/ 2661746 w 3151233"/>
              <a:gd name="connsiteY25" fmla="*/ 2179658 h 3221116"/>
              <a:gd name="connsiteX26" fmla="*/ 2691046 w 3151233"/>
              <a:gd name="connsiteY26" fmla="*/ 2188689 h 3221116"/>
              <a:gd name="connsiteX27" fmla="*/ 2667011 w 3151233"/>
              <a:gd name="connsiteY27" fmla="*/ 2175828 h 3221116"/>
              <a:gd name="connsiteX28" fmla="*/ 2332141 w 3151233"/>
              <a:gd name="connsiteY28" fmla="*/ 653899 h 3221116"/>
              <a:gd name="connsiteX29" fmla="*/ 776764 w 3151233"/>
              <a:gd name="connsiteY29" fmla="*/ 749845 h 3221116"/>
              <a:gd name="connsiteX30" fmla="*/ 631487 w 3151233"/>
              <a:gd name="connsiteY30" fmla="*/ 2301392 h 3221116"/>
              <a:gd name="connsiteX31" fmla="*/ 2142017 w 3151233"/>
              <a:gd name="connsiteY31" fmla="*/ 2684410 h 3221116"/>
              <a:gd name="connsiteX32" fmla="*/ 2324866 w 3151233"/>
              <a:gd name="connsiteY32" fmla="*/ 3053856 h 3221116"/>
              <a:gd name="connsiteX33" fmla="*/ 294693 w 3151233"/>
              <a:gd name="connsiteY33" fmla="*/ 2539075 h 3221116"/>
              <a:gd name="connsiteX34" fmla="*/ 489947 w 3151233"/>
              <a:gd name="connsiteY34" fmla="*/ 453774 h 3221116"/>
              <a:gd name="connsiteX35" fmla="*/ 1651152 w 3151233"/>
              <a:gd name="connsiteY35" fmla="*/ 501 h 3221116"/>
              <a:gd name="connsiteX0" fmla="*/ 2664630 w 3161851"/>
              <a:gd name="connsiteY0" fmla="*/ 2175617 h 3221116"/>
              <a:gd name="connsiteX1" fmla="*/ 2658205 w 3161851"/>
              <a:gd name="connsiteY1" fmla="*/ 2178566 h 3221116"/>
              <a:gd name="connsiteX2" fmla="*/ 2664630 w 3161851"/>
              <a:gd name="connsiteY2" fmla="*/ 2175617 h 3221116"/>
              <a:gd name="connsiteX3" fmla="*/ 1477043 w 3161851"/>
              <a:gd name="connsiteY3" fmla="*/ 1144372 h 3221116"/>
              <a:gd name="connsiteX4" fmla="*/ 1409070 w 3161851"/>
              <a:gd name="connsiteY4" fmla="*/ 1159393 h 3221116"/>
              <a:gd name="connsiteX5" fmla="*/ 1152384 w 3161851"/>
              <a:gd name="connsiteY5" fmla="*/ 1703728 h 3221116"/>
              <a:gd name="connsiteX6" fmla="*/ 1514013 w 3161851"/>
              <a:gd name="connsiteY6" fmla="*/ 2152290 h 3221116"/>
              <a:gd name="connsiteX7" fmla="*/ 1850815 w 3161851"/>
              <a:gd name="connsiteY7" fmla="*/ 1654259 h 3221116"/>
              <a:gd name="connsiteX8" fmla="*/ 1830467 w 3161851"/>
              <a:gd name="connsiteY8" fmla="*/ 1515986 h 3221116"/>
              <a:gd name="connsiteX9" fmla="*/ 1477043 w 3161851"/>
              <a:gd name="connsiteY9" fmla="*/ 1144372 h 3221116"/>
              <a:gd name="connsiteX10" fmla="*/ 1651152 w 3161851"/>
              <a:gd name="connsiteY10" fmla="*/ 501 h 3221116"/>
              <a:gd name="connsiteX11" fmla="*/ 2580395 w 3161851"/>
              <a:gd name="connsiteY11" fmla="*/ 324821 h 3221116"/>
              <a:gd name="connsiteX12" fmla="*/ 3030464 w 3161851"/>
              <a:gd name="connsiteY12" fmla="*/ 2249544 h 3221116"/>
              <a:gd name="connsiteX13" fmla="*/ 2585849 w 3161851"/>
              <a:gd name="connsiteY13" fmla="*/ 2588887 h 3221116"/>
              <a:gd name="connsiteX14" fmla="*/ 1973374 w 3161851"/>
              <a:gd name="connsiteY14" fmla="*/ 2195096 h 3221116"/>
              <a:gd name="connsiteX15" fmla="*/ 1390827 w 3161851"/>
              <a:gd name="connsiteY15" fmla="*/ 2527630 h 3221116"/>
              <a:gd name="connsiteX16" fmla="*/ 783896 w 3161851"/>
              <a:gd name="connsiteY16" fmla="*/ 1665044 h 3221116"/>
              <a:gd name="connsiteX17" fmla="*/ 1268509 w 3161851"/>
              <a:gd name="connsiteY17" fmla="*/ 819983 h 3221116"/>
              <a:gd name="connsiteX18" fmla="*/ 1328805 w 3161851"/>
              <a:gd name="connsiteY18" fmla="*/ 807930 h 3221116"/>
              <a:gd name="connsiteX19" fmla="*/ 1390827 w 3161851"/>
              <a:gd name="connsiteY19" fmla="*/ 802457 h 3221116"/>
              <a:gd name="connsiteX20" fmla="*/ 1462242 w 3161851"/>
              <a:gd name="connsiteY20" fmla="*/ 801708 h 3221116"/>
              <a:gd name="connsiteX21" fmla="*/ 1956122 w 3161851"/>
              <a:gd name="connsiteY21" fmla="*/ 1110076 h 3221116"/>
              <a:gd name="connsiteX22" fmla="*/ 1973374 w 3161851"/>
              <a:gd name="connsiteY22" fmla="*/ 875315 h 3221116"/>
              <a:gd name="connsiteX23" fmla="*/ 2333414 w 3161851"/>
              <a:gd name="connsiteY23" fmla="*/ 875315 h 3221116"/>
              <a:gd name="connsiteX24" fmla="*/ 2324788 w 3161851"/>
              <a:gd name="connsiteY24" fmla="*/ 2054049 h 3221116"/>
              <a:gd name="connsiteX25" fmla="*/ 2661746 w 3161851"/>
              <a:gd name="connsiteY25" fmla="*/ 2179658 h 3221116"/>
              <a:gd name="connsiteX26" fmla="*/ 2691046 w 3161851"/>
              <a:gd name="connsiteY26" fmla="*/ 2188689 h 3221116"/>
              <a:gd name="connsiteX27" fmla="*/ 2667011 w 3161851"/>
              <a:gd name="connsiteY27" fmla="*/ 2175828 h 3221116"/>
              <a:gd name="connsiteX28" fmla="*/ 2332141 w 3161851"/>
              <a:gd name="connsiteY28" fmla="*/ 653899 h 3221116"/>
              <a:gd name="connsiteX29" fmla="*/ 776764 w 3161851"/>
              <a:gd name="connsiteY29" fmla="*/ 749845 h 3221116"/>
              <a:gd name="connsiteX30" fmla="*/ 631487 w 3161851"/>
              <a:gd name="connsiteY30" fmla="*/ 2301392 h 3221116"/>
              <a:gd name="connsiteX31" fmla="*/ 2142017 w 3161851"/>
              <a:gd name="connsiteY31" fmla="*/ 2684410 h 3221116"/>
              <a:gd name="connsiteX32" fmla="*/ 2324866 w 3161851"/>
              <a:gd name="connsiteY32" fmla="*/ 3053856 h 3221116"/>
              <a:gd name="connsiteX33" fmla="*/ 294693 w 3161851"/>
              <a:gd name="connsiteY33" fmla="*/ 2539075 h 3221116"/>
              <a:gd name="connsiteX34" fmla="*/ 489947 w 3161851"/>
              <a:gd name="connsiteY34" fmla="*/ 453774 h 3221116"/>
              <a:gd name="connsiteX35" fmla="*/ 1651152 w 3161851"/>
              <a:gd name="connsiteY35" fmla="*/ 501 h 3221116"/>
              <a:gd name="connsiteX0" fmla="*/ 2664630 w 3182629"/>
              <a:gd name="connsiteY0" fmla="*/ 2175617 h 3221116"/>
              <a:gd name="connsiteX1" fmla="*/ 2658205 w 3182629"/>
              <a:gd name="connsiteY1" fmla="*/ 2178566 h 3221116"/>
              <a:gd name="connsiteX2" fmla="*/ 2664630 w 3182629"/>
              <a:gd name="connsiteY2" fmla="*/ 2175617 h 3221116"/>
              <a:gd name="connsiteX3" fmla="*/ 1477043 w 3182629"/>
              <a:gd name="connsiteY3" fmla="*/ 1144372 h 3221116"/>
              <a:gd name="connsiteX4" fmla="*/ 1409070 w 3182629"/>
              <a:gd name="connsiteY4" fmla="*/ 1159393 h 3221116"/>
              <a:gd name="connsiteX5" fmla="*/ 1152384 w 3182629"/>
              <a:gd name="connsiteY5" fmla="*/ 1703728 h 3221116"/>
              <a:gd name="connsiteX6" fmla="*/ 1514013 w 3182629"/>
              <a:gd name="connsiteY6" fmla="*/ 2152290 h 3221116"/>
              <a:gd name="connsiteX7" fmla="*/ 1850815 w 3182629"/>
              <a:gd name="connsiteY7" fmla="*/ 1654259 h 3221116"/>
              <a:gd name="connsiteX8" fmla="*/ 1830467 w 3182629"/>
              <a:gd name="connsiteY8" fmla="*/ 1515986 h 3221116"/>
              <a:gd name="connsiteX9" fmla="*/ 1477043 w 3182629"/>
              <a:gd name="connsiteY9" fmla="*/ 1144372 h 3221116"/>
              <a:gd name="connsiteX10" fmla="*/ 1651152 w 3182629"/>
              <a:gd name="connsiteY10" fmla="*/ 501 h 3221116"/>
              <a:gd name="connsiteX11" fmla="*/ 2580395 w 3182629"/>
              <a:gd name="connsiteY11" fmla="*/ 324821 h 3221116"/>
              <a:gd name="connsiteX12" fmla="*/ 3030464 w 3182629"/>
              <a:gd name="connsiteY12" fmla="*/ 2249544 h 3221116"/>
              <a:gd name="connsiteX13" fmla="*/ 2585849 w 3182629"/>
              <a:gd name="connsiteY13" fmla="*/ 2588887 h 3221116"/>
              <a:gd name="connsiteX14" fmla="*/ 1973374 w 3182629"/>
              <a:gd name="connsiteY14" fmla="*/ 2195096 h 3221116"/>
              <a:gd name="connsiteX15" fmla="*/ 1390827 w 3182629"/>
              <a:gd name="connsiteY15" fmla="*/ 2527630 h 3221116"/>
              <a:gd name="connsiteX16" fmla="*/ 783896 w 3182629"/>
              <a:gd name="connsiteY16" fmla="*/ 1665044 h 3221116"/>
              <a:gd name="connsiteX17" fmla="*/ 1268509 w 3182629"/>
              <a:gd name="connsiteY17" fmla="*/ 819983 h 3221116"/>
              <a:gd name="connsiteX18" fmla="*/ 1328805 w 3182629"/>
              <a:gd name="connsiteY18" fmla="*/ 807930 h 3221116"/>
              <a:gd name="connsiteX19" fmla="*/ 1390827 w 3182629"/>
              <a:gd name="connsiteY19" fmla="*/ 802457 h 3221116"/>
              <a:gd name="connsiteX20" fmla="*/ 1462242 w 3182629"/>
              <a:gd name="connsiteY20" fmla="*/ 801708 h 3221116"/>
              <a:gd name="connsiteX21" fmla="*/ 1956122 w 3182629"/>
              <a:gd name="connsiteY21" fmla="*/ 1110076 h 3221116"/>
              <a:gd name="connsiteX22" fmla="*/ 1973374 w 3182629"/>
              <a:gd name="connsiteY22" fmla="*/ 875315 h 3221116"/>
              <a:gd name="connsiteX23" fmla="*/ 2333414 w 3182629"/>
              <a:gd name="connsiteY23" fmla="*/ 875315 h 3221116"/>
              <a:gd name="connsiteX24" fmla="*/ 2324788 w 3182629"/>
              <a:gd name="connsiteY24" fmla="*/ 2054049 h 3221116"/>
              <a:gd name="connsiteX25" fmla="*/ 2661746 w 3182629"/>
              <a:gd name="connsiteY25" fmla="*/ 2179658 h 3221116"/>
              <a:gd name="connsiteX26" fmla="*/ 2691046 w 3182629"/>
              <a:gd name="connsiteY26" fmla="*/ 2188689 h 3221116"/>
              <a:gd name="connsiteX27" fmla="*/ 2667011 w 3182629"/>
              <a:gd name="connsiteY27" fmla="*/ 2175828 h 3221116"/>
              <a:gd name="connsiteX28" fmla="*/ 2332141 w 3182629"/>
              <a:gd name="connsiteY28" fmla="*/ 653899 h 3221116"/>
              <a:gd name="connsiteX29" fmla="*/ 776764 w 3182629"/>
              <a:gd name="connsiteY29" fmla="*/ 749845 h 3221116"/>
              <a:gd name="connsiteX30" fmla="*/ 631487 w 3182629"/>
              <a:gd name="connsiteY30" fmla="*/ 2301392 h 3221116"/>
              <a:gd name="connsiteX31" fmla="*/ 2142017 w 3182629"/>
              <a:gd name="connsiteY31" fmla="*/ 2684410 h 3221116"/>
              <a:gd name="connsiteX32" fmla="*/ 2324866 w 3182629"/>
              <a:gd name="connsiteY32" fmla="*/ 3053856 h 3221116"/>
              <a:gd name="connsiteX33" fmla="*/ 294693 w 3182629"/>
              <a:gd name="connsiteY33" fmla="*/ 2539075 h 3221116"/>
              <a:gd name="connsiteX34" fmla="*/ 489947 w 3182629"/>
              <a:gd name="connsiteY34" fmla="*/ 453774 h 3221116"/>
              <a:gd name="connsiteX35" fmla="*/ 1651152 w 3182629"/>
              <a:gd name="connsiteY35" fmla="*/ 501 h 3221116"/>
              <a:gd name="connsiteX0" fmla="*/ 2664630 w 3189723"/>
              <a:gd name="connsiteY0" fmla="*/ 2175617 h 3221116"/>
              <a:gd name="connsiteX1" fmla="*/ 2658205 w 3189723"/>
              <a:gd name="connsiteY1" fmla="*/ 2178566 h 3221116"/>
              <a:gd name="connsiteX2" fmla="*/ 2664630 w 3189723"/>
              <a:gd name="connsiteY2" fmla="*/ 2175617 h 3221116"/>
              <a:gd name="connsiteX3" fmla="*/ 1477043 w 3189723"/>
              <a:gd name="connsiteY3" fmla="*/ 1144372 h 3221116"/>
              <a:gd name="connsiteX4" fmla="*/ 1409070 w 3189723"/>
              <a:gd name="connsiteY4" fmla="*/ 1159393 h 3221116"/>
              <a:gd name="connsiteX5" fmla="*/ 1152384 w 3189723"/>
              <a:gd name="connsiteY5" fmla="*/ 1703728 h 3221116"/>
              <a:gd name="connsiteX6" fmla="*/ 1514013 w 3189723"/>
              <a:gd name="connsiteY6" fmla="*/ 2152290 h 3221116"/>
              <a:gd name="connsiteX7" fmla="*/ 1850815 w 3189723"/>
              <a:gd name="connsiteY7" fmla="*/ 1654259 h 3221116"/>
              <a:gd name="connsiteX8" fmla="*/ 1830467 w 3189723"/>
              <a:gd name="connsiteY8" fmla="*/ 1515986 h 3221116"/>
              <a:gd name="connsiteX9" fmla="*/ 1477043 w 3189723"/>
              <a:gd name="connsiteY9" fmla="*/ 1144372 h 3221116"/>
              <a:gd name="connsiteX10" fmla="*/ 1651152 w 3189723"/>
              <a:gd name="connsiteY10" fmla="*/ 501 h 3221116"/>
              <a:gd name="connsiteX11" fmla="*/ 2580395 w 3189723"/>
              <a:gd name="connsiteY11" fmla="*/ 324821 h 3221116"/>
              <a:gd name="connsiteX12" fmla="*/ 3030464 w 3189723"/>
              <a:gd name="connsiteY12" fmla="*/ 2249544 h 3221116"/>
              <a:gd name="connsiteX13" fmla="*/ 2585849 w 3189723"/>
              <a:gd name="connsiteY13" fmla="*/ 2588887 h 3221116"/>
              <a:gd name="connsiteX14" fmla="*/ 1973374 w 3189723"/>
              <a:gd name="connsiteY14" fmla="*/ 2195096 h 3221116"/>
              <a:gd name="connsiteX15" fmla="*/ 1390827 w 3189723"/>
              <a:gd name="connsiteY15" fmla="*/ 2527630 h 3221116"/>
              <a:gd name="connsiteX16" fmla="*/ 783896 w 3189723"/>
              <a:gd name="connsiteY16" fmla="*/ 1665044 h 3221116"/>
              <a:gd name="connsiteX17" fmla="*/ 1268509 w 3189723"/>
              <a:gd name="connsiteY17" fmla="*/ 819983 h 3221116"/>
              <a:gd name="connsiteX18" fmla="*/ 1328805 w 3189723"/>
              <a:gd name="connsiteY18" fmla="*/ 807930 h 3221116"/>
              <a:gd name="connsiteX19" fmla="*/ 1390827 w 3189723"/>
              <a:gd name="connsiteY19" fmla="*/ 802457 h 3221116"/>
              <a:gd name="connsiteX20" fmla="*/ 1462242 w 3189723"/>
              <a:gd name="connsiteY20" fmla="*/ 801708 h 3221116"/>
              <a:gd name="connsiteX21" fmla="*/ 1956122 w 3189723"/>
              <a:gd name="connsiteY21" fmla="*/ 1110076 h 3221116"/>
              <a:gd name="connsiteX22" fmla="*/ 1973374 w 3189723"/>
              <a:gd name="connsiteY22" fmla="*/ 875315 h 3221116"/>
              <a:gd name="connsiteX23" fmla="*/ 2333414 w 3189723"/>
              <a:gd name="connsiteY23" fmla="*/ 875315 h 3221116"/>
              <a:gd name="connsiteX24" fmla="*/ 2324788 w 3189723"/>
              <a:gd name="connsiteY24" fmla="*/ 2054049 h 3221116"/>
              <a:gd name="connsiteX25" fmla="*/ 2661746 w 3189723"/>
              <a:gd name="connsiteY25" fmla="*/ 2179658 h 3221116"/>
              <a:gd name="connsiteX26" fmla="*/ 2691046 w 3189723"/>
              <a:gd name="connsiteY26" fmla="*/ 2188689 h 3221116"/>
              <a:gd name="connsiteX27" fmla="*/ 2667011 w 3189723"/>
              <a:gd name="connsiteY27" fmla="*/ 2175828 h 3221116"/>
              <a:gd name="connsiteX28" fmla="*/ 2332141 w 3189723"/>
              <a:gd name="connsiteY28" fmla="*/ 653899 h 3221116"/>
              <a:gd name="connsiteX29" fmla="*/ 776764 w 3189723"/>
              <a:gd name="connsiteY29" fmla="*/ 749845 h 3221116"/>
              <a:gd name="connsiteX30" fmla="*/ 631487 w 3189723"/>
              <a:gd name="connsiteY30" fmla="*/ 2301392 h 3221116"/>
              <a:gd name="connsiteX31" fmla="*/ 2142017 w 3189723"/>
              <a:gd name="connsiteY31" fmla="*/ 2684410 h 3221116"/>
              <a:gd name="connsiteX32" fmla="*/ 2324866 w 3189723"/>
              <a:gd name="connsiteY32" fmla="*/ 3053856 h 3221116"/>
              <a:gd name="connsiteX33" fmla="*/ 294693 w 3189723"/>
              <a:gd name="connsiteY33" fmla="*/ 2539075 h 3221116"/>
              <a:gd name="connsiteX34" fmla="*/ 489947 w 3189723"/>
              <a:gd name="connsiteY34" fmla="*/ 453774 h 3221116"/>
              <a:gd name="connsiteX35" fmla="*/ 1651152 w 3189723"/>
              <a:gd name="connsiteY35" fmla="*/ 501 h 3221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189723" h="3221116">
                <a:moveTo>
                  <a:pt x="2664630" y="2175617"/>
                </a:moveTo>
                <a:lnTo>
                  <a:pt x="2658205" y="2178566"/>
                </a:lnTo>
                <a:cubicBezTo>
                  <a:pt x="2662222" y="2175972"/>
                  <a:pt x="2664284" y="2175096"/>
                  <a:pt x="2664630" y="2175617"/>
                </a:cubicBezTo>
                <a:close/>
                <a:moveTo>
                  <a:pt x="1477043" y="1144372"/>
                </a:moveTo>
                <a:lnTo>
                  <a:pt x="1409070" y="1159393"/>
                </a:lnTo>
                <a:cubicBezTo>
                  <a:pt x="1167974" y="1216277"/>
                  <a:pt x="1134894" y="1538245"/>
                  <a:pt x="1152384" y="1703728"/>
                </a:cubicBezTo>
                <a:cubicBezTo>
                  <a:pt x="1169874" y="1869211"/>
                  <a:pt x="1272747" y="2156947"/>
                  <a:pt x="1514013" y="2152290"/>
                </a:cubicBezTo>
                <a:cubicBezTo>
                  <a:pt x="1680659" y="2149073"/>
                  <a:pt x="1865876" y="1940767"/>
                  <a:pt x="1850815" y="1654259"/>
                </a:cubicBezTo>
                <a:cubicBezTo>
                  <a:pt x="1844015" y="1608142"/>
                  <a:pt x="1837162" y="1561942"/>
                  <a:pt x="1830467" y="1515986"/>
                </a:cubicBezTo>
                <a:cubicBezTo>
                  <a:pt x="1779361" y="1292438"/>
                  <a:pt x="1635542" y="1134285"/>
                  <a:pt x="1477043" y="1144372"/>
                </a:cubicBezTo>
                <a:close/>
                <a:moveTo>
                  <a:pt x="1651152" y="501"/>
                </a:moveTo>
                <a:cubicBezTo>
                  <a:pt x="1977584" y="8635"/>
                  <a:pt x="2235425" y="52153"/>
                  <a:pt x="2580395" y="324821"/>
                </a:cubicBezTo>
                <a:cubicBezTo>
                  <a:pt x="3000061" y="656529"/>
                  <a:pt x="3430704" y="1549940"/>
                  <a:pt x="3030464" y="2249544"/>
                </a:cubicBezTo>
                <a:cubicBezTo>
                  <a:pt x="2882259" y="2451798"/>
                  <a:pt x="2785813" y="2507403"/>
                  <a:pt x="2585849" y="2588887"/>
                </a:cubicBezTo>
                <a:cubicBezTo>
                  <a:pt x="2194785" y="2615774"/>
                  <a:pt x="1984876" y="2478759"/>
                  <a:pt x="1973374" y="2195096"/>
                </a:cubicBezTo>
                <a:cubicBezTo>
                  <a:pt x="1841986" y="2496540"/>
                  <a:pt x="1610941" y="2555551"/>
                  <a:pt x="1390827" y="2527630"/>
                </a:cubicBezTo>
                <a:cubicBezTo>
                  <a:pt x="1131071" y="2494680"/>
                  <a:pt x="853863" y="2136270"/>
                  <a:pt x="783896" y="1665044"/>
                </a:cubicBezTo>
                <a:cubicBezTo>
                  <a:pt x="715204" y="1202409"/>
                  <a:pt x="991941" y="900416"/>
                  <a:pt x="1268509" y="819983"/>
                </a:cubicBezTo>
                <a:cubicBezTo>
                  <a:pt x="1288264" y="814237"/>
                  <a:pt x="1308391" y="810536"/>
                  <a:pt x="1328805" y="807930"/>
                </a:cubicBezTo>
                <a:cubicBezTo>
                  <a:pt x="1349219" y="805325"/>
                  <a:pt x="1369921" y="803817"/>
                  <a:pt x="1390827" y="802457"/>
                </a:cubicBezTo>
                <a:cubicBezTo>
                  <a:pt x="1416795" y="800769"/>
                  <a:pt x="1355770" y="788713"/>
                  <a:pt x="1462242" y="801708"/>
                </a:cubicBezTo>
                <a:cubicBezTo>
                  <a:pt x="1599590" y="818472"/>
                  <a:pt x="1776043" y="890774"/>
                  <a:pt x="1956122" y="1110076"/>
                </a:cubicBezTo>
                <a:lnTo>
                  <a:pt x="1973374" y="875315"/>
                </a:lnTo>
                <a:lnTo>
                  <a:pt x="2333414" y="875315"/>
                </a:lnTo>
                <a:cubicBezTo>
                  <a:pt x="2330539" y="1325736"/>
                  <a:pt x="2327663" y="1603628"/>
                  <a:pt x="2324788" y="2054049"/>
                </a:cubicBezTo>
                <a:cubicBezTo>
                  <a:pt x="2290850" y="2479718"/>
                  <a:pt x="2627788" y="2217580"/>
                  <a:pt x="2661746" y="2179658"/>
                </a:cubicBezTo>
                <a:lnTo>
                  <a:pt x="2691046" y="2188689"/>
                </a:lnTo>
                <a:lnTo>
                  <a:pt x="2667011" y="2175828"/>
                </a:lnTo>
                <a:cubicBezTo>
                  <a:pt x="2945550" y="1655295"/>
                  <a:pt x="2803444" y="1009445"/>
                  <a:pt x="2332141" y="653899"/>
                </a:cubicBezTo>
                <a:cubicBezTo>
                  <a:pt x="1860838" y="298353"/>
                  <a:pt x="1200794" y="339069"/>
                  <a:pt x="776764" y="749845"/>
                </a:cubicBezTo>
                <a:cubicBezTo>
                  <a:pt x="352733" y="1160621"/>
                  <a:pt x="291083" y="1819040"/>
                  <a:pt x="631487" y="2301392"/>
                </a:cubicBezTo>
                <a:cubicBezTo>
                  <a:pt x="971891" y="2783745"/>
                  <a:pt x="1612904" y="2946283"/>
                  <a:pt x="2142017" y="2684410"/>
                </a:cubicBezTo>
                <a:lnTo>
                  <a:pt x="2324866" y="3053856"/>
                </a:lnTo>
                <a:cubicBezTo>
                  <a:pt x="1613730" y="3405817"/>
                  <a:pt x="752200" y="3187363"/>
                  <a:pt x="294693" y="2539075"/>
                </a:cubicBezTo>
                <a:cubicBezTo>
                  <a:pt x="-162814" y="1890787"/>
                  <a:pt x="-79956" y="1005863"/>
                  <a:pt x="489947" y="453774"/>
                </a:cubicBezTo>
                <a:cubicBezTo>
                  <a:pt x="810518" y="143225"/>
                  <a:pt x="1231454" y="-9956"/>
                  <a:pt x="1651152" y="501"/>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103" name="Left Arrow 1">
            <a:extLst>
              <a:ext uri="{FF2B5EF4-FFF2-40B4-BE49-F238E27FC236}">
                <a16:creationId xmlns:a16="http://schemas.microsoft.com/office/drawing/2014/main" id="{1947BE1D-5A1D-43CF-B583-1D9110F2864D}"/>
              </a:ext>
            </a:extLst>
          </p:cNvPr>
          <p:cNvSpPr>
            <a:spLocks noChangeAspect="1"/>
          </p:cNvSpPr>
          <p:nvPr/>
        </p:nvSpPr>
        <p:spPr>
          <a:xfrm>
            <a:off x="11088980" y="5624208"/>
            <a:ext cx="544340" cy="529812"/>
          </a:xfrm>
          <a:custGeom>
            <a:avLst/>
            <a:gdLst/>
            <a:ahLst/>
            <a:cxnLst/>
            <a:rect l="l" t="t" r="r" b="b"/>
            <a:pathLst>
              <a:path w="3306630" h="3218379">
                <a:moveTo>
                  <a:pt x="0" y="2085651"/>
                </a:moveTo>
                <a:cubicBezTo>
                  <a:pt x="253919" y="2342528"/>
                  <a:pt x="881542" y="2297196"/>
                  <a:pt x="1388167" y="2271654"/>
                </a:cubicBezTo>
                <a:lnTo>
                  <a:pt x="1417952" y="2988872"/>
                </a:lnTo>
                <a:lnTo>
                  <a:pt x="717647" y="2950294"/>
                </a:lnTo>
                <a:cubicBezTo>
                  <a:pt x="467617" y="2928101"/>
                  <a:pt x="217417" y="2555860"/>
                  <a:pt x="0" y="2085651"/>
                </a:cubicBezTo>
                <a:close/>
                <a:moveTo>
                  <a:pt x="1969797" y="2019847"/>
                </a:moveTo>
                <a:lnTo>
                  <a:pt x="1969797" y="2274913"/>
                </a:lnTo>
                <a:lnTo>
                  <a:pt x="2657809" y="2274913"/>
                </a:lnTo>
                <a:cubicBezTo>
                  <a:pt x="2787205" y="2599270"/>
                  <a:pt x="2968360" y="2923626"/>
                  <a:pt x="2675062" y="2954686"/>
                </a:cubicBezTo>
                <a:lnTo>
                  <a:pt x="1969797" y="2963313"/>
                </a:lnTo>
                <a:lnTo>
                  <a:pt x="1969797" y="3218379"/>
                </a:lnTo>
                <a:lnTo>
                  <a:pt x="1429598" y="2619113"/>
                </a:lnTo>
                <a:close/>
                <a:moveTo>
                  <a:pt x="2961009" y="1275432"/>
                </a:moveTo>
                <a:lnTo>
                  <a:pt x="3277752" y="1901203"/>
                </a:lnTo>
                <a:cubicBezTo>
                  <a:pt x="3383548" y="2128832"/>
                  <a:pt x="3186278" y="2531632"/>
                  <a:pt x="2887773" y="2955026"/>
                </a:cubicBezTo>
                <a:cubicBezTo>
                  <a:pt x="2983276" y="2606687"/>
                  <a:pt x="2630206" y="2085815"/>
                  <a:pt x="2354773" y="1659836"/>
                </a:cubicBezTo>
                <a:close/>
                <a:moveTo>
                  <a:pt x="1019997" y="990789"/>
                </a:moveTo>
                <a:lnTo>
                  <a:pt x="1268877" y="1758248"/>
                </a:lnTo>
                <a:lnTo>
                  <a:pt x="1047983" y="1630715"/>
                </a:lnTo>
                <a:lnTo>
                  <a:pt x="703977" y="2226552"/>
                </a:lnTo>
                <a:cubicBezTo>
                  <a:pt x="358378" y="2176433"/>
                  <a:pt x="-13100" y="2171140"/>
                  <a:pt x="106650" y="1901606"/>
                </a:cubicBezTo>
                <a:lnTo>
                  <a:pt x="451811" y="1286515"/>
                </a:lnTo>
                <a:lnTo>
                  <a:pt x="230918" y="1158982"/>
                </a:lnTo>
                <a:close/>
                <a:moveTo>
                  <a:pt x="2174825" y="119764"/>
                </a:moveTo>
                <a:cubicBezTo>
                  <a:pt x="2220451" y="119103"/>
                  <a:pt x="2264887" y="143875"/>
                  <a:pt x="2308274" y="203493"/>
                </a:cubicBezTo>
                <a:lnTo>
                  <a:pt x="2668377" y="809957"/>
                </a:lnTo>
                <a:lnTo>
                  <a:pt x="2889271" y="682424"/>
                </a:lnTo>
                <a:lnTo>
                  <a:pt x="2640391" y="1449883"/>
                </a:lnTo>
                <a:lnTo>
                  <a:pt x="1851312" y="1281690"/>
                </a:lnTo>
                <a:lnTo>
                  <a:pt x="2072206" y="1154157"/>
                </a:lnTo>
                <a:lnTo>
                  <a:pt x="1728200" y="558321"/>
                </a:lnTo>
                <a:cubicBezTo>
                  <a:pt x="1890352" y="352642"/>
                  <a:pt x="2037947" y="121750"/>
                  <a:pt x="2174825" y="119764"/>
                </a:cubicBezTo>
                <a:close/>
                <a:moveTo>
                  <a:pt x="1831774" y="30"/>
                </a:moveTo>
                <a:cubicBezTo>
                  <a:pt x="1948530" y="539"/>
                  <a:pt x="2073232" y="7407"/>
                  <a:pt x="2202212" y="19111"/>
                </a:cubicBezTo>
                <a:cubicBezTo>
                  <a:pt x="1852790" y="110572"/>
                  <a:pt x="1578238" y="676776"/>
                  <a:pt x="1347045" y="1128297"/>
                </a:cubicBezTo>
                <a:lnTo>
                  <a:pt x="711024" y="795483"/>
                </a:lnTo>
                <a:lnTo>
                  <a:pt x="1094586" y="208291"/>
                </a:lnTo>
                <a:cubicBezTo>
                  <a:pt x="1202761" y="54213"/>
                  <a:pt x="1481508" y="-1496"/>
                  <a:pt x="1831774" y="3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04" name="Oval 35">
            <a:extLst>
              <a:ext uri="{FF2B5EF4-FFF2-40B4-BE49-F238E27FC236}">
                <a16:creationId xmlns:a16="http://schemas.microsoft.com/office/drawing/2014/main" id="{BCF76AF1-1ADE-45FB-9D44-99BC7FEECFA3}"/>
              </a:ext>
            </a:extLst>
          </p:cNvPr>
          <p:cNvSpPr/>
          <p:nvPr/>
        </p:nvSpPr>
        <p:spPr>
          <a:xfrm>
            <a:off x="10359195" y="5625275"/>
            <a:ext cx="426213" cy="537400"/>
          </a:xfrm>
          <a:custGeom>
            <a:avLst/>
            <a:gdLst/>
            <a:ahLst/>
            <a:cxnLst/>
            <a:rect l="l" t="t" r="r" b="b"/>
            <a:pathLst>
              <a:path w="2548531" h="3213371">
                <a:moveTo>
                  <a:pt x="792000" y="2498954"/>
                </a:moveTo>
                <a:lnTo>
                  <a:pt x="792000" y="2641726"/>
                </a:lnTo>
                <a:cubicBezTo>
                  <a:pt x="463357" y="2661706"/>
                  <a:pt x="216000" y="2748872"/>
                  <a:pt x="216000" y="2853371"/>
                </a:cubicBezTo>
                <a:cubicBezTo>
                  <a:pt x="216000" y="2972665"/>
                  <a:pt x="538355" y="3069371"/>
                  <a:pt x="936000" y="3069371"/>
                </a:cubicBezTo>
                <a:cubicBezTo>
                  <a:pt x="1333645" y="3069371"/>
                  <a:pt x="1656000" y="2972665"/>
                  <a:pt x="1656000" y="2853371"/>
                </a:cubicBezTo>
                <a:cubicBezTo>
                  <a:pt x="1656000" y="2748872"/>
                  <a:pt x="1408644" y="2661706"/>
                  <a:pt x="1080000" y="2641726"/>
                </a:cubicBezTo>
                <a:lnTo>
                  <a:pt x="1080000" y="2498954"/>
                </a:lnTo>
                <a:cubicBezTo>
                  <a:pt x="1528614" y="2524263"/>
                  <a:pt x="1872000" y="2673393"/>
                  <a:pt x="1872000" y="2853371"/>
                </a:cubicBezTo>
                <a:cubicBezTo>
                  <a:pt x="1872000" y="3052194"/>
                  <a:pt x="1452939" y="3213371"/>
                  <a:pt x="936000" y="3213371"/>
                </a:cubicBezTo>
                <a:cubicBezTo>
                  <a:pt x="419061" y="3213371"/>
                  <a:pt x="0" y="3052194"/>
                  <a:pt x="0" y="2853371"/>
                </a:cubicBezTo>
                <a:cubicBezTo>
                  <a:pt x="0" y="2673393"/>
                  <a:pt x="343386" y="2524263"/>
                  <a:pt x="792000" y="2498954"/>
                </a:cubicBezTo>
                <a:close/>
                <a:moveTo>
                  <a:pt x="2190403" y="180020"/>
                </a:moveTo>
                <a:cubicBezTo>
                  <a:pt x="2388233" y="180020"/>
                  <a:pt x="2548531" y="236495"/>
                  <a:pt x="2548531" y="306081"/>
                </a:cubicBezTo>
                <a:lnTo>
                  <a:pt x="2548531" y="1314569"/>
                </a:lnTo>
                <a:cubicBezTo>
                  <a:pt x="2548531" y="1244983"/>
                  <a:pt x="2388233" y="1188508"/>
                  <a:pt x="2190403" y="1188508"/>
                </a:cubicBezTo>
                <a:cubicBezTo>
                  <a:pt x="1992574" y="1188508"/>
                  <a:pt x="1832276" y="1244983"/>
                  <a:pt x="1832276" y="1314569"/>
                </a:cubicBezTo>
                <a:cubicBezTo>
                  <a:pt x="1832276" y="1384155"/>
                  <a:pt x="1671978" y="1440630"/>
                  <a:pt x="1474148" y="1440630"/>
                </a:cubicBezTo>
                <a:cubicBezTo>
                  <a:pt x="1276318" y="1440630"/>
                  <a:pt x="1116020" y="1384155"/>
                  <a:pt x="1116020" y="1314569"/>
                </a:cubicBezTo>
                <a:lnTo>
                  <a:pt x="1116020" y="306081"/>
                </a:lnTo>
                <a:cubicBezTo>
                  <a:pt x="1116020" y="375667"/>
                  <a:pt x="1276318" y="432142"/>
                  <a:pt x="1474148" y="432142"/>
                </a:cubicBezTo>
                <a:cubicBezTo>
                  <a:pt x="1671978" y="432142"/>
                  <a:pt x="1832276" y="375667"/>
                  <a:pt x="1832276" y="306081"/>
                </a:cubicBezTo>
                <a:cubicBezTo>
                  <a:pt x="1832276" y="236495"/>
                  <a:pt x="1992574" y="180020"/>
                  <a:pt x="2190403" y="180020"/>
                </a:cubicBezTo>
                <a:close/>
                <a:moveTo>
                  <a:pt x="936000" y="0"/>
                </a:moveTo>
                <a:cubicBezTo>
                  <a:pt x="1035422" y="0"/>
                  <a:pt x="1116020" y="80598"/>
                  <a:pt x="1116020" y="180020"/>
                </a:cubicBezTo>
                <a:cubicBezTo>
                  <a:pt x="1116020" y="246019"/>
                  <a:pt x="1080504" y="303723"/>
                  <a:pt x="1026000" y="332457"/>
                </a:cubicBezTo>
                <a:lnTo>
                  <a:pt x="1026000" y="2887874"/>
                </a:lnTo>
                <a:lnTo>
                  <a:pt x="846000" y="2887874"/>
                </a:lnTo>
                <a:lnTo>
                  <a:pt x="846000" y="332457"/>
                </a:lnTo>
                <a:cubicBezTo>
                  <a:pt x="791497" y="303723"/>
                  <a:pt x="755980" y="246019"/>
                  <a:pt x="755980" y="180020"/>
                </a:cubicBezTo>
                <a:cubicBezTo>
                  <a:pt x="755980" y="80598"/>
                  <a:pt x="836578" y="0"/>
                  <a:pt x="936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Tree>
    <p:extLst>
      <p:ext uri="{BB962C8B-B14F-4D97-AF65-F5344CB8AC3E}">
        <p14:creationId xmlns:p14="http://schemas.microsoft.com/office/powerpoint/2010/main" val="21268218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a:xfrm>
            <a:off x="307181" y="159369"/>
            <a:ext cx="11573197" cy="724247"/>
          </a:xfrm>
        </p:spPr>
        <p:txBody>
          <a:bodyPr>
            <a:normAutofit fontScale="92500" lnSpcReduction="20000"/>
          </a:bodyPr>
          <a:lstStyle/>
          <a:p>
            <a:r>
              <a:rPr lang="fa-IR" dirty="0">
                <a:cs typeface="B Nazanin" panose="00000700000000000000" pitchFamily="2" charset="-78"/>
              </a:rPr>
              <a:t>مجموعه آیکون های کاملاً قابل ویرایش: </a:t>
            </a:r>
            <a:r>
              <a:rPr lang="en-US" dirty="0">
                <a:cs typeface="B Nazanin" panose="00000700000000000000" pitchFamily="2" charset="-78"/>
              </a:rPr>
              <a:t>C</a:t>
            </a:r>
          </a:p>
        </p:txBody>
      </p:sp>
      <p:sp>
        <p:nvSpPr>
          <p:cNvPr id="54" name="Isosceles Triangle 68">
            <a:extLst>
              <a:ext uri="{FF2B5EF4-FFF2-40B4-BE49-F238E27FC236}">
                <a16:creationId xmlns:a16="http://schemas.microsoft.com/office/drawing/2014/main" id="{870C564B-4826-4504-AD55-BCA183FFA29B}"/>
              </a:ext>
            </a:extLst>
          </p:cNvPr>
          <p:cNvSpPr/>
          <p:nvPr/>
        </p:nvSpPr>
        <p:spPr>
          <a:xfrm rot="10800000">
            <a:off x="7871934" y="4610240"/>
            <a:ext cx="220703" cy="687310"/>
          </a:xfrm>
          <a:custGeom>
            <a:avLst/>
            <a:gdLst/>
            <a:ahLst/>
            <a:cxnLst/>
            <a:rect l="l" t="t" r="r" b="b"/>
            <a:pathLst>
              <a:path w="1040400" h="3240000">
                <a:moveTo>
                  <a:pt x="41345" y="940666"/>
                </a:moveTo>
                <a:lnTo>
                  <a:pt x="1242" y="653403"/>
                </a:lnTo>
                <a:lnTo>
                  <a:pt x="0" y="653403"/>
                </a:lnTo>
                <a:lnTo>
                  <a:pt x="1057" y="652077"/>
                </a:lnTo>
                <a:lnTo>
                  <a:pt x="447" y="647712"/>
                </a:lnTo>
                <a:lnTo>
                  <a:pt x="4531" y="647712"/>
                </a:lnTo>
                <a:lnTo>
                  <a:pt x="520200" y="0"/>
                </a:lnTo>
                <a:lnTo>
                  <a:pt x="659109" y="174478"/>
                </a:lnTo>
                <a:close/>
                <a:moveTo>
                  <a:pt x="101622" y="1372451"/>
                </a:moveTo>
                <a:lnTo>
                  <a:pt x="61820" y="1087335"/>
                </a:lnTo>
                <a:lnTo>
                  <a:pt x="728036" y="261055"/>
                </a:lnTo>
                <a:lnTo>
                  <a:pt x="870500" y="439998"/>
                </a:lnTo>
                <a:lnTo>
                  <a:pt x="860164" y="431664"/>
                </a:lnTo>
                <a:close/>
                <a:moveTo>
                  <a:pt x="161365" y="1800403"/>
                </a:moveTo>
                <a:lnTo>
                  <a:pt x="122098" y="1519120"/>
                </a:lnTo>
                <a:lnTo>
                  <a:pt x="930953" y="515931"/>
                </a:lnTo>
                <a:lnTo>
                  <a:pt x="1035869" y="647712"/>
                </a:lnTo>
                <a:lnTo>
                  <a:pt x="1039954" y="647712"/>
                </a:lnTo>
                <a:lnTo>
                  <a:pt x="1039345" y="652078"/>
                </a:lnTo>
                <a:lnTo>
                  <a:pt x="1040400" y="653403"/>
                </a:lnTo>
                <a:lnTo>
                  <a:pt x="1039160" y="653403"/>
                </a:lnTo>
                <a:lnTo>
                  <a:pt x="1029316" y="723920"/>
                </a:lnTo>
                <a:close/>
                <a:moveTo>
                  <a:pt x="217894" y="2205330"/>
                </a:moveTo>
                <a:lnTo>
                  <a:pt x="181840" y="1947070"/>
                </a:lnTo>
                <a:lnTo>
                  <a:pt x="1000266" y="932012"/>
                </a:lnTo>
                <a:lnTo>
                  <a:pt x="949113" y="1298429"/>
                </a:lnTo>
                <a:close/>
                <a:moveTo>
                  <a:pt x="330192" y="2564220"/>
                </a:moveTo>
                <a:lnTo>
                  <a:pt x="267995" y="2564220"/>
                </a:lnTo>
                <a:lnTo>
                  <a:pt x="237100" y="2342912"/>
                </a:lnTo>
                <a:lnTo>
                  <a:pt x="242309" y="2347112"/>
                </a:lnTo>
                <a:lnTo>
                  <a:pt x="920063" y="1506522"/>
                </a:lnTo>
                <a:lnTo>
                  <a:pt x="865005" y="1900914"/>
                </a:lnTo>
                <a:close/>
                <a:moveTo>
                  <a:pt x="772406" y="2564220"/>
                </a:moveTo>
                <a:lnTo>
                  <a:pt x="468924" y="2564220"/>
                </a:lnTo>
                <a:lnTo>
                  <a:pt x="835955" y="2109008"/>
                </a:lnTo>
                <a:close/>
                <a:moveTo>
                  <a:pt x="892044" y="3240000"/>
                </a:moveTo>
                <a:lnTo>
                  <a:pt x="148356" y="3240000"/>
                </a:lnTo>
                <a:lnTo>
                  <a:pt x="276144" y="2663936"/>
                </a:lnTo>
                <a:lnTo>
                  <a:pt x="764256" y="26639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5" name="Rectangle 9">
            <a:extLst>
              <a:ext uri="{FF2B5EF4-FFF2-40B4-BE49-F238E27FC236}">
                <a16:creationId xmlns:a16="http://schemas.microsoft.com/office/drawing/2014/main" id="{F4DF7C3C-D955-465B-A7ED-DA6CEFF74209}"/>
              </a:ext>
            </a:extLst>
          </p:cNvPr>
          <p:cNvSpPr/>
          <p:nvPr/>
        </p:nvSpPr>
        <p:spPr>
          <a:xfrm>
            <a:off x="8435540" y="4689594"/>
            <a:ext cx="529466" cy="528605"/>
          </a:xfrm>
          <a:custGeom>
            <a:avLst/>
            <a:gdLst/>
            <a:ahLst/>
            <a:cxnLst/>
            <a:rect l="l" t="t" r="r" b="b"/>
            <a:pathLst>
              <a:path w="3228210" h="3222968">
                <a:moveTo>
                  <a:pt x="1619999" y="642446"/>
                </a:moveTo>
                <a:lnTo>
                  <a:pt x="2664115" y="1686562"/>
                </a:lnTo>
                <a:lnTo>
                  <a:pt x="2664116" y="1686562"/>
                </a:lnTo>
                <a:lnTo>
                  <a:pt x="2664116" y="3222968"/>
                </a:lnTo>
                <a:lnTo>
                  <a:pt x="2015013" y="3222968"/>
                </a:lnTo>
                <a:lnTo>
                  <a:pt x="2015013" y="2511495"/>
                </a:lnTo>
                <a:cubicBezTo>
                  <a:pt x="2015013" y="2399422"/>
                  <a:pt x="1924159" y="2308568"/>
                  <a:pt x="1812086" y="2308568"/>
                </a:cubicBezTo>
                <a:lnTo>
                  <a:pt x="1427912" y="2308568"/>
                </a:lnTo>
                <a:cubicBezTo>
                  <a:pt x="1315839" y="2308568"/>
                  <a:pt x="1224985" y="2399422"/>
                  <a:pt x="1224985" y="2511495"/>
                </a:cubicBezTo>
                <a:lnTo>
                  <a:pt x="1224985" y="3222968"/>
                </a:lnTo>
                <a:lnTo>
                  <a:pt x="575882" y="3222968"/>
                </a:lnTo>
                <a:lnTo>
                  <a:pt x="575882" y="1686562"/>
                </a:lnTo>
                <a:lnTo>
                  <a:pt x="575884" y="1686562"/>
                </a:lnTo>
                <a:close/>
                <a:moveTo>
                  <a:pt x="509997" y="122689"/>
                </a:moveTo>
                <a:lnTo>
                  <a:pt x="942045" y="122689"/>
                </a:lnTo>
                <a:lnTo>
                  <a:pt x="942045" y="542556"/>
                </a:lnTo>
                <a:lnTo>
                  <a:pt x="509997" y="974604"/>
                </a:lnTo>
                <a:close/>
                <a:moveTo>
                  <a:pt x="1620001" y="7099"/>
                </a:moveTo>
                <a:lnTo>
                  <a:pt x="3228210" y="1686560"/>
                </a:lnTo>
                <a:lnTo>
                  <a:pt x="2900441" y="1686560"/>
                </a:lnTo>
                <a:lnTo>
                  <a:pt x="1620001" y="349390"/>
                </a:lnTo>
                <a:close/>
                <a:moveTo>
                  <a:pt x="1619999" y="0"/>
                </a:moveTo>
                <a:lnTo>
                  <a:pt x="1619999" y="342291"/>
                </a:lnTo>
                <a:lnTo>
                  <a:pt x="330172" y="1679462"/>
                </a:lnTo>
                <a:lnTo>
                  <a:pt x="0" y="167946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6" name="Isosceles Triangle 8">
            <a:extLst>
              <a:ext uri="{FF2B5EF4-FFF2-40B4-BE49-F238E27FC236}">
                <a16:creationId xmlns:a16="http://schemas.microsoft.com/office/drawing/2014/main" id="{FED1BF7A-7546-4AF8-89CC-3CEC8A5874C0}"/>
              </a:ext>
            </a:extLst>
          </p:cNvPr>
          <p:cNvSpPr/>
          <p:nvPr/>
        </p:nvSpPr>
        <p:spPr>
          <a:xfrm rot="16200000">
            <a:off x="4359308" y="3634371"/>
            <a:ext cx="444149" cy="529543"/>
          </a:xfrm>
          <a:custGeom>
            <a:avLst/>
            <a:gdLst/>
            <a:ahLst/>
            <a:cxnLst/>
            <a:rect l="l" t="t" r="r" b="b"/>
            <a:pathLst>
              <a:path w="2708011" h="3228660">
                <a:moveTo>
                  <a:pt x="1895121" y="2005092"/>
                </a:moveTo>
                <a:cubicBezTo>
                  <a:pt x="1769067" y="2196199"/>
                  <a:pt x="1559641" y="2315968"/>
                  <a:pt x="1331007" y="2327705"/>
                </a:cubicBezTo>
                <a:cubicBezTo>
                  <a:pt x="1102373" y="2339443"/>
                  <a:pt x="881783" y="2241749"/>
                  <a:pt x="736821" y="2064556"/>
                </a:cubicBezTo>
                <a:lnTo>
                  <a:pt x="885891" y="1942602"/>
                </a:lnTo>
                <a:cubicBezTo>
                  <a:pt x="992076" y="2072396"/>
                  <a:pt x="1153658" y="2143956"/>
                  <a:pt x="1321132" y="2135359"/>
                </a:cubicBezTo>
                <a:cubicBezTo>
                  <a:pt x="1488607" y="2126761"/>
                  <a:pt x="1642011" y="2039030"/>
                  <a:pt x="1734346" y="1899045"/>
                </a:cubicBezTo>
                <a:close/>
                <a:moveTo>
                  <a:pt x="2315256" y="2179725"/>
                </a:moveTo>
                <a:cubicBezTo>
                  <a:pt x="2124977" y="2519973"/>
                  <a:pt x="1777729" y="2743099"/>
                  <a:pt x="1389179" y="2774782"/>
                </a:cubicBezTo>
                <a:cubicBezTo>
                  <a:pt x="1000629" y="2806465"/>
                  <a:pt x="621821" y="2642541"/>
                  <a:pt x="378934" y="2337614"/>
                </a:cubicBezTo>
                <a:lnTo>
                  <a:pt x="519502" y="2225645"/>
                </a:lnTo>
                <a:cubicBezTo>
                  <a:pt x="725082" y="2483736"/>
                  <a:pt x="1045705" y="2622480"/>
                  <a:pt x="1374574" y="2595664"/>
                </a:cubicBezTo>
                <a:cubicBezTo>
                  <a:pt x="1703443" y="2568848"/>
                  <a:pt x="1997353" y="2379994"/>
                  <a:pt x="2158406" y="2092008"/>
                </a:cubicBezTo>
                <a:close/>
                <a:moveTo>
                  <a:pt x="2315941" y="1615003"/>
                </a:moveTo>
                <a:lnTo>
                  <a:pt x="272242" y="1615003"/>
                </a:lnTo>
                <a:lnTo>
                  <a:pt x="872561" y="666216"/>
                </a:lnTo>
                <a:lnTo>
                  <a:pt x="872561" y="219906"/>
                </a:lnTo>
                <a:cubicBezTo>
                  <a:pt x="872561" y="98674"/>
                  <a:pt x="970839" y="396"/>
                  <a:pt x="1092071" y="396"/>
                </a:cubicBezTo>
                <a:lnTo>
                  <a:pt x="1293841" y="396"/>
                </a:lnTo>
                <a:lnTo>
                  <a:pt x="1294092" y="0"/>
                </a:lnTo>
                <a:lnTo>
                  <a:pt x="1294343" y="396"/>
                </a:lnTo>
                <a:lnTo>
                  <a:pt x="1470231" y="396"/>
                </a:lnTo>
                <a:cubicBezTo>
                  <a:pt x="1591463" y="396"/>
                  <a:pt x="1689741" y="98674"/>
                  <a:pt x="1689741" y="219906"/>
                </a:cubicBezTo>
                <a:lnTo>
                  <a:pt x="1689741" y="625313"/>
                </a:lnTo>
                <a:close/>
                <a:moveTo>
                  <a:pt x="2708011" y="2399368"/>
                </a:moveTo>
                <a:cubicBezTo>
                  <a:pt x="2440740" y="2877288"/>
                  <a:pt x="1950128" y="3187847"/>
                  <a:pt x="1403807" y="3224932"/>
                </a:cubicBezTo>
                <a:cubicBezTo>
                  <a:pt x="857486" y="3262017"/>
                  <a:pt x="329406" y="3020609"/>
                  <a:pt x="0" y="2583191"/>
                </a:cubicBezTo>
                <a:lnTo>
                  <a:pt x="143153" y="2475389"/>
                </a:lnTo>
                <a:cubicBezTo>
                  <a:pt x="436120" y="2864419"/>
                  <a:pt x="905784" y="3079123"/>
                  <a:pt x="1391671" y="3046140"/>
                </a:cubicBezTo>
                <a:cubicBezTo>
                  <a:pt x="1877558" y="3013157"/>
                  <a:pt x="2313899" y="2736952"/>
                  <a:pt x="2551604" y="231189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7" name="Donut 8">
            <a:extLst>
              <a:ext uri="{FF2B5EF4-FFF2-40B4-BE49-F238E27FC236}">
                <a16:creationId xmlns:a16="http://schemas.microsoft.com/office/drawing/2014/main" id="{E6D41FF5-B672-4C8A-A062-73A4028D9602}"/>
              </a:ext>
            </a:extLst>
          </p:cNvPr>
          <p:cNvSpPr/>
          <p:nvPr/>
        </p:nvSpPr>
        <p:spPr>
          <a:xfrm>
            <a:off x="9475134" y="3608548"/>
            <a:ext cx="486216" cy="581184"/>
          </a:xfrm>
          <a:custGeom>
            <a:avLst/>
            <a:gdLst/>
            <a:ahLst/>
            <a:cxnLst/>
            <a:rect l="l" t="t" r="r" b="b"/>
            <a:pathLst>
              <a:path w="2688046" h="3213079">
                <a:moveTo>
                  <a:pt x="1056023" y="556744"/>
                </a:moveTo>
                <a:lnTo>
                  <a:pt x="1056023" y="906412"/>
                </a:lnTo>
                <a:cubicBezTo>
                  <a:pt x="641240" y="1029807"/>
                  <a:pt x="338989" y="1414134"/>
                  <a:pt x="338989" y="1869056"/>
                </a:cubicBezTo>
                <a:cubicBezTo>
                  <a:pt x="338989" y="2424121"/>
                  <a:pt x="788958" y="2874090"/>
                  <a:pt x="1344023" y="2874090"/>
                </a:cubicBezTo>
                <a:cubicBezTo>
                  <a:pt x="1899088" y="2874090"/>
                  <a:pt x="2349057" y="2424121"/>
                  <a:pt x="2349057" y="1869056"/>
                </a:cubicBezTo>
                <a:cubicBezTo>
                  <a:pt x="2349057" y="1414134"/>
                  <a:pt x="2046806" y="1029807"/>
                  <a:pt x="1632023" y="906412"/>
                </a:cubicBezTo>
                <a:lnTo>
                  <a:pt x="1632023" y="556744"/>
                </a:lnTo>
                <a:cubicBezTo>
                  <a:pt x="2235992" y="687900"/>
                  <a:pt x="2688046" y="1225687"/>
                  <a:pt x="2688046" y="1869056"/>
                </a:cubicBezTo>
                <a:cubicBezTo>
                  <a:pt x="2688046" y="2611339"/>
                  <a:pt x="2086306" y="3213079"/>
                  <a:pt x="1344023" y="3213079"/>
                </a:cubicBezTo>
                <a:cubicBezTo>
                  <a:pt x="601740" y="3213079"/>
                  <a:pt x="0" y="2611339"/>
                  <a:pt x="0" y="1869056"/>
                </a:cubicBezTo>
                <a:cubicBezTo>
                  <a:pt x="0" y="1225687"/>
                  <a:pt x="452054" y="687900"/>
                  <a:pt x="1056023" y="556744"/>
                </a:cubicBezTo>
                <a:close/>
                <a:moveTo>
                  <a:pt x="1344023" y="0"/>
                </a:moveTo>
                <a:cubicBezTo>
                  <a:pt x="1443445" y="0"/>
                  <a:pt x="1524043" y="80598"/>
                  <a:pt x="1524043" y="180020"/>
                </a:cubicBezTo>
                <a:lnTo>
                  <a:pt x="1524043" y="1413058"/>
                </a:lnTo>
                <a:cubicBezTo>
                  <a:pt x="1524043" y="1512480"/>
                  <a:pt x="1443445" y="1593078"/>
                  <a:pt x="1344023" y="1593078"/>
                </a:cubicBezTo>
                <a:cubicBezTo>
                  <a:pt x="1244601" y="1593078"/>
                  <a:pt x="1164003" y="1512480"/>
                  <a:pt x="1164003" y="1413058"/>
                </a:cubicBezTo>
                <a:lnTo>
                  <a:pt x="1164003" y="180020"/>
                </a:lnTo>
                <a:cubicBezTo>
                  <a:pt x="1164003" y="80598"/>
                  <a:pt x="1244601" y="0"/>
                  <a:pt x="1344023"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58" name="Freeform 18">
            <a:extLst>
              <a:ext uri="{FF2B5EF4-FFF2-40B4-BE49-F238E27FC236}">
                <a16:creationId xmlns:a16="http://schemas.microsoft.com/office/drawing/2014/main" id="{F57ADD61-A5C9-4BA6-A485-F46349246C4A}"/>
              </a:ext>
            </a:extLst>
          </p:cNvPr>
          <p:cNvSpPr/>
          <p:nvPr/>
        </p:nvSpPr>
        <p:spPr>
          <a:xfrm>
            <a:off x="10104940" y="4747559"/>
            <a:ext cx="511325" cy="412677"/>
          </a:xfrm>
          <a:custGeom>
            <a:avLst/>
            <a:gdLst/>
            <a:ahLst/>
            <a:cxnLst/>
            <a:rect l="l" t="t" r="r" b="b"/>
            <a:pathLst>
              <a:path w="3307788" h="2669631">
                <a:moveTo>
                  <a:pt x="2793832" y="1478391"/>
                </a:moveTo>
                <a:cubicBezTo>
                  <a:pt x="2772990" y="1635402"/>
                  <a:pt x="2717678" y="1784517"/>
                  <a:pt x="2633007" y="1915952"/>
                </a:cubicBezTo>
                <a:cubicBezTo>
                  <a:pt x="2695386" y="1951862"/>
                  <a:pt x="2772768" y="1955673"/>
                  <a:pt x="2841607" y="1924185"/>
                </a:cubicBezTo>
                <a:cubicBezTo>
                  <a:pt x="2943442" y="1877605"/>
                  <a:pt x="2999062" y="1766364"/>
                  <a:pt x="2975226" y="1656948"/>
                </a:cubicBezTo>
                <a:cubicBezTo>
                  <a:pt x="2955176" y="1564911"/>
                  <a:pt x="2883463" y="1495086"/>
                  <a:pt x="2793832" y="1478391"/>
                </a:cubicBezTo>
                <a:close/>
                <a:moveTo>
                  <a:pt x="2807611" y="1247700"/>
                </a:moveTo>
                <a:lnTo>
                  <a:pt x="2807472" y="1256060"/>
                </a:lnTo>
                <a:cubicBezTo>
                  <a:pt x="2994195" y="1281771"/>
                  <a:pt x="3148201" y="1421768"/>
                  <a:pt x="3189276" y="1610317"/>
                </a:cubicBezTo>
                <a:cubicBezTo>
                  <a:pt x="3235041" y="1820393"/>
                  <a:pt x="3128252" y="2033972"/>
                  <a:pt x="2932732" y="2123406"/>
                </a:cubicBezTo>
                <a:cubicBezTo>
                  <a:pt x="2789297" y="2189015"/>
                  <a:pt x="2626543" y="2174805"/>
                  <a:pt x="2499470" y="2094044"/>
                </a:cubicBezTo>
                <a:cubicBezTo>
                  <a:pt x="2427194" y="2172627"/>
                  <a:pt x="2343030" y="2241391"/>
                  <a:pt x="2248861" y="2297980"/>
                </a:cubicBezTo>
                <a:cubicBezTo>
                  <a:pt x="2178351" y="2340352"/>
                  <a:pt x="2104446" y="2374567"/>
                  <a:pt x="2027600" y="2398134"/>
                </a:cubicBezTo>
                <a:lnTo>
                  <a:pt x="3307788" y="2397615"/>
                </a:lnTo>
                <a:cubicBezTo>
                  <a:pt x="3265361" y="2549905"/>
                  <a:pt x="2537441" y="2669620"/>
                  <a:pt x="1653814" y="2669631"/>
                </a:cubicBezTo>
                <a:cubicBezTo>
                  <a:pt x="773102" y="2669642"/>
                  <a:pt x="46417" y="2550707"/>
                  <a:pt x="0" y="2398955"/>
                </a:cubicBezTo>
                <a:lnTo>
                  <a:pt x="1280678" y="2398436"/>
                </a:lnTo>
                <a:cubicBezTo>
                  <a:pt x="1203764" y="2374915"/>
                  <a:pt x="1129786" y="2340732"/>
                  <a:pt x="1059201" y="2298380"/>
                </a:cubicBezTo>
                <a:cubicBezTo>
                  <a:pt x="693039" y="2078675"/>
                  <a:pt x="477900" y="1674935"/>
                  <a:pt x="499745" y="1248476"/>
                </a:cubicBezTo>
                <a:close/>
                <a:moveTo>
                  <a:pt x="1331611" y="201752"/>
                </a:moveTo>
                <a:cubicBezTo>
                  <a:pt x="1206335" y="290902"/>
                  <a:pt x="1124761" y="308382"/>
                  <a:pt x="1132336" y="435988"/>
                </a:cubicBezTo>
                <a:cubicBezTo>
                  <a:pt x="1160888" y="640507"/>
                  <a:pt x="1527973" y="617783"/>
                  <a:pt x="1498839" y="840365"/>
                </a:cubicBezTo>
                <a:cubicBezTo>
                  <a:pt x="1455138" y="960979"/>
                  <a:pt x="1395705" y="987199"/>
                  <a:pt x="1213910" y="1052459"/>
                </a:cubicBezTo>
                <a:cubicBezTo>
                  <a:pt x="1331028" y="972050"/>
                  <a:pt x="1364241" y="921357"/>
                  <a:pt x="1360745" y="809484"/>
                </a:cubicBezTo>
                <a:cubicBezTo>
                  <a:pt x="1360746" y="646916"/>
                  <a:pt x="1111360" y="626523"/>
                  <a:pt x="1020462" y="495421"/>
                </a:cubicBezTo>
                <a:cubicBezTo>
                  <a:pt x="941218" y="374224"/>
                  <a:pt x="1061250" y="280996"/>
                  <a:pt x="1331611" y="201752"/>
                </a:cubicBezTo>
                <a:close/>
                <a:moveTo>
                  <a:pt x="2164365" y="80223"/>
                </a:moveTo>
                <a:cubicBezTo>
                  <a:pt x="2021192" y="182108"/>
                  <a:pt x="1927964" y="202086"/>
                  <a:pt x="1936621" y="347922"/>
                </a:cubicBezTo>
                <a:cubicBezTo>
                  <a:pt x="1969252" y="581657"/>
                  <a:pt x="2388778" y="555687"/>
                  <a:pt x="2355482" y="810066"/>
                </a:cubicBezTo>
                <a:cubicBezTo>
                  <a:pt x="2305538" y="947910"/>
                  <a:pt x="2237615" y="977876"/>
                  <a:pt x="2029849" y="1052459"/>
                </a:cubicBezTo>
                <a:cubicBezTo>
                  <a:pt x="2163698" y="960563"/>
                  <a:pt x="2201656" y="902628"/>
                  <a:pt x="2197660" y="774773"/>
                </a:cubicBezTo>
                <a:cubicBezTo>
                  <a:pt x="2197661" y="588982"/>
                  <a:pt x="1912649" y="565676"/>
                  <a:pt x="1808765" y="415844"/>
                </a:cubicBezTo>
                <a:cubicBezTo>
                  <a:pt x="1718201" y="277334"/>
                  <a:pt x="1855380" y="170787"/>
                  <a:pt x="2164365" y="80223"/>
                </a:cubicBezTo>
                <a:close/>
                <a:moveTo>
                  <a:pt x="1754169" y="0"/>
                </a:moveTo>
                <a:cubicBezTo>
                  <a:pt x="1583512" y="121444"/>
                  <a:pt x="1472387" y="145257"/>
                  <a:pt x="1482706" y="319088"/>
                </a:cubicBezTo>
                <a:cubicBezTo>
                  <a:pt x="1521601" y="597693"/>
                  <a:pt x="2021663" y="566738"/>
                  <a:pt x="1981975" y="869950"/>
                </a:cubicBezTo>
                <a:cubicBezTo>
                  <a:pt x="1922443" y="1034256"/>
                  <a:pt x="1841481" y="1069974"/>
                  <a:pt x="1593831" y="1158875"/>
                </a:cubicBezTo>
                <a:cubicBezTo>
                  <a:pt x="1753374" y="1049338"/>
                  <a:pt x="1798619" y="980281"/>
                  <a:pt x="1793856" y="827882"/>
                </a:cubicBezTo>
                <a:cubicBezTo>
                  <a:pt x="1793857" y="606424"/>
                  <a:pt x="1454132" y="578644"/>
                  <a:pt x="1330306" y="400050"/>
                </a:cubicBezTo>
                <a:cubicBezTo>
                  <a:pt x="1222356" y="234950"/>
                  <a:pt x="1385869" y="107950"/>
                  <a:pt x="175416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9" name="Oval 7">
            <a:extLst>
              <a:ext uri="{FF2B5EF4-FFF2-40B4-BE49-F238E27FC236}">
                <a16:creationId xmlns:a16="http://schemas.microsoft.com/office/drawing/2014/main" id="{5B3365E1-0E4A-4E37-8487-402BEAEC4C18}"/>
              </a:ext>
            </a:extLst>
          </p:cNvPr>
          <p:cNvSpPr/>
          <p:nvPr/>
        </p:nvSpPr>
        <p:spPr>
          <a:xfrm>
            <a:off x="10252271" y="3641889"/>
            <a:ext cx="514505" cy="514505"/>
          </a:xfrm>
          <a:custGeom>
            <a:avLst/>
            <a:gdLst/>
            <a:ahLst/>
            <a:cxnLst/>
            <a:rect l="l" t="t" r="r" b="b"/>
            <a:pathLst>
              <a:path w="3240000" h="3240000">
                <a:moveTo>
                  <a:pt x="1415334" y="1947658"/>
                </a:moveTo>
                <a:lnTo>
                  <a:pt x="838053" y="2871852"/>
                </a:lnTo>
                <a:cubicBezTo>
                  <a:pt x="1312591" y="3168264"/>
                  <a:pt x="1913932" y="3170879"/>
                  <a:pt x="2391030" y="2878606"/>
                </a:cubicBezTo>
                <a:lnTo>
                  <a:pt x="1821709" y="1949263"/>
                </a:lnTo>
                <a:cubicBezTo>
                  <a:pt x="1763478" y="1986502"/>
                  <a:pt x="1694174" y="2007350"/>
                  <a:pt x="1620000" y="2007350"/>
                </a:cubicBezTo>
                <a:cubicBezTo>
                  <a:pt x="1544621" y="2007350"/>
                  <a:pt x="1474270" y="1985818"/>
                  <a:pt x="1415334" y="1947658"/>
                </a:cubicBezTo>
                <a:close/>
                <a:moveTo>
                  <a:pt x="1620001" y="1350973"/>
                </a:moveTo>
                <a:cubicBezTo>
                  <a:pt x="1471421" y="1350973"/>
                  <a:pt x="1350973" y="1471421"/>
                  <a:pt x="1350973" y="1620001"/>
                </a:cubicBezTo>
                <a:cubicBezTo>
                  <a:pt x="1350973" y="1768581"/>
                  <a:pt x="1471421" y="1889029"/>
                  <a:pt x="1620001" y="1889029"/>
                </a:cubicBezTo>
                <a:cubicBezTo>
                  <a:pt x="1768581" y="1889029"/>
                  <a:pt x="1889029" y="1768581"/>
                  <a:pt x="1889029" y="1620001"/>
                </a:cubicBezTo>
                <a:cubicBezTo>
                  <a:pt x="1889029" y="1471421"/>
                  <a:pt x="1768581" y="1350973"/>
                  <a:pt x="1620001" y="1350973"/>
                </a:cubicBezTo>
                <a:close/>
                <a:moveTo>
                  <a:pt x="2324470" y="322965"/>
                </a:moveTo>
                <a:lnTo>
                  <a:pt x="1804044" y="1281148"/>
                </a:lnTo>
                <a:cubicBezTo>
                  <a:pt x="1925507" y="1345192"/>
                  <a:pt x="2007350" y="1473038"/>
                  <a:pt x="2007350" y="1620000"/>
                </a:cubicBezTo>
                <a:lnTo>
                  <a:pt x="2005998" y="1633413"/>
                </a:lnTo>
                <a:lnTo>
                  <a:pt x="3095109" y="1671260"/>
                </a:lnTo>
                <a:cubicBezTo>
                  <a:pt x="3114541" y="1112092"/>
                  <a:pt x="2816135" y="590008"/>
                  <a:pt x="2324470" y="322965"/>
                </a:cubicBezTo>
                <a:close/>
                <a:moveTo>
                  <a:pt x="926838" y="316888"/>
                </a:moveTo>
                <a:cubicBezTo>
                  <a:pt x="432869" y="579644"/>
                  <a:pt x="129933" y="1099113"/>
                  <a:pt x="144500" y="1658429"/>
                </a:cubicBezTo>
                <a:lnTo>
                  <a:pt x="1233664" y="1630062"/>
                </a:lnTo>
                <a:cubicBezTo>
                  <a:pt x="1232693" y="1626734"/>
                  <a:pt x="1232650" y="1623372"/>
                  <a:pt x="1232650" y="1620000"/>
                </a:cubicBezTo>
                <a:cubicBezTo>
                  <a:pt x="1232650" y="1471836"/>
                  <a:pt x="1315838" y="1343102"/>
                  <a:pt x="1438904" y="1279548"/>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0" name="Freeform 20">
            <a:extLst>
              <a:ext uri="{FF2B5EF4-FFF2-40B4-BE49-F238E27FC236}">
                <a16:creationId xmlns:a16="http://schemas.microsoft.com/office/drawing/2014/main" id="{E674EC10-6DF4-4D79-8C68-8E0E302F4814}"/>
              </a:ext>
            </a:extLst>
          </p:cNvPr>
          <p:cNvSpPr/>
          <p:nvPr/>
        </p:nvSpPr>
        <p:spPr>
          <a:xfrm>
            <a:off x="10998217" y="5652772"/>
            <a:ext cx="536427" cy="573297"/>
          </a:xfrm>
          <a:custGeom>
            <a:avLst/>
            <a:gdLst>
              <a:gd name="connsiteX0" fmla="*/ 795647 w 2149434"/>
              <a:gd name="connsiteY0" fmla="*/ 2933205 h 2933205"/>
              <a:gd name="connsiteX1" fmla="*/ 0 w 2149434"/>
              <a:gd name="connsiteY1" fmla="*/ 1531917 h 2933205"/>
              <a:gd name="connsiteX2" fmla="*/ 463138 w 2149434"/>
              <a:gd name="connsiteY2" fmla="*/ 1733797 h 2933205"/>
              <a:gd name="connsiteX3" fmla="*/ 700645 w 2149434"/>
              <a:gd name="connsiteY3" fmla="*/ 166255 h 2933205"/>
              <a:gd name="connsiteX4" fmla="*/ 676894 w 2149434"/>
              <a:gd name="connsiteY4" fmla="*/ 0 h 2933205"/>
              <a:gd name="connsiteX5" fmla="*/ 2066307 w 2149434"/>
              <a:gd name="connsiteY5" fmla="*/ 819397 h 2933205"/>
              <a:gd name="connsiteX6" fmla="*/ 2149434 w 2149434"/>
              <a:gd name="connsiteY6" fmla="*/ 593766 h 2933205"/>
              <a:gd name="connsiteX7" fmla="*/ 1816925 w 2149434"/>
              <a:gd name="connsiteY7" fmla="*/ 2933205 h 2933205"/>
              <a:gd name="connsiteX8" fmla="*/ 1187533 w 2149434"/>
              <a:gd name="connsiteY8" fmla="*/ 926275 h 2933205"/>
              <a:gd name="connsiteX9" fmla="*/ 1080655 w 2149434"/>
              <a:gd name="connsiteY9" fmla="*/ 1828800 h 2933205"/>
              <a:gd name="connsiteX10" fmla="*/ 914400 w 2149434"/>
              <a:gd name="connsiteY10" fmla="*/ 1448790 h 2933205"/>
              <a:gd name="connsiteX11" fmla="*/ 795647 w 2149434"/>
              <a:gd name="connsiteY11" fmla="*/ 2933205 h 2933205"/>
              <a:gd name="connsiteX0" fmla="*/ 795647 w 2149434"/>
              <a:gd name="connsiteY0" fmla="*/ 2933205 h 2933205"/>
              <a:gd name="connsiteX1" fmla="*/ 0 w 2149434"/>
              <a:gd name="connsiteY1" fmla="*/ 1531917 h 2933205"/>
              <a:gd name="connsiteX2" fmla="*/ 463138 w 2149434"/>
              <a:gd name="connsiteY2" fmla="*/ 1733797 h 2933205"/>
              <a:gd name="connsiteX3" fmla="*/ 676894 w 2149434"/>
              <a:gd name="connsiteY3" fmla="*/ 0 h 2933205"/>
              <a:gd name="connsiteX4" fmla="*/ 2066307 w 2149434"/>
              <a:gd name="connsiteY4" fmla="*/ 819397 h 2933205"/>
              <a:gd name="connsiteX5" fmla="*/ 2149434 w 2149434"/>
              <a:gd name="connsiteY5" fmla="*/ 593766 h 2933205"/>
              <a:gd name="connsiteX6" fmla="*/ 1816925 w 2149434"/>
              <a:gd name="connsiteY6" fmla="*/ 2933205 h 2933205"/>
              <a:gd name="connsiteX7" fmla="*/ 1187533 w 2149434"/>
              <a:gd name="connsiteY7" fmla="*/ 926275 h 2933205"/>
              <a:gd name="connsiteX8" fmla="*/ 1080655 w 2149434"/>
              <a:gd name="connsiteY8" fmla="*/ 1828800 h 2933205"/>
              <a:gd name="connsiteX9" fmla="*/ 914400 w 2149434"/>
              <a:gd name="connsiteY9" fmla="*/ 1448790 h 2933205"/>
              <a:gd name="connsiteX10" fmla="*/ 795647 w 2149434"/>
              <a:gd name="connsiteY10" fmla="*/ 2933205 h 2933205"/>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2066307 w 2149434"/>
              <a:gd name="connsiteY4" fmla="*/ 1036680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2066307 w 2149434"/>
              <a:gd name="connsiteY4" fmla="*/ 1036680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1975772 w 2149434"/>
              <a:gd name="connsiteY4" fmla="*/ 991413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1975772 w 2149434"/>
              <a:gd name="connsiteY4" fmla="*/ 991413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1975772 w 2149434"/>
              <a:gd name="connsiteY4" fmla="*/ 991413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095113"/>
              <a:gd name="connsiteY0" fmla="*/ 3150488 h 3150488"/>
              <a:gd name="connsiteX1" fmla="*/ 0 w 2095113"/>
              <a:gd name="connsiteY1" fmla="*/ 1749200 h 3150488"/>
              <a:gd name="connsiteX2" fmla="*/ 463138 w 2095113"/>
              <a:gd name="connsiteY2" fmla="*/ 1951080 h 3150488"/>
              <a:gd name="connsiteX3" fmla="*/ 776482 w 2095113"/>
              <a:gd name="connsiteY3" fmla="*/ 0 h 3150488"/>
              <a:gd name="connsiteX4" fmla="*/ 1975772 w 2095113"/>
              <a:gd name="connsiteY4" fmla="*/ 991413 h 3150488"/>
              <a:gd name="connsiteX5" fmla="*/ 2095113 w 2095113"/>
              <a:gd name="connsiteY5" fmla="*/ 702407 h 3150488"/>
              <a:gd name="connsiteX6" fmla="*/ 1816925 w 2095113"/>
              <a:gd name="connsiteY6" fmla="*/ 3150488 h 3150488"/>
              <a:gd name="connsiteX7" fmla="*/ 1187533 w 2095113"/>
              <a:gd name="connsiteY7" fmla="*/ 1143558 h 3150488"/>
              <a:gd name="connsiteX8" fmla="*/ 1080655 w 2095113"/>
              <a:gd name="connsiteY8" fmla="*/ 2046083 h 3150488"/>
              <a:gd name="connsiteX9" fmla="*/ 914400 w 2095113"/>
              <a:gd name="connsiteY9" fmla="*/ 1666073 h 3150488"/>
              <a:gd name="connsiteX10" fmla="*/ 795647 w 2095113"/>
              <a:gd name="connsiteY10" fmla="*/ 3150488 h 3150488"/>
              <a:gd name="connsiteX0" fmla="*/ 795647 w 2760540"/>
              <a:gd name="connsiteY0" fmla="*/ 3150488 h 3150488"/>
              <a:gd name="connsiteX1" fmla="*/ 0 w 2760540"/>
              <a:gd name="connsiteY1" fmla="*/ 1749200 h 3150488"/>
              <a:gd name="connsiteX2" fmla="*/ 463138 w 2760540"/>
              <a:gd name="connsiteY2" fmla="*/ 1951080 h 3150488"/>
              <a:gd name="connsiteX3" fmla="*/ 776482 w 2760540"/>
              <a:gd name="connsiteY3" fmla="*/ 0 h 3150488"/>
              <a:gd name="connsiteX4" fmla="*/ 1975772 w 2760540"/>
              <a:gd name="connsiteY4" fmla="*/ 991413 h 3150488"/>
              <a:gd name="connsiteX5" fmla="*/ 2095113 w 2760540"/>
              <a:gd name="connsiteY5" fmla="*/ 702407 h 3150488"/>
              <a:gd name="connsiteX6" fmla="*/ 1816925 w 2760540"/>
              <a:gd name="connsiteY6" fmla="*/ 3150488 h 3150488"/>
              <a:gd name="connsiteX7" fmla="*/ 1187533 w 2760540"/>
              <a:gd name="connsiteY7" fmla="*/ 1143558 h 3150488"/>
              <a:gd name="connsiteX8" fmla="*/ 1080655 w 2760540"/>
              <a:gd name="connsiteY8" fmla="*/ 2046083 h 3150488"/>
              <a:gd name="connsiteX9" fmla="*/ 914400 w 2760540"/>
              <a:gd name="connsiteY9" fmla="*/ 1666073 h 3150488"/>
              <a:gd name="connsiteX10" fmla="*/ 795647 w 2760540"/>
              <a:gd name="connsiteY10" fmla="*/ 3150488 h 3150488"/>
              <a:gd name="connsiteX0" fmla="*/ 795647 w 2904019"/>
              <a:gd name="connsiteY0" fmla="*/ 3150488 h 3150488"/>
              <a:gd name="connsiteX1" fmla="*/ 0 w 2904019"/>
              <a:gd name="connsiteY1" fmla="*/ 1749200 h 3150488"/>
              <a:gd name="connsiteX2" fmla="*/ 463138 w 2904019"/>
              <a:gd name="connsiteY2" fmla="*/ 1951080 h 3150488"/>
              <a:gd name="connsiteX3" fmla="*/ 776482 w 2904019"/>
              <a:gd name="connsiteY3" fmla="*/ 0 h 3150488"/>
              <a:gd name="connsiteX4" fmla="*/ 1975772 w 2904019"/>
              <a:gd name="connsiteY4" fmla="*/ 991413 h 3150488"/>
              <a:gd name="connsiteX5" fmla="*/ 2095113 w 2904019"/>
              <a:gd name="connsiteY5" fmla="*/ 702407 h 3150488"/>
              <a:gd name="connsiteX6" fmla="*/ 1816925 w 2904019"/>
              <a:gd name="connsiteY6" fmla="*/ 3150488 h 3150488"/>
              <a:gd name="connsiteX7" fmla="*/ 1187533 w 2904019"/>
              <a:gd name="connsiteY7" fmla="*/ 1143558 h 3150488"/>
              <a:gd name="connsiteX8" fmla="*/ 1080655 w 2904019"/>
              <a:gd name="connsiteY8" fmla="*/ 2046083 h 3150488"/>
              <a:gd name="connsiteX9" fmla="*/ 914400 w 2904019"/>
              <a:gd name="connsiteY9" fmla="*/ 1666073 h 3150488"/>
              <a:gd name="connsiteX10" fmla="*/ 795647 w 2904019"/>
              <a:gd name="connsiteY10" fmla="*/ 3150488 h 3150488"/>
              <a:gd name="connsiteX0" fmla="*/ 795647 w 2905418"/>
              <a:gd name="connsiteY0" fmla="*/ 3150488 h 3186701"/>
              <a:gd name="connsiteX1" fmla="*/ 0 w 2905418"/>
              <a:gd name="connsiteY1" fmla="*/ 1749200 h 3186701"/>
              <a:gd name="connsiteX2" fmla="*/ 463138 w 2905418"/>
              <a:gd name="connsiteY2" fmla="*/ 1951080 h 3186701"/>
              <a:gd name="connsiteX3" fmla="*/ 776482 w 2905418"/>
              <a:gd name="connsiteY3" fmla="*/ 0 h 3186701"/>
              <a:gd name="connsiteX4" fmla="*/ 1975772 w 2905418"/>
              <a:gd name="connsiteY4" fmla="*/ 991413 h 3186701"/>
              <a:gd name="connsiteX5" fmla="*/ 2095113 w 2905418"/>
              <a:gd name="connsiteY5" fmla="*/ 702407 h 3186701"/>
              <a:gd name="connsiteX6" fmla="*/ 1821452 w 2905418"/>
              <a:gd name="connsiteY6" fmla="*/ 3186701 h 3186701"/>
              <a:gd name="connsiteX7" fmla="*/ 1187533 w 2905418"/>
              <a:gd name="connsiteY7" fmla="*/ 1143558 h 3186701"/>
              <a:gd name="connsiteX8" fmla="*/ 1080655 w 2905418"/>
              <a:gd name="connsiteY8" fmla="*/ 2046083 h 3186701"/>
              <a:gd name="connsiteX9" fmla="*/ 914400 w 2905418"/>
              <a:gd name="connsiteY9" fmla="*/ 1666073 h 3186701"/>
              <a:gd name="connsiteX10" fmla="*/ 795647 w 2905418"/>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1975772 w 2937337"/>
              <a:gd name="connsiteY4" fmla="*/ 991413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034620 w 2937337"/>
              <a:gd name="connsiteY4" fmla="*/ 129470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034620 w 2937337"/>
              <a:gd name="connsiteY4" fmla="*/ 129470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034620 w 2937337"/>
              <a:gd name="connsiteY4" fmla="*/ 129470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893849"/>
              <a:gd name="connsiteY0" fmla="*/ 3150488 h 3186701"/>
              <a:gd name="connsiteX1" fmla="*/ 0 w 2893849"/>
              <a:gd name="connsiteY1" fmla="*/ 1749200 h 3186701"/>
              <a:gd name="connsiteX2" fmla="*/ 463138 w 2893849"/>
              <a:gd name="connsiteY2" fmla="*/ 1951080 h 3186701"/>
              <a:gd name="connsiteX3" fmla="*/ 776482 w 2893849"/>
              <a:gd name="connsiteY3" fmla="*/ 0 h 3186701"/>
              <a:gd name="connsiteX4" fmla="*/ 2034620 w 2893849"/>
              <a:gd name="connsiteY4" fmla="*/ 1294704 h 3186701"/>
              <a:gd name="connsiteX5" fmla="*/ 2031739 w 2893849"/>
              <a:gd name="connsiteY5" fmla="*/ 711461 h 3186701"/>
              <a:gd name="connsiteX6" fmla="*/ 1821452 w 2893849"/>
              <a:gd name="connsiteY6" fmla="*/ 3186701 h 3186701"/>
              <a:gd name="connsiteX7" fmla="*/ 1187533 w 2893849"/>
              <a:gd name="connsiteY7" fmla="*/ 1143558 h 3186701"/>
              <a:gd name="connsiteX8" fmla="*/ 1080655 w 2893849"/>
              <a:gd name="connsiteY8" fmla="*/ 2046083 h 3186701"/>
              <a:gd name="connsiteX9" fmla="*/ 914400 w 2893849"/>
              <a:gd name="connsiteY9" fmla="*/ 1666073 h 3186701"/>
              <a:gd name="connsiteX10" fmla="*/ 795647 w 2893849"/>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03465 w 2936139"/>
              <a:gd name="connsiteY0" fmla="*/ 3168594 h 3186701"/>
              <a:gd name="connsiteX1" fmla="*/ 0 w 2936139"/>
              <a:gd name="connsiteY1" fmla="*/ 1726566 h 3186701"/>
              <a:gd name="connsiteX2" fmla="*/ 404291 w 2936139"/>
              <a:gd name="connsiteY2" fmla="*/ 2009927 h 3186701"/>
              <a:gd name="connsiteX3" fmla="*/ 781009 w 2936139"/>
              <a:gd name="connsiteY3" fmla="*/ 0 h 3186701"/>
              <a:gd name="connsiteX4" fmla="*/ 2039147 w 2936139"/>
              <a:gd name="connsiteY4" fmla="*/ 1294704 h 3186701"/>
              <a:gd name="connsiteX5" fmla="*/ 2036266 w 2936139"/>
              <a:gd name="connsiteY5" fmla="*/ 711461 h 3186701"/>
              <a:gd name="connsiteX6" fmla="*/ 1825979 w 2936139"/>
              <a:gd name="connsiteY6" fmla="*/ 3186701 h 3186701"/>
              <a:gd name="connsiteX7" fmla="*/ 1192060 w 2936139"/>
              <a:gd name="connsiteY7" fmla="*/ 1143558 h 3186701"/>
              <a:gd name="connsiteX8" fmla="*/ 1085182 w 2936139"/>
              <a:gd name="connsiteY8" fmla="*/ 2046083 h 3186701"/>
              <a:gd name="connsiteX9" fmla="*/ 918927 w 2936139"/>
              <a:gd name="connsiteY9" fmla="*/ 1666073 h 3186701"/>
              <a:gd name="connsiteX10" fmla="*/ 1103465 w 2936139"/>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64195 w 2981407"/>
              <a:gd name="connsiteY9" fmla="*/ 1666073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64195 w 2981407"/>
              <a:gd name="connsiteY9" fmla="*/ 1666073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64195 w 2981407"/>
              <a:gd name="connsiteY9" fmla="*/ 1666073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897156"/>
              <a:gd name="connsiteY0" fmla="*/ 3168594 h 3173121"/>
              <a:gd name="connsiteX1" fmla="*/ 0 w 2897156"/>
              <a:gd name="connsiteY1" fmla="*/ 1749200 h 3173121"/>
              <a:gd name="connsiteX2" fmla="*/ 449559 w 2897156"/>
              <a:gd name="connsiteY2" fmla="*/ 2009927 h 3173121"/>
              <a:gd name="connsiteX3" fmla="*/ 826277 w 2897156"/>
              <a:gd name="connsiteY3" fmla="*/ 0 h 3173121"/>
              <a:gd name="connsiteX4" fmla="*/ 2084415 w 2897156"/>
              <a:gd name="connsiteY4" fmla="*/ 1294704 h 3173121"/>
              <a:gd name="connsiteX5" fmla="*/ 2081534 w 2897156"/>
              <a:gd name="connsiteY5" fmla="*/ 711461 h 3173121"/>
              <a:gd name="connsiteX6" fmla="*/ 1581537 w 2897156"/>
              <a:gd name="connsiteY6" fmla="*/ 3173121 h 3173121"/>
              <a:gd name="connsiteX7" fmla="*/ 1237328 w 2897156"/>
              <a:gd name="connsiteY7" fmla="*/ 1143558 h 3173121"/>
              <a:gd name="connsiteX8" fmla="*/ 1130450 w 2897156"/>
              <a:gd name="connsiteY8" fmla="*/ 2046083 h 3173121"/>
              <a:gd name="connsiteX9" fmla="*/ 918927 w 2897156"/>
              <a:gd name="connsiteY9" fmla="*/ 1697760 h 3173121"/>
              <a:gd name="connsiteX10" fmla="*/ 1148733 w 2897156"/>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30450 w 2969045"/>
              <a:gd name="connsiteY8" fmla="*/ 2046083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30450 w 2969045"/>
              <a:gd name="connsiteY8" fmla="*/ 2046083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288886 w 2969045"/>
              <a:gd name="connsiteY8" fmla="*/ 2367481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9045" h="3173121">
                <a:moveTo>
                  <a:pt x="1148733" y="3168594"/>
                </a:moveTo>
                <a:cubicBezTo>
                  <a:pt x="-68605" y="2992718"/>
                  <a:pt x="289357" y="2373225"/>
                  <a:pt x="0" y="1749200"/>
                </a:cubicBezTo>
                <a:cubicBezTo>
                  <a:pt x="211718" y="1712379"/>
                  <a:pt x="518500" y="2277611"/>
                  <a:pt x="449559" y="2009927"/>
                </a:cubicBezTo>
                <a:cubicBezTo>
                  <a:pt x="87752" y="952162"/>
                  <a:pt x="1169975" y="921963"/>
                  <a:pt x="826277" y="0"/>
                </a:cubicBezTo>
                <a:cubicBezTo>
                  <a:pt x="1894489" y="60376"/>
                  <a:pt x="1582046" y="1053258"/>
                  <a:pt x="2084415" y="1294704"/>
                </a:cubicBezTo>
                <a:cubicBezTo>
                  <a:pt x="2220765" y="1319082"/>
                  <a:pt x="2384277" y="1207659"/>
                  <a:pt x="2081534" y="711461"/>
                </a:cubicBezTo>
                <a:cubicBezTo>
                  <a:pt x="3844765" y="2025429"/>
                  <a:pt x="2606774" y="3099478"/>
                  <a:pt x="1581537" y="3173121"/>
                </a:cubicBezTo>
                <a:cubicBezTo>
                  <a:pt x="2049242" y="2917586"/>
                  <a:pt x="2204598" y="1824606"/>
                  <a:pt x="1237328" y="1143558"/>
                </a:cubicBezTo>
                <a:cubicBezTo>
                  <a:pt x="1479342" y="1777869"/>
                  <a:pt x="1318476" y="2090782"/>
                  <a:pt x="1162138" y="2408222"/>
                </a:cubicBezTo>
                <a:cubicBezTo>
                  <a:pt x="1159532" y="2246847"/>
                  <a:pt x="1324413" y="1899876"/>
                  <a:pt x="918927" y="1697760"/>
                </a:cubicBezTo>
                <a:cubicBezTo>
                  <a:pt x="1108697" y="2305733"/>
                  <a:pt x="307113" y="2497246"/>
                  <a:pt x="1148733" y="3168594"/>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1" name="Rounded Rectangle 25">
            <a:extLst>
              <a:ext uri="{FF2B5EF4-FFF2-40B4-BE49-F238E27FC236}">
                <a16:creationId xmlns:a16="http://schemas.microsoft.com/office/drawing/2014/main" id="{52251A18-A73B-4A26-9FEC-6B831E23205B}"/>
              </a:ext>
            </a:extLst>
          </p:cNvPr>
          <p:cNvSpPr/>
          <p:nvPr/>
        </p:nvSpPr>
        <p:spPr>
          <a:xfrm>
            <a:off x="10972939" y="2640819"/>
            <a:ext cx="586980" cy="430164"/>
          </a:xfrm>
          <a:custGeom>
            <a:avLst/>
            <a:gdLst/>
            <a:ahLst/>
            <a:cxnLst/>
            <a:rect l="l" t="t" r="r" b="b"/>
            <a:pathLst>
              <a:path w="3248842" h="2380886">
                <a:moveTo>
                  <a:pt x="1194785" y="1472263"/>
                </a:moveTo>
                <a:cubicBezTo>
                  <a:pt x="1150014" y="1472263"/>
                  <a:pt x="1113720" y="1508557"/>
                  <a:pt x="1113720" y="1553328"/>
                </a:cubicBezTo>
                <a:lnTo>
                  <a:pt x="1113720" y="1600880"/>
                </a:lnTo>
                <a:cubicBezTo>
                  <a:pt x="1113720" y="1645651"/>
                  <a:pt x="1150014" y="1681945"/>
                  <a:pt x="1194785" y="1681945"/>
                </a:cubicBezTo>
                <a:lnTo>
                  <a:pt x="2067186" y="1681945"/>
                </a:lnTo>
                <a:cubicBezTo>
                  <a:pt x="2111957" y="1681945"/>
                  <a:pt x="2148251" y="1645651"/>
                  <a:pt x="2148251" y="1600880"/>
                </a:cubicBezTo>
                <a:lnTo>
                  <a:pt x="2148251" y="1553328"/>
                </a:lnTo>
                <a:cubicBezTo>
                  <a:pt x="2148251" y="1508557"/>
                  <a:pt x="2111957" y="1472263"/>
                  <a:pt x="2067186" y="1472263"/>
                </a:cubicBezTo>
                <a:close/>
                <a:moveTo>
                  <a:pt x="2582402" y="986449"/>
                </a:moveTo>
                <a:cubicBezTo>
                  <a:pt x="2477247" y="986449"/>
                  <a:pt x="2392002" y="1071694"/>
                  <a:pt x="2392002" y="1176848"/>
                </a:cubicBezTo>
                <a:cubicBezTo>
                  <a:pt x="2392002" y="1282003"/>
                  <a:pt x="2477247" y="1367248"/>
                  <a:pt x="2582402" y="1367248"/>
                </a:cubicBezTo>
                <a:cubicBezTo>
                  <a:pt x="2687557" y="1367248"/>
                  <a:pt x="2772801" y="1282003"/>
                  <a:pt x="2772801" y="1176848"/>
                </a:cubicBezTo>
                <a:cubicBezTo>
                  <a:pt x="2772801" y="1071694"/>
                  <a:pt x="2687557" y="986449"/>
                  <a:pt x="2582402" y="986449"/>
                </a:cubicBezTo>
                <a:close/>
                <a:moveTo>
                  <a:pt x="679570" y="986449"/>
                </a:moveTo>
                <a:cubicBezTo>
                  <a:pt x="574415" y="986449"/>
                  <a:pt x="489171" y="1071694"/>
                  <a:pt x="489171" y="1176848"/>
                </a:cubicBezTo>
                <a:cubicBezTo>
                  <a:pt x="489171" y="1282003"/>
                  <a:pt x="574415" y="1367248"/>
                  <a:pt x="679570" y="1367248"/>
                </a:cubicBezTo>
                <a:cubicBezTo>
                  <a:pt x="784725" y="1367248"/>
                  <a:pt x="869970" y="1282003"/>
                  <a:pt x="869970" y="1176848"/>
                </a:cubicBezTo>
                <a:cubicBezTo>
                  <a:pt x="869970" y="1071694"/>
                  <a:pt x="784725" y="986449"/>
                  <a:pt x="679570" y="986449"/>
                </a:cubicBezTo>
                <a:close/>
                <a:moveTo>
                  <a:pt x="867954" y="155801"/>
                </a:moveTo>
                <a:lnTo>
                  <a:pt x="726849" y="858549"/>
                </a:lnTo>
                <a:lnTo>
                  <a:pt x="2535122" y="858549"/>
                </a:lnTo>
                <a:lnTo>
                  <a:pt x="2394017" y="155801"/>
                </a:lnTo>
                <a:close/>
                <a:moveTo>
                  <a:pt x="677268" y="0"/>
                </a:moveTo>
                <a:lnTo>
                  <a:pt x="2584703" y="0"/>
                </a:lnTo>
                <a:lnTo>
                  <a:pt x="2736658" y="607820"/>
                </a:lnTo>
                <a:cubicBezTo>
                  <a:pt x="2766265" y="579906"/>
                  <a:pt x="2806392" y="564164"/>
                  <a:pt x="2850195" y="564164"/>
                </a:cubicBezTo>
                <a:lnTo>
                  <a:pt x="3069929" y="564164"/>
                </a:lnTo>
                <a:cubicBezTo>
                  <a:pt x="3168740" y="564164"/>
                  <a:pt x="3248842" y="644266"/>
                  <a:pt x="3248842" y="743077"/>
                </a:cubicBezTo>
                <a:lnTo>
                  <a:pt x="3248842" y="792706"/>
                </a:lnTo>
                <a:cubicBezTo>
                  <a:pt x="3248842" y="891517"/>
                  <a:pt x="3168740" y="971619"/>
                  <a:pt x="3069929" y="971619"/>
                </a:cubicBezTo>
                <a:lnTo>
                  <a:pt x="3054536" y="971619"/>
                </a:lnTo>
                <a:cubicBezTo>
                  <a:pt x="3060628" y="989042"/>
                  <a:pt x="3063411" y="1007758"/>
                  <a:pt x="3063411" y="1027125"/>
                </a:cubicBezTo>
                <a:lnTo>
                  <a:pt x="3063411" y="2015961"/>
                </a:lnTo>
                <a:lnTo>
                  <a:pt x="2889080" y="2015961"/>
                </a:lnTo>
                <a:lnTo>
                  <a:pt x="2889080" y="2260325"/>
                </a:lnTo>
                <a:cubicBezTo>
                  <a:pt x="2889080" y="2326909"/>
                  <a:pt x="2835102" y="2380886"/>
                  <a:pt x="2768518" y="2380886"/>
                </a:cubicBezTo>
                <a:lnTo>
                  <a:pt x="2286284" y="2380886"/>
                </a:lnTo>
                <a:cubicBezTo>
                  <a:pt x="2219700" y="2380886"/>
                  <a:pt x="2165723" y="2326909"/>
                  <a:pt x="2165723" y="2260325"/>
                </a:cubicBezTo>
                <a:lnTo>
                  <a:pt x="2165723" y="2015961"/>
                </a:lnTo>
                <a:lnTo>
                  <a:pt x="1096248" y="2015961"/>
                </a:lnTo>
                <a:lnTo>
                  <a:pt x="1096248" y="2260325"/>
                </a:lnTo>
                <a:cubicBezTo>
                  <a:pt x="1096248" y="2326909"/>
                  <a:pt x="1042270" y="2380886"/>
                  <a:pt x="975686" y="2380886"/>
                </a:cubicBezTo>
                <a:lnTo>
                  <a:pt x="493453" y="2380886"/>
                </a:lnTo>
                <a:cubicBezTo>
                  <a:pt x="426869" y="2380886"/>
                  <a:pt x="372891" y="2326909"/>
                  <a:pt x="372891" y="2260325"/>
                </a:cubicBezTo>
                <a:lnTo>
                  <a:pt x="372891" y="2015961"/>
                </a:lnTo>
                <a:lnTo>
                  <a:pt x="198560" y="2015961"/>
                </a:lnTo>
                <a:lnTo>
                  <a:pt x="198560" y="1027125"/>
                </a:lnTo>
                <a:cubicBezTo>
                  <a:pt x="198560" y="1007758"/>
                  <a:pt x="201343" y="989042"/>
                  <a:pt x="207435" y="971619"/>
                </a:cubicBezTo>
                <a:lnTo>
                  <a:pt x="178913" y="971619"/>
                </a:lnTo>
                <a:cubicBezTo>
                  <a:pt x="80102" y="971619"/>
                  <a:pt x="0" y="891517"/>
                  <a:pt x="0" y="792706"/>
                </a:cubicBezTo>
                <a:lnTo>
                  <a:pt x="0" y="743077"/>
                </a:lnTo>
                <a:cubicBezTo>
                  <a:pt x="0" y="644266"/>
                  <a:pt x="80102" y="564164"/>
                  <a:pt x="178913" y="564164"/>
                </a:cubicBezTo>
                <a:lnTo>
                  <a:pt x="398647" y="564164"/>
                </a:lnTo>
                <a:cubicBezTo>
                  <a:pt x="447310" y="564164"/>
                  <a:pt x="491436" y="583593"/>
                  <a:pt x="523419" y="615395"/>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2" name="Block Arc 41">
            <a:extLst>
              <a:ext uri="{FF2B5EF4-FFF2-40B4-BE49-F238E27FC236}">
                <a16:creationId xmlns:a16="http://schemas.microsoft.com/office/drawing/2014/main" id="{36DCD789-FED8-401C-8C81-CF9F331DAB6D}"/>
              </a:ext>
            </a:extLst>
          </p:cNvPr>
          <p:cNvSpPr/>
          <p:nvPr/>
        </p:nvSpPr>
        <p:spPr>
          <a:xfrm>
            <a:off x="9454085" y="5654191"/>
            <a:ext cx="563324" cy="570461"/>
          </a:xfrm>
          <a:custGeom>
            <a:avLst/>
            <a:gdLst/>
            <a:ahLst/>
            <a:cxnLst/>
            <a:rect l="l" t="t" r="r" b="b"/>
            <a:pathLst>
              <a:path w="2844151" h="2880180">
                <a:moveTo>
                  <a:pt x="2390187" y="1502145"/>
                </a:moveTo>
                <a:lnTo>
                  <a:pt x="2844151" y="1530794"/>
                </a:lnTo>
                <a:cubicBezTo>
                  <a:pt x="2804784" y="2154619"/>
                  <a:pt x="2367464" y="2681809"/>
                  <a:pt x="1761650" y="2835749"/>
                </a:cubicBezTo>
                <a:cubicBezTo>
                  <a:pt x="1191486" y="2980631"/>
                  <a:pt x="594633" y="2763755"/>
                  <a:pt x="252983" y="2293680"/>
                </a:cubicBezTo>
                <a:lnTo>
                  <a:pt x="102982" y="2380283"/>
                </a:lnTo>
                <a:lnTo>
                  <a:pt x="104524" y="1603708"/>
                </a:lnTo>
                <a:lnTo>
                  <a:pt x="777828" y="1990661"/>
                </a:lnTo>
                <a:lnTo>
                  <a:pt x="648358" y="2065410"/>
                </a:lnTo>
                <a:cubicBezTo>
                  <a:pt x="886760" y="2358087"/>
                  <a:pt x="1276546" y="2489694"/>
                  <a:pt x="1649627" y="2394891"/>
                </a:cubicBezTo>
                <a:cubicBezTo>
                  <a:pt x="2064076" y="2289577"/>
                  <a:pt x="2363256" y="1928916"/>
                  <a:pt x="2390187" y="1502145"/>
                </a:cubicBezTo>
                <a:close/>
                <a:moveTo>
                  <a:pt x="1424249" y="58"/>
                </a:moveTo>
                <a:cubicBezTo>
                  <a:pt x="1880498" y="-4073"/>
                  <a:pt x="2318325" y="209551"/>
                  <a:pt x="2591169" y="586524"/>
                </a:cubicBezTo>
                <a:lnTo>
                  <a:pt x="2741170" y="499921"/>
                </a:lnTo>
                <a:lnTo>
                  <a:pt x="2739628" y="1276497"/>
                </a:lnTo>
                <a:lnTo>
                  <a:pt x="2066324" y="889544"/>
                </a:lnTo>
                <a:lnTo>
                  <a:pt x="2195793" y="814795"/>
                </a:lnTo>
                <a:cubicBezTo>
                  <a:pt x="1957391" y="522118"/>
                  <a:pt x="1567606" y="390511"/>
                  <a:pt x="1194524" y="485313"/>
                </a:cubicBezTo>
                <a:cubicBezTo>
                  <a:pt x="780075" y="590627"/>
                  <a:pt x="480895" y="951288"/>
                  <a:pt x="453964" y="1378059"/>
                </a:cubicBezTo>
                <a:lnTo>
                  <a:pt x="0" y="1349410"/>
                </a:lnTo>
                <a:cubicBezTo>
                  <a:pt x="39367" y="725585"/>
                  <a:pt x="476687" y="198395"/>
                  <a:pt x="1082501" y="44455"/>
                </a:cubicBezTo>
                <a:cubicBezTo>
                  <a:pt x="1196091" y="15591"/>
                  <a:pt x="1310740" y="1086"/>
                  <a:pt x="1424249" y="5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63" name="Round Same Side Corner Rectangle 11">
            <a:extLst>
              <a:ext uri="{FF2B5EF4-FFF2-40B4-BE49-F238E27FC236}">
                <a16:creationId xmlns:a16="http://schemas.microsoft.com/office/drawing/2014/main" id="{AFBCEF67-A3DE-45DE-97FD-374E910A67D8}"/>
              </a:ext>
            </a:extLst>
          </p:cNvPr>
          <p:cNvSpPr/>
          <p:nvPr/>
        </p:nvSpPr>
        <p:spPr>
          <a:xfrm rot="9900000">
            <a:off x="10208910" y="1534987"/>
            <a:ext cx="579867" cy="492485"/>
          </a:xfrm>
          <a:custGeom>
            <a:avLst/>
            <a:gdLst/>
            <a:ahLst/>
            <a:cxnLst/>
            <a:rect l="l" t="t" r="r" b="b"/>
            <a:pathLst>
              <a:path w="2911009" h="2472345">
                <a:moveTo>
                  <a:pt x="2219598" y="1335309"/>
                </a:moveTo>
                <a:lnTo>
                  <a:pt x="2219598" y="1222573"/>
                </a:lnTo>
                <a:cubicBezTo>
                  <a:pt x="2219598" y="1176944"/>
                  <a:pt x="2241926" y="1136530"/>
                  <a:pt x="2277694" y="1113650"/>
                </a:cubicBezTo>
                <a:lnTo>
                  <a:pt x="2277694" y="137786"/>
                </a:lnTo>
                <a:cubicBezTo>
                  <a:pt x="2277694" y="61689"/>
                  <a:pt x="2339383" y="0"/>
                  <a:pt x="2415480" y="0"/>
                </a:cubicBezTo>
                <a:lnTo>
                  <a:pt x="2545196" y="0"/>
                </a:lnTo>
                <a:cubicBezTo>
                  <a:pt x="2621293" y="0"/>
                  <a:pt x="2682982" y="61689"/>
                  <a:pt x="2682982" y="137786"/>
                </a:cubicBezTo>
                <a:lnTo>
                  <a:pt x="2682982" y="1099067"/>
                </a:lnTo>
                <a:cubicBezTo>
                  <a:pt x="2730197" y="1120049"/>
                  <a:pt x="2762708" y="1167515"/>
                  <a:pt x="2762708" y="1222573"/>
                </a:cubicBezTo>
                <a:lnTo>
                  <a:pt x="2762708" y="1480834"/>
                </a:lnTo>
                <a:close/>
                <a:moveTo>
                  <a:pt x="241900" y="1676361"/>
                </a:moveTo>
                <a:cubicBezTo>
                  <a:pt x="69371" y="1631107"/>
                  <a:pt x="-34146" y="1454930"/>
                  <a:pt x="10296" y="1282189"/>
                </a:cubicBezTo>
                <a:cubicBezTo>
                  <a:pt x="54739" y="1109449"/>
                  <a:pt x="230428" y="1005105"/>
                  <a:pt x="403375" y="1048736"/>
                </a:cubicBezTo>
                <a:cubicBezTo>
                  <a:pt x="349550" y="1257945"/>
                  <a:pt x="295726" y="1467153"/>
                  <a:pt x="241900" y="1676361"/>
                </a:cubicBezTo>
                <a:close/>
                <a:moveTo>
                  <a:pt x="2578947" y="2467929"/>
                </a:moveTo>
                <a:lnTo>
                  <a:pt x="1957545" y="2301425"/>
                </a:lnTo>
                <a:lnTo>
                  <a:pt x="2194209" y="1418183"/>
                </a:lnTo>
                <a:lnTo>
                  <a:pt x="2815611" y="1584687"/>
                </a:lnTo>
                <a:cubicBezTo>
                  <a:pt x="2884250" y="1603079"/>
                  <a:pt x="2924985" y="1673632"/>
                  <a:pt x="2906593" y="1742272"/>
                </a:cubicBezTo>
                <a:lnTo>
                  <a:pt x="2736532" y="2376947"/>
                </a:lnTo>
                <a:cubicBezTo>
                  <a:pt x="2718140" y="2445587"/>
                  <a:pt x="2647586" y="2486321"/>
                  <a:pt x="2578947" y="2467929"/>
                </a:cubicBezTo>
                <a:close/>
                <a:moveTo>
                  <a:pt x="610249" y="2287120"/>
                </a:moveTo>
                <a:lnTo>
                  <a:pt x="1020264" y="756923"/>
                </a:lnTo>
                <a:lnTo>
                  <a:pt x="2107356" y="1398691"/>
                </a:lnTo>
                <a:lnTo>
                  <a:pt x="1872582" y="2274879"/>
                </a:lnTo>
                <a:close/>
                <a:moveTo>
                  <a:pt x="426016" y="2349577"/>
                </a:moveTo>
                <a:lnTo>
                  <a:pt x="243978" y="2300800"/>
                </a:lnTo>
                <a:cubicBezTo>
                  <a:pt x="205115" y="2290387"/>
                  <a:pt x="182051" y="2250439"/>
                  <a:pt x="192464" y="2211576"/>
                </a:cubicBezTo>
                <a:lnTo>
                  <a:pt x="620679" y="613455"/>
                </a:lnTo>
                <a:cubicBezTo>
                  <a:pt x="631093" y="574592"/>
                  <a:pt x="671040" y="551528"/>
                  <a:pt x="709903" y="561941"/>
                </a:cubicBezTo>
                <a:lnTo>
                  <a:pt x="891942" y="610718"/>
                </a:lnTo>
                <a:cubicBezTo>
                  <a:pt x="930805" y="621132"/>
                  <a:pt x="953869" y="661079"/>
                  <a:pt x="943455" y="699942"/>
                </a:cubicBezTo>
                <a:lnTo>
                  <a:pt x="515240" y="2298064"/>
                </a:lnTo>
                <a:cubicBezTo>
                  <a:pt x="504827" y="2336927"/>
                  <a:pt x="464879" y="2359990"/>
                  <a:pt x="426016" y="2349577"/>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4" name="Donut 39">
            <a:extLst>
              <a:ext uri="{FF2B5EF4-FFF2-40B4-BE49-F238E27FC236}">
                <a16:creationId xmlns:a16="http://schemas.microsoft.com/office/drawing/2014/main" id="{439297A1-2150-467C-8B3E-08A8C9E0E56F}"/>
              </a:ext>
            </a:extLst>
          </p:cNvPr>
          <p:cNvSpPr/>
          <p:nvPr/>
        </p:nvSpPr>
        <p:spPr>
          <a:xfrm>
            <a:off x="4246301" y="4666128"/>
            <a:ext cx="575536" cy="575536"/>
          </a:xfrm>
          <a:custGeom>
            <a:avLst/>
            <a:gdLst/>
            <a:ahLst/>
            <a:cxnLst/>
            <a:rect l="l" t="t" r="r" b="b"/>
            <a:pathLst>
              <a:path w="3240000" h="3240000">
                <a:moveTo>
                  <a:pt x="1152300" y="922782"/>
                </a:moveTo>
                <a:lnTo>
                  <a:pt x="2354400" y="1620000"/>
                </a:lnTo>
                <a:lnTo>
                  <a:pt x="1152300" y="2317218"/>
                </a:lnTo>
                <a:close/>
                <a:moveTo>
                  <a:pt x="1620000" y="342403"/>
                </a:moveTo>
                <a:cubicBezTo>
                  <a:pt x="914403" y="342403"/>
                  <a:pt x="342403" y="914403"/>
                  <a:pt x="342403" y="1620000"/>
                </a:cubicBezTo>
                <a:cubicBezTo>
                  <a:pt x="342403" y="2325597"/>
                  <a:pt x="914403" y="2897597"/>
                  <a:pt x="1620000" y="2897597"/>
                </a:cubicBezTo>
                <a:cubicBezTo>
                  <a:pt x="2325597" y="2897597"/>
                  <a:pt x="2897597" y="2325597"/>
                  <a:pt x="2897597" y="1620000"/>
                </a:cubicBezTo>
                <a:cubicBezTo>
                  <a:pt x="2897597" y="914403"/>
                  <a:pt x="2325597" y="342403"/>
                  <a:pt x="1620000" y="342403"/>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65" name="Freeform 25">
            <a:extLst>
              <a:ext uri="{FF2B5EF4-FFF2-40B4-BE49-F238E27FC236}">
                <a16:creationId xmlns:a16="http://schemas.microsoft.com/office/drawing/2014/main" id="{115A3EAB-6A86-45ED-8F48-A7797A2D6676}"/>
              </a:ext>
            </a:extLst>
          </p:cNvPr>
          <p:cNvSpPr/>
          <p:nvPr/>
        </p:nvSpPr>
        <p:spPr>
          <a:xfrm>
            <a:off x="8766358" y="3640606"/>
            <a:ext cx="417857" cy="517071"/>
          </a:xfrm>
          <a:custGeom>
            <a:avLst/>
            <a:gdLst>
              <a:gd name="connsiteX0" fmla="*/ 371475 w 1600200"/>
              <a:gd name="connsiteY0" fmla="*/ 0 h 1857375"/>
              <a:gd name="connsiteX1" fmla="*/ 628650 w 1600200"/>
              <a:gd name="connsiteY1" fmla="*/ 523875 h 1857375"/>
              <a:gd name="connsiteX2" fmla="*/ 400050 w 1600200"/>
              <a:gd name="connsiteY2" fmla="*/ 561975 h 1857375"/>
              <a:gd name="connsiteX3" fmla="*/ 1019175 w 1600200"/>
              <a:gd name="connsiteY3" fmla="*/ 1438275 h 1857375"/>
              <a:gd name="connsiteX4" fmla="*/ 1219200 w 1600200"/>
              <a:gd name="connsiteY4" fmla="*/ 1238250 h 1857375"/>
              <a:gd name="connsiteX5" fmla="*/ 1600200 w 1600200"/>
              <a:gd name="connsiteY5" fmla="*/ 1666875 h 1857375"/>
              <a:gd name="connsiteX6" fmla="*/ 1038225 w 1600200"/>
              <a:gd name="connsiteY6" fmla="*/ 1857375 h 1857375"/>
              <a:gd name="connsiteX7" fmla="*/ 0 w 1600200"/>
              <a:gd name="connsiteY7" fmla="*/ 314325 h 1857375"/>
              <a:gd name="connsiteX8" fmla="*/ 371475 w 1600200"/>
              <a:gd name="connsiteY8" fmla="*/ 0 h 1857375"/>
              <a:gd name="connsiteX0" fmla="*/ 371475 w 1600200"/>
              <a:gd name="connsiteY0" fmla="*/ 0 h 1917951"/>
              <a:gd name="connsiteX1" fmla="*/ 628650 w 1600200"/>
              <a:gd name="connsiteY1" fmla="*/ 584451 h 1917951"/>
              <a:gd name="connsiteX2" fmla="*/ 400050 w 1600200"/>
              <a:gd name="connsiteY2" fmla="*/ 622551 h 1917951"/>
              <a:gd name="connsiteX3" fmla="*/ 1019175 w 1600200"/>
              <a:gd name="connsiteY3" fmla="*/ 1498851 h 1917951"/>
              <a:gd name="connsiteX4" fmla="*/ 1219200 w 1600200"/>
              <a:gd name="connsiteY4" fmla="*/ 1298826 h 1917951"/>
              <a:gd name="connsiteX5" fmla="*/ 1600200 w 1600200"/>
              <a:gd name="connsiteY5" fmla="*/ 1727451 h 1917951"/>
              <a:gd name="connsiteX6" fmla="*/ 1038225 w 1600200"/>
              <a:gd name="connsiteY6" fmla="*/ 1917951 h 1917951"/>
              <a:gd name="connsiteX7" fmla="*/ 0 w 1600200"/>
              <a:gd name="connsiteY7" fmla="*/ 374901 h 1917951"/>
              <a:gd name="connsiteX8" fmla="*/ 371475 w 1600200"/>
              <a:gd name="connsiteY8" fmla="*/ 0 h 1917951"/>
              <a:gd name="connsiteX0" fmla="*/ 371475 w 1600200"/>
              <a:gd name="connsiteY0" fmla="*/ 1277 h 1919228"/>
              <a:gd name="connsiteX1" fmla="*/ 628650 w 1600200"/>
              <a:gd name="connsiteY1" fmla="*/ 585728 h 1919228"/>
              <a:gd name="connsiteX2" fmla="*/ 400050 w 1600200"/>
              <a:gd name="connsiteY2" fmla="*/ 623828 h 1919228"/>
              <a:gd name="connsiteX3" fmla="*/ 1019175 w 1600200"/>
              <a:gd name="connsiteY3" fmla="*/ 1500128 h 1919228"/>
              <a:gd name="connsiteX4" fmla="*/ 1219200 w 1600200"/>
              <a:gd name="connsiteY4" fmla="*/ 1300103 h 1919228"/>
              <a:gd name="connsiteX5" fmla="*/ 1600200 w 1600200"/>
              <a:gd name="connsiteY5" fmla="*/ 1728728 h 1919228"/>
              <a:gd name="connsiteX6" fmla="*/ 1038225 w 1600200"/>
              <a:gd name="connsiteY6" fmla="*/ 1919228 h 1919228"/>
              <a:gd name="connsiteX7" fmla="*/ 0 w 1600200"/>
              <a:gd name="connsiteY7" fmla="*/ 376178 h 1919228"/>
              <a:gd name="connsiteX8" fmla="*/ 371475 w 1600200"/>
              <a:gd name="connsiteY8" fmla="*/ 1277 h 1919228"/>
              <a:gd name="connsiteX0" fmla="*/ 371475 w 1600200"/>
              <a:gd name="connsiteY0" fmla="*/ 1277 h 1919228"/>
              <a:gd name="connsiteX1" fmla="*/ 628650 w 1600200"/>
              <a:gd name="connsiteY1" fmla="*/ 585728 h 1919228"/>
              <a:gd name="connsiteX2" fmla="*/ 400050 w 1600200"/>
              <a:gd name="connsiteY2" fmla="*/ 623828 h 1919228"/>
              <a:gd name="connsiteX3" fmla="*/ 1019175 w 1600200"/>
              <a:gd name="connsiteY3" fmla="*/ 1500128 h 1919228"/>
              <a:gd name="connsiteX4" fmla="*/ 1219200 w 1600200"/>
              <a:gd name="connsiteY4" fmla="*/ 1300103 h 1919228"/>
              <a:gd name="connsiteX5" fmla="*/ 1600200 w 1600200"/>
              <a:gd name="connsiteY5" fmla="*/ 1728728 h 1919228"/>
              <a:gd name="connsiteX6" fmla="*/ 1038225 w 1600200"/>
              <a:gd name="connsiteY6" fmla="*/ 1919228 h 1919228"/>
              <a:gd name="connsiteX7" fmla="*/ 0 w 1600200"/>
              <a:gd name="connsiteY7" fmla="*/ 376178 h 1919228"/>
              <a:gd name="connsiteX8" fmla="*/ 371475 w 1600200"/>
              <a:gd name="connsiteY8" fmla="*/ 1277 h 1919228"/>
              <a:gd name="connsiteX0" fmla="*/ 371475 w 1600200"/>
              <a:gd name="connsiteY0" fmla="*/ 1544 h 1919495"/>
              <a:gd name="connsiteX1" fmla="*/ 628650 w 1600200"/>
              <a:gd name="connsiteY1" fmla="*/ 585995 h 1919495"/>
              <a:gd name="connsiteX2" fmla="*/ 400050 w 1600200"/>
              <a:gd name="connsiteY2" fmla="*/ 624095 h 1919495"/>
              <a:gd name="connsiteX3" fmla="*/ 1019175 w 1600200"/>
              <a:gd name="connsiteY3" fmla="*/ 1500395 h 1919495"/>
              <a:gd name="connsiteX4" fmla="*/ 1219200 w 1600200"/>
              <a:gd name="connsiteY4" fmla="*/ 1300370 h 1919495"/>
              <a:gd name="connsiteX5" fmla="*/ 1600200 w 1600200"/>
              <a:gd name="connsiteY5" fmla="*/ 1728995 h 1919495"/>
              <a:gd name="connsiteX6" fmla="*/ 1038225 w 1600200"/>
              <a:gd name="connsiteY6" fmla="*/ 1919495 h 1919495"/>
              <a:gd name="connsiteX7" fmla="*/ 0 w 1600200"/>
              <a:gd name="connsiteY7" fmla="*/ 376445 h 1919495"/>
              <a:gd name="connsiteX8" fmla="*/ 371475 w 1600200"/>
              <a:gd name="connsiteY8" fmla="*/ 1544 h 1919495"/>
              <a:gd name="connsiteX0" fmla="*/ 371475 w 1600200"/>
              <a:gd name="connsiteY0" fmla="*/ 1487 h 1919438"/>
              <a:gd name="connsiteX1" fmla="*/ 568075 w 1600200"/>
              <a:gd name="connsiteY1" fmla="*/ 603245 h 1919438"/>
              <a:gd name="connsiteX2" fmla="*/ 400050 w 1600200"/>
              <a:gd name="connsiteY2" fmla="*/ 624038 h 1919438"/>
              <a:gd name="connsiteX3" fmla="*/ 1019175 w 1600200"/>
              <a:gd name="connsiteY3" fmla="*/ 1500338 h 1919438"/>
              <a:gd name="connsiteX4" fmla="*/ 1219200 w 1600200"/>
              <a:gd name="connsiteY4" fmla="*/ 1300313 h 1919438"/>
              <a:gd name="connsiteX5" fmla="*/ 1600200 w 1600200"/>
              <a:gd name="connsiteY5" fmla="*/ 1728938 h 1919438"/>
              <a:gd name="connsiteX6" fmla="*/ 1038225 w 1600200"/>
              <a:gd name="connsiteY6" fmla="*/ 1919438 h 1919438"/>
              <a:gd name="connsiteX7" fmla="*/ 0 w 1600200"/>
              <a:gd name="connsiteY7" fmla="*/ 376388 h 1919438"/>
              <a:gd name="connsiteX8" fmla="*/ 371475 w 1600200"/>
              <a:gd name="connsiteY8" fmla="*/ 1487 h 1919438"/>
              <a:gd name="connsiteX0" fmla="*/ 371475 w 1600200"/>
              <a:gd name="connsiteY0" fmla="*/ 1032 h 1918983"/>
              <a:gd name="connsiteX1" fmla="*/ 568075 w 1600200"/>
              <a:gd name="connsiteY1" fmla="*/ 602790 h 1918983"/>
              <a:gd name="connsiteX2" fmla="*/ 400050 w 1600200"/>
              <a:gd name="connsiteY2" fmla="*/ 623583 h 1918983"/>
              <a:gd name="connsiteX3" fmla="*/ 1019175 w 1600200"/>
              <a:gd name="connsiteY3" fmla="*/ 1499883 h 1918983"/>
              <a:gd name="connsiteX4" fmla="*/ 1219200 w 1600200"/>
              <a:gd name="connsiteY4" fmla="*/ 1299858 h 1918983"/>
              <a:gd name="connsiteX5" fmla="*/ 1600200 w 1600200"/>
              <a:gd name="connsiteY5" fmla="*/ 1728483 h 1918983"/>
              <a:gd name="connsiteX6" fmla="*/ 1038225 w 1600200"/>
              <a:gd name="connsiteY6" fmla="*/ 1918983 h 1918983"/>
              <a:gd name="connsiteX7" fmla="*/ 0 w 1600200"/>
              <a:gd name="connsiteY7" fmla="*/ 375933 h 1918983"/>
              <a:gd name="connsiteX8" fmla="*/ 371475 w 1600200"/>
              <a:gd name="connsiteY8" fmla="*/ 1032 h 1918983"/>
              <a:gd name="connsiteX0" fmla="*/ 371475 w 1600200"/>
              <a:gd name="connsiteY0" fmla="*/ 1088 h 1919039"/>
              <a:gd name="connsiteX1" fmla="*/ 568075 w 1600200"/>
              <a:gd name="connsiteY1" fmla="*/ 602846 h 1919039"/>
              <a:gd name="connsiteX2" fmla="*/ 400050 w 1600200"/>
              <a:gd name="connsiteY2" fmla="*/ 623639 h 1919039"/>
              <a:gd name="connsiteX3" fmla="*/ 1019175 w 1600200"/>
              <a:gd name="connsiteY3" fmla="*/ 1499939 h 1919039"/>
              <a:gd name="connsiteX4" fmla="*/ 1219200 w 1600200"/>
              <a:gd name="connsiteY4" fmla="*/ 1299914 h 1919039"/>
              <a:gd name="connsiteX5" fmla="*/ 1600200 w 1600200"/>
              <a:gd name="connsiteY5" fmla="*/ 1728539 h 1919039"/>
              <a:gd name="connsiteX6" fmla="*/ 1038225 w 1600200"/>
              <a:gd name="connsiteY6" fmla="*/ 1919039 h 1919039"/>
              <a:gd name="connsiteX7" fmla="*/ 0 w 1600200"/>
              <a:gd name="connsiteY7" fmla="*/ 375989 h 1919039"/>
              <a:gd name="connsiteX8" fmla="*/ 371475 w 1600200"/>
              <a:gd name="connsiteY8" fmla="*/ 1088 h 1919039"/>
              <a:gd name="connsiteX0" fmla="*/ 371475 w 1600200"/>
              <a:gd name="connsiteY0" fmla="*/ 1088 h 1919039"/>
              <a:gd name="connsiteX1" fmla="*/ 568075 w 1600200"/>
              <a:gd name="connsiteY1" fmla="*/ 602846 h 1919039"/>
              <a:gd name="connsiteX2" fmla="*/ 400050 w 1600200"/>
              <a:gd name="connsiteY2" fmla="*/ 623639 h 1919039"/>
              <a:gd name="connsiteX3" fmla="*/ 1019175 w 1600200"/>
              <a:gd name="connsiteY3" fmla="*/ 1499939 h 1919039"/>
              <a:gd name="connsiteX4" fmla="*/ 1219200 w 1600200"/>
              <a:gd name="connsiteY4" fmla="*/ 1299914 h 1919039"/>
              <a:gd name="connsiteX5" fmla="*/ 1600200 w 1600200"/>
              <a:gd name="connsiteY5" fmla="*/ 1728539 h 1919039"/>
              <a:gd name="connsiteX6" fmla="*/ 1038225 w 1600200"/>
              <a:gd name="connsiteY6" fmla="*/ 1919039 h 1919039"/>
              <a:gd name="connsiteX7" fmla="*/ 0 w 1600200"/>
              <a:gd name="connsiteY7" fmla="*/ 375989 h 1919039"/>
              <a:gd name="connsiteX8" fmla="*/ 371475 w 1600200"/>
              <a:gd name="connsiteY8" fmla="*/ 1088 h 1919039"/>
              <a:gd name="connsiteX0" fmla="*/ 371475 w 1600200"/>
              <a:gd name="connsiteY0" fmla="*/ 1118 h 1919069"/>
              <a:gd name="connsiteX1" fmla="*/ 568075 w 1600200"/>
              <a:gd name="connsiteY1" fmla="*/ 602876 h 1919069"/>
              <a:gd name="connsiteX2" fmla="*/ 400050 w 1600200"/>
              <a:gd name="connsiteY2" fmla="*/ 623669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408703 w 1600200"/>
              <a:gd name="connsiteY2" fmla="*/ 643860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59666 w 1600200"/>
              <a:gd name="connsiteY2" fmla="*/ 643860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70138 w 1600200"/>
              <a:gd name="connsiteY3" fmla="*/ 1517276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0522 w 1600200"/>
              <a:gd name="connsiteY3" fmla="*/ 1534584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96099 w 1600200"/>
              <a:gd name="connsiteY3" fmla="*/ 1546122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588662"/>
              <a:gd name="connsiteY0" fmla="*/ 1118 h 1919069"/>
              <a:gd name="connsiteX1" fmla="*/ 568075 w 1588662"/>
              <a:gd name="connsiteY1" fmla="*/ 602876 h 1919069"/>
              <a:gd name="connsiteX2" fmla="*/ 374089 w 1588662"/>
              <a:gd name="connsiteY2" fmla="*/ 646744 h 1919069"/>
              <a:gd name="connsiteX3" fmla="*/ 987445 w 1588662"/>
              <a:gd name="connsiteY3" fmla="*/ 1528815 h 1919069"/>
              <a:gd name="connsiteX4" fmla="*/ 1173048 w 1588662"/>
              <a:gd name="connsiteY4" fmla="*/ 1311482 h 1919069"/>
              <a:gd name="connsiteX5" fmla="*/ 1588662 w 1588662"/>
              <a:gd name="connsiteY5" fmla="*/ 1699723 h 1919069"/>
              <a:gd name="connsiteX6" fmla="*/ 1038225 w 1588662"/>
              <a:gd name="connsiteY6" fmla="*/ 1919069 h 1919069"/>
              <a:gd name="connsiteX7" fmla="*/ 0 w 1588662"/>
              <a:gd name="connsiteY7" fmla="*/ 376019 h 1919069"/>
              <a:gd name="connsiteX8" fmla="*/ 371475 w 1588662"/>
              <a:gd name="connsiteY8" fmla="*/ 1118 h 1919069"/>
              <a:gd name="connsiteX0" fmla="*/ 371475 w 1600166"/>
              <a:gd name="connsiteY0" fmla="*/ 1118 h 1919069"/>
              <a:gd name="connsiteX1" fmla="*/ 568075 w 1600166"/>
              <a:gd name="connsiteY1" fmla="*/ 602876 h 1919069"/>
              <a:gd name="connsiteX2" fmla="*/ 374089 w 1600166"/>
              <a:gd name="connsiteY2" fmla="*/ 646744 h 1919069"/>
              <a:gd name="connsiteX3" fmla="*/ 987445 w 1600166"/>
              <a:gd name="connsiteY3" fmla="*/ 1528815 h 1919069"/>
              <a:gd name="connsiteX4" fmla="*/ 1173048 w 1600166"/>
              <a:gd name="connsiteY4" fmla="*/ 1311482 h 1919069"/>
              <a:gd name="connsiteX5" fmla="*/ 1588662 w 1600166"/>
              <a:gd name="connsiteY5" fmla="*/ 1699723 h 1919069"/>
              <a:gd name="connsiteX6" fmla="*/ 1038225 w 1600166"/>
              <a:gd name="connsiteY6" fmla="*/ 1919069 h 1919069"/>
              <a:gd name="connsiteX7" fmla="*/ 0 w 1600166"/>
              <a:gd name="connsiteY7" fmla="*/ 376019 h 1919069"/>
              <a:gd name="connsiteX8" fmla="*/ 371475 w 1600166"/>
              <a:gd name="connsiteY8" fmla="*/ 1118 h 1919069"/>
              <a:gd name="connsiteX0" fmla="*/ 371475 w 1600166"/>
              <a:gd name="connsiteY0" fmla="*/ 1118 h 1919069"/>
              <a:gd name="connsiteX1" fmla="*/ 568075 w 1600166"/>
              <a:gd name="connsiteY1" fmla="*/ 602876 h 1919069"/>
              <a:gd name="connsiteX2" fmla="*/ 374089 w 1600166"/>
              <a:gd name="connsiteY2" fmla="*/ 646744 h 1919069"/>
              <a:gd name="connsiteX3" fmla="*/ 987445 w 1600166"/>
              <a:gd name="connsiteY3" fmla="*/ 1528815 h 1919069"/>
              <a:gd name="connsiteX4" fmla="*/ 1173048 w 1600166"/>
              <a:gd name="connsiteY4" fmla="*/ 1311482 h 1919069"/>
              <a:gd name="connsiteX5" fmla="*/ 1588662 w 1600166"/>
              <a:gd name="connsiteY5" fmla="*/ 1699723 h 1919069"/>
              <a:gd name="connsiteX6" fmla="*/ 1038225 w 1600166"/>
              <a:gd name="connsiteY6" fmla="*/ 1919069 h 1919069"/>
              <a:gd name="connsiteX7" fmla="*/ 0 w 1600166"/>
              <a:gd name="connsiteY7" fmla="*/ 376019 h 1919069"/>
              <a:gd name="connsiteX8" fmla="*/ 371475 w 1600166"/>
              <a:gd name="connsiteY8" fmla="*/ 1118 h 1919069"/>
              <a:gd name="connsiteX0" fmla="*/ 371475 w 1596260"/>
              <a:gd name="connsiteY0" fmla="*/ 1118 h 1919069"/>
              <a:gd name="connsiteX1" fmla="*/ 568075 w 1596260"/>
              <a:gd name="connsiteY1" fmla="*/ 602876 h 1919069"/>
              <a:gd name="connsiteX2" fmla="*/ 374089 w 1596260"/>
              <a:gd name="connsiteY2" fmla="*/ 646744 h 1919069"/>
              <a:gd name="connsiteX3" fmla="*/ 987445 w 1596260"/>
              <a:gd name="connsiteY3" fmla="*/ 1528815 h 1919069"/>
              <a:gd name="connsiteX4" fmla="*/ 1173048 w 1596260"/>
              <a:gd name="connsiteY4" fmla="*/ 1311482 h 1919069"/>
              <a:gd name="connsiteX5" fmla="*/ 1588662 w 1596260"/>
              <a:gd name="connsiteY5" fmla="*/ 1699723 h 1919069"/>
              <a:gd name="connsiteX6" fmla="*/ 1038225 w 1596260"/>
              <a:gd name="connsiteY6" fmla="*/ 1919069 h 1919069"/>
              <a:gd name="connsiteX7" fmla="*/ 0 w 1596260"/>
              <a:gd name="connsiteY7" fmla="*/ 376019 h 1919069"/>
              <a:gd name="connsiteX8" fmla="*/ 371475 w 1596260"/>
              <a:gd name="connsiteY8" fmla="*/ 1118 h 1919069"/>
              <a:gd name="connsiteX0" fmla="*/ 371475 w 1596260"/>
              <a:gd name="connsiteY0" fmla="*/ 1118 h 1919069"/>
              <a:gd name="connsiteX1" fmla="*/ 568075 w 1596260"/>
              <a:gd name="connsiteY1" fmla="*/ 602876 h 1919069"/>
              <a:gd name="connsiteX2" fmla="*/ 374089 w 1596260"/>
              <a:gd name="connsiteY2" fmla="*/ 646744 h 1919069"/>
              <a:gd name="connsiteX3" fmla="*/ 987445 w 1596260"/>
              <a:gd name="connsiteY3" fmla="*/ 1528815 h 1919069"/>
              <a:gd name="connsiteX4" fmla="*/ 1173048 w 1596260"/>
              <a:gd name="connsiteY4" fmla="*/ 1311482 h 1919069"/>
              <a:gd name="connsiteX5" fmla="*/ 1588662 w 1596260"/>
              <a:gd name="connsiteY5" fmla="*/ 1699723 h 1919069"/>
              <a:gd name="connsiteX6" fmla="*/ 1038225 w 1596260"/>
              <a:gd name="connsiteY6" fmla="*/ 1919069 h 1919069"/>
              <a:gd name="connsiteX7" fmla="*/ 0 w 1596260"/>
              <a:gd name="connsiteY7" fmla="*/ 376019 h 1919069"/>
              <a:gd name="connsiteX8" fmla="*/ 371475 w 1596260"/>
              <a:gd name="connsiteY8" fmla="*/ 1118 h 1919069"/>
              <a:gd name="connsiteX0" fmla="*/ 371475 w 1596260"/>
              <a:gd name="connsiteY0" fmla="*/ 1118 h 1946976"/>
              <a:gd name="connsiteX1" fmla="*/ 568075 w 1596260"/>
              <a:gd name="connsiteY1" fmla="*/ 602876 h 1946976"/>
              <a:gd name="connsiteX2" fmla="*/ 374089 w 1596260"/>
              <a:gd name="connsiteY2" fmla="*/ 646744 h 1946976"/>
              <a:gd name="connsiteX3" fmla="*/ 987445 w 1596260"/>
              <a:gd name="connsiteY3" fmla="*/ 1528815 h 1946976"/>
              <a:gd name="connsiteX4" fmla="*/ 1173048 w 1596260"/>
              <a:gd name="connsiteY4" fmla="*/ 1311482 h 1946976"/>
              <a:gd name="connsiteX5" fmla="*/ 1588662 w 1596260"/>
              <a:gd name="connsiteY5" fmla="*/ 1699723 h 1946976"/>
              <a:gd name="connsiteX6" fmla="*/ 1038225 w 1596260"/>
              <a:gd name="connsiteY6" fmla="*/ 1919069 h 1946976"/>
              <a:gd name="connsiteX7" fmla="*/ 0 w 1596260"/>
              <a:gd name="connsiteY7" fmla="*/ 376019 h 1946976"/>
              <a:gd name="connsiteX8" fmla="*/ 371475 w 1596260"/>
              <a:gd name="connsiteY8" fmla="*/ 1118 h 1946976"/>
              <a:gd name="connsiteX0" fmla="*/ 357053 w 1581838"/>
              <a:gd name="connsiteY0" fmla="*/ 1118 h 1946976"/>
              <a:gd name="connsiteX1" fmla="*/ 553653 w 1581838"/>
              <a:gd name="connsiteY1" fmla="*/ 602876 h 1946976"/>
              <a:gd name="connsiteX2" fmla="*/ 359667 w 1581838"/>
              <a:gd name="connsiteY2" fmla="*/ 646744 h 1946976"/>
              <a:gd name="connsiteX3" fmla="*/ 973023 w 1581838"/>
              <a:gd name="connsiteY3" fmla="*/ 1528815 h 1946976"/>
              <a:gd name="connsiteX4" fmla="*/ 1158626 w 1581838"/>
              <a:gd name="connsiteY4" fmla="*/ 1311482 h 1946976"/>
              <a:gd name="connsiteX5" fmla="*/ 1574240 w 1581838"/>
              <a:gd name="connsiteY5" fmla="*/ 1699723 h 1946976"/>
              <a:gd name="connsiteX6" fmla="*/ 1023803 w 1581838"/>
              <a:gd name="connsiteY6" fmla="*/ 1919069 h 1946976"/>
              <a:gd name="connsiteX7" fmla="*/ 0 w 1581838"/>
              <a:gd name="connsiteY7" fmla="*/ 378903 h 1946976"/>
              <a:gd name="connsiteX8" fmla="*/ 357053 w 1581838"/>
              <a:gd name="connsiteY8" fmla="*/ 1118 h 1946976"/>
              <a:gd name="connsiteX0" fmla="*/ 357053 w 1581838"/>
              <a:gd name="connsiteY0" fmla="*/ 1118 h 1946976"/>
              <a:gd name="connsiteX1" fmla="*/ 553653 w 1581838"/>
              <a:gd name="connsiteY1" fmla="*/ 602876 h 1946976"/>
              <a:gd name="connsiteX2" fmla="*/ 359667 w 1581838"/>
              <a:gd name="connsiteY2" fmla="*/ 646744 h 1946976"/>
              <a:gd name="connsiteX3" fmla="*/ 973023 w 1581838"/>
              <a:gd name="connsiteY3" fmla="*/ 1528815 h 1946976"/>
              <a:gd name="connsiteX4" fmla="*/ 1158626 w 1581838"/>
              <a:gd name="connsiteY4" fmla="*/ 1311482 h 1946976"/>
              <a:gd name="connsiteX5" fmla="*/ 1574240 w 1581838"/>
              <a:gd name="connsiteY5" fmla="*/ 1699723 h 1946976"/>
              <a:gd name="connsiteX6" fmla="*/ 1023803 w 1581838"/>
              <a:gd name="connsiteY6" fmla="*/ 1919069 h 1946976"/>
              <a:gd name="connsiteX7" fmla="*/ 0 w 1581838"/>
              <a:gd name="connsiteY7" fmla="*/ 378903 h 1946976"/>
              <a:gd name="connsiteX8" fmla="*/ 357053 w 1581838"/>
              <a:gd name="connsiteY8" fmla="*/ 1118 h 1946976"/>
              <a:gd name="connsiteX0" fmla="*/ 357053 w 1581838"/>
              <a:gd name="connsiteY0" fmla="*/ 1118 h 1946976"/>
              <a:gd name="connsiteX1" fmla="*/ 553653 w 1581838"/>
              <a:gd name="connsiteY1" fmla="*/ 602876 h 1946976"/>
              <a:gd name="connsiteX2" fmla="*/ 359667 w 1581838"/>
              <a:gd name="connsiteY2" fmla="*/ 646744 h 1946976"/>
              <a:gd name="connsiteX3" fmla="*/ 973023 w 1581838"/>
              <a:gd name="connsiteY3" fmla="*/ 1528815 h 1946976"/>
              <a:gd name="connsiteX4" fmla="*/ 1158626 w 1581838"/>
              <a:gd name="connsiteY4" fmla="*/ 1311482 h 1946976"/>
              <a:gd name="connsiteX5" fmla="*/ 1574240 w 1581838"/>
              <a:gd name="connsiteY5" fmla="*/ 1699723 h 1946976"/>
              <a:gd name="connsiteX6" fmla="*/ 1023803 w 1581838"/>
              <a:gd name="connsiteY6" fmla="*/ 1919069 h 1946976"/>
              <a:gd name="connsiteX7" fmla="*/ 0 w 1581838"/>
              <a:gd name="connsiteY7" fmla="*/ 378903 h 1946976"/>
              <a:gd name="connsiteX8" fmla="*/ 357053 w 1581838"/>
              <a:gd name="connsiteY8" fmla="*/ 1118 h 1946976"/>
              <a:gd name="connsiteX0" fmla="*/ 333976 w 1558761"/>
              <a:gd name="connsiteY0" fmla="*/ 1118 h 1946976"/>
              <a:gd name="connsiteX1" fmla="*/ 530576 w 1558761"/>
              <a:gd name="connsiteY1" fmla="*/ 602876 h 1946976"/>
              <a:gd name="connsiteX2" fmla="*/ 336590 w 1558761"/>
              <a:gd name="connsiteY2" fmla="*/ 646744 h 1946976"/>
              <a:gd name="connsiteX3" fmla="*/ 949946 w 1558761"/>
              <a:gd name="connsiteY3" fmla="*/ 1528815 h 1946976"/>
              <a:gd name="connsiteX4" fmla="*/ 1135549 w 1558761"/>
              <a:gd name="connsiteY4" fmla="*/ 1311482 h 1946976"/>
              <a:gd name="connsiteX5" fmla="*/ 1551163 w 1558761"/>
              <a:gd name="connsiteY5" fmla="*/ 1699723 h 1946976"/>
              <a:gd name="connsiteX6" fmla="*/ 1000726 w 1558761"/>
              <a:gd name="connsiteY6" fmla="*/ 1919069 h 1946976"/>
              <a:gd name="connsiteX7" fmla="*/ 0 w 1558761"/>
              <a:gd name="connsiteY7" fmla="*/ 390441 h 1946976"/>
              <a:gd name="connsiteX8" fmla="*/ 333976 w 1558761"/>
              <a:gd name="connsiteY8" fmla="*/ 1118 h 1946976"/>
              <a:gd name="connsiteX0" fmla="*/ 335877 w 1560662"/>
              <a:gd name="connsiteY0" fmla="*/ 1118 h 1946976"/>
              <a:gd name="connsiteX1" fmla="*/ 532477 w 1560662"/>
              <a:gd name="connsiteY1" fmla="*/ 602876 h 1946976"/>
              <a:gd name="connsiteX2" fmla="*/ 338491 w 1560662"/>
              <a:gd name="connsiteY2" fmla="*/ 646744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118 h 1946976"/>
              <a:gd name="connsiteX1" fmla="*/ 532477 w 1560662"/>
              <a:gd name="connsiteY1" fmla="*/ 602876 h 1946976"/>
              <a:gd name="connsiteX2" fmla="*/ 338491 w 1560662"/>
              <a:gd name="connsiteY2" fmla="*/ 646744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118 h 1946976"/>
              <a:gd name="connsiteX1" fmla="*/ 532477 w 1560662"/>
              <a:gd name="connsiteY1" fmla="*/ 602876 h 1946976"/>
              <a:gd name="connsiteX2" fmla="*/ 338491 w 1560662"/>
              <a:gd name="connsiteY2" fmla="*/ 646744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118 h 1946976"/>
              <a:gd name="connsiteX1" fmla="*/ 532477 w 1560662"/>
              <a:gd name="connsiteY1" fmla="*/ 602876 h 1946976"/>
              <a:gd name="connsiteX2" fmla="*/ 344260 w 1560662"/>
              <a:gd name="connsiteY2" fmla="*/ 655398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96 h 1946054"/>
              <a:gd name="connsiteX1" fmla="*/ 532477 w 1560662"/>
              <a:gd name="connsiteY1" fmla="*/ 601954 h 1946054"/>
              <a:gd name="connsiteX2" fmla="*/ 344260 w 1560662"/>
              <a:gd name="connsiteY2" fmla="*/ 654476 h 1946054"/>
              <a:gd name="connsiteX3" fmla="*/ 951847 w 1560662"/>
              <a:gd name="connsiteY3" fmla="*/ 1527893 h 1946054"/>
              <a:gd name="connsiteX4" fmla="*/ 1137450 w 1560662"/>
              <a:gd name="connsiteY4" fmla="*/ 1310560 h 1946054"/>
              <a:gd name="connsiteX5" fmla="*/ 1553064 w 1560662"/>
              <a:gd name="connsiteY5" fmla="*/ 1698801 h 1946054"/>
              <a:gd name="connsiteX6" fmla="*/ 1002627 w 1560662"/>
              <a:gd name="connsiteY6" fmla="*/ 1918147 h 1946054"/>
              <a:gd name="connsiteX7" fmla="*/ 1901 w 1560662"/>
              <a:gd name="connsiteY7" fmla="*/ 389519 h 1946054"/>
              <a:gd name="connsiteX8" fmla="*/ 335877 w 1560662"/>
              <a:gd name="connsiteY8" fmla="*/ 196 h 1946054"/>
              <a:gd name="connsiteX0" fmla="*/ 332898 w 1560662"/>
              <a:gd name="connsiteY0" fmla="*/ 199 h 1937121"/>
              <a:gd name="connsiteX1" fmla="*/ 532477 w 1560662"/>
              <a:gd name="connsiteY1" fmla="*/ 593021 h 1937121"/>
              <a:gd name="connsiteX2" fmla="*/ 344260 w 1560662"/>
              <a:gd name="connsiteY2" fmla="*/ 645543 h 1937121"/>
              <a:gd name="connsiteX3" fmla="*/ 951847 w 1560662"/>
              <a:gd name="connsiteY3" fmla="*/ 1518960 h 1937121"/>
              <a:gd name="connsiteX4" fmla="*/ 1137450 w 1560662"/>
              <a:gd name="connsiteY4" fmla="*/ 1301627 h 1937121"/>
              <a:gd name="connsiteX5" fmla="*/ 1553064 w 1560662"/>
              <a:gd name="connsiteY5" fmla="*/ 1689868 h 1937121"/>
              <a:gd name="connsiteX6" fmla="*/ 1002627 w 1560662"/>
              <a:gd name="connsiteY6" fmla="*/ 1909214 h 1937121"/>
              <a:gd name="connsiteX7" fmla="*/ 1901 w 1560662"/>
              <a:gd name="connsiteY7" fmla="*/ 380586 h 1937121"/>
              <a:gd name="connsiteX8" fmla="*/ 332898 w 1560662"/>
              <a:gd name="connsiteY8" fmla="*/ 199 h 1937121"/>
              <a:gd name="connsiteX0" fmla="*/ 332898 w 1560662"/>
              <a:gd name="connsiteY0" fmla="*/ 199 h 1937121"/>
              <a:gd name="connsiteX1" fmla="*/ 532477 w 1560662"/>
              <a:gd name="connsiteY1" fmla="*/ 593021 h 1937121"/>
              <a:gd name="connsiteX2" fmla="*/ 344260 w 1560662"/>
              <a:gd name="connsiteY2" fmla="*/ 645543 h 1937121"/>
              <a:gd name="connsiteX3" fmla="*/ 951847 w 1560662"/>
              <a:gd name="connsiteY3" fmla="*/ 1518960 h 1937121"/>
              <a:gd name="connsiteX4" fmla="*/ 1137450 w 1560662"/>
              <a:gd name="connsiteY4" fmla="*/ 1301627 h 1937121"/>
              <a:gd name="connsiteX5" fmla="*/ 1553064 w 1560662"/>
              <a:gd name="connsiteY5" fmla="*/ 1689868 h 1937121"/>
              <a:gd name="connsiteX6" fmla="*/ 1002627 w 1560662"/>
              <a:gd name="connsiteY6" fmla="*/ 1909214 h 1937121"/>
              <a:gd name="connsiteX7" fmla="*/ 1901 w 1560662"/>
              <a:gd name="connsiteY7" fmla="*/ 380586 h 1937121"/>
              <a:gd name="connsiteX8" fmla="*/ 332898 w 1560662"/>
              <a:gd name="connsiteY8" fmla="*/ 199 h 1937121"/>
              <a:gd name="connsiteX0" fmla="*/ 332898 w 1560662"/>
              <a:gd name="connsiteY0" fmla="*/ 199 h 1937121"/>
              <a:gd name="connsiteX1" fmla="*/ 532477 w 1560662"/>
              <a:gd name="connsiteY1" fmla="*/ 593021 h 1937121"/>
              <a:gd name="connsiteX2" fmla="*/ 344260 w 1560662"/>
              <a:gd name="connsiteY2" fmla="*/ 645543 h 1937121"/>
              <a:gd name="connsiteX3" fmla="*/ 951847 w 1560662"/>
              <a:gd name="connsiteY3" fmla="*/ 1518960 h 1937121"/>
              <a:gd name="connsiteX4" fmla="*/ 1137450 w 1560662"/>
              <a:gd name="connsiteY4" fmla="*/ 1301627 h 1937121"/>
              <a:gd name="connsiteX5" fmla="*/ 1553064 w 1560662"/>
              <a:gd name="connsiteY5" fmla="*/ 1689868 h 1937121"/>
              <a:gd name="connsiteX6" fmla="*/ 1002627 w 1560662"/>
              <a:gd name="connsiteY6" fmla="*/ 1909214 h 1937121"/>
              <a:gd name="connsiteX7" fmla="*/ 1901 w 1560662"/>
              <a:gd name="connsiteY7" fmla="*/ 380586 h 1937121"/>
              <a:gd name="connsiteX8" fmla="*/ 332898 w 1560662"/>
              <a:gd name="connsiteY8" fmla="*/ 199 h 1937121"/>
              <a:gd name="connsiteX0" fmla="*/ 332898 w 1565431"/>
              <a:gd name="connsiteY0" fmla="*/ 199 h 1937121"/>
              <a:gd name="connsiteX1" fmla="*/ 532477 w 1565431"/>
              <a:gd name="connsiteY1" fmla="*/ 593021 h 1937121"/>
              <a:gd name="connsiteX2" fmla="*/ 344260 w 1565431"/>
              <a:gd name="connsiteY2" fmla="*/ 645543 h 1937121"/>
              <a:gd name="connsiteX3" fmla="*/ 951847 w 1565431"/>
              <a:gd name="connsiteY3" fmla="*/ 1518960 h 1937121"/>
              <a:gd name="connsiteX4" fmla="*/ 1137450 w 1565431"/>
              <a:gd name="connsiteY4" fmla="*/ 1301627 h 1937121"/>
              <a:gd name="connsiteX5" fmla="*/ 1553064 w 1565431"/>
              <a:gd name="connsiteY5" fmla="*/ 1689868 h 1937121"/>
              <a:gd name="connsiteX6" fmla="*/ 1002627 w 1565431"/>
              <a:gd name="connsiteY6" fmla="*/ 1909214 h 1937121"/>
              <a:gd name="connsiteX7" fmla="*/ 1901 w 1565431"/>
              <a:gd name="connsiteY7" fmla="*/ 380586 h 1937121"/>
              <a:gd name="connsiteX8" fmla="*/ 332898 w 1565431"/>
              <a:gd name="connsiteY8" fmla="*/ 199 h 1937121"/>
              <a:gd name="connsiteX0" fmla="*/ 332898 w 1565431"/>
              <a:gd name="connsiteY0" fmla="*/ 199 h 1937121"/>
              <a:gd name="connsiteX1" fmla="*/ 532477 w 1565431"/>
              <a:gd name="connsiteY1" fmla="*/ 593021 h 1937121"/>
              <a:gd name="connsiteX2" fmla="*/ 344260 w 1565431"/>
              <a:gd name="connsiteY2" fmla="*/ 645543 h 1937121"/>
              <a:gd name="connsiteX3" fmla="*/ 951847 w 1565431"/>
              <a:gd name="connsiteY3" fmla="*/ 1518960 h 1937121"/>
              <a:gd name="connsiteX4" fmla="*/ 1137450 w 1565431"/>
              <a:gd name="connsiteY4" fmla="*/ 1301627 h 1937121"/>
              <a:gd name="connsiteX5" fmla="*/ 1553064 w 1565431"/>
              <a:gd name="connsiteY5" fmla="*/ 1689868 h 1937121"/>
              <a:gd name="connsiteX6" fmla="*/ 1002627 w 1565431"/>
              <a:gd name="connsiteY6" fmla="*/ 1909214 h 1937121"/>
              <a:gd name="connsiteX7" fmla="*/ 1901 w 1565431"/>
              <a:gd name="connsiteY7" fmla="*/ 380586 h 1937121"/>
              <a:gd name="connsiteX8" fmla="*/ 332898 w 1565431"/>
              <a:gd name="connsiteY8" fmla="*/ 199 h 1937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5431" h="1937121">
                <a:moveTo>
                  <a:pt x="332898" y="199"/>
                </a:moveTo>
                <a:cubicBezTo>
                  <a:pt x="480797" y="-12106"/>
                  <a:pt x="712130" y="551085"/>
                  <a:pt x="532477" y="593021"/>
                </a:cubicBezTo>
                <a:lnTo>
                  <a:pt x="344260" y="645543"/>
                </a:lnTo>
                <a:cubicBezTo>
                  <a:pt x="475639" y="1163599"/>
                  <a:pt x="690666" y="1300897"/>
                  <a:pt x="951847" y="1518960"/>
                </a:cubicBezTo>
                <a:cubicBezTo>
                  <a:pt x="1003138" y="1396518"/>
                  <a:pt x="1042046" y="1291100"/>
                  <a:pt x="1137450" y="1301627"/>
                </a:cubicBezTo>
                <a:cubicBezTo>
                  <a:pt x="1276950" y="1299313"/>
                  <a:pt x="1636332" y="1564228"/>
                  <a:pt x="1553064" y="1689868"/>
                </a:cubicBezTo>
                <a:cubicBezTo>
                  <a:pt x="1389777" y="1941825"/>
                  <a:pt x="1145722" y="1971673"/>
                  <a:pt x="1002627" y="1909214"/>
                </a:cubicBezTo>
                <a:cubicBezTo>
                  <a:pt x="545977" y="1690048"/>
                  <a:pt x="-37590" y="1110316"/>
                  <a:pt x="1901" y="380586"/>
                </a:cubicBezTo>
                <a:cubicBezTo>
                  <a:pt x="36305" y="148891"/>
                  <a:pt x="133416" y="23363"/>
                  <a:pt x="332898" y="19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6" name="Rectangle 36">
            <a:extLst>
              <a:ext uri="{FF2B5EF4-FFF2-40B4-BE49-F238E27FC236}">
                <a16:creationId xmlns:a16="http://schemas.microsoft.com/office/drawing/2014/main" id="{11A06711-0A15-47E5-AAA2-F0E6DC05BD1B}"/>
              </a:ext>
            </a:extLst>
          </p:cNvPr>
          <p:cNvSpPr/>
          <p:nvPr/>
        </p:nvSpPr>
        <p:spPr>
          <a:xfrm>
            <a:off x="5164740" y="4708915"/>
            <a:ext cx="586136" cy="489963"/>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7" name="Rounded Rectangle 27">
            <a:extLst>
              <a:ext uri="{FF2B5EF4-FFF2-40B4-BE49-F238E27FC236}">
                <a16:creationId xmlns:a16="http://schemas.microsoft.com/office/drawing/2014/main" id="{7A5ED58F-9964-4886-8BFC-E301F23293AB}"/>
              </a:ext>
            </a:extLst>
          </p:cNvPr>
          <p:cNvSpPr/>
          <p:nvPr/>
        </p:nvSpPr>
        <p:spPr>
          <a:xfrm>
            <a:off x="8316455" y="1548746"/>
            <a:ext cx="605315" cy="464964"/>
          </a:xfrm>
          <a:custGeom>
            <a:avLst/>
            <a:gdLst/>
            <a:ahLst/>
            <a:cxnLst/>
            <a:rect l="l" t="t" r="r" b="b"/>
            <a:pathLst>
              <a:path w="3186824" h="2447912">
                <a:moveTo>
                  <a:pt x="1917737" y="1021643"/>
                </a:moveTo>
                <a:cubicBezTo>
                  <a:pt x="2188548" y="1021643"/>
                  <a:pt x="2408083" y="1241178"/>
                  <a:pt x="2408083" y="1511989"/>
                </a:cubicBezTo>
                <a:cubicBezTo>
                  <a:pt x="2408083" y="1782800"/>
                  <a:pt x="2188548" y="2002335"/>
                  <a:pt x="1917737" y="2002335"/>
                </a:cubicBezTo>
                <a:cubicBezTo>
                  <a:pt x="1646926" y="2002335"/>
                  <a:pt x="1427391" y="1782800"/>
                  <a:pt x="1427391" y="1511989"/>
                </a:cubicBezTo>
                <a:cubicBezTo>
                  <a:pt x="1427391" y="1241178"/>
                  <a:pt x="1646926" y="1021643"/>
                  <a:pt x="1917737" y="1021643"/>
                </a:cubicBezTo>
                <a:close/>
                <a:moveTo>
                  <a:pt x="1917737" y="827913"/>
                </a:moveTo>
                <a:cubicBezTo>
                  <a:pt x="1539932" y="827913"/>
                  <a:pt x="1233661" y="1134184"/>
                  <a:pt x="1233661" y="1511989"/>
                </a:cubicBezTo>
                <a:cubicBezTo>
                  <a:pt x="1233661" y="1889794"/>
                  <a:pt x="1539932" y="2196065"/>
                  <a:pt x="1917737" y="2196065"/>
                </a:cubicBezTo>
                <a:cubicBezTo>
                  <a:pt x="2295542" y="2196065"/>
                  <a:pt x="2601813" y="1889794"/>
                  <a:pt x="2601813" y="1511989"/>
                </a:cubicBezTo>
                <a:cubicBezTo>
                  <a:pt x="2601813" y="1134184"/>
                  <a:pt x="2295542" y="827913"/>
                  <a:pt x="1917737" y="827913"/>
                </a:cubicBezTo>
                <a:close/>
                <a:moveTo>
                  <a:pt x="1112286" y="675885"/>
                </a:moveTo>
                <a:lnTo>
                  <a:pt x="1112286" y="830188"/>
                </a:lnTo>
                <a:lnTo>
                  <a:pt x="1328310" y="830188"/>
                </a:lnTo>
                <a:lnTo>
                  <a:pt x="1328310" y="675885"/>
                </a:lnTo>
                <a:close/>
                <a:moveTo>
                  <a:pt x="2586084" y="626422"/>
                </a:moveTo>
                <a:lnTo>
                  <a:pt x="2586084" y="830188"/>
                </a:lnTo>
                <a:lnTo>
                  <a:pt x="3001340" y="830188"/>
                </a:lnTo>
                <a:lnTo>
                  <a:pt x="3001340" y="626422"/>
                </a:lnTo>
                <a:close/>
                <a:moveTo>
                  <a:pt x="1593701" y="108218"/>
                </a:moveTo>
                <a:lnTo>
                  <a:pt x="1593701" y="432905"/>
                </a:lnTo>
                <a:lnTo>
                  <a:pt x="2241773" y="432905"/>
                </a:lnTo>
                <a:lnTo>
                  <a:pt x="2241773" y="108218"/>
                </a:lnTo>
                <a:close/>
                <a:moveTo>
                  <a:pt x="1452512" y="0"/>
                </a:moveTo>
                <a:lnTo>
                  <a:pt x="2382963" y="0"/>
                </a:lnTo>
                <a:cubicBezTo>
                  <a:pt x="2433311" y="0"/>
                  <a:pt x="2474127" y="40816"/>
                  <a:pt x="2474127" y="91164"/>
                </a:cubicBezTo>
                <a:lnTo>
                  <a:pt x="2474127" y="432905"/>
                </a:lnTo>
                <a:lnTo>
                  <a:pt x="2933014" y="432905"/>
                </a:lnTo>
                <a:cubicBezTo>
                  <a:pt x="3073189" y="432905"/>
                  <a:pt x="3186824" y="546540"/>
                  <a:pt x="3186824" y="686715"/>
                </a:cubicBezTo>
                <a:lnTo>
                  <a:pt x="3186824" y="2194102"/>
                </a:lnTo>
                <a:cubicBezTo>
                  <a:pt x="3186824" y="2334277"/>
                  <a:pt x="3073189" y="2447912"/>
                  <a:pt x="2933014" y="2447912"/>
                </a:cubicBezTo>
                <a:lnTo>
                  <a:pt x="253810" y="2447912"/>
                </a:lnTo>
                <a:cubicBezTo>
                  <a:pt x="113635" y="2447912"/>
                  <a:pt x="0" y="2334277"/>
                  <a:pt x="0" y="2194102"/>
                </a:cubicBezTo>
                <a:lnTo>
                  <a:pt x="0" y="686715"/>
                </a:lnTo>
                <a:cubicBezTo>
                  <a:pt x="0" y="546540"/>
                  <a:pt x="113635" y="432905"/>
                  <a:pt x="253810" y="432905"/>
                </a:cubicBezTo>
                <a:lnTo>
                  <a:pt x="307082" y="432905"/>
                </a:lnTo>
                <a:lnTo>
                  <a:pt x="307082" y="313169"/>
                </a:lnTo>
                <a:cubicBezTo>
                  <a:pt x="307082" y="287995"/>
                  <a:pt x="327490" y="267587"/>
                  <a:pt x="352664" y="267587"/>
                </a:cubicBezTo>
                <a:lnTo>
                  <a:pt x="817888" y="267587"/>
                </a:lnTo>
                <a:cubicBezTo>
                  <a:pt x="843062" y="267587"/>
                  <a:pt x="863470" y="287995"/>
                  <a:pt x="863470" y="313169"/>
                </a:cubicBezTo>
                <a:lnTo>
                  <a:pt x="863470" y="432905"/>
                </a:lnTo>
                <a:lnTo>
                  <a:pt x="1361348" y="432905"/>
                </a:lnTo>
                <a:lnTo>
                  <a:pt x="1361348" y="91164"/>
                </a:lnTo>
                <a:cubicBezTo>
                  <a:pt x="1361348" y="40816"/>
                  <a:pt x="1402164" y="0"/>
                  <a:pt x="1452512"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8" name="Rounded Rectangle 7">
            <a:extLst>
              <a:ext uri="{FF2B5EF4-FFF2-40B4-BE49-F238E27FC236}">
                <a16:creationId xmlns:a16="http://schemas.microsoft.com/office/drawing/2014/main" id="{7D6C3C70-FD86-419A-8B89-365FC328FB88}"/>
              </a:ext>
            </a:extLst>
          </p:cNvPr>
          <p:cNvSpPr/>
          <p:nvPr/>
        </p:nvSpPr>
        <p:spPr>
          <a:xfrm>
            <a:off x="9257631" y="1515680"/>
            <a:ext cx="615416" cy="531098"/>
          </a:xfrm>
          <a:custGeom>
            <a:avLst/>
            <a:gdLst/>
            <a:ahLst/>
            <a:cxnLst/>
            <a:rect l="l" t="t" r="r" b="b"/>
            <a:pathLst>
              <a:path w="3240006" h="2796091">
                <a:moveTo>
                  <a:pt x="686867" y="612319"/>
                </a:moveTo>
                <a:cubicBezTo>
                  <a:pt x="611281" y="612319"/>
                  <a:pt x="550007" y="673593"/>
                  <a:pt x="550007" y="749179"/>
                </a:cubicBezTo>
                <a:cubicBezTo>
                  <a:pt x="550007" y="824765"/>
                  <a:pt x="611281" y="886039"/>
                  <a:pt x="686867" y="886039"/>
                </a:cubicBezTo>
                <a:cubicBezTo>
                  <a:pt x="762453" y="886039"/>
                  <a:pt x="823727" y="824765"/>
                  <a:pt x="823727" y="749179"/>
                </a:cubicBezTo>
                <a:cubicBezTo>
                  <a:pt x="823727" y="673593"/>
                  <a:pt x="762453" y="612319"/>
                  <a:pt x="686867" y="612319"/>
                </a:cubicBezTo>
                <a:close/>
                <a:moveTo>
                  <a:pt x="1587500" y="281447"/>
                </a:moveTo>
                <a:cubicBezTo>
                  <a:pt x="1432061" y="281447"/>
                  <a:pt x="1306053" y="407455"/>
                  <a:pt x="1306053" y="562894"/>
                </a:cubicBezTo>
                <a:cubicBezTo>
                  <a:pt x="1306053" y="718333"/>
                  <a:pt x="1432061" y="844341"/>
                  <a:pt x="1587500" y="844341"/>
                </a:cubicBezTo>
                <a:cubicBezTo>
                  <a:pt x="1742939" y="844341"/>
                  <a:pt x="1868947" y="718333"/>
                  <a:pt x="1868947" y="562894"/>
                </a:cubicBezTo>
                <a:cubicBezTo>
                  <a:pt x="1868947" y="407455"/>
                  <a:pt x="1742939" y="281447"/>
                  <a:pt x="1587500" y="281447"/>
                </a:cubicBezTo>
                <a:close/>
                <a:moveTo>
                  <a:pt x="1587500" y="0"/>
                </a:moveTo>
                <a:cubicBezTo>
                  <a:pt x="1898378" y="0"/>
                  <a:pt x="2150394" y="252016"/>
                  <a:pt x="2150394" y="562894"/>
                </a:cubicBezTo>
                <a:cubicBezTo>
                  <a:pt x="2150394" y="786167"/>
                  <a:pt x="2020401" y="979078"/>
                  <a:pt x="1831095" y="1068260"/>
                </a:cubicBezTo>
                <a:lnTo>
                  <a:pt x="2215710" y="1068260"/>
                </a:lnTo>
                <a:cubicBezTo>
                  <a:pt x="2374756" y="1068260"/>
                  <a:pt x="2503688" y="1197192"/>
                  <a:pt x="2503688" y="1356238"/>
                </a:cubicBezTo>
                <a:lnTo>
                  <a:pt x="2503688" y="1474975"/>
                </a:lnTo>
                <a:lnTo>
                  <a:pt x="2656086" y="1474975"/>
                </a:lnTo>
                <a:cubicBezTo>
                  <a:pt x="2692420" y="1474975"/>
                  <a:pt x="2722815" y="1500405"/>
                  <a:pt x="2728975" y="1534767"/>
                </a:cubicBezTo>
                <a:lnTo>
                  <a:pt x="3240006" y="1109804"/>
                </a:lnTo>
                <a:lnTo>
                  <a:pt x="3240006" y="2754548"/>
                </a:lnTo>
                <a:lnTo>
                  <a:pt x="2728975" y="2329585"/>
                </a:lnTo>
                <a:cubicBezTo>
                  <a:pt x="2722815" y="2363946"/>
                  <a:pt x="2692420" y="2389375"/>
                  <a:pt x="2656086" y="2389375"/>
                </a:cubicBezTo>
                <a:lnTo>
                  <a:pt x="2503688" y="2389375"/>
                </a:lnTo>
                <a:lnTo>
                  <a:pt x="2503688" y="2508113"/>
                </a:lnTo>
                <a:cubicBezTo>
                  <a:pt x="2503688" y="2667159"/>
                  <a:pt x="2374756" y="2796091"/>
                  <a:pt x="2215710" y="2796091"/>
                </a:cubicBezTo>
                <a:lnTo>
                  <a:pt x="287978" y="2796091"/>
                </a:lnTo>
                <a:cubicBezTo>
                  <a:pt x="128932" y="2796091"/>
                  <a:pt x="0" y="2667159"/>
                  <a:pt x="0" y="2508113"/>
                </a:cubicBezTo>
                <a:lnTo>
                  <a:pt x="0" y="1356238"/>
                </a:lnTo>
                <a:cubicBezTo>
                  <a:pt x="0" y="1197192"/>
                  <a:pt x="128932" y="1068260"/>
                  <a:pt x="287978" y="1068260"/>
                </a:cubicBezTo>
                <a:lnTo>
                  <a:pt x="544513" y="1068260"/>
                </a:lnTo>
                <a:cubicBezTo>
                  <a:pt x="422089" y="1014226"/>
                  <a:pt x="336949" y="891645"/>
                  <a:pt x="336949" y="749179"/>
                </a:cubicBezTo>
                <a:cubicBezTo>
                  <a:pt x="336949" y="555925"/>
                  <a:pt x="493613" y="399261"/>
                  <a:pt x="686867" y="399261"/>
                </a:cubicBezTo>
                <a:cubicBezTo>
                  <a:pt x="880121" y="399261"/>
                  <a:pt x="1036785" y="555925"/>
                  <a:pt x="1036785" y="749179"/>
                </a:cubicBezTo>
                <a:cubicBezTo>
                  <a:pt x="1036785" y="891645"/>
                  <a:pt x="951645" y="1014226"/>
                  <a:pt x="829222" y="1068260"/>
                </a:cubicBezTo>
                <a:lnTo>
                  <a:pt x="1343906" y="1068260"/>
                </a:lnTo>
                <a:cubicBezTo>
                  <a:pt x="1154600" y="979078"/>
                  <a:pt x="1024606" y="786167"/>
                  <a:pt x="1024606" y="562894"/>
                </a:cubicBezTo>
                <a:cubicBezTo>
                  <a:pt x="1024606" y="252016"/>
                  <a:pt x="1276622" y="0"/>
                  <a:pt x="15875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9" name="Chord 15">
            <a:extLst>
              <a:ext uri="{FF2B5EF4-FFF2-40B4-BE49-F238E27FC236}">
                <a16:creationId xmlns:a16="http://schemas.microsoft.com/office/drawing/2014/main" id="{42E9D490-3DD3-4F66-B124-FE910E0FACBF}"/>
              </a:ext>
            </a:extLst>
          </p:cNvPr>
          <p:cNvSpPr/>
          <p:nvPr/>
        </p:nvSpPr>
        <p:spPr>
          <a:xfrm>
            <a:off x="11124640" y="1472088"/>
            <a:ext cx="283580" cy="618280"/>
          </a:xfrm>
          <a:custGeom>
            <a:avLst/>
            <a:gdLst/>
            <a:ahLst/>
            <a:cxnLst/>
            <a:rect l="l" t="t" r="r" b="b"/>
            <a:pathLst>
              <a:path w="1492970" h="3255081">
                <a:moveTo>
                  <a:pt x="1492970" y="1569688"/>
                </a:moveTo>
                <a:cubicBezTo>
                  <a:pt x="1492970" y="1957118"/>
                  <a:pt x="1197680" y="2277765"/>
                  <a:pt x="816277" y="2310957"/>
                </a:cubicBezTo>
                <a:lnTo>
                  <a:pt x="816277" y="2787043"/>
                </a:lnTo>
                <a:cubicBezTo>
                  <a:pt x="873982" y="2789209"/>
                  <a:pt x="931009" y="2798017"/>
                  <a:pt x="986081" y="2811674"/>
                </a:cubicBezTo>
                <a:cubicBezTo>
                  <a:pt x="1252919" y="2877847"/>
                  <a:pt x="1430830" y="3046369"/>
                  <a:pt x="1433593" y="3235566"/>
                </a:cubicBezTo>
                <a:lnTo>
                  <a:pt x="57488" y="3255081"/>
                </a:lnTo>
                <a:cubicBezTo>
                  <a:pt x="47920" y="3062506"/>
                  <a:pt x="221127" y="2886615"/>
                  <a:pt x="490574" y="2815284"/>
                </a:cubicBezTo>
                <a:cubicBezTo>
                  <a:pt x="549928" y="2799571"/>
                  <a:pt x="611777" y="2789553"/>
                  <a:pt x="674460" y="2787163"/>
                </a:cubicBezTo>
                <a:lnTo>
                  <a:pt x="674460" y="2310809"/>
                </a:lnTo>
                <a:cubicBezTo>
                  <a:pt x="317470" y="2280245"/>
                  <a:pt x="28405" y="1994114"/>
                  <a:pt x="0" y="1627428"/>
                </a:cubicBezTo>
                <a:lnTo>
                  <a:pt x="142201" y="1616413"/>
                </a:lnTo>
                <a:cubicBezTo>
                  <a:pt x="167304" y="1940464"/>
                  <a:pt x="443969" y="2186771"/>
                  <a:pt x="768748" y="2174211"/>
                </a:cubicBezTo>
                <a:cubicBezTo>
                  <a:pt x="1093527" y="2161650"/>
                  <a:pt x="1350342" y="1894710"/>
                  <a:pt x="1350342" y="1569689"/>
                </a:cubicBezTo>
                <a:close/>
                <a:moveTo>
                  <a:pt x="745368" y="0"/>
                </a:moveTo>
                <a:cubicBezTo>
                  <a:pt x="989132" y="0"/>
                  <a:pt x="1186742" y="197610"/>
                  <a:pt x="1186742" y="441374"/>
                </a:cubicBezTo>
                <a:lnTo>
                  <a:pt x="1186742" y="1575353"/>
                </a:lnTo>
                <a:cubicBezTo>
                  <a:pt x="1186742" y="1819117"/>
                  <a:pt x="989132" y="2016727"/>
                  <a:pt x="745368" y="2016727"/>
                </a:cubicBezTo>
                <a:cubicBezTo>
                  <a:pt x="501604" y="2016727"/>
                  <a:pt x="303994" y="1819117"/>
                  <a:pt x="303994" y="1575353"/>
                </a:cubicBezTo>
                <a:lnTo>
                  <a:pt x="303994" y="441374"/>
                </a:lnTo>
                <a:cubicBezTo>
                  <a:pt x="303994" y="197610"/>
                  <a:pt x="501604" y="0"/>
                  <a:pt x="74536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0" name="Rectangle 16">
            <a:extLst>
              <a:ext uri="{FF2B5EF4-FFF2-40B4-BE49-F238E27FC236}">
                <a16:creationId xmlns:a16="http://schemas.microsoft.com/office/drawing/2014/main" id="{F1978DC7-2159-40E0-A5D4-88F414868797}"/>
              </a:ext>
            </a:extLst>
          </p:cNvPr>
          <p:cNvSpPr/>
          <p:nvPr/>
        </p:nvSpPr>
        <p:spPr>
          <a:xfrm>
            <a:off x="6093780" y="4751666"/>
            <a:ext cx="615416" cy="404460"/>
          </a:xfrm>
          <a:custGeom>
            <a:avLst/>
            <a:gdLst/>
            <a:ahLst/>
            <a:cxnLst/>
            <a:rect l="l" t="t" r="r" b="b"/>
            <a:pathLst>
              <a:path w="3240006" h="2129375">
                <a:moveTo>
                  <a:pt x="1916836" y="454558"/>
                </a:moveTo>
                <a:cubicBezTo>
                  <a:pt x="2018418" y="454558"/>
                  <a:pt x="2100766" y="536906"/>
                  <a:pt x="2100766" y="638488"/>
                </a:cubicBezTo>
                <a:cubicBezTo>
                  <a:pt x="2100766" y="740070"/>
                  <a:pt x="2018418" y="822418"/>
                  <a:pt x="1916836" y="822418"/>
                </a:cubicBezTo>
                <a:cubicBezTo>
                  <a:pt x="1815254" y="822418"/>
                  <a:pt x="1732906" y="740070"/>
                  <a:pt x="1732906" y="638488"/>
                </a:cubicBezTo>
                <a:cubicBezTo>
                  <a:pt x="1732906" y="536906"/>
                  <a:pt x="1815254" y="454558"/>
                  <a:pt x="1916836" y="454558"/>
                </a:cubicBezTo>
                <a:close/>
                <a:moveTo>
                  <a:pt x="1197545" y="272737"/>
                </a:moveTo>
                <a:lnTo>
                  <a:pt x="1861974" y="1458536"/>
                </a:lnTo>
                <a:lnTo>
                  <a:pt x="2263096" y="848801"/>
                </a:lnTo>
                <a:lnTo>
                  <a:pt x="2919562" y="1846679"/>
                </a:lnTo>
                <a:lnTo>
                  <a:pt x="2079459" y="1846679"/>
                </a:lnTo>
                <a:lnTo>
                  <a:pt x="1606629" y="1846679"/>
                </a:lnTo>
                <a:lnTo>
                  <a:pt x="315630" y="1846679"/>
                </a:lnTo>
                <a:close/>
                <a:moveTo>
                  <a:pt x="180003" y="164687"/>
                </a:moveTo>
                <a:lnTo>
                  <a:pt x="180003" y="1964687"/>
                </a:lnTo>
                <a:lnTo>
                  <a:pt x="3060003" y="1964687"/>
                </a:lnTo>
                <a:lnTo>
                  <a:pt x="3060003" y="164687"/>
                </a:lnTo>
                <a:close/>
                <a:moveTo>
                  <a:pt x="0" y="0"/>
                </a:moveTo>
                <a:lnTo>
                  <a:pt x="3240006" y="0"/>
                </a:lnTo>
                <a:lnTo>
                  <a:pt x="3240006" y="2129375"/>
                </a:lnTo>
                <a:lnTo>
                  <a:pt x="0" y="2129375"/>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1" name="Rounded Rectangle 6">
            <a:extLst>
              <a:ext uri="{FF2B5EF4-FFF2-40B4-BE49-F238E27FC236}">
                <a16:creationId xmlns:a16="http://schemas.microsoft.com/office/drawing/2014/main" id="{48E90455-C4C4-4792-86FF-218C5EFE04F0}"/>
              </a:ext>
            </a:extLst>
          </p:cNvPr>
          <p:cNvSpPr/>
          <p:nvPr/>
        </p:nvSpPr>
        <p:spPr>
          <a:xfrm>
            <a:off x="5137072" y="3750690"/>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2" name="Rounded Rectangle 6">
            <a:extLst>
              <a:ext uri="{FF2B5EF4-FFF2-40B4-BE49-F238E27FC236}">
                <a16:creationId xmlns:a16="http://schemas.microsoft.com/office/drawing/2014/main" id="{8329069E-6F6C-4466-BEA3-223D7C56FECC}"/>
              </a:ext>
            </a:extLst>
          </p:cNvPr>
          <p:cNvSpPr/>
          <p:nvPr/>
        </p:nvSpPr>
        <p:spPr>
          <a:xfrm>
            <a:off x="6044394" y="3750690"/>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928911" y="234376"/>
                </a:moveTo>
                <a:lnTo>
                  <a:pt x="1432967" y="234376"/>
                </a:lnTo>
                <a:lnTo>
                  <a:pt x="1432967" y="1314376"/>
                </a:lnTo>
                <a:lnTo>
                  <a:pt x="928911" y="1314376"/>
                </a:ln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3" name="Rounded Rectangle 6">
            <a:extLst>
              <a:ext uri="{FF2B5EF4-FFF2-40B4-BE49-F238E27FC236}">
                <a16:creationId xmlns:a16="http://schemas.microsoft.com/office/drawing/2014/main" id="{740CC869-4793-4E41-A92A-FDB14A2B194C}"/>
              </a:ext>
            </a:extLst>
          </p:cNvPr>
          <p:cNvSpPr/>
          <p:nvPr/>
        </p:nvSpPr>
        <p:spPr>
          <a:xfrm>
            <a:off x="6951716" y="3750690"/>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1584648" y="234376"/>
                </a:moveTo>
                <a:lnTo>
                  <a:pt x="2088704" y="234376"/>
                </a:lnTo>
                <a:lnTo>
                  <a:pt x="2088704" y="1314376"/>
                </a:lnTo>
                <a:lnTo>
                  <a:pt x="1584648" y="1314376"/>
                </a:lnTo>
                <a:close/>
                <a:moveTo>
                  <a:pt x="928911" y="234376"/>
                </a:moveTo>
                <a:lnTo>
                  <a:pt x="1432967" y="234376"/>
                </a:lnTo>
                <a:lnTo>
                  <a:pt x="1432967" y="1314376"/>
                </a:lnTo>
                <a:lnTo>
                  <a:pt x="928911" y="1314376"/>
                </a:ln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4" name="Rounded Rectangle 6">
            <a:extLst>
              <a:ext uri="{FF2B5EF4-FFF2-40B4-BE49-F238E27FC236}">
                <a16:creationId xmlns:a16="http://schemas.microsoft.com/office/drawing/2014/main" id="{17C1EAE2-459E-491D-81FC-F8924F353B13}"/>
              </a:ext>
            </a:extLst>
          </p:cNvPr>
          <p:cNvSpPr/>
          <p:nvPr/>
        </p:nvSpPr>
        <p:spPr>
          <a:xfrm>
            <a:off x="7859036" y="3750690"/>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2240385" y="234376"/>
                </a:moveTo>
                <a:lnTo>
                  <a:pt x="2744441" y="234376"/>
                </a:lnTo>
                <a:lnTo>
                  <a:pt x="2744441" y="1314376"/>
                </a:lnTo>
                <a:lnTo>
                  <a:pt x="2240385" y="1314376"/>
                </a:lnTo>
                <a:close/>
                <a:moveTo>
                  <a:pt x="1584648" y="234376"/>
                </a:moveTo>
                <a:lnTo>
                  <a:pt x="2088704" y="234376"/>
                </a:lnTo>
                <a:lnTo>
                  <a:pt x="2088704" y="1314376"/>
                </a:lnTo>
                <a:lnTo>
                  <a:pt x="1584648" y="1314376"/>
                </a:lnTo>
                <a:close/>
                <a:moveTo>
                  <a:pt x="928911" y="234376"/>
                </a:moveTo>
                <a:lnTo>
                  <a:pt x="1432967" y="234376"/>
                </a:lnTo>
                <a:lnTo>
                  <a:pt x="1432967" y="1314376"/>
                </a:lnTo>
                <a:lnTo>
                  <a:pt x="928911" y="1314376"/>
                </a:ln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5" name="Teardrop 6">
            <a:extLst>
              <a:ext uri="{FF2B5EF4-FFF2-40B4-BE49-F238E27FC236}">
                <a16:creationId xmlns:a16="http://schemas.microsoft.com/office/drawing/2014/main" id="{3FF8E6D1-A5CA-4857-BFE4-E947E4F2F934}"/>
              </a:ext>
            </a:extLst>
          </p:cNvPr>
          <p:cNvSpPr/>
          <p:nvPr/>
        </p:nvSpPr>
        <p:spPr>
          <a:xfrm rot="8100000">
            <a:off x="11057693" y="3690402"/>
            <a:ext cx="417475" cy="417476"/>
          </a:xfrm>
          <a:custGeom>
            <a:avLst/>
            <a:gdLst/>
            <a:ahLst/>
            <a:cxnLst/>
            <a:rect l="l" t="t" r="r" b="b"/>
            <a:pathLst>
              <a:path w="2483832" h="2483835">
                <a:moveTo>
                  <a:pt x="657616" y="1826218"/>
                </a:moveTo>
                <a:cubicBezTo>
                  <a:pt x="806520" y="1975122"/>
                  <a:pt x="1047940" y="1975122"/>
                  <a:pt x="1196844" y="1826218"/>
                </a:cubicBezTo>
                <a:cubicBezTo>
                  <a:pt x="1345748" y="1677314"/>
                  <a:pt x="1345748" y="1435894"/>
                  <a:pt x="1196844" y="1286990"/>
                </a:cubicBezTo>
                <a:cubicBezTo>
                  <a:pt x="1047940" y="1138086"/>
                  <a:pt x="806520" y="1138086"/>
                  <a:pt x="657616" y="1286990"/>
                </a:cubicBezTo>
                <a:cubicBezTo>
                  <a:pt x="508712" y="1435894"/>
                  <a:pt x="508712" y="1677314"/>
                  <a:pt x="657616" y="1826218"/>
                </a:cubicBezTo>
                <a:close/>
                <a:moveTo>
                  <a:pt x="293335" y="2190500"/>
                </a:moveTo>
                <a:cubicBezTo>
                  <a:pt x="112098" y="2009262"/>
                  <a:pt x="0" y="1758885"/>
                  <a:pt x="0" y="1482325"/>
                </a:cubicBezTo>
                <a:cubicBezTo>
                  <a:pt x="0" y="929206"/>
                  <a:pt x="459290" y="590078"/>
                  <a:pt x="1001509" y="480815"/>
                </a:cubicBezTo>
                <a:cubicBezTo>
                  <a:pt x="1569704" y="366317"/>
                  <a:pt x="1861757" y="259925"/>
                  <a:pt x="2483832" y="0"/>
                </a:cubicBezTo>
                <a:cubicBezTo>
                  <a:pt x="2230640" y="682694"/>
                  <a:pt x="2130986" y="873716"/>
                  <a:pt x="2003018" y="1482325"/>
                </a:cubicBezTo>
                <a:cubicBezTo>
                  <a:pt x="1901990" y="2042180"/>
                  <a:pt x="1554627" y="2483835"/>
                  <a:pt x="1001509" y="2483835"/>
                </a:cubicBezTo>
                <a:cubicBezTo>
                  <a:pt x="724950" y="2483835"/>
                  <a:pt x="474573" y="2371737"/>
                  <a:pt x="293335" y="219050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6" name="Donut 24">
            <a:extLst>
              <a:ext uri="{FF2B5EF4-FFF2-40B4-BE49-F238E27FC236}">
                <a16:creationId xmlns:a16="http://schemas.microsoft.com/office/drawing/2014/main" id="{2358F6B7-5407-478C-BBCE-24DB33354B70}"/>
              </a:ext>
            </a:extLst>
          </p:cNvPr>
          <p:cNvSpPr/>
          <p:nvPr/>
        </p:nvSpPr>
        <p:spPr>
          <a:xfrm>
            <a:off x="5773604" y="2544635"/>
            <a:ext cx="617508" cy="622535"/>
          </a:xfrm>
          <a:custGeom>
            <a:avLst/>
            <a:gdLst/>
            <a:ahLst/>
            <a:cxnLst/>
            <a:rect l="l" t="t" r="r" b="b"/>
            <a:pathLst>
              <a:path w="3208412" h="3234532">
                <a:moveTo>
                  <a:pt x="1561445" y="1065858"/>
                </a:moveTo>
                <a:cubicBezTo>
                  <a:pt x="1654998" y="1065858"/>
                  <a:pt x="1743610" y="1087015"/>
                  <a:pt x="1821879" y="1126644"/>
                </a:cubicBezTo>
                <a:lnTo>
                  <a:pt x="1611352" y="1337172"/>
                </a:lnTo>
                <a:cubicBezTo>
                  <a:pt x="1595200" y="1333388"/>
                  <a:pt x="1578468" y="1332141"/>
                  <a:pt x="1561445" y="1332141"/>
                </a:cubicBezTo>
                <a:cubicBezTo>
                  <a:pt x="1373145" y="1332141"/>
                  <a:pt x="1220499" y="1484787"/>
                  <a:pt x="1220499" y="1673087"/>
                </a:cubicBezTo>
                <a:cubicBezTo>
                  <a:pt x="1220499" y="1861387"/>
                  <a:pt x="1373145" y="2014033"/>
                  <a:pt x="1561445" y="2014033"/>
                </a:cubicBezTo>
                <a:cubicBezTo>
                  <a:pt x="1749745" y="2014033"/>
                  <a:pt x="1902391" y="1861387"/>
                  <a:pt x="1902391" y="1673087"/>
                </a:cubicBezTo>
                <a:cubicBezTo>
                  <a:pt x="1902391" y="1643675"/>
                  <a:pt x="1898667" y="1615133"/>
                  <a:pt x="1890450" y="1588219"/>
                </a:cubicBezTo>
                <a:lnTo>
                  <a:pt x="2093156" y="1385512"/>
                </a:lnTo>
                <a:cubicBezTo>
                  <a:pt x="2142229" y="1470075"/>
                  <a:pt x="2168674" y="1568493"/>
                  <a:pt x="2168674" y="1673087"/>
                </a:cubicBezTo>
                <a:cubicBezTo>
                  <a:pt x="2168674" y="2008450"/>
                  <a:pt x="1896808" y="2280316"/>
                  <a:pt x="1561445" y="2280316"/>
                </a:cubicBezTo>
                <a:cubicBezTo>
                  <a:pt x="1226082" y="2280316"/>
                  <a:pt x="954217" y="2008450"/>
                  <a:pt x="954217" y="1673087"/>
                </a:cubicBezTo>
                <a:cubicBezTo>
                  <a:pt x="954217" y="1337724"/>
                  <a:pt x="1226082" y="1065858"/>
                  <a:pt x="1561445" y="1065858"/>
                </a:cubicBezTo>
                <a:close/>
                <a:moveTo>
                  <a:pt x="1561445" y="580076"/>
                </a:moveTo>
                <a:cubicBezTo>
                  <a:pt x="1790175" y="580076"/>
                  <a:pt x="2002494" y="650333"/>
                  <a:pt x="2177834" y="770690"/>
                </a:cubicBezTo>
                <a:lnTo>
                  <a:pt x="1968030" y="980494"/>
                </a:lnTo>
                <a:cubicBezTo>
                  <a:pt x="1849962" y="907198"/>
                  <a:pt x="1710422" y="866794"/>
                  <a:pt x="1561445" y="866794"/>
                </a:cubicBezTo>
                <a:cubicBezTo>
                  <a:pt x="1116142" y="866794"/>
                  <a:pt x="755153" y="1227784"/>
                  <a:pt x="755153" y="1673087"/>
                </a:cubicBezTo>
                <a:cubicBezTo>
                  <a:pt x="755153" y="2118390"/>
                  <a:pt x="1116142" y="2479380"/>
                  <a:pt x="1561445" y="2479380"/>
                </a:cubicBezTo>
                <a:cubicBezTo>
                  <a:pt x="2006748" y="2479380"/>
                  <a:pt x="2367738" y="2118390"/>
                  <a:pt x="2367738" y="1673087"/>
                </a:cubicBezTo>
                <a:cubicBezTo>
                  <a:pt x="2367738" y="1513043"/>
                  <a:pt x="2321108" y="1363890"/>
                  <a:pt x="2239307" y="1239362"/>
                </a:cubicBezTo>
                <a:lnTo>
                  <a:pt x="2445928" y="1032741"/>
                </a:lnTo>
                <a:cubicBezTo>
                  <a:pt x="2577451" y="1212149"/>
                  <a:pt x="2654457" y="1433625"/>
                  <a:pt x="2654457" y="1673087"/>
                </a:cubicBezTo>
                <a:cubicBezTo>
                  <a:pt x="2654457" y="2276741"/>
                  <a:pt x="2165099" y="2766099"/>
                  <a:pt x="1561445" y="2766099"/>
                </a:cubicBezTo>
                <a:cubicBezTo>
                  <a:pt x="957792" y="2766099"/>
                  <a:pt x="468434" y="2276741"/>
                  <a:pt x="468434" y="1673087"/>
                </a:cubicBezTo>
                <a:cubicBezTo>
                  <a:pt x="468434" y="1069433"/>
                  <a:pt x="957792" y="580076"/>
                  <a:pt x="1561445" y="580076"/>
                </a:cubicBezTo>
                <a:close/>
                <a:moveTo>
                  <a:pt x="1561445" y="111642"/>
                </a:moveTo>
                <a:cubicBezTo>
                  <a:pt x="1890473" y="111642"/>
                  <a:pt x="2195731" y="213411"/>
                  <a:pt x="2447076" y="387744"/>
                </a:cubicBezTo>
                <a:lnTo>
                  <a:pt x="2453780" y="494744"/>
                </a:lnTo>
                <a:lnTo>
                  <a:pt x="2309436" y="639088"/>
                </a:lnTo>
                <a:cubicBezTo>
                  <a:pt x="2099826" y="485554"/>
                  <a:pt x="1841132" y="395669"/>
                  <a:pt x="1561445" y="395669"/>
                </a:cubicBezTo>
                <a:cubicBezTo>
                  <a:pt x="855947" y="395669"/>
                  <a:pt x="284027" y="967589"/>
                  <a:pt x="284027" y="1673087"/>
                </a:cubicBezTo>
                <a:cubicBezTo>
                  <a:pt x="284027" y="2378585"/>
                  <a:pt x="855947" y="2950505"/>
                  <a:pt x="1561445" y="2950505"/>
                </a:cubicBezTo>
                <a:cubicBezTo>
                  <a:pt x="2266943" y="2950505"/>
                  <a:pt x="2838863" y="2378585"/>
                  <a:pt x="2838863" y="1673087"/>
                </a:cubicBezTo>
                <a:cubicBezTo>
                  <a:pt x="2838863" y="1382650"/>
                  <a:pt x="2741936" y="1114852"/>
                  <a:pt x="2577529" y="901139"/>
                </a:cubicBezTo>
                <a:lnTo>
                  <a:pt x="2706681" y="771988"/>
                </a:lnTo>
                <a:lnTo>
                  <a:pt x="2841540" y="780437"/>
                </a:lnTo>
                <a:cubicBezTo>
                  <a:pt x="3019168" y="1032973"/>
                  <a:pt x="3122890" y="1340917"/>
                  <a:pt x="3122890" y="1673087"/>
                </a:cubicBezTo>
                <a:cubicBezTo>
                  <a:pt x="3122890" y="2535449"/>
                  <a:pt x="2423807" y="3234532"/>
                  <a:pt x="1561445" y="3234532"/>
                </a:cubicBezTo>
                <a:cubicBezTo>
                  <a:pt x="699083" y="3234532"/>
                  <a:pt x="0" y="2535449"/>
                  <a:pt x="0" y="1673087"/>
                </a:cubicBezTo>
                <a:cubicBezTo>
                  <a:pt x="0" y="810725"/>
                  <a:pt x="699083" y="111642"/>
                  <a:pt x="1561445" y="111642"/>
                </a:cubicBezTo>
                <a:close/>
                <a:moveTo>
                  <a:pt x="2909110" y="0"/>
                </a:moveTo>
                <a:lnTo>
                  <a:pt x="2926757" y="281655"/>
                </a:lnTo>
                <a:lnTo>
                  <a:pt x="3208412" y="299301"/>
                </a:lnTo>
                <a:lnTo>
                  <a:pt x="2863230" y="644483"/>
                </a:lnTo>
                <a:lnTo>
                  <a:pt x="2685547" y="633351"/>
                </a:lnTo>
                <a:lnTo>
                  <a:pt x="1718098" y="1600799"/>
                </a:lnTo>
                <a:cubicBezTo>
                  <a:pt x="1729236" y="1622491"/>
                  <a:pt x="1734939" y="1647123"/>
                  <a:pt x="1734939" y="1673087"/>
                </a:cubicBezTo>
                <a:cubicBezTo>
                  <a:pt x="1734939" y="1768905"/>
                  <a:pt x="1657263" y="1846581"/>
                  <a:pt x="1561445" y="1846581"/>
                </a:cubicBezTo>
                <a:cubicBezTo>
                  <a:pt x="1465627" y="1846581"/>
                  <a:pt x="1387951" y="1768905"/>
                  <a:pt x="1387951" y="1673087"/>
                </a:cubicBezTo>
                <a:cubicBezTo>
                  <a:pt x="1387951" y="1577269"/>
                  <a:pt x="1465627" y="1499593"/>
                  <a:pt x="1561445" y="1499593"/>
                </a:cubicBezTo>
                <a:lnTo>
                  <a:pt x="1591006" y="1505561"/>
                </a:lnTo>
                <a:lnTo>
                  <a:pt x="2574981" y="521587"/>
                </a:lnTo>
                <a:lnTo>
                  <a:pt x="2563928" y="34518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77" name="Chord 38">
            <a:extLst>
              <a:ext uri="{FF2B5EF4-FFF2-40B4-BE49-F238E27FC236}">
                <a16:creationId xmlns:a16="http://schemas.microsoft.com/office/drawing/2014/main" id="{284AD387-FD7A-4FAE-86E7-99768FD2F34F}"/>
              </a:ext>
            </a:extLst>
          </p:cNvPr>
          <p:cNvSpPr/>
          <p:nvPr/>
        </p:nvSpPr>
        <p:spPr>
          <a:xfrm>
            <a:off x="6733448" y="2544108"/>
            <a:ext cx="484927" cy="623588"/>
          </a:xfrm>
          <a:custGeom>
            <a:avLst/>
            <a:gdLst/>
            <a:ahLst/>
            <a:cxnLst/>
            <a:rect l="l" t="t" r="r" b="b"/>
            <a:pathLst>
              <a:path w="2519554" h="3240000">
                <a:moveTo>
                  <a:pt x="1259778" y="0"/>
                </a:moveTo>
                <a:cubicBezTo>
                  <a:pt x="1299543" y="0"/>
                  <a:pt x="1331778" y="32235"/>
                  <a:pt x="1331778" y="72000"/>
                </a:cubicBezTo>
                <a:lnTo>
                  <a:pt x="1331778" y="292696"/>
                </a:lnTo>
                <a:cubicBezTo>
                  <a:pt x="1526887" y="301316"/>
                  <a:pt x="1719796" y="357828"/>
                  <a:pt x="1894309" y="459601"/>
                </a:cubicBezTo>
                <a:cubicBezTo>
                  <a:pt x="2284331" y="687055"/>
                  <a:pt x="2522839" y="1105809"/>
                  <a:pt x="2519520" y="1557297"/>
                </a:cubicBezTo>
                <a:lnTo>
                  <a:pt x="2509882" y="1557270"/>
                </a:lnTo>
                <a:cubicBezTo>
                  <a:pt x="2413806" y="1435449"/>
                  <a:pt x="2264527" y="1358626"/>
                  <a:pt x="2097304" y="1358626"/>
                </a:cubicBezTo>
                <a:cubicBezTo>
                  <a:pt x="1931567" y="1358626"/>
                  <a:pt x="1783455" y="1434091"/>
                  <a:pt x="1688484" y="1554913"/>
                </a:cubicBezTo>
                <a:lnTo>
                  <a:pt x="1657888" y="1554825"/>
                </a:lnTo>
                <a:cubicBezTo>
                  <a:pt x="1579123" y="1454657"/>
                  <a:pt x="1463823" y="1385682"/>
                  <a:pt x="1331778" y="1368008"/>
                </a:cubicBezTo>
                <a:lnTo>
                  <a:pt x="1331778" y="2507895"/>
                </a:lnTo>
                <a:lnTo>
                  <a:pt x="1356113" y="2507895"/>
                </a:lnTo>
                <a:lnTo>
                  <a:pt x="1356113" y="2868215"/>
                </a:lnTo>
                <a:lnTo>
                  <a:pt x="1353558" y="2868215"/>
                </a:lnTo>
                <a:cubicBezTo>
                  <a:pt x="1347515" y="3074779"/>
                  <a:pt x="1177830" y="3240000"/>
                  <a:pt x="969556" y="3240000"/>
                </a:cubicBezTo>
                <a:cubicBezTo>
                  <a:pt x="759529" y="3240000"/>
                  <a:pt x="588743" y="3071985"/>
                  <a:pt x="585029" y="2863014"/>
                </a:cubicBezTo>
                <a:cubicBezTo>
                  <a:pt x="584214" y="2861474"/>
                  <a:pt x="584183" y="2859896"/>
                  <a:pt x="584183" y="2858310"/>
                </a:cubicBezTo>
                <a:lnTo>
                  <a:pt x="584422" y="2856985"/>
                </a:lnTo>
                <a:cubicBezTo>
                  <a:pt x="584186" y="2856201"/>
                  <a:pt x="584184" y="2855415"/>
                  <a:pt x="584184" y="2854628"/>
                </a:cubicBezTo>
                <a:lnTo>
                  <a:pt x="584846" y="2854628"/>
                </a:lnTo>
                <a:cubicBezTo>
                  <a:pt x="585977" y="2797047"/>
                  <a:pt x="628115" y="2750982"/>
                  <a:pt x="679843" y="2750982"/>
                </a:cubicBezTo>
                <a:cubicBezTo>
                  <a:pt x="731571" y="2750982"/>
                  <a:pt x="773709" y="2797047"/>
                  <a:pt x="774841" y="2854628"/>
                </a:cubicBezTo>
                <a:lnTo>
                  <a:pt x="776870" y="2854628"/>
                </a:lnTo>
                <a:cubicBezTo>
                  <a:pt x="776870" y="2961046"/>
                  <a:pt x="863138" y="3047314"/>
                  <a:pt x="969556" y="3047314"/>
                </a:cubicBezTo>
                <a:cubicBezTo>
                  <a:pt x="1075974" y="3047314"/>
                  <a:pt x="1162242" y="2961046"/>
                  <a:pt x="1162242" y="2854628"/>
                </a:cubicBezTo>
                <a:lnTo>
                  <a:pt x="1163439" y="2854628"/>
                </a:lnTo>
                <a:lnTo>
                  <a:pt x="1163439" y="2507895"/>
                </a:lnTo>
                <a:lnTo>
                  <a:pt x="1187778" y="2507895"/>
                </a:lnTo>
                <a:lnTo>
                  <a:pt x="1187778" y="1365548"/>
                </a:lnTo>
                <a:cubicBezTo>
                  <a:pt x="1048083" y="1378241"/>
                  <a:pt x="925400" y="1448176"/>
                  <a:pt x="842602" y="1552487"/>
                </a:cubicBezTo>
                <a:lnTo>
                  <a:pt x="807450" y="1552386"/>
                </a:lnTo>
                <a:cubicBezTo>
                  <a:pt x="712615" y="1432960"/>
                  <a:pt x="565486" y="1358626"/>
                  <a:pt x="400996" y="1358626"/>
                </a:cubicBezTo>
                <a:cubicBezTo>
                  <a:pt x="240343" y="1358626"/>
                  <a:pt x="96251" y="1429532"/>
                  <a:pt x="0" y="1543232"/>
                </a:cubicBezTo>
                <a:cubicBezTo>
                  <a:pt x="1264" y="1094357"/>
                  <a:pt x="241710" y="680052"/>
                  <a:pt x="631054" y="455977"/>
                </a:cubicBezTo>
                <a:cubicBezTo>
                  <a:pt x="804121" y="356374"/>
                  <a:pt x="994908" y="301092"/>
                  <a:pt x="1187778" y="292721"/>
                </a:cubicBezTo>
                <a:lnTo>
                  <a:pt x="1187778" y="72000"/>
                </a:lnTo>
                <a:cubicBezTo>
                  <a:pt x="1187778" y="32235"/>
                  <a:pt x="1220013" y="0"/>
                  <a:pt x="1259778"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78" name="Heart 38">
            <a:extLst>
              <a:ext uri="{FF2B5EF4-FFF2-40B4-BE49-F238E27FC236}">
                <a16:creationId xmlns:a16="http://schemas.microsoft.com/office/drawing/2014/main" id="{07191768-391A-445C-9738-68FC969D5D3B}"/>
              </a:ext>
            </a:extLst>
          </p:cNvPr>
          <p:cNvSpPr/>
          <p:nvPr/>
        </p:nvSpPr>
        <p:spPr>
          <a:xfrm>
            <a:off x="7436317" y="1509092"/>
            <a:ext cx="544275" cy="544275"/>
          </a:xfrm>
          <a:prstGeom prst="hear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79" name="Round Same Side Corner Rectangle 19">
            <a:extLst>
              <a:ext uri="{FF2B5EF4-FFF2-40B4-BE49-F238E27FC236}">
                <a16:creationId xmlns:a16="http://schemas.microsoft.com/office/drawing/2014/main" id="{4F6F0E8F-9F3A-4C37-B8FA-77940D946D49}"/>
              </a:ext>
            </a:extLst>
          </p:cNvPr>
          <p:cNvSpPr/>
          <p:nvPr/>
        </p:nvSpPr>
        <p:spPr>
          <a:xfrm>
            <a:off x="10301960" y="5685084"/>
            <a:ext cx="411706" cy="508675"/>
          </a:xfrm>
          <a:custGeom>
            <a:avLst/>
            <a:gdLst/>
            <a:ahLst/>
            <a:cxnLst/>
            <a:rect l="l" t="t" r="r" b="b"/>
            <a:pathLst>
              <a:path w="2600931" h="3213524">
                <a:moveTo>
                  <a:pt x="1304260" y="0"/>
                </a:moveTo>
                <a:cubicBezTo>
                  <a:pt x="1403671" y="0"/>
                  <a:pt x="1484260" y="80589"/>
                  <a:pt x="1484260" y="180000"/>
                </a:cubicBezTo>
                <a:lnTo>
                  <a:pt x="1484260" y="412061"/>
                </a:lnTo>
                <a:lnTo>
                  <a:pt x="2330931" y="412061"/>
                </a:lnTo>
                <a:lnTo>
                  <a:pt x="2600931" y="682061"/>
                </a:lnTo>
                <a:lnTo>
                  <a:pt x="2330931" y="952061"/>
                </a:lnTo>
                <a:lnTo>
                  <a:pt x="1484260" y="952061"/>
                </a:lnTo>
                <a:lnTo>
                  <a:pt x="1484260" y="1110244"/>
                </a:lnTo>
                <a:lnTo>
                  <a:pt x="2375646" y="1110244"/>
                </a:lnTo>
                <a:lnTo>
                  <a:pt x="2375646" y="1650244"/>
                </a:lnTo>
                <a:lnTo>
                  <a:pt x="1484260" y="1650244"/>
                </a:lnTo>
                <a:lnTo>
                  <a:pt x="1484260" y="3213524"/>
                </a:lnTo>
                <a:lnTo>
                  <a:pt x="1124260" y="3213524"/>
                </a:lnTo>
                <a:lnTo>
                  <a:pt x="1124260" y="1650244"/>
                </a:lnTo>
                <a:lnTo>
                  <a:pt x="270000" y="1650244"/>
                </a:lnTo>
                <a:lnTo>
                  <a:pt x="0" y="1380244"/>
                </a:lnTo>
                <a:lnTo>
                  <a:pt x="270000" y="1110244"/>
                </a:lnTo>
                <a:lnTo>
                  <a:pt x="1124260" y="1110244"/>
                </a:lnTo>
                <a:lnTo>
                  <a:pt x="1124260" y="952061"/>
                </a:lnTo>
                <a:lnTo>
                  <a:pt x="224931" y="952061"/>
                </a:lnTo>
                <a:lnTo>
                  <a:pt x="224931" y="412061"/>
                </a:lnTo>
                <a:lnTo>
                  <a:pt x="1124260" y="412061"/>
                </a:lnTo>
                <a:lnTo>
                  <a:pt x="1124260" y="180000"/>
                </a:lnTo>
                <a:cubicBezTo>
                  <a:pt x="1124260" y="80589"/>
                  <a:pt x="1204849" y="0"/>
                  <a:pt x="130426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0" name="Rectangle 23">
            <a:extLst>
              <a:ext uri="{FF2B5EF4-FFF2-40B4-BE49-F238E27FC236}">
                <a16:creationId xmlns:a16="http://schemas.microsoft.com/office/drawing/2014/main" id="{411254AD-C704-4DA8-B5ED-2CB7E0E42884}"/>
              </a:ext>
            </a:extLst>
          </p:cNvPr>
          <p:cNvSpPr/>
          <p:nvPr/>
        </p:nvSpPr>
        <p:spPr>
          <a:xfrm>
            <a:off x="4242330" y="5739982"/>
            <a:ext cx="678102" cy="398876"/>
          </a:xfrm>
          <a:custGeom>
            <a:avLst/>
            <a:gdLst/>
            <a:ahLst/>
            <a:cxnLst/>
            <a:rect l="l" t="t" r="r" b="b"/>
            <a:pathLst>
              <a:path w="4529836" h="2664566">
                <a:moveTo>
                  <a:pt x="1861969" y="0"/>
                </a:moveTo>
                <a:cubicBezTo>
                  <a:pt x="2177122" y="0"/>
                  <a:pt x="2455874" y="155855"/>
                  <a:pt x="2611443" y="404565"/>
                </a:cubicBezTo>
                <a:cubicBezTo>
                  <a:pt x="2709453" y="315054"/>
                  <a:pt x="2840684" y="266178"/>
                  <a:pt x="2983336" y="266178"/>
                </a:cubicBezTo>
                <a:cubicBezTo>
                  <a:pt x="3293144" y="266178"/>
                  <a:pt x="3549108" y="496718"/>
                  <a:pt x="3578241" y="797044"/>
                </a:cubicBezTo>
                <a:cubicBezTo>
                  <a:pt x="3583592" y="793823"/>
                  <a:pt x="3589010" y="793774"/>
                  <a:pt x="3594440" y="793774"/>
                </a:cubicBezTo>
                <a:cubicBezTo>
                  <a:pt x="4111042" y="793774"/>
                  <a:pt x="4529836" y="1212568"/>
                  <a:pt x="4529836" y="1729170"/>
                </a:cubicBezTo>
                <a:cubicBezTo>
                  <a:pt x="4529836" y="2216938"/>
                  <a:pt x="4156487" y="2617512"/>
                  <a:pt x="3679930" y="2660249"/>
                </a:cubicBezTo>
                <a:lnTo>
                  <a:pt x="3679930" y="2664566"/>
                </a:lnTo>
                <a:lnTo>
                  <a:pt x="3594440" y="2664566"/>
                </a:lnTo>
                <a:lnTo>
                  <a:pt x="1043912" y="2664566"/>
                </a:lnTo>
                <a:lnTo>
                  <a:pt x="1043912" y="2657589"/>
                </a:lnTo>
                <a:cubicBezTo>
                  <a:pt x="1008374" y="2662448"/>
                  <a:pt x="972132" y="2664566"/>
                  <a:pt x="935396" y="2664566"/>
                </a:cubicBezTo>
                <a:cubicBezTo>
                  <a:pt x="418794" y="2664566"/>
                  <a:pt x="0" y="2245772"/>
                  <a:pt x="0" y="1729170"/>
                </a:cubicBezTo>
                <a:cubicBezTo>
                  <a:pt x="0" y="1212568"/>
                  <a:pt x="418794" y="793774"/>
                  <a:pt x="935396" y="793774"/>
                </a:cubicBezTo>
                <a:lnTo>
                  <a:pt x="954395" y="797612"/>
                </a:lnTo>
                <a:cubicBezTo>
                  <a:pt x="1004779" y="344999"/>
                  <a:pt x="1393085" y="0"/>
                  <a:pt x="1861969"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1" name="Oval 31">
            <a:extLst>
              <a:ext uri="{FF2B5EF4-FFF2-40B4-BE49-F238E27FC236}">
                <a16:creationId xmlns:a16="http://schemas.microsoft.com/office/drawing/2014/main" id="{9CEA4298-5C72-495F-935E-04B7A42F93E1}"/>
              </a:ext>
            </a:extLst>
          </p:cNvPr>
          <p:cNvSpPr/>
          <p:nvPr/>
        </p:nvSpPr>
        <p:spPr>
          <a:xfrm>
            <a:off x="8665030" y="5684794"/>
            <a:ext cx="504505" cy="509254"/>
          </a:xfrm>
          <a:custGeom>
            <a:avLst/>
            <a:gdLst/>
            <a:ahLst/>
            <a:cxnLst/>
            <a:rect l="l" t="t" r="r" b="b"/>
            <a:pathLst>
              <a:path w="3187187" h="3217189">
                <a:moveTo>
                  <a:pt x="2136560" y="2669280"/>
                </a:moveTo>
                <a:cubicBezTo>
                  <a:pt x="2154235" y="2662847"/>
                  <a:pt x="2173778" y="2671961"/>
                  <a:pt x="2180211" y="2689635"/>
                </a:cubicBezTo>
                <a:lnTo>
                  <a:pt x="2338628" y="3124881"/>
                </a:lnTo>
                <a:cubicBezTo>
                  <a:pt x="2345061" y="3142556"/>
                  <a:pt x="2335948" y="3162099"/>
                  <a:pt x="2318273" y="3168533"/>
                </a:cubicBezTo>
                <a:lnTo>
                  <a:pt x="2190259" y="3215126"/>
                </a:lnTo>
                <a:cubicBezTo>
                  <a:pt x="2172585" y="3221559"/>
                  <a:pt x="2153041" y="3212445"/>
                  <a:pt x="2146608" y="3194771"/>
                </a:cubicBezTo>
                <a:lnTo>
                  <a:pt x="1988192" y="2759525"/>
                </a:lnTo>
                <a:cubicBezTo>
                  <a:pt x="1981759" y="2741850"/>
                  <a:pt x="1990872" y="2722307"/>
                  <a:pt x="2008547" y="2715873"/>
                </a:cubicBezTo>
                <a:close/>
                <a:moveTo>
                  <a:pt x="1050626" y="2669280"/>
                </a:moveTo>
                <a:lnTo>
                  <a:pt x="1178640" y="2715873"/>
                </a:lnTo>
                <a:cubicBezTo>
                  <a:pt x="1196314" y="2722307"/>
                  <a:pt x="1205428" y="2741850"/>
                  <a:pt x="1198995" y="2759525"/>
                </a:cubicBezTo>
                <a:lnTo>
                  <a:pt x="1040578" y="3194771"/>
                </a:lnTo>
                <a:cubicBezTo>
                  <a:pt x="1034145" y="3212445"/>
                  <a:pt x="1014601" y="3221559"/>
                  <a:pt x="996927" y="3215126"/>
                </a:cubicBezTo>
                <a:lnTo>
                  <a:pt x="868913" y="3168533"/>
                </a:lnTo>
                <a:cubicBezTo>
                  <a:pt x="851239" y="3162099"/>
                  <a:pt x="842125" y="3142556"/>
                  <a:pt x="848558" y="3124881"/>
                </a:cubicBezTo>
                <a:lnTo>
                  <a:pt x="1006975" y="2689635"/>
                </a:lnTo>
                <a:cubicBezTo>
                  <a:pt x="1013408" y="2671961"/>
                  <a:pt x="1032952" y="2662847"/>
                  <a:pt x="1050626" y="2669280"/>
                </a:cubicBezTo>
                <a:close/>
                <a:moveTo>
                  <a:pt x="2647909" y="2029882"/>
                </a:moveTo>
                <a:cubicBezTo>
                  <a:pt x="2656328" y="2027626"/>
                  <a:pt x="2665608" y="2028582"/>
                  <a:pt x="2673752" y="2033284"/>
                </a:cubicBezTo>
                <a:lnTo>
                  <a:pt x="3074877" y="2264874"/>
                </a:lnTo>
                <a:cubicBezTo>
                  <a:pt x="3091166" y="2274278"/>
                  <a:pt x="3096747" y="2295107"/>
                  <a:pt x="3087343" y="2311396"/>
                </a:cubicBezTo>
                <a:lnTo>
                  <a:pt x="3019228" y="2429374"/>
                </a:lnTo>
                <a:cubicBezTo>
                  <a:pt x="3009824" y="2445663"/>
                  <a:pt x="2988995" y="2451244"/>
                  <a:pt x="2972706" y="2441840"/>
                </a:cubicBezTo>
                <a:lnTo>
                  <a:pt x="2571581" y="2210250"/>
                </a:lnTo>
                <a:cubicBezTo>
                  <a:pt x="2555292" y="2200846"/>
                  <a:pt x="2549710" y="2180017"/>
                  <a:pt x="2559115" y="2163728"/>
                </a:cubicBezTo>
                <a:lnTo>
                  <a:pt x="2627229" y="2045750"/>
                </a:lnTo>
                <a:cubicBezTo>
                  <a:pt x="2631932" y="2037605"/>
                  <a:pt x="2639490" y="2032138"/>
                  <a:pt x="2647909" y="2029882"/>
                </a:cubicBezTo>
                <a:close/>
                <a:moveTo>
                  <a:pt x="539277" y="2029882"/>
                </a:moveTo>
                <a:cubicBezTo>
                  <a:pt x="547696" y="2032138"/>
                  <a:pt x="555255" y="2037605"/>
                  <a:pt x="559957" y="2045750"/>
                </a:cubicBezTo>
                <a:lnTo>
                  <a:pt x="628071" y="2163728"/>
                </a:lnTo>
                <a:cubicBezTo>
                  <a:pt x="637476" y="2180017"/>
                  <a:pt x="631895" y="2200846"/>
                  <a:pt x="615606" y="2210250"/>
                </a:cubicBezTo>
                <a:lnTo>
                  <a:pt x="214481" y="2441840"/>
                </a:lnTo>
                <a:cubicBezTo>
                  <a:pt x="198192" y="2451244"/>
                  <a:pt x="177363" y="2445663"/>
                  <a:pt x="167958" y="2429374"/>
                </a:cubicBezTo>
                <a:lnTo>
                  <a:pt x="99844" y="2311396"/>
                </a:lnTo>
                <a:cubicBezTo>
                  <a:pt x="90439" y="2295107"/>
                  <a:pt x="96020" y="2274278"/>
                  <a:pt x="112309" y="2264874"/>
                </a:cubicBezTo>
                <a:lnTo>
                  <a:pt x="513434" y="2033284"/>
                </a:lnTo>
                <a:cubicBezTo>
                  <a:pt x="521579" y="2028582"/>
                  <a:pt x="530858" y="2027626"/>
                  <a:pt x="539277" y="2029882"/>
                </a:cubicBezTo>
                <a:close/>
                <a:moveTo>
                  <a:pt x="3094879" y="918289"/>
                </a:moveTo>
                <a:cubicBezTo>
                  <a:pt x="3112554" y="911856"/>
                  <a:pt x="3132097" y="920969"/>
                  <a:pt x="3138531" y="938644"/>
                </a:cubicBezTo>
                <a:lnTo>
                  <a:pt x="3185124" y="1066657"/>
                </a:lnTo>
                <a:cubicBezTo>
                  <a:pt x="3191557" y="1084332"/>
                  <a:pt x="3182443" y="1103875"/>
                  <a:pt x="3164769" y="1110308"/>
                </a:cubicBezTo>
                <a:lnTo>
                  <a:pt x="2729523" y="1268725"/>
                </a:lnTo>
                <a:cubicBezTo>
                  <a:pt x="2711848" y="1275158"/>
                  <a:pt x="2692304" y="1266045"/>
                  <a:pt x="2685871" y="1248370"/>
                </a:cubicBezTo>
                <a:lnTo>
                  <a:pt x="2639278" y="1120357"/>
                </a:lnTo>
                <a:cubicBezTo>
                  <a:pt x="2632845" y="1102682"/>
                  <a:pt x="2641959" y="1083138"/>
                  <a:pt x="2659633" y="1076705"/>
                </a:cubicBezTo>
                <a:close/>
                <a:moveTo>
                  <a:pt x="92307" y="918289"/>
                </a:moveTo>
                <a:lnTo>
                  <a:pt x="527553" y="1076705"/>
                </a:lnTo>
                <a:cubicBezTo>
                  <a:pt x="545228" y="1083138"/>
                  <a:pt x="554341" y="1102682"/>
                  <a:pt x="547908" y="1120357"/>
                </a:cubicBezTo>
                <a:lnTo>
                  <a:pt x="501315" y="1248370"/>
                </a:lnTo>
                <a:cubicBezTo>
                  <a:pt x="494882" y="1266045"/>
                  <a:pt x="475338" y="1275158"/>
                  <a:pt x="457664" y="1268725"/>
                </a:cubicBezTo>
                <a:lnTo>
                  <a:pt x="22418" y="1110308"/>
                </a:lnTo>
                <a:cubicBezTo>
                  <a:pt x="4743" y="1103875"/>
                  <a:pt x="-4370" y="1084332"/>
                  <a:pt x="2063" y="1066657"/>
                </a:cubicBezTo>
                <a:lnTo>
                  <a:pt x="48656" y="938644"/>
                </a:lnTo>
                <a:cubicBezTo>
                  <a:pt x="55089" y="920969"/>
                  <a:pt x="74633" y="911856"/>
                  <a:pt x="92307" y="918289"/>
                </a:cubicBezTo>
                <a:close/>
                <a:moveTo>
                  <a:pt x="1593593" y="658644"/>
                </a:moveTo>
                <a:cubicBezTo>
                  <a:pt x="2116495" y="658644"/>
                  <a:pt x="2540391" y="1082540"/>
                  <a:pt x="2540391" y="1605442"/>
                </a:cubicBezTo>
                <a:cubicBezTo>
                  <a:pt x="2540391" y="2128344"/>
                  <a:pt x="2116495" y="2552240"/>
                  <a:pt x="1593593" y="2552240"/>
                </a:cubicBezTo>
                <a:cubicBezTo>
                  <a:pt x="1070691" y="2552240"/>
                  <a:pt x="646795" y="2128344"/>
                  <a:pt x="646795" y="1605442"/>
                </a:cubicBezTo>
                <a:cubicBezTo>
                  <a:pt x="646795" y="1082540"/>
                  <a:pt x="1070691" y="658644"/>
                  <a:pt x="1593593" y="658644"/>
                </a:cubicBezTo>
                <a:close/>
                <a:moveTo>
                  <a:pt x="2246117" y="1165"/>
                </a:moveTo>
                <a:cubicBezTo>
                  <a:pt x="2254536" y="-1090"/>
                  <a:pt x="2263815" y="-135"/>
                  <a:pt x="2271960" y="4568"/>
                </a:cubicBezTo>
                <a:lnTo>
                  <a:pt x="2389938" y="72682"/>
                </a:lnTo>
                <a:cubicBezTo>
                  <a:pt x="2406227" y="82087"/>
                  <a:pt x="2411808" y="102916"/>
                  <a:pt x="2402403" y="119205"/>
                </a:cubicBezTo>
                <a:lnTo>
                  <a:pt x="2170814" y="520330"/>
                </a:lnTo>
                <a:cubicBezTo>
                  <a:pt x="2161409" y="536619"/>
                  <a:pt x="2140580" y="542200"/>
                  <a:pt x="2124291" y="532795"/>
                </a:cubicBezTo>
                <a:lnTo>
                  <a:pt x="2006313" y="464681"/>
                </a:lnTo>
                <a:cubicBezTo>
                  <a:pt x="1990024" y="455276"/>
                  <a:pt x="1984443" y="434447"/>
                  <a:pt x="1993848" y="418158"/>
                </a:cubicBezTo>
                <a:lnTo>
                  <a:pt x="2225437" y="17033"/>
                </a:lnTo>
                <a:cubicBezTo>
                  <a:pt x="2230139" y="8889"/>
                  <a:pt x="2237698" y="3421"/>
                  <a:pt x="2246117" y="1165"/>
                </a:cubicBezTo>
                <a:close/>
                <a:moveTo>
                  <a:pt x="941069" y="1165"/>
                </a:moveTo>
                <a:cubicBezTo>
                  <a:pt x="949488" y="3421"/>
                  <a:pt x="957047" y="8889"/>
                  <a:pt x="961749" y="17033"/>
                </a:cubicBezTo>
                <a:lnTo>
                  <a:pt x="1193338" y="418158"/>
                </a:lnTo>
                <a:cubicBezTo>
                  <a:pt x="1202743" y="434447"/>
                  <a:pt x="1197162" y="455276"/>
                  <a:pt x="1180873" y="464681"/>
                </a:cubicBezTo>
                <a:lnTo>
                  <a:pt x="1062895" y="532795"/>
                </a:lnTo>
                <a:cubicBezTo>
                  <a:pt x="1046606" y="542200"/>
                  <a:pt x="1025777" y="536619"/>
                  <a:pt x="1016372" y="520330"/>
                </a:cubicBezTo>
                <a:lnTo>
                  <a:pt x="784783" y="119205"/>
                </a:lnTo>
                <a:cubicBezTo>
                  <a:pt x="775378" y="102916"/>
                  <a:pt x="780959" y="82087"/>
                  <a:pt x="797248" y="72682"/>
                </a:cubicBezTo>
                <a:lnTo>
                  <a:pt x="915226" y="4568"/>
                </a:lnTo>
                <a:cubicBezTo>
                  <a:pt x="923371" y="-135"/>
                  <a:pt x="932650" y="-1090"/>
                  <a:pt x="941069" y="1165"/>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2" name="Rectangle 23">
            <a:extLst>
              <a:ext uri="{FF2B5EF4-FFF2-40B4-BE49-F238E27FC236}">
                <a16:creationId xmlns:a16="http://schemas.microsoft.com/office/drawing/2014/main" id="{D1D013BE-5839-41BC-BC72-D7D6A426C477}"/>
              </a:ext>
            </a:extLst>
          </p:cNvPr>
          <p:cNvSpPr/>
          <p:nvPr/>
        </p:nvSpPr>
        <p:spPr>
          <a:xfrm>
            <a:off x="5963174" y="5716474"/>
            <a:ext cx="691882" cy="445892"/>
          </a:xfrm>
          <a:custGeom>
            <a:avLst/>
            <a:gdLst/>
            <a:ahLst/>
            <a:cxnLst/>
            <a:rect l="l" t="t" r="r" b="b"/>
            <a:pathLst>
              <a:path w="3224845" h="2078296">
                <a:moveTo>
                  <a:pt x="1153236" y="427959"/>
                </a:moveTo>
                <a:cubicBezTo>
                  <a:pt x="1348431" y="427959"/>
                  <a:pt x="1521080" y="524490"/>
                  <a:pt x="1617434" y="678532"/>
                </a:cubicBezTo>
                <a:cubicBezTo>
                  <a:pt x="1678138" y="623092"/>
                  <a:pt x="1759417" y="592820"/>
                  <a:pt x="1847771" y="592820"/>
                </a:cubicBezTo>
                <a:cubicBezTo>
                  <a:pt x="2039655" y="592820"/>
                  <a:pt x="2198190" y="735609"/>
                  <a:pt x="2216233" y="921620"/>
                </a:cubicBezTo>
                <a:cubicBezTo>
                  <a:pt x="2219548" y="919625"/>
                  <a:pt x="2222903" y="919594"/>
                  <a:pt x="2226267" y="919594"/>
                </a:cubicBezTo>
                <a:cubicBezTo>
                  <a:pt x="2546231" y="919594"/>
                  <a:pt x="2805617" y="1178981"/>
                  <a:pt x="2805617" y="1498945"/>
                </a:cubicBezTo>
                <a:cubicBezTo>
                  <a:pt x="2805617" y="1801051"/>
                  <a:pt x="2574378" y="2049153"/>
                  <a:pt x="2279216" y="2075622"/>
                </a:cubicBezTo>
                <a:lnTo>
                  <a:pt x="2279216" y="2078296"/>
                </a:lnTo>
                <a:lnTo>
                  <a:pt x="2226267" y="2078296"/>
                </a:lnTo>
                <a:lnTo>
                  <a:pt x="646561" y="2078296"/>
                </a:lnTo>
                <a:lnTo>
                  <a:pt x="646561" y="2073975"/>
                </a:lnTo>
                <a:cubicBezTo>
                  <a:pt x="624550" y="2076984"/>
                  <a:pt x="602103" y="2078296"/>
                  <a:pt x="579350" y="2078296"/>
                </a:cubicBezTo>
                <a:cubicBezTo>
                  <a:pt x="259386" y="2078296"/>
                  <a:pt x="0" y="1818910"/>
                  <a:pt x="0" y="1498945"/>
                </a:cubicBezTo>
                <a:cubicBezTo>
                  <a:pt x="0" y="1178981"/>
                  <a:pt x="259386" y="919594"/>
                  <a:pt x="579350" y="919594"/>
                </a:cubicBezTo>
                <a:lnTo>
                  <a:pt x="591118" y="921972"/>
                </a:lnTo>
                <a:cubicBezTo>
                  <a:pt x="622324" y="641639"/>
                  <a:pt x="862826" y="427959"/>
                  <a:pt x="1153236" y="427959"/>
                </a:cubicBezTo>
                <a:close/>
                <a:moveTo>
                  <a:pt x="1844671" y="0"/>
                </a:moveTo>
                <a:cubicBezTo>
                  <a:pt x="2007709" y="0"/>
                  <a:pt x="2151917" y="80629"/>
                  <a:pt x="2232398" y="209295"/>
                </a:cubicBezTo>
                <a:cubicBezTo>
                  <a:pt x="2283102" y="162988"/>
                  <a:pt x="2350992" y="137703"/>
                  <a:pt x="2424790" y="137703"/>
                </a:cubicBezTo>
                <a:cubicBezTo>
                  <a:pt x="2585064" y="137703"/>
                  <a:pt x="2717483" y="256969"/>
                  <a:pt x="2732554" y="412337"/>
                </a:cubicBezTo>
                <a:cubicBezTo>
                  <a:pt x="2735322" y="410671"/>
                  <a:pt x="2738125" y="410646"/>
                  <a:pt x="2740934" y="410646"/>
                </a:cubicBezTo>
                <a:cubicBezTo>
                  <a:pt x="3008189" y="410646"/>
                  <a:pt x="3224845" y="627302"/>
                  <a:pt x="3224845" y="894557"/>
                </a:cubicBezTo>
                <a:cubicBezTo>
                  <a:pt x="3224845" y="1096996"/>
                  <a:pt x="3100535" y="1270403"/>
                  <a:pt x="2923312" y="1340619"/>
                </a:cubicBezTo>
                <a:cubicBezTo>
                  <a:pt x="2866347" y="1049229"/>
                  <a:pt x="2609521" y="829523"/>
                  <a:pt x="2301383" y="829523"/>
                </a:cubicBezTo>
                <a:cubicBezTo>
                  <a:pt x="2297701" y="829523"/>
                  <a:pt x="2294026" y="829557"/>
                  <a:pt x="2290397" y="831741"/>
                </a:cubicBezTo>
                <a:cubicBezTo>
                  <a:pt x="2270640" y="628070"/>
                  <a:pt x="2097054" y="471725"/>
                  <a:pt x="1886953" y="471725"/>
                </a:cubicBezTo>
                <a:cubicBezTo>
                  <a:pt x="1790211" y="471725"/>
                  <a:pt x="1701214" y="504871"/>
                  <a:pt x="1634747" y="565575"/>
                </a:cubicBezTo>
                <a:cubicBezTo>
                  <a:pt x="1575570" y="470966"/>
                  <a:pt x="1490108" y="396171"/>
                  <a:pt x="1388252" y="349790"/>
                </a:cubicBezTo>
                <a:cubicBezTo>
                  <a:pt x="1438607" y="147092"/>
                  <a:pt x="1624461" y="0"/>
                  <a:pt x="1844671"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3" name="Oval 31">
            <a:extLst>
              <a:ext uri="{FF2B5EF4-FFF2-40B4-BE49-F238E27FC236}">
                <a16:creationId xmlns:a16="http://schemas.microsoft.com/office/drawing/2014/main" id="{F2B4C20E-6F83-4700-819A-B889CC4F8028}"/>
              </a:ext>
            </a:extLst>
          </p:cNvPr>
          <p:cNvSpPr/>
          <p:nvPr/>
        </p:nvSpPr>
        <p:spPr>
          <a:xfrm>
            <a:off x="6939606" y="5653380"/>
            <a:ext cx="579873" cy="572083"/>
          </a:xfrm>
          <a:custGeom>
            <a:avLst/>
            <a:gdLst/>
            <a:ahLst/>
            <a:cxnLst/>
            <a:rect l="l" t="t" r="r" b="b"/>
            <a:pathLst>
              <a:path w="3240076" h="3196551">
                <a:moveTo>
                  <a:pt x="2810300" y="1617710"/>
                </a:moveTo>
                <a:cubicBezTo>
                  <a:pt x="2817009" y="1615912"/>
                  <a:pt x="2824405" y="1616674"/>
                  <a:pt x="2830895" y="1620421"/>
                </a:cubicBezTo>
                <a:lnTo>
                  <a:pt x="3150571" y="1804986"/>
                </a:lnTo>
                <a:cubicBezTo>
                  <a:pt x="3163552" y="1812480"/>
                  <a:pt x="3168000" y="1829080"/>
                  <a:pt x="3160506" y="1842062"/>
                </a:cubicBezTo>
                <a:lnTo>
                  <a:pt x="3106222" y="1936084"/>
                </a:lnTo>
                <a:cubicBezTo>
                  <a:pt x="3098727" y="1949065"/>
                  <a:pt x="3082128" y="1953513"/>
                  <a:pt x="3069146" y="1946019"/>
                </a:cubicBezTo>
                <a:lnTo>
                  <a:pt x="2749470" y="1761453"/>
                </a:lnTo>
                <a:cubicBezTo>
                  <a:pt x="2736489" y="1753959"/>
                  <a:pt x="2732040" y="1737359"/>
                  <a:pt x="2739536" y="1724378"/>
                </a:cubicBezTo>
                <a:lnTo>
                  <a:pt x="2793819" y="1630356"/>
                </a:lnTo>
                <a:cubicBezTo>
                  <a:pt x="2797567" y="1623864"/>
                  <a:pt x="2803590" y="1619508"/>
                  <a:pt x="2810300" y="1617710"/>
                </a:cubicBezTo>
                <a:close/>
                <a:moveTo>
                  <a:pt x="1308278" y="1324343"/>
                </a:moveTo>
                <a:cubicBezTo>
                  <a:pt x="1529714" y="1324343"/>
                  <a:pt x="1725574" y="1433852"/>
                  <a:pt x="1834882" y="1608603"/>
                </a:cubicBezTo>
                <a:cubicBezTo>
                  <a:pt x="1903747" y="1545710"/>
                  <a:pt x="1995954" y="1511368"/>
                  <a:pt x="2096186" y="1511368"/>
                </a:cubicBezTo>
                <a:cubicBezTo>
                  <a:pt x="2313867" y="1511368"/>
                  <a:pt x="2493715" y="1673353"/>
                  <a:pt x="2514185" y="1884371"/>
                </a:cubicBezTo>
                <a:cubicBezTo>
                  <a:pt x="2517944" y="1882108"/>
                  <a:pt x="2521751" y="1882074"/>
                  <a:pt x="2525567" y="1882074"/>
                </a:cubicBezTo>
                <a:cubicBezTo>
                  <a:pt x="2888547" y="1882074"/>
                  <a:pt x="3182805" y="2176332"/>
                  <a:pt x="3182805" y="2539312"/>
                </a:cubicBezTo>
                <a:cubicBezTo>
                  <a:pt x="3182805" y="2882034"/>
                  <a:pt x="2920478" y="3163490"/>
                  <a:pt x="2585635" y="3193518"/>
                </a:cubicBezTo>
                <a:lnTo>
                  <a:pt x="2585635" y="3196551"/>
                </a:lnTo>
                <a:lnTo>
                  <a:pt x="2525567" y="3196551"/>
                </a:lnTo>
                <a:lnTo>
                  <a:pt x="733485" y="3196551"/>
                </a:lnTo>
                <a:lnTo>
                  <a:pt x="733485" y="3191649"/>
                </a:lnTo>
                <a:cubicBezTo>
                  <a:pt x="708515" y="3195063"/>
                  <a:pt x="683050" y="3196551"/>
                  <a:pt x="657239" y="3196551"/>
                </a:cubicBezTo>
                <a:cubicBezTo>
                  <a:pt x="294258" y="3196551"/>
                  <a:pt x="0" y="2902293"/>
                  <a:pt x="0" y="2539312"/>
                </a:cubicBezTo>
                <a:cubicBezTo>
                  <a:pt x="0" y="2176332"/>
                  <a:pt x="294258" y="1882074"/>
                  <a:pt x="657239" y="1882074"/>
                </a:cubicBezTo>
                <a:lnTo>
                  <a:pt x="670588" y="1884770"/>
                </a:lnTo>
                <a:cubicBezTo>
                  <a:pt x="705989" y="1566750"/>
                  <a:pt x="978825" y="1324343"/>
                  <a:pt x="1308278" y="1324343"/>
                </a:cubicBezTo>
                <a:close/>
                <a:moveTo>
                  <a:pt x="3166512" y="731828"/>
                </a:moveTo>
                <a:cubicBezTo>
                  <a:pt x="3180598" y="726701"/>
                  <a:pt x="3196172" y="733964"/>
                  <a:pt x="3201300" y="748050"/>
                </a:cubicBezTo>
                <a:lnTo>
                  <a:pt x="3238432" y="850070"/>
                </a:lnTo>
                <a:cubicBezTo>
                  <a:pt x="3243559" y="864156"/>
                  <a:pt x="3236295" y="879731"/>
                  <a:pt x="3222210" y="884857"/>
                </a:cubicBezTo>
                <a:lnTo>
                  <a:pt x="2875342" y="1011107"/>
                </a:lnTo>
                <a:cubicBezTo>
                  <a:pt x="2861256" y="1016234"/>
                  <a:pt x="2845680" y="1008972"/>
                  <a:pt x="2840554" y="994886"/>
                </a:cubicBezTo>
                <a:lnTo>
                  <a:pt x="2803421" y="892866"/>
                </a:lnTo>
                <a:cubicBezTo>
                  <a:pt x="2798295" y="878780"/>
                  <a:pt x="2805558" y="863204"/>
                  <a:pt x="2819643" y="858077"/>
                </a:cubicBezTo>
                <a:close/>
                <a:moveTo>
                  <a:pt x="773619" y="731828"/>
                </a:moveTo>
                <a:lnTo>
                  <a:pt x="1120487" y="858077"/>
                </a:lnTo>
                <a:cubicBezTo>
                  <a:pt x="1134573" y="863204"/>
                  <a:pt x="1141836" y="878780"/>
                  <a:pt x="1136709" y="892866"/>
                </a:cubicBezTo>
                <a:lnTo>
                  <a:pt x="1099577" y="994886"/>
                </a:lnTo>
                <a:cubicBezTo>
                  <a:pt x="1094450" y="1008972"/>
                  <a:pt x="1078875" y="1016234"/>
                  <a:pt x="1064789" y="1011107"/>
                </a:cubicBezTo>
                <a:lnTo>
                  <a:pt x="717921" y="884857"/>
                </a:lnTo>
                <a:cubicBezTo>
                  <a:pt x="703835" y="879731"/>
                  <a:pt x="696572" y="864156"/>
                  <a:pt x="701699" y="850070"/>
                </a:cubicBezTo>
                <a:lnTo>
                  <a:pt x="738831" y="748050"/>
                </a:lnTo>
                <a:cubicBezTo>
                  <a:pt x="743958" y="733964"/>
                  <a:pt x="759534" y="726701"/>
                  <a:pt x="773619" y="731828"/>
                </a:cubicBezTo>
                <a:close/>
                <a:moveTo>
                  <a:pt x="1970065" y="524905"/>
                </a:moveTo>
                <a:cubicBezTo>
                  <a:pt x="2386791" y="524905"/>
                  <a:pt x="2724614" y="862728"/>
                  <a:pt x="2724614" y="1279453"/>
                </a:cubicBezTo>
                <a:cubicBezTo>
                  <a:pt x="2724614" y="1453368"/>
                  <a:pt x="2665775" y="1613540"/>
                  <a:pt x="2564463" y="1739247"/>
                </a:cubicBezTo>
                <a:cubicBezTo>
                  <a:pt x="2529951" y="1545877"/>
                  <a:pt x="2358485" y="1402176"/>
                  <a:pt x="2153457" y="1402176"/>
                </a:cubicBezTo>
                <a:cubicBezTo>
                  <a:pt x="2053225" y="1402176"/>
                  <a:pt x="1961018" y="1436518"/>
                  <a:pt x="1892153" y="1499411"/>
                </a:cubicBezTo>
                <a:cubicBezTo>
                  <a:pt x="1782845" y="1324660"/>
                  <a:pt x="1586985" y="1215151"/>
                  <a:pt x="1365549" y="1215151"/>
                </a:cubicBezTo>
                <a:cubicBezTo>
                  <a:pt x="1314582" y="1215151"/>
                  <a:pt x="1264970" y="1220953"/>
                  <a:pt x="1217820" y="1233835"/>
                </a:cubicBezTo>
                <a:cubicBezTo>
                  <a:pt x="1240489" y="838320"/>
                  <a:pt x="1568676" y="524905"/>
                  <a:pt x="1970065" y="524905"/>
                </a:cubicBezTo>
                <a:close/>
                <a:moveTo>
                  <a:pt x="2490093" y="928"/>
                </a:moveTo>
                <a:cubicBezTo>
                  <a:pt x="2496802" y="-869"/>
                  <a:pt x="2504197" y="-108"/>
                  <a:pt x="2510688" y="3640"/>
                </a:cubicBezTo>
                <a:lnTo>
                  <a:pt x="2604711" y="57924"/>
                </a:lnTo>
                <a:cubicBezTo>
                  <a:pt x="2617692" y="65419"/>
                  <a:pt x="2622140" y="82019"/>
                  <a:pt x="2614644" y="95000"/>
                </a:cubicBezTo>
                <a:lnTo>
                  <a:pt x="2430080" y="414676"/>
                </a:lnTo>
                <a:cubicBezTo>
                  <a:pt x="2422585" y="427657"/>
                  <a:pt x="2405985" y="432105"/>
                  <a:pt x="2393004" y="424610"/>
                </a:cubicBezTo>
                <a:lnTo>
                  <a:pt x="2298982" y="370326"/>
                </a:lnTo>
                <a:cubicBezTo>
                  <a:pt x="2286000" y="362831"/>
                  <a:pt x="2281552" y="346232"/>
                  <a:pt x="2289048" y="333250"/>
                </a:cubicBezTo>
                <a:lnTo>
                  <a:pt x="2473612" y="13574"/>
                </a:lnTo>
                <a:cubicBezTo>
                  <a:pt x="2477359" y="7084"/>
                  <a:pt x="2483383" y="2726"/>
                  <a:pt x="2490093" y="928"/>
                </a:cubicBezTo>
                <a:close/>
                <a:moveTo>
                  <a:pt x="1450038" y="928"/>
                </a:moveTo>
                <a:cubicBezTo>
                  <a:pt x="1456747" y="2726"/>
                  <a:pt x="1462771" y="7084"/>
                  <a:pt x="1466519" y="13574"/>
                </a:cubicBezTo>
                <a:lnTo>
                  <a:pt x="1651083" y="333250"/>
                </a:lnTo>
                <a:cubicBezTo>
                  <a:pt x="1658578" y="346232"/>
                  <a:pt x="1654131" y="362831"/>
                  <a:pt x="1641149" y="370326"/>
                </a:cubicBezTo>
                <a:lnTo>
                  <a:pt x="1547127" y="424610"/>
                </a:lnTo>
                <a:cubicBezTo>
                  <a:pt x="1534145" y="432105"/>
                  <a:pt x="1517546" y="427657"/>
                  <a:pt x="1510050" y="414676"/>
                </a:cubicBezTo>
                <a:lnTo>
                  <a:pt x="1325486" y="95000"/>
                </a:lnTo>
                <a:cubicBezTo>
                  <a:pt x="1317991" y="82019"/>
                  <a:pt x="1322439" y="65419"/>
                  <a:pt x="1335420" y="57924"/>
                </a:cubicBezTo>
                <a:lnTo>
                  <a:pt x="1429442" y="3640"/>
                </a:lnTo>
                <a:cubicBezTo>
                  <a:pt x="1435933" y="-108"/>
                  <a:pt x="1443328" y="-869"/>
                  <a:pt x="1450038" y="92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4" name="Teardrop 17">
            <a:extLst>
              <a:ext uri="{FF2B5EF4-FFF2-40B4-BE49-F238E27FC236}">
                <a16:creationId xmlns:a16="http://schemas.microsoft.com/office/drawing/2014/main" id="{04CFE412-7B77-4FD8-A796-DE7E55B89403}"/>
              </a:ext>
            </a:extLst>
          </p:cNvPr>
          <p:cNvSpPr/>
          <p:nvPr/>
        </p:nvSpPr>
        <p:spPr>
          <a:xfrm rot="18900000">
            <a:off x="5204982" y="5698880"/>
            <a:ext cx="473640" cy="481082"/>
          </a:xfrm>
          <a:custGeom>
            <a:avLst/>
            <a:gdLst/>
            <a:ahLst/>
            <a:cxnLst/>
            <a:rect l="l" t="t" r="r" b="b"/>
            <a:pathLst>
              <a:path w="2646489" h="2688071">
                <a:moveTo>
                  <a:pt x="306023" y="2382048"/>
                </a:moveTo>
                <a:cubicBezTo>
                  <a:pt x="271732" y="2441625"/>
                  <a:pt x="254586" y="2501201"/>
                  <a:pt x="254586" y="2560778"/>
                </a:cubicBezTo>
                <a:cubicBezTo>
                  <a:pt x="254586" y="2631080"/>
                  <a:pt x="197595" y="2688071"/>
                  <a:pt x="127293" y="2688071"/>
                </a:cubicBezTo>
                <a:cubicBezTo>
                  <a:pt x="56991" y="2688071"/>
                  <a:pt x="0" y="2631081"/>
                  <a:pt x="0" y="2560778"/>
                </a:cubicBezTo>
                <a:cubicBezTo>
                  <a:pt x="0" y="2490477"/>
                  <a:pt x="56991" y="2433485"/>
                  <a:pt x="127293" y="2433485"/>
                </a:cubicBezTo>
                <a:cubicBezTo>
                  <a:pt x="186870" y="2433486"/>
                  <a:pt x="246446" y="2416340"/>
                  <a:pt x="306023" y="2382048"/>
                </a:cubicBezTo>
                <a:close/>
                <a:moveTo>
                  <a:pt x="812224" y="2334103"/>
                </a:moveTo>
                <a:cubicBezTo>
                  <a:pt x="777933" y="2393681"/>
                  <a:pt x="760787" y="2453256"/>
                  <a:pt x="760787" y="2512834"/>
                </a:cubicBezTo>
                <a:cubicBezTo>
                  <a:pt x="760787" y="2583136"/>
                  <a:pt x="703796" y="2640127"/>
                  <a:pt x="633494" y="2640127"/>
                </a:cubicBezTo>
                <a:cubicBezTo>
                  <a:pt x="563192" y="2640127"/>
                  <a:pt x="506201" y="2583136"/>
                  <a:pt x="506201" y="2512834"/>
                </a:cubicBezTo>
                <a:cubicBezTo>
                  <a:pt x="506201" y="2442532"/>
                  <a:pt x="563192" y="2385541"/>
                  <a:pt x="633494" y="2385541"/>
                </a:cubicBezTo>
                <a:cubicBezTo>
                  <a:pt x="693071" y="2385540"/>
                  <a:pt x="752647" y="2368395"/>
                  <a:pt x="812224" y="2334103"/>
                </a:cubicBezTo>
                <a:close/>
                <a:moveTo>
                  <a:pt x="353968" y="1875848"/>
                </a:moveTo>
                <a:cubicBezTo>
                  <a:pt x="319677" y="1935424"/>
                  <a:pt x="302531" y="1995001"/>
                  <a:pt x="302530" y="2054578"/>
                </a:cubicBezTo>
                <a:cubicBezTo>
                  <a:pt x="302530" y="2124880"/>
                  <a:pt x="245539" y="2181871"/>
                  <a:pt x="175237" y="2181871"/>
                </a:cubicBezTo>
                <a:cubicBezTo>
                  <a:pt x="104935" y="2181871"/>
                  <a:pt x="47945" y="2124880"/>
                  <a:pt x="47944" y="2054578"/>
                </a:cubicBezTo>
                <a:cubicBezTo>
                  <a:pt x="47944" y="1984276"/>
                  <a:pt x="104935" y="1927285"/>
                  <a:pt x="175237" y="1927285"/>
                </a:cubicBezTo>
                <a:cubicBezTo>
                  <a:pt x="234815" y="1927285"/>
                  <a:pt x="294391" y="1910139"/>
                  <a:pt x="353968" y="1875848"/>
                </a:cubicBezTo>
                <a:close/>
                <a:moveTo>
                  <a:pt x="401912" y="1369646"/>
                </a:moveTo>
                <a:cubicBezTo>
                  <a:pt x="367621" y="1429223"/>
                  <a:pt x="350475" y="1488799"/>
                  <a:pt x="350475" y="1548377"/>
                </a:cubicBezTo>
                <a:cubicBezTo>
                  <a:pt x="350475" y="1618679"/>
                  <a:pt x="293484" y="1675670"/>
                  <a:pt x="223182" y="1675670"/>
                </a:cubicBezTo>
                <a:cubicBezTo>
                  <a:pt x="152880" y="1675670"/>
                  <a:pt x="95889" y="1618679"/>
                  <a:pt x="95889" y="1548377"/>
                </a:cubicBezTo>
                <a:cubicBezTo>
                  <a:pt x="95889" y="1478075"/>
                  <a:pt x="152880" y="1421084"/>
                  <a:pt x="223182" y="1421084"/>
                </a:cubicBezTo>
                <a:cubicBezTo>
                  <a:pt x="282759" y="1421084"/>
                  <a:pt x="342335" y="1403938"/>
                  <a:pt x="401912" y="1369646"/>
                </a:cubicBezTo>
                <a:close/>
                <a:moveTo>
                  <a:pt x="1318425" y="2286158"/>
                </a:moveTo>
                <a:cubicBezTo>
                  <a:pt x="1284134" y="2345735"/>
                  <a:pt x="1266988" y="2405312"/>
                  <a:pt x="1266987" y="2464888"/>
                </a:cubicBezTo>
                <a:cubicBezTo>
                  <a:pt x="1266987" y="2535190"/>
                  <a:pt x="1209996" y="2592182"/>
                  <a:pt x="1139694" y="2592182"/>
                </a:cubicBezTo>
                <a:cubicBezTo>
                  <a:pt x="1069392" y="2592182"/>
                  <a:pt x="1012402" y="2535191"/>
                  <a:pt x="1012401" y="2464888"/>
                </a:cubicBezTo>
                <a:cubicBezTo>
                  <a:pt x="1012401" y="2394586"/>
                  <a:pt x="1069392" y="2337595"/>
                  <a:pt x="1139694" y="2337595"/>
                </a:cubicBezTo>
                <a:cubicBezTo>
                  <a:pt x="1199271" y="2337596"/>
                  <a:pt x="1258848" y="2320449"/>
                  <a:pt x="1318425" y="2286158"/>
                </a:cubicBezTo>
                <a:close/>
                <a:moveTo>
                  <a:pt x="860169" y="1827902"/>
                </a:moveTo>
                <a:cubicBezTo>
                  <a:pt x="825878" y="1887479"/>
                  <a:pt x="808731" y="1947056"/>
                  <a:pt x="808731" y="2006633"/>
                </a:cubicBezTo>
                <a:cubicBezTo>
                  <a:pt x="808731" y="2076935"/>
                  <a:pt x="751740" y="2133926"/>
                  <a:pt x="681438" y="2133926"/>
                </a:cubicBezTo>
                <a:cubicBezTo>
                  <a:pt x="611136" y="2133926"/>
                  <a:pt x="554146" y="2076935"/>
                  <a:pt x="554145" y="2006633"/>
                </a:cubicBezTo>
                <a:cubicBezTo>
                  <a:pt x="554145" y="1936331"/>
                  <a:pt x="611136" y="1879340"/>
                  <a:pt x="681438" y="1879340"/>
                </a:cubicBezTo>
                <a:cubicBezTo>
                  <a:pt x="741015" y="1879340"/>
                  <a:pt x="800591" y="1862193"/>
                  <a:pt x="860169" y="1827902"/>
                </a:cubicBezTo>
                <a:close/>
                <a:moveTo>
                  <a:pt x="2096803" y="190871"/>
                </a:moveTo>
                <a:cubicBezTo>
                  <a:pt x="2253382" y="347450"/>
                  <a:pt x="2314442" y="563378"/>
                  <a:pt x="2268166" y="764238"/>
                </a:cubicBezTo>
                <a:cubicBezTo>
                  <a:pt x="2361334" y="768461"/>
                  <a:pt x="2450817" y="809378"/>
                  <a:pt x="2521691" y="880252"/>
                </a:cubicBezTo>
                <a:cubicBezTo>
                  <a:pt x="2675615" y="1034176"/>
                  <a:pt x="2688247" y="1275888"/>
                  <a:pt x="2553508" y="1439575"/>
                </a:cubicBezTo>
                <a:cubicBezTo>
                  <a:pt x="2557767" y="1440633"/>
                  <a:pt x="2560483" y="1443301"/>
                  <a:pt x="2563181" y="1445999"/>
                </a:cubicBezTo>
                <a:cubicBezTo>
                  <a:pt x="2819847" y="1702665"/>
                  <a:pt x="2819847" y="2118808"/>
                  <a:pt x="2563181" y="2375474"/>
                </a:cubicBezTo>
                <a:cubicBezTo>
                  <a:pt x="2320841" y="2617815"/>
                  <a:pt x="1936328" y="2631341"/>
                  <a:pt x="1678325" y="2415804"/>
                </a:cubicBezTo>
                <a:lnTo>
                  <a:pt x="1676180" y="2417949"/>
                </a:lnTo>
                <a:lnTo>
                  <a:pt x="1633705" y="2375475"/>
                </a:lnTo>
                <a:lnTo>
                  <a:pt x="366513" y="1108282"/>
                </a:lnTo>
                <a:lnTo>
                  <a:pt x="369979" y="1104815"/>
                </a:lnTo>
                <a:cubicBezTo>
                  <a:pt x="349908" y="1089573"/>
                  <a:pt x="330850" y="1072619"/>
                  <a:pt x="312598" y="1054367"/>
                </a:cubicBezTo>
                <a:cubicBezTo>
                  <a:pt x="55932" y="797701"/>
                  <a:pt x="55932" y="381558"/>
                  <a:pt x="312598" y="124891"/>
                </a:cubicBezTo>
                <a:cubicBezTo>
                  <a:pt x="569264" y="-131775"/>
                  <a:pt x="985408" y="-131775"/>
                  <a:pt x="1242074" y="124891"/>
                </a:cubicBezTo>
                <a:lnTo>
                  <a:pt x="1249606" y="136238"/>
                </a:lnTo>
                <a:cubicBezTo>
                  <a:pt x="1499513" y="-63604"/>
                  <a:pt x="1863845" y="-42087"/>
                  <a:pt x="2096803" y="190871"/>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5" name="Rectangle 23">
            <a:extLst>
              <a:ext uri="{FF2B5EF4-FFF2-40B4-BE49-F238E27FC236}">
                <a16:creationId xmlns:a16="http://schemas.microsoft.com/office/drawing/2014/main" id="{2246F171-72B7-42E7-B6C0-D78C12504E9B}"/>
              </a:ext>
            </a:extLst>
          </p:cNvPr>
          <p:cNvSpPr/>
          <p:nvPr/>
        </p:nvSpPr>
        <p:spPr>
          <a:xfrm>
            <a:off x="7804030" y="5649492"/>
            <a:ext cx="576449" cy="579858"/>
          </a:xfrm>
          <a:custGeom>
            <a:avLst/>
            <a:gdLst/>
            <a:ahLst/>
            <a:cxnLst/>
            <a:rect l="l" t="t" r="r" b="b"/>
            <a:pathLst>
              <a:path w="3220951" h="3240001">
                <a:moveTo>
                  <a:pt x="1308278" y="1367793"/>
                </a:moveTo>
                <a:cubicBezTo>
                  <a:pt x="1529714" y="1367793"/>
                  <a:pt x="1725574" y="1477302"/>
                  <a:pt x="1834882" y="1652053"/>
                </a:cubicBezTo>
                <a:cubicBezTo>
                  <a:pt x="1903747" y="1589160"/>
                  <a:pt x="1995954" y="1554818"/>
                  <a:pt x="2096186" y="1554818"/>
                </a:cubicBezTo>
                <a:cubicBezTo>
                  <a:pt x="2313867" y="1554818"/>
                  <a:pt x="2493715" y="1716803"/>
                  <a:pt x="2514185" y="1927821"/>
                </a:cubicBezTo>
                <a:cubicBezTo>
                  <a:pt x="2517944" y="1925558"/>
                  <a:pt x="2521751" y="1925524"/>
                  <a:pt x="2525567" y="1925524"/>
                </a:cubicBezTo>
                <a:cubicBezTo>
                  <a:pt x="2888547" y="1925524"/>
                  <a:pt x="3182805" y="2219782"/>
                  <a:pt x="3182805" y="2582762"/>
                </a:cubicBezTo>
                <a:cubicBezTo>
                  <a:pt x="3182805" y="2925484"/>
                  <a:pt x="2920478" y="3206940"/>
                  <a:pt x="2585635" y="3236968"/>
                </a:cubicBezTo>
                <a:lnTo>
                  <a:pt x="2585635" y="3240001"/>
                </a:lnTo>
                <a:lnTo>
                  <a:pt x="2525567" y="3240001"/>
                </a:lnTo>
                <a:lnTo>
                  <a:pt x="733485" y="3240001"/>
                </a:lnTo>
                <a:lnTo>
                  <a:pt x="733485" y="3235099"/>
                </a:lnTo>
                <a:cubicBezTo>
                  <a:pt x="708515" y="3238513"/>
                  <a:pt x="683051" y="3240001"/>
                  <a:pt x="657239" y="3240001"/>
                </a:cubicBezTo>
                <a:cubicBezTo>
                  <a:pt x="294258" y="3240001"/>
                  <a:pt x="0" y="2945743"/>
                  <a:pt x="0" y="2582762"/>
                </a:cubicBezTo>
                <a:cubicBezTo>
                  <a:pt x="0" y="2219782"/>
                  <a:pt x="294258" y="1925524"/>
                  <a:pt x="657239" y="1925524"/>
                </a:cubicBezTo>
                <a:lnTo>
                  <a:pt x="670588" y="1928221"/>
                </a:lnTo>
                <a:cubicBezTo>
                  <a:pt x="705989" y="1610200"/>
                  <a:pt x="978825" y="1367793"/>
                  <a:pt x="1308278" y="1367793"/>
                </a:cubicBezTo>
                <a:close/>
                <a:moveTo>
                  <a:pt x="1589786" y="0"/>
                </a:moveTo>
                <a:cubicBezTo>
                  <a:pt x="1520182" y="453314"/>
                  <a:pt x="1668069" y="912942"/>
                  <a:pt x="1988957" y="1240613"/>
                </a:cubicBezTo>
                <a:cubicBezTo>
                  <a:pt x="2309845" y="1568285"/>
                  <a:pt x="2766281" y="1725754"/>
                  <a:pt x="3220951" y="1665645"/>
                </a:cubicBezTo>
                <a:cubicBezTo>
                  <a:pt x="3108976" y="1775302"/>
                  <a:pt x="2980523" y="1857805"/>
                  <a:pt x="2843553" y="1912752"/>
                </a:cubicBezTo>
                <a:cubicBezTo>
                  <a:pt x="2756367" y="1866073"/>
                  <a:pt x="2656598" y="1841175"/>
                  <a:pt x="2551012" y="1841175"/>
                </a:cubicBezTo>
                <a:cubicBezTo>
                  <a:pt x="2547197" y="1841176"/>
                  <a:pt x="2543390" y="1841210"/>
                  <a:pt x="2539631" y="1843473"/>
                </a:cubicBezTo>
                <a:cubicBezTo>
                  <a:pt x="2519161" y="1632454"/>
                  <a:pt x="2339312" y="1470470"/>
                  <a:pt x="2121631" y="1470470"/>
                </a:cubicBezTo>
                <a:cubicBezTo>
                  <a:pt x="2021400" y="1470470"/>
                  <a:pt x="1929192" y="1504812"/>
                  <a:pt x="1860327" y="1567705"/>
                </a:cubicBezTo>
                <a:cubicBezTo>
                  <a:pt x="1751020" y="1392954"/>
                  <a:pt x="1555160" y="1283445"/>
                  <a:pt x="1333723" y="1283445"/>
                </a:cubicBezTo>
                <a:lnTo>
                  <a:pt x="1331160" y="1283679"/>
                </a:lnTo>
                <a:cubicBezTo>
                  <a:pt x="1150898" y="856385"/>
                  <a:pt x="1238290" y="344219"/>
                  <a:pt x="158978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6" name="Round Same Side Corner Rectangle 8">
            <a:extLst>
              <a:ext uri="{FF2B5EF4-FFF2-40B4-BE49-F238E27FC236}">
                <a16:creationId xmlns:a16="http://schemas.microsoft.com/office/drawing/2014/main" id="{DB67113F-D303-42DA-95BD-610BBED8BE92}"/>
              </a:ext>
            </a:extLst>
          </p:cNvPr>
          <p:cNvSpPr/>
          <p:nvPr/>
        </p:nvSpPr>
        <p:spPr>
          <a:xfrm>
            <a:off x="4455730" y="1450295"/>
            <a:ext cx="251302" cy="66186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7" name="Round Same Side Corner Rectangle 20">
            <a:extLst>
              <a:ext uri="{FF2B5EF4-FFF2-40B4-BE49-F238E27FC236}">
                <a16:creationId xmlns:a16="http://schemas.microsoft.com/office/drawing/2014/main" id="{64493E6A-B33B-4279-A44A-DC445D86772A}"/>
              </a:ext>
            </a:extLst>
          </p:cNvPr>
          <p:cNvSpPr/>
          <p:nvPr/>
        </p:nvSpPr>
        <p:spPr>
          <a:xfrm rot="10800000">
            <a:off x="5042893" y="1447239"/>
            <a:ext cx="313136" cy="667981"/>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8" name="Donut 87">
            <a:extLst>
              <a:ext uri="{FF2B5EF4-FFF2-40B4-BE49-F238E27FC236}">
                <a16:creationId xmlns:a16="http://schemas.microsoft.com/office/drawing/2014/main" id="{4E09E652-E42B-4D35-B750-1E418CF08FA6}"/>
              </a:ext>
            </a:extLst>
          </p:cNvPr>
          <p:cNvSpPr/>
          <p:nvPr/>
        </p:nvSpPr>
        <p:spPr>
          <a:xfrm>
            <a:off x="5691893" y="1539942"/>
            <a:ext cx="507661" cy="521714"/>
          </a:xfrm>
          <a:custGeom>
            <a:avLst/>
            <a:gdLst/>
            <a:ahLst/>
            <a:cxnLst/>
            <a:rect l="l" t="t" r="r" b="b"/>
            <a:pathLst>
              <a:path w="356471" h="366339">
                <a:moveTo>
                  <a:pt x="144025" y="123680"/>
                </a:moveTo>
                <a:cubicBezTo>
                  <a:pt x="89551" y="123680"/>
                  <a:pt x="45391" y="167840"/>
                  <a:pt x="45391" y="222314"/>
                </a:cubicBezTo>
                <a:cubicBezTo>
                  <a:pt x="45391" y="276788"/>
                  <a:pt x="89551" y="320948"/>
                  <a:pt x="144025" y="320948"/>
                </a:cubicBezTo>
                <a:cubicBezTo>
                  <a:pt x="198499" y="320948"/>
                  <a:pt x="242659" y="276788"/>
                  <a:pt x="242659" y="222314"/>
                </a:cubicBezTo>
                <a:cubicBezTo>
                  <a:pt x="242659" y="167840"/>
                  <a:pt x="198499" y="123680"/>
                  <a:pt x="144025" y="123680"/>
                </a:cubicBezTo>
                <a:close/>
                <a:moveTo>
                  <a:pt x="354808" y="0"/>
                </a:moveTo>
                <a:lnTo>
                  <a:pt x="356471" y="85288"/>
                </a:lnTo>
                <a:lnTo>
                  <a:pt x="334733" y="64382"/>
                </a:lnTo>
                <a:lnTo>
                  <a:pt x="260258" y="141819"/>
                </a:lnTo>
                <a:cubicBezTo>
                  <a:pt x="278587" y="163579"/>
                  <a:pt x="288050" y="191841"/>
                  <a:pt x="288050" y="222314"/>
                </a:cubicBezTo>
                <a:cubicBezTo>
                  <a:pt x="288050" y="301857"/>
                  <a:pt x="223568" y="366339"/>
                  <a:pt x="144025" y="366339"/>
                </a:cubicBezTo>
                <a:cubicBezTo>
                  <a:pt x="64482" y="366339"/>
                  <a:pt x="0" y="301857"/>
                  <a:pt x="0" y="222314"/>
                </a:cubicBezTo>
                <a:cubicBezTo>
                  <a:pt x="0" y="142771"/>
                  <a:pt x="64482" y="78289"/>
                  <a:pt x="144025" y="78289"/>
                </a:cubicBezTo>
                <a:cubicBezTo>
                  <a:pt x="170876" y="78289"/>
                  <a:pt x="196011" y="85637"/>
                  <a:pt x="216282" y="100527"/>
                </a:cubicBezTo>
                <a:lnTo>
                  <a:pt x="291257" y="22569"/>
                </a:lnTo>
                <a:lnTo>
                  <a:pt x="269519" y="166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89" name="Donut 90">
            <a:extLst>
              <a:ext uri="{FF2B5EF4-FFF2-40B4-BE49-F238E27FC236}">
                <a16:creationId xmlns:a16="http://schemas.microsoft.com/office/drawing/2014/main" id="{D86BE85A-63D8-48D0-8B07-9669B75E9D9D}"/>
              </a:ext>
            </a:extLst>
          </p:cNvPr>
          <p:cNvSpPr/>
          <p:nvPr/>
        </p:nvSpPr>
        <p:spPr>
          <a:xfrm>
            <a:off x="6568402" y="1501877"/>
            <a:ext cx="532052" cy="543757"/>
          </a:xfrm>
          <a:custGeom>
            <a:avLst/>
            <a:gdLst/>
            <a:ahLst/>
            <a:cxnLst/>
            <a:rect l="l" t="t" r="r" b="b"/>
            <a:pathLst>
              <a:path w="373598" h="381817">
                <a:moveTo>
                  <a:pt x="229573" y="45391"/>
                </a:moveTo>
                <a:cubicBezTo>
                  <a:pt x="175099" y="45391"/>
                  <a:pt x="130939" y="89551"/>
                  <a:pt x="130939" y="144025"/>
                </a:cubicBezTo>
                <a:cubicBezTo>
                  <a:pt x="130939" y="198499"/>
                  <a:pt x="175099" y="242659"/>
                  <a:pt x="229573" y="242659"/>
                </a:cubicBezTo>
                <a:cubicBezTo>
                  <a:pt x="284047" y="242659"/>
                  <a:pt x="328207" y="198499"/>
                  <a:pt x="328207" y="144025"/>
                </a:cubicBezTo>
                <a:cubicBezTo>
                  <a:pt x="328207" y="89551"/>
                  <a:pt x="284047" y="45391"/>
                  <a:pt x="229573" y="45391"/>
                </a:cubicBezTo>
                <a:close/>
                <a:moveTo>
                  <a:pt x="229573" y="0"/>
                </a:moveTo>
                <a:cubicBezTo>
                  <a:pt x="309116" y="0"/>
                  <a:pt x="373598" y="64482"/>
                  <a:pt x="373598" y="144025"/>
                </a:cubicBezTo>
                <a:cubicBezTo>
                  <a:pt x="373598" y="223568"/>
                  <a:pt x="309116" y="288050"/>
                  <a:pt x="229573" y="288050"/>
                </a:cubicBezTo>
                <a:cubicBezTo>
                  <a:pt x="202172" y="288050"/>
                  <a:pt x="176558" y="280398"/>
                  <a:pt x="156060" y="264966"/>
                </a:cubicBezTo>
                <a:lnTo>
                  <a:pt x="128993" y="292033"/>
                </a:lnTo>
                <a:lnTo>
                  <a:pt x="160228" y="323268"/>
                </a:lnTo>
                <a:cubicBezTo>
                  <a:pt x="171055" y="334095"/>
                  <a:pt x="171055" y="351650"/>
                  <a:pt x="160228" y="362477"/>
                </a:cubicBezTo>
                <a:cubicBezTo>
                  <a:pt x="149401" y="373304"/>
                  <a:pt x="131846" y="373304"/>
                  <a:pt x="121019" y="362477"/>
                </a:cubicBezTo>
                <a:lnTo>
                  <a:pt x="89784" y="331242"/>
                </a:lnTo>
                <a:lnTo>
                  <a:pt x="39209" y="381817"/>
                </a:lnTo>
                <a:cubicBezTo>
                  <a:pt x="28381" y="392644"/>
                  <a:pt x="10827" y="392644"/>
                  <a:pt x="0" y="381817"/>
                </a:cubicBezTo>
                <a:cubicBezTo>
                  <a:pt x="-10828" y="370989"/>
                  <a:pt x="-10828" y="353435"/>
                  <a:pt x="0" y="342608"/>
                </a:cubicBezTo>
                <a:lnTo>
                  <a:pt x="50575" y="292033"/>
                </a:lnTo>
                <a:lnTo>
                  <a:pt x="16166" y="257624"/>
                </a:lnTo>
                <a:cubicBezTo>
                  <a:pt x="5339" y="246797"/>
                  <a:pt x="5339" y="229242"/>
                  <a:pt x="16166" y="218415"/>
                </a:cubicBezTo>
                <a:cubicBezTo>
                  <a:pt x="26993" y="207588"/>
                  <a:pt x="44548" y="207588"/>
                  <a:pt x="55375" y="218415"/>
                </a:cubicBezTo>
                <a:lnTo>
                  <a:pt x="89784" y="252824"/>
                </a:lnTo>
                <a:lnTo>
                  <a:pt x="115252" y="227356"/>
                </a:lnTo>
                <a:cubicBezTo>
                  <a:pt x="95803" y="205073"/>
                  <a:pt x="85548" y="175747"/>
                  <a:pt x="85548" y="144025"/>
                </a:cubicBezTo>
                <a:cubicBezTo>
                  <a:pt x="85548" y="64482"/>
                  <a:pt x="150030" y="0"/>
                  <a:pt x="229573"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90" name="Oval 6">
            <a:extLst>
              <a:ext uri="{FF2B5EF4-FFF2-40B4-BE49-F238E27FC236}">
                <a16:creationId xmlns:a16="http://schemas.microsoft.com/office/drawing/2014/main" id="{319E467E-1F19-4CBB-A070-3B6CE4078D17}"/>
              </a:ext>
            </a:extLst>
          </p:cNvPr>
          <p:cNvSpPr/>
          <p:nvPr/>
        </p:nvSpPr>
        <p:spPr>
          <a:xfrm>
            <a:off x="7560710" y="2604583"/>
            <a:ext cx="507960" cy="502639"/>
          </a:xfrm>
          <a:custGeom>
            <a:avLst/>
            <a:gdLst/>
            <a:ahLst/>
            <a:cxnLst/>
            <a:rect l="l" t="t" r="r" b="b"/>
            <a:pathLst>
              <a:path w="3220460" h="3186731">
                <a:moveTo>
                  <a:pt x="1762834" y="1282034"/>
                </a:moveTo>
                <a:lnTo>
                  <a:pt x="273698" y="2771171"/>
                </a:lnTo>
                <a:cubicBezTo>
                  <a:pt x="253145" y="2791724"/>
                  <a:pt x="253145" y="2825048"/>
                  <a:pt x="273698" y="2845601"/>
                </a:cubicBezTo>
                <a:cubicBezTo>
                  <a:pt x="294251" y="2866154"/>
                  <a:pt x="327575" y="2866154"/>
                  <a:pt x="348128" y="2845601"/>
                </a:cubicBezTo>
                <a:lnTo>
                  <a:pt x="1830131" y="1363598"/>
                </a:lnTo>
                <a:close/>
                <a:moveTo>
                  <a:pt x="2703218" y="237332"/>
                </a:moveTo>
                <a:cubicBezTo>
                  <a:pt x="2623680" y="237332"/>
                  <a:pt x="2559202" y="301810"/>
                  <a:pt x="2559202" y="381348"/>
                </a:cubicBezTo>
                <a:cubicBezTo>
                  <a:pt x="2559202" y="460886"/>
                  <a:pt x="2623680" y="525364"/>
                  <a:pt x="2703218" y="525364"/>
                </a:cubicBezTo>
                <a:cubicBezTo>
                  <a:pt x="2782756" y="525364"/>
                  <a:pt x="2847234" y="460886"/>
                  <a:pt x="2847234" y="381348"/>
                </a:cubicBezTo>
                <a:cubicBezTo>
                  <a:pt x="2847234" y="301810"/>
                  <a:pt x="2782756" y="237332"/>
                  <a:pt x="2703218" y="237332"/>
                </a:cubicBezTo>
                <a:close/>
                <a:moveTo>
                  <a:pt x="2413103" y="0"/>
                </a:moveTo>
                <a:cubicBezTo>
                  <a:pt x="2858994" y="0"/>
                  <a:pt x="3220460" y="361466"/>
                  <a:pt x="3220460" y="807357"/>
                </a:cubicBezTo>
                <a:cubicBezTo>
                  <a:pt x="3220460" y="1253248"/>
                  <a:pt x="2858994" y="1614714"/>
                  <a:pt x="2413103" y="1614714"/>
                </a:cubicBezTo>
                <a:cubicBezTo>
                  <a:pt x="2305542" y="1614714"/>
                  <a:pt x="2202893" y="1593680"/>
                  <a:pt x="2109223" y="1555067"/>
                </a:cubicBezTo>
                <a:lnTo>
                  <a:pt x="2191945" y="1637789"/>
                </a:lnTo>
                <a:cubicBezTo>
                  <a:pt x="2226856" y="1672699"/>
                  <a:pt x="2226855" y="1729300"/>
                  <a:pt x="2191945" y="1764210"/>
                </a:cubicBezTo>
                <a:lnTo>
                  <a:pt x="2045068" y="1911087"/>
                </a:lnTo>
                <a:cubicBezTo>
                  <a:pt x="2010158" y="1945998"/>
                  <a:pt x="1953557" y="1945998"/>
                  <a:pt x="1918647" y="1911087"/>
                </a:cubicBezTo>
                <a:lnTo>
                  <a:pt x="1799123" y="1791564"/>
                </a:lnTo>
                <a:lnTo>
                  <a:pt x="1749496" y="1841190"/>
                </a:lnTo>
                <a:lnTo>
                  <a:pt x="1832980" y="1924673"/>
                </a:lnTo>
                <a:lnTo>
                  <a:pt x="1761893" y="1995760"/>
                </a:lnTo>
                <a:lnTo>
                  <a:pt x="1678410" y="1912277"/>
                </a:lnTo>
                <a:lnTo>
                  <a:pt x="1650246" y="1940441"/>
                </a:lnTo>
                <a:lnTo>
                  <a:pt x="1735612" y="2025807"/>
                </a:lnTo>
                <a:lnTo>
                  <a:pt x="1573330" y="2188089"/>
                </a:lnTo>
                <a:lnTo>
                  <a:pt x="1487964" y="2102723"/>
                </a:lnTo>
                <a:lnTo>
                  <a:pt x="1451742" y="2138944"/>
                </a:lnTo>
                <a:lnTo>
                  <a:pt x="1537109" y="2224311"/>
                </a:lnTo>
                <a:lnTo>
                  <a:pt x="1374830" y="2386590"/>
                </a:lnTo>
                <a:lnTo>
                  <a:pt x="1289463" y="2301223"/>
                </a:lnTo>
                <a:lnTo>
                  <a:pt x="1225079" y="2365608"/>
                </a:lnTo>
                <a:lnTo>
                  <a:pt x="1310445" y="2450974"/>
                </a:lnTo>
                <a:lnTo>
                  <a:pt x="1239358" y="2522061"/>
                </a:lnTo>
                <a:lnTo>
                  <a:pt x="1153992" y="2436695"/>
                </a:lnTo>
                <a:lnTo>
                  <a:pt x="1104364" y="2486322"/>
                </a:lnTo>
                <a:lnTo>
                  <a:pt x="1189730" y="2571689"/>
                </a:lnTo>
                <a:lnTo>
                  <a:pt x="1034153" y="2727266"/>
                </a:lnTo>
                <a:lnTo>
                  <a:pt x="948787" y="2641900"/>
                </a:lnTo>
                <a:lnTo>
                  <a:pt x="905863" y="2684824"/>
                </a:lnTo>
                <a:lnTo>
                  <a:pt x="991230" y="2770191"/>
                </a:lnTo>
                <a:lnTo>
                  <a:pt x="842353" y="2919067"/>
                </a:lnTo>
                <a:lnTo>
                  <a:pt x="756986" y="2833700"/>
                </a:lnTo>
                <a:lnTo>
                  <a:pt x="692119" y="2898567"/>
                </a:lnTo>
                <a:lnTo>
                  <a:pt x="777486" y="2983934"/>
                </a:lnTo>
                <a:lnTo>
                  <a:pt x="628610" y="3132811"/>
                </a:lnTo>
                <a:lnTo>
                  <a:pt x="618557" y="3122757"/>
                </a:lnTo>
                <a:lnTo>
                  <a:pt x="622830" y="3134825"/>
                </a:lnTo>
                <a:lnTo>
                  <a:pt x="346551" y="3150831"/>
                </a:lnTo>
                <a:lnTo>
                  <a:pt x="0" y="3186731"/>
                </a:lnTo>
                <a:lnTo>
                  <a:pt x="51749" y="2750557"/>
                </a:lnTo>
                <a:lnTo>
                  <a:pt x="48979" y="2747788"/>
                </a:lnTo>
                <a:lnTo>
                  <a:pt x="52495" y="2744272"/>
                </a:lnTo>
                <a:lnTo>
                  <a:pt x="52938" y="2740533"/>
                </a:lnTo>
                <a:lnTo>
                  <a:pt x="54575" y="2742192"/>
                </a:lnTo>
                <a:lnTo>
                  <a:pt x="1671288" y="1125479"/>
                </a:lnTo>
                <a:cubicBezTo>
                  <a:pt x="1628971" y="1027979"/>
                  <a:pt x="1605746" y="920380"/>
                  <a:pt x="1605746" y="807357"/>
                </a:cubicBezTo>
                <a:cubicBezTo>
                  <a:pt x="1605746" y="361466"/>
                  <a:pt x="1967212" y="0"/>
                  <a:pt x="2413103"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91" name="Block Arc 25">
            <a:extLst>
              <a:ext uri="{FF2B5EF4-FFF2-40B4-BE49-F238E27FC236}">
                <a16:creationId xmlns:a16="http://schemas.microsoft.com/office/drawing/2014/main" id="{5F7FD4D6-1C06-4ABB-98F4-AC79D3C6A6D8}"/>
              </a:ext>
            </a:extLst>
          </p:cNvPr>
          <p:cNvSpPr/>
          <p:nvPr/>
        </p:nvSpPr>
        <p:spPr>
          <a:xfrm>
            <a:off x="5081797" y="2603460"/>
            <a:ext cx="349473" cy="504884"/>
          </a:xfrm>
          <a:custGeom>
            <a:avLst/>
            <a:gdLst/>
            <a:ahLst/>
            <a:cxnLst/>
            <a:rect l="l" t="t" r="r" b="b"/>
            <a:pathLst>
              <a:path w="2215656" h="3200962">
                <a:moveTo>
                  <a:pt x="1107829" y="2097026"/>
                </a:moveTo>
                <a:cubicBezTo>
                  <a:pt x="1025315" y="2097026"/>
                  <a:pt x="958423" y="2163918"/>
                  <a:pt x="958423" y="2246432"/>
                </a:cubicBezTo>
                <a:cubicBezTo>
                  <a:pt x="958423" y="2302715"/>
                  <a:pt x="989546" y="2351730"/>
                  <a:pt x="1036590" y="2375275"/>
                </a:cubicBezTo>
                <a:lnTo>
                  <a:pt x="985422" y="2684898"/>
                </a:lnTo>
                <a:lnTo>
                  <a:pt x="1230236" y="2684898"/>
                </a:lnTo>
                <a:lnTo>
                  <a:pt x="1179068" y="2375275"/>
                </a:lnTo>
                <a:cubicBezTo>
                  <a:pt x="1226112" y="2351730"/>
                  <a:pt x="1257234" y="2302715"/>
                  <a:pt x="1257234" y="2246432"/>
                </a:cubicBezTo>
                <a:cubicBezTo>
                  <a:pt x="1257234" y="2163918"/>
                  <a:pt x="1190343" y="2097026"/>
                  <a:pt x="1107829" y="2097026"/>
                </a:cubicBezTo>
                <a:close/>
                <a:moveTo>
                  <a:pt x="1102513" y="266871"/>
                </a:moveTo>
                <a:cubicBezTo>
                  <a:pt x="874876" y="269781"/>
                  <a:pt x="691868" y="455143"/>
                  <a:pt x="691868" y="682798"/>
                </a:cubicBezTo>
                <a:lnTo>
                  <a:pt x="690469" y="682798"/>
                </a:lnTo>
                <a:lnTo>
                  <a:pt x="690469" y="1580962"/>
                </a:lnTo>
                <a:lnTo>
                  <a:pt x="1525188" y="1580962"/>
                </a:lnTo>
                <a:lnTo>
                  <a:pt x="1525188" y="672127"/>
                </a:lnTo>
                <a:lnTo>
                  <a:pt x="1523654" y="672166"/>
                </a:lnTo>
                <a:cubicBezTo>
                  <a:pt x="1517835" y="444585"/>
                  <a:pt x="1330149" y="263961"/>
                  <a:pt x="1102513" y="266871"/>
                </a:cubicBezTo>
                <a:close/>
                <a:moveTo>
                  <a:pt x="1099102" y="56"/>
                </a:moveTo>
                <a:cubicBezTo>
                  <a:pt x="1472767" y="-4720"/>
                  <a:pt x="1780852" y="291773"/>
                  <a:pt x="1790404" y="665346"/>
                </a:cubicBezTo>
                <a:lnTo>
                  <a:pt x="1742843" y="666562"/>
                </a:lnTo>
                <a:lnTo>
                  <a:pt x="1790627" y="666562"/>
                </a:lnTo>
                <a:lnTo>
                  <a:pt x="1790627" y="1580962"/>
                </a:lnTo>
                <a:lnTo>
                  <a:pt x="2041344" y="1580962"/>
                </a:lnTo>
                <a:cubicBezTo>
                  <a:pt x="2137614" y="1580962"/>
                  <a:pt x="2215656" y="1659004"/>
                  <a:pt x="2215656" y="1755274"/>
                </a:cubicBezTo>
                <a:lnTo>
                  <a:pt x="2215656" y="3026650"/>
                </a:lnTo>
                <a:cubicBezTo>
                  <a:pt x="2215656" y="3122920"/>
                  <a:pt x="2137614" y="3200962"/>
                  <a:pt x="2041344" y="3200962"/>
                </a:cubicBezTo>
                <a:lnTo>
                  <a:pt x="174312" y="3200962"/>
                </a:lnTo>
                <a:cubicBezTo>
                  <a:pt x="78042" y="3200962"/>
                  <a:pt x="0" y="3122920"/>
                  <a:pt x="0" y="3026650"/>
                </a:cubicBezTo>
                <a:lnTo>
                  <a:pt x="0" y="1755274"/>
                </a:lnTo>
                <a:cubicBezTo>
                  <a:pt x="0" y="1659004"/>
                  <a:pt x="78042" y="1580962"/>
                  <a:pt x="174312" y="1580962"/>
                </a:cubicBezTo>
                <a:lnTo>
                  <a:pt x="425030" y="1580962"/>
                </a:lnTo>
                <a:lnTo>
                  <a:pt x="425030" y="676764"/>
                </a:lnTo>
                <a:lnTo>
                  <a:pt x="425634" y="676764"/>
                </a:lnTo>
                <a:cubicBezTo>
                  <a:pt x="428273" y="305830"/>
                  <a:pt x="727452" y="4806"/>
                  <a:pt x="1099102" y="5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92" name="Block Arc 31">
            <a:extLst>
              <a:ext uri="{FF2B5EF4-FFF2-40B4-BE49-F238E27FC236}">
                <a16:creationId xmlns:a16="http://schemas.microsoft.com/office/drawing/2014/main" id="{7D9DF903-DA8F-4191-AEDF-7DDF26A64847}"/>
              </a:ext>
            </a:extLst>
          </p:cNvPr>
          <p:cNvSpPr/>
          <p:nvPr/>
        </p:nvSpPr>
        <p:spPr>
          <a:xfrm>
            <a:off x="8411005" y="2603460"/>
            <a:ext cx="455959" cy="504884"/>
          </a:xfrm>
          <a:custGeom>
            <a:avLst/>
            <a:gdLst/>
            <a:ahLst/>
            <a:cxnLst/>
            <a:rect l="l" t="t" r="r" b="b"/>
            <a:pathLst>
              <a:path w="2890784" h="3200962">
                <a:moveTo>
                  <a:pt x="1107828" y="2097026"/>
                </a:moveTo>
                <a:cubicBezTo>
                  <a:pt x="1025313" y="2097026"/>
                  <a:pt x="958422" y="2163918"/>
                  <a:pt x="958422" y="2246432"/>
                </a:cubicBezTo>
                <a:cubicBezTo>
                  <a:pt x="958422" y="2302715"/>
                  <a:pt x="989545" y="2351730"/>
                  <a:pt x="1036589" y="2375275"/>
                </a:cubicBezTo>
                <a:lnTo>
                  <a:pt x="985421" y="2684898"/>
                </a:lnTo>
                <a:lnTo>
                  <a:pt x="1230235" y="2684898"/>
                </a:lnTo>
                <a:lnTo>
                  <a:pt x="1179067" y="2375275"/>
                </a:lnTo>
                <a:cubicBezTo>
                  <a:pt x="1226111" y="2351730"/>
                  <a:pt x="1257233" y="2302715"/>
                  <a:pt x="1257233" y="2246432"/>
                </a:cubicBezTo>
                <a:cubicBezTo>
                  <a:pt x="1257233" y="2163918"/>
                  <a:pt x="1190342" y="2097026"/>
                  <a:pt x="1107828" y="2097026"/>
                </a:cubicBezTo>
                <a:close/>
                <a:moveTo>
                  <a:pt x="2199259" y="56"/>
                </a:moveTo>
                <a:cubicBezTo>
                  <a:pt x="2572924" y="-4720"/>
                  <a:pt x="2881009" y="291773"/>
                  <a:pt x="2890561" y="665346"/>
                </a:cubicBezTo>
                <a:lnTo>
                  <a:pt x="2843000" y="666562"/>
                </a:lnTo>
                <a:lnTo>
                  <a:pt x="2890784" y="666562"/>
                </a:lnTo>
                <a:lnTo>
                  <a:pt x="2890784" y="1580962"/>
                </a:lnTo>
                <a:lnTo>
                  <a:pt x="2625345" y="1580962"/>
                </a:lnTo>
                <a:lnTo>
                  <a:pt x="2625345" y="672127"/>
                </a:lnTo>
                <a:lnTo>
                  <a:pt x="2623811" y="672166"/>
                </a:lnTo>
                <a:cubicBezTo>
                  <a:pt x="2617992" y="444585"/>
                  <a:pt x="2430306" y="263961"/>
                  <a:pt x="2202670" y="266871"/>
                </a:cubicBezTo>
                <a:cubicBezTo>
                  <a:pt x="1975033" y="269781"/>
                  <a:pt x="1792025" y="455143"/>
                  <a:pt x="1792025" y="682798"/>
                </a:cubicBezTo>
                <a:lnTo>
                  <a:pt x="1790626" y="682798"/>
                </a:lnTo>
                <a:lnTo>
                  <a:pt x="1790626" y="1580962"/>
                </a:lnTo>
                <a:lnTo>
                  <a:pt x="2041344" y="1580962"/>
                </a:lnTo>
                <a:cubicBezTo>
                  <a:pt x="2137614" y="1580962"/>
                  <a:pt x="2215656" y="1659004"/>
                  <a:pt x="2215656" y="1755274"/>
                </a:cubicBezTo>
                <a:lnTo>
                  <a:pt x="2215656" y="3026650"/>
                </a:lnTo>
                <a:cubicBezTo>
                  <a:pt x="2215656" y="3122920"/>
                  <a:pt x="2137614" y="3200962"/>
                  <a:pt x="2041344" y="3200962"/>
                </a:cubicBezTo>
                <a:lnTo>
                  <a:pt x="174312" y="3200962"/>
                </a:lnTo>
                <a:cubicBezTo>
                  <a:pt x="78042" y="3200962"/>
                  <a:pt x="0" y="3122920"/>
                  <a:pt x="0" y="3026650"/>
                </a:cubicBezTo>
                <a:lnTo>
                  <a:pt x="0" y="1755274"/>
                </a:lnTo>
                <a:cubicBezTo>
                  <a:pt x="0" y="1659004"/>
                  <a:pt x="78042" y="1580962"/>
                  <a:pt x="174312" y="1580962"/>
                </a:cubicBezTo>
                <a:lnTo>
                  <a:pt x="1525187" y="1580962"/>
                </a:lnTo>
                <a:lnTo>
                  <a:pt x="1525187" y="676764"/>
                </a:lnTo>
                <a:lnTo>
                  <a:pt x="1525791" y="676764"/>
                </a:lnTo>
                <a:cubicBezTo>
                  <a:pt x="1528430" y="305830"/>
                  <a:pt x="1827609" y="4806"/>
                  <a:pt x="2199259" y="5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93" name="Freeform 53">
            <a:extLst>
              <a:ext uri="{FF2B5EF4-FFF2-40B4-BE49-F238E27FC236}">
                <a16:creationId xmlns:a16="http://schemas.microsoft.com/office/drawing/2014/main" id="{D57F2C4B-7240-41A7-B169-E1E9E5390396}"/>
              </a:ext>
            </a:extLst>
          </p:cNvPr>
          <p:cNvSpPr/>
          <p:nvPr/>
        </p:nvSpPr>
        <p:spPr>
          <a:xfrm>
            <a:off x="10130939" y="2599748"/>
            <a:ext cx="499664" cy="512309"/>
          </a:xfrm>
          <a:custGeom>
            <a:avLst/>
            <a:gdLst>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38125 w 2305050"/>
              <a:gd name="connsiteY16" fmla="*/ 217170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60071 w 2305050"/>
              <a:gd name="connsiteY16" fmla="*/ 2087575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6647 w 2305050"/>
              <a:gd name="connsiteY16" fmla="*/ 209489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81480 w 2305050"/>
              <a:gd name="connsiteY2" fmla="*/ 476174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04671 w 2305050"/>
              <a:gd name="connsiteY2" fmla="*/ 468859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70609 w 2305050"/>
              <a:gd name="connsiteY3" fmla="*/ 649910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82725 w 2305050"/>
              <a:gd name="connsiteY2" fmla="*/ 494463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294077"/>
              <a:gd name="connsiteY0" fmla="*/ 0 h 2363647"/>
              <a:gd name="connsiteX1" fmla="*/ 760552 w 2294077"/>
              <a:gd name="connsiteY1" fmla="*/ 572947 h 2363647"/>
              <a:gd name="connsiteX2" fmla="*/ 2030273 w 2294077"/>
              <a:gd name="connsiteY2" fmla="*/ 509092 h 2363647"/>
              <a:gd name="connsiteX3" fmla="*/ 2285239 w 2294077"/>
              <a:gd name="connsiteY3" fmla="*/ 657224 h 2363647"/>
              <a:gd name="connsiteX4" fmla="*/ 1132027 w 2294077"/>
              <a:gd name="connsiteY4" fmla="*/ 1020622 h 2363647"/>
              <a:gd name="connsiteX5" fmla="*/ 1617802 w 2294077"/>
              <a:gd name="connsiteY5" fmla="*/ 1544497 h 2363647"/>
              <a:gd name="connsiteX6" fmla="*/ 2065477 w 2294077"/>
              <a:gd name="connsiteY6" fmla="*/ 1544497 h 2363647"/>
              <a:gd name="connsiteX7" fmla="*/ 2294077 w 2294077"/>
              <a:gd name="connsiteY7" fmla="*/ 1734997 h 2363647"/>
              <a:gd name="connsiteX8" fmla="*/ 1827352 w 2294077"/>
              <a:gd name="connsiteY8" fmla="*/ 1868347 h 2363647"/>
              <a:gd name="connsiteX9" fmla="*/ 1998802 w 2294077"/>
              <a:gd name="connsiteY9" fmla="*/ 2115997 h 2363647"/>
              <a:gd name="connsiteX10" fmla="*/ 1722577 w 2294077"/>
              <a:gd name="connsiteY10" fmla="*/ 1982647 h 2363647"/>
              <a:gd name="connsiteX11" fmla="*/ 1532077 w 2294077"/>
              <a:gd name="connsiteY11" fmla="*/ 2363647 h 2363647"/>
              <a:gd name="connsiteX12" fmla="*/ 1303477 w 2294077"/>
              <a:gd name="connsiteY12" fmla="*/ 2144572 h 2363647"/>
              <a:gd name="connsiteX13" fmla="*/ 1436827 w 2294077"/>
              <a:gd name="connsiteY13" fmla="*/ 1782622 h 2363647"/>
              <a:gd name="connsiteX14" fmla="*/ 912952 w 2294077"/>
              <a:gd name="connsiteY14" fmla="*/ 1201597 h 2363647"/>
              <a:gd name="connsiteX15" fmla="*/ 403784 w 2294077"/>
              <a:gd name="connsiteY15" fmla="*/ 2316707 h 2363647"/>
              <a:gd name="connsiteX16" fmla="*/ 282017 w 2294077"/>
              <a:gd name="connsiteY16" fmla="*/ 2047340 h 2363647"/>
              <a:gd name="connsiteX17" fmla="*/ 509244 w 2294077"/>
              <a:gd name="connsiteY17" fmla="*/ 761923 h 2363647"/>
              <a:gd name="connsiteX18" fmla="*/ 0 w 2294077"/>
              <a:gd name="connsiteY18" fmla="*/ 0 h 2363647"/>
              <a:gd name="connsiteX0" fmla="*/ 6569 w 2300646"/>
              <a:gd name="connsiteY0" fmla="*/ 0 h 2363647"/>
              <a:gd name="connsiteX1" fmla="*/ 767121 w 2300646"/>
              <a:gd name="connsiteY1" fmla="*/ 572947 h 2363647"/>
              <a:gd name="connsiteX2" fmla="*/ 2036842 w 2300646"/>
              <a:gd name="connsiteY2" fmla="*/ 509092 h 2363647"/>
              <a:gd name="connsiteX3" fmla="*/ 2291808 w 2300646"/>
              <a:gd name="connsiteY3" fmla="*/ 657224 h 2363647"/>
              <a:gd name="connsiteX4" fmla="*/ 1138596 w 2300646"/>
              <a:gd name="connsiteY4" fmla="*/ 1020622 h 2363647"/>
              <a:gd name="connsiteX5" fmla="*/ 1624371 w 2300646"/>
              <a:gd name="connsiteY5" fmla="*/ 1544497 h 2363647"/>
              <a:gd name="connsiteX6" fmla="*/ 2072046 w 2300646"/>
              <a:gd name="connsiteY6" fmla="*/ 1544497 h 2363647"/>
              <a:gd name="connsiteX7" fmla="*/ 2300646 w 2300646"/>
              <a:gd name="connsiteY7" fmla="*/ 1734997 h 2363647"/>
              <a:gd name="connsiteX8" fmla="*/ 1833921 w 2300646"/>
              <a:gd name="connsiteY8" fmla="*/ 1868347 h 2363647"/>
              <a:gd name="connsiteX9" fmla="*/ 2005371 w 2300646"/>
              <a:gd name="connsiteY9" fmla="*/ 2115997 h 2363647"/>
              <a:gd name="connsiteX10" fmla="*/ 1729146 w 2300646"/>
              <a:gd name="connsiteY10" fmla="*/ 1982647 h 2363647"/>
              <a:gd name="connsiteX11" fmla="*/ 1538646 w 2300646"/>
              <a:gd name="connsiteY11" fmla="*/ 2363647 h 2363647"/>
              <a:gd name="connsiteX12" fmla="*/ 1310046 w 2300646"/>
              <a:gd name="connsiteY12" fmla="*/ 2144572 h 2363647"/>
              <a:gd name="connsiteX13" fmla="*/ 1443396 w 2300646"/>
              <a:gd name="connsiteY13" fmla="*/ 1782622 h 2363647"/>
              <a:gd name="connsiteX14" fmla="*/ 919521 w 2300646"/>
              <a:gd name="connsiteY14" fmla="*/ 1201597 h 2363647"/>
              <a:gd name="connsiteX15" fmla="*/ 410353 w 2300646"/>
              <a:gd name="connsiteY15" fmla="*/ 2316707 h 2363647"/>
              <a:gd name="connsiteX16" fmla="*/ 288586 w 2300646"/>
              <a:gd name="connsiteY16" fmla="*/ 2047340 h 2363647"/>
              <a:gd name="connsiteX17" fmla="*/ 515813 w 2300646"/>
              <a:gd name="connsiteY17" fmla="*/ 761923 h 2363647"/>
              <a:gd name="connsiteX18" fmla="*/ 6569 w 2300646"/>
              <a:gd name="connsiteY18" fmla="*/ 0 h 2363647"/>
              <a:gd name="connsiteX0" fmla="*/ 6569 w 2300646"/>
              <a:gd name="connsiteY0" fmla="*/ 5505 h 2369152"/>
              <a:gd name="connsiteX1" fmla="*/ 767121 w 2300646"/>
              <a:gd name="connsiteY1" fmla="*/ 578452 h 2369152"/>
              <a:gd name="connsiteX2" fmla="*/ 2036842 w 2300646"/>
              <a:gd name="connsiteY2" fmla="*/ 514597 h 2369152"/>
              <a:gd name="connsiteX3" fmla="*/ 2291808 w 2300646"/>
              <a:gd name="connsiteY3" fmla="*/ 662729 h 2369152"/>
              <a:gd name="connsiteX4" fmla="*/ 1138596 w 2300646"/>
              <a:gd name="connsiteY4" fmla="*/ 1026127 h 2369152"/>
              <a:gd name="connsiteX5" fmla="*/ 1624371 w 2300646"/>
              <a:gd name="connsiteY5" fmla="*/ 1550002 h 2369152"/>
              <a:gd name="connsiteX6" fmla="*/ 2072046 w 2300646"/>
              <a:gd name="connsiteY6" fmla="*/ 1550002 h 2369152"/>
              <a:gd name="connsiteX7" fmla="*/ 2300646 w 2300646"/>
              <a:gd name="connsiteY7" fmla="*/ 1740502 h 2369152"/>
              <a:gd name="connsiteX8" fmla="*/ 1833921 w 2300646"/>
              <a:gd name="connsiteY8" fmla="*/ 1873852 h 2369152"/>
              <a:gd name="connsiteX9" fmla="*/ 2005371 w 2300646"/>
              <a:gd name="connsiteY9" fmla="*/ 2121502 h 2369152"/>
              <a:gd name="connsiteX10" fmla="*/ 1729146 w 2300646"/>
              <a:gd name="connsiteY10" fmla="*/ 1988152 h 2369152"/>
              <a:gd name="connsiteX11" fmla="*/ 1538646 w 2300646"/>
              <a:gd name="connsiteY11" fmla="*/ 2369152 h 2369152"/>
              <a:gd name="connsiteX12" fmla="*/ 1310046 w 2300646"/>
              <a:gd name="connsiteY12" fmla="*/ 2150077 h 2369152"/>
              <a:gd name="connsiteX13" fmla="*/ 1443396 w 2300646"/>
              <a:gd name="connsiteY13" fmla="*/ 1788127 h 2369152"/>
              <a:gd name="connsiteX14" fmla="*/ 919521 w 2300646"/>
              <a:gd name="connsiteY14" fmla="*/ 1207102 h 2369152"/>
              <a:gd name="connsiteX15" fmla="*/ 410353 w 2300646"/>
              <a:gd name="connsiteY15" fmla="*/ 2322212 h 2369152"/>
              <a:gd name="connsiteX16" fmla="*/ 288586 w 2300646"/>
              <a:gd name="connsiteY16" fmla="*/ 2052845 h 2369152"/>
              <a:gd name="connsiteX17" fmla="*/ 515813 w 2300646"/>
              <a:gd name="connsiteY17" fmla="*/ 767428 h 2369152"/>
              <a:gd name="connsiteX18" fmla="*/ 6569 w 2300646"/>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24119 w 2305244"/>
              <a:gd name="connsiteY14" fmla="*/ 1207102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73597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513830 w 2305244"/>
              <a:gd name="connsiteY13" fmla="*/ 1784469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50914 w 2305244"/>
              <a:gd name="connsiteY5" fmla="*/ 1597551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32752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24192 w 2305244"/>
              <a:gd name="connsiteY17" fmla="*/ 1641442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02246 w 2305244"/>
              <a:gd name="connsiteY17" fmla="*/ 1579262 h 2369152"/>
              <a:gd name="connsiteX0" fmla="*/ 2275983 w 2296406"/>
              <a:gd name="connsiteY0" fmla="*/ 1747817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7707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57695 w 2296406"/>
              <a:gd name="connsiteY0" fmla="*/ 1755133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9145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80482 w 2296406"/>
              <a:gd name="connsiteY5" fmla="*/ 2120816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54521"/>
              <a:gd name="connsiteX1" fmla="*/ 1838519 w 2296406"/>
              <a:gd name="connsiteY1" fmla="*/ 1873852 h 2354521"/>
              <a:gd name="connsiteX2" fmla="*/ 2009969 w 2296406"/>
              <a:gd name="connsiteY2" fmla="*/ 2121502 h 2354521"/>
              <a:gd name="connsiteX3" fmla="*/ 1733744 w 2296406"/>
              <a:gd name="connsiteY3" fmla="*/ 1988152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38519 w 2296406"/>
              <a:gd name="connsiteY1" fmla="*/ 1873852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91681 w 2296406"/>
              <a:gd name="connsiteY2" fmla="*/ 2136133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42887 w 2296406"/>
              <a:gd name="connsiteY2" fmla="*/ 2194655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3889 w 2296406"/>
              <a:gd name="connsiteY1" fmla="*/ 183727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7546 w 2296406"/>
              <a:gd name="connsiteY1" fmla="*/ 1826304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96406" h="2354521">
                <a:moveTo>
                  <a:pt x="2279640" y="1747818"/>
                </a:moveTo>
                <a:lnTo>
                  <a:pt x="1827546" y="1826304"/>
                </a:lnTo>
                <a:cubicBezTo>
                  <a:pt x="1873723" y="1907635"/>
                  <a:pt x="1985737" y="2047488"/>
                  <a:pt x="1955104" y="2095900"/>
                </a:cubicBezTo>
                <a:cubicBezTo>
                  <a:pt x="1897166" y="2139232"/>
                  <a:pt x="1773393" y="2006999"/>
                  <a:pt x="1682537" y="1962549"/>
                </a:cubicBezTo>
                <a:lnTo>
                  <a:pt x="1528613" y="2354521"/>
                </a:lnTo>
                <a:lnTo>
                  <a:pt x="1380482" y="2120816"/>
                </a:lnTo>
                <a:lnTo>
                  <a:pt x="1495542" y="1788127"/>
                </a:lnTo>
                <a:lnTo>
                  <a:pt x="909489" y="1225390"/>
                </a:lnTo>
                <a:lnTo>
                  <a:pt x="414951" y="2322212"/>
                </a:lnTo>
                <a:lnTo>
                  <a:pt x="293184" y="2052845"/>
                </a:lnTo>
                <a:lnTo>
                  <a:pt x="520411" y="767428"/>
                </a:lnTo>
                <a:cubicBezTo>
                  <a:pt x="325060" y="542715"/>
                  <a:pt x="-71458" y="102202"/>
                  <a:pt x="11167" y="5505"/>
                </a:cubicBezTo>
                <a:cubicBezTo>
                  <a:pt x="111065" y="-52229"/>
                  <a:pt x="554777" y="358209"/>
                  <a:pt x="771719" y="578452"/>
                </a:cubicBezTo>
                <a:lnTo>
                  <a:pt x="2041440" y="514597"/>
                </a:lnTo>
                <a:lnTo>
                  <a:pt x="2296406" y="662729"/>
                </a:lnTo>
                <a:lnTo>
                  <a:pt x="1124906" y="1004182"/>
                </a:lnTo>
                <a:lnTo>
                  <a:pt x="1676517" y="1608523"/>
                </a:lnTo>
                <a:cubicBezTo>
                  <a:pt x="1795262" y="1589016"/>
                  <a:pt x="2094931" y="1557316"/>
                  <a:pt x="2094931" y="1557316"/>
                </a:cubicBezTo>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94" name="Block Arc 10">
            <a:extLst>
              <a:ext uri="{FF2B5EF4-FFF2-40B4-BE49-F238E27FC236}">
                <a16:creationId xmlns:a16="http://schemas.microsoft.com/office/drawing/2014/main" id="{75C14C12-5F78-4BDD-B8A3-69BB465A2216}"/>
              </a:ext>
            </a:extLst>
          </p:cNvPr>
          <p:cNvSpPr/>
          <p:nvPr/>
        </p:nvSpPr>
        <p:spPr>
          <a:xfrm>
            <a:off x="10959168" y="4745774"/>
            <a:ext cx="614525" cy="416246"/>
          </a:xfrm>
          <a:custGeom>
            <a:avLst/>
            <a:gdLst/>
            <a:ahLst/>
            <a:cxnLst/>
            <a:rect l="l" t="t" r="r" b="b"/>
            <a:pathLst>
              <a:path w="3219104" h="2180445">
                <a:moveTo>
                  <a:pt x="631935" y="660566"/>
                </a:moveTo>
                <a:cubicBezTo>
                  <a:pt x="582229" y="660566"/>
                  <a:pt x="541935" y="700860"/>
                  <a:pt x="541935" y="750566"/>
                </a:cubicBezTo>
                <a:cubicBezTo>
                  <a:pt x="541935" y="800272"/>
                  <a:pt x="582229" y="840566"/>
                  <a:pt x="631935" y="840566"/>
                </a:cubicBezTo>
                <a:cubicBezTo>
                  <a:pt x="681641" y="840566"/>
                  <a:pt x="721935" y="800272"/>
                  <a:pt x="721935" y="750566"/>
                </a:cubicBezTo>
                <a:cubicBezTo>
                  <a:pt x="721935" y="700860"/>
                  <a:pt x="681641" y="660566"/>
                  <a:pt x="631935" y="660566"/>
                </a:cubicBezTo>
                <a:close/>
                <a:moveTo>
                  <a:pt x="2920524" y="132986"/>
                </a:moveTo>
                <a:cubicBezTo>
                  <a:pt x="2884582" y="132986"/>
                  <a:pt x="2855445" y="171564"/>
                  <a:pt x="2855445" y="219152"/>
                </a:cubicBezTo>
                <a:cubicBezTo>
                  <a:pt x="2855445" y="266740"/>
                  <a:pt x="2884582" y="305318"/>
                  <a:pt x="2920524" y="305318"/>
                </a:cubicBezTo>
                <a:cubicBezTo>
                  <a:pt x="2956466" y="305318"/>
                  <a:pt x="2985603" y="266740"/>
                  <a:pt x="2985603" y="219152"/>
                </a:cubicBezTo>
                <a:cubicBezTo>
                  <a:pt x="2985603" y="171564"/>
                  <a:pt x="2956466" y="132986"/>
                  <a:pt x="2920524" y="132986"/>
                </a:cubicBezTo>
                <a:close/>
                <a:moveTo>
                  <a:pt x="1840097" y="123357"/>
                </a:moveTo>
                <a:cubicBezTo>
                  <a:pt x="1690593" y="125267"/>
                  <a:pt x="1541569" y="163386"/>
                  <a:pt x="1407089" y="237534"/>
                </a:cubicBezTo>
                <a:lnTo>
                  <a:pt x="1442443" y="299445"/>
                </a:lnTo>
                <a:cubicBezTo>
                  <a:pt x="1690026" y="162934"/>
                  <a:pt x="1991162" y="159087"/>
                  <a:pt x="2242273" y="289227"/>
                </a:cubicBezTo>
                <a:lnTo>
                  <a:pt x="2275978" y="226435"/>
                </a:lnTo>
                <a:cubicBezTo>
                  <a:pt x="2139582" y="155746"/>
                  <a:pt x="1989600" y="121447"/>
                  <a:pt x="1840097" y="123357"/>
                </a:cubicBezTo>
                <a:close/>
                <a:moveTo>
                  <a:pt x="1808744" y="1233"/>
                </a:moveTo>
                <a:cubicBezTo>
                  <a:pt x="2156106" y="-14520"/>
                  <a:pt x="2554236" y="122009"/>
                  <a:pt x="2727916" y="332053"/>
                </a:cubicBezTo>
                <a:lnTo>
                  <a:pt x="2797407" y="426906"/>
                </a:lnTo>
                <a:cubicBezTo>
                  <a:pt x="2816730" y="407744"/>
                  <a:pt x="2822914" y="396798"/>
                  <a:pt x="2848347" y="374270"/>
                </a:cubicBezTo>
                <a:cubicBezTo>
                  <a:pt x="2789714" y="335227"/>
                  <a:pt x="2770554" y="301522"/>
                  <a:pt x="2770554" y="211287"/>
                </a:cubicBezTo>
                <a:cubicBezTo>
                  <a:pt x="2770554" y="109060"/>
                  <a:pt x="2826850" y="34523"/>
                  <a:pt x="2918697" y="33333"/>
                </a:cubicBezTo>
                <a:cubicBezTo>
                  <a:pt x="3010544" y="32143"/>
                  <a:pt x="3068737" y="122977"/>
                  <a:pt x="3064459" y="218431"/>
                </a:cubicBezTo>
                <a:cubicBezTo>
                  <a:pt x="3062319" y="266188"/>
                  <a:pt x="3063213" y="242475"/>
                  <a:pt x="3054577" y="285936"/>
                </a:cubicBezTo>
                <a:cubicBezTo>
                  <a:pt x="3088600" y="260795"/>
                  <a:pt x="3146396" y="297212"/>
                  <a:pt x="3198377" y="27802"/>
                </a:cubicBezTo>
                <a:cubicBezTo>
                  <a:pt x="3270974" y="270322"/>
                  <a:pt x="3142267" y="378871"/>
                  <a:pt x="2977023" y="405424"/>
                </a:cubicBezTo>
                <a:cubicBezTo>
                  <a:pt x="2937650" y="455263"/>
                  <a:pt x="2906651" y="507366"/>
                  <a:pt x="2854455" y="531728"/>
                </a:cubicBezTo>
                <a:cubicBezTo>
                  <a:pt x="2854593" y="531917"/>
                  <a:pt x="2854687" y="532126"/>
                  <a:pt x="2854781" y="532336"/>
                </a:cubicBezTo>
                <a:lnTo>
                  <a:pt x="2914835" y="719911"/>
                </a:lnTo>
                <a:cubicBezTo>
                  <a:pt x="2982387" y="1030651"/>
                  <a:pt x="2875068" y="1334999"/>
                  <a:pt x="2751965" y="1458417"/>
                </a:cubicBezTo>
                <a:cubicBezTo>
                  <a:pt x="2718119" y="1752479"/>
                  <a:pt x="2636178" y="1904762"/>
                  <a:pt x="2564924" y="2133185"/>
                </a:cubicBezTo>
                <a:cubicBezTo>
                  <a:pt x="2548001" y="2174319"/>
                  <a:pt x="2290597" y="2162941"/>
                  <a:pt x="2284362" y="2130560"/>
                </a:cubicBezTo>
                <a:cubicBezTo>
                  <a:pt x="2253189" y="1989654"/>
                  <a:pt x="2205984" y="1832997"/>
                  <a:pt x="2190842" y="1681589"/>
                </a:cubicBezTo>
                <a:cubicBezTo>
                  <a:pt x="1937891" y="1727975"/>
                  <a:pt x="1628829" y="1727099"/>
                  <a:pt x="1429318" y="1710471"/>
                </a:cubicBezTo>
                <a:cubicBezTo>
                  <a:pt x="1387456" y="1891634"/>
                  <a:pt x="1268107" y="2057044"/>
                  <a:pt x="1143413" y="2180445"/>
                </a:cubicBezTo>
                <a:lnTo>
                  <a:pt x="943012" y="2180445"/>
                </a:lnTo>
                <a:cubicBezTo>
                  <a:pt x="894916" y="2170818"/>
                  <a:pt x="902932" y="1825120"/>
                  <a:pt x="910948" y="1650083"/>
                </a:cubicBezTo>
                <a:cubicBezTo>
                  <a:pt x="600994" y="1508303"/>
                  <a:pt x="-80369" y="1319263"/>
                  <a:pt x="7807" y="838786"/>
                </a:cubicBezTo>
                <a:cubicBezTo>
                  <a:pt x="13151" y="796777"/>
                  <a:pt x="184160" y="802028"/>
                  <a:pt x="275009" y="799402"/>
                </a:cubicBezTo>
                <a:cubicBezTo>
                  <a:pt x="369419" y="659373"/>
                  <a:pt x="418407" y="582356"/>
                  <a:pt x="555570" y="465957"/>
                </a:cubicBezTo>
                <a:cubicBezTo>
                  <a:pt x="547554" y="374062"/>
                  <a:pt x="496786" y="206026"/>
                  <a:pt x="531522" y="190273"/>
                </a:cubicBezTo>
                <a:cubicBezTo>
                  <a:pt x="764877" y="64246"/>
                  <a:pt x="803177" y="250661"/>
                  <a:pt x="924308" y="355683"/>
                </a:cubicBezTo>
                <a:cubicBezTo>
                  <a:pt x="1130053" y="143013"/>
                  <a:pt x="1554903" y="11735"/>
                  <a:pt x="1808744" y="1233"/>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95" name="Freeform 55">
            <a:extLst>
              <a:ext uri="{FF2B5EF4-FFF2-40B4-BE49-F238E27FC236}">
                <a16:creationId xmlns:a16="http://schemas.microsoft.com/office/drawing/2014/main" id="{E1F21ECA-3730-4E2A-BB32-69C99B2546BB}"/>
              </a:ext>
            </a:extLst>
          </p:cNvPr>
          <p:cNvSpPr/>
          <p:nvPr/>
        </p:nvSpPr>
        <p:spPr>
          <a:xfrm>
            <a:off x="4423300" y="2468550"/>
            <a:ext cx="316162" cy="774705"/>
          </a:xfrm>
          <a:custGeom>
            <a:avLst/>
            <a:gdLst/>
            <a:ahLst/>
            <a:cxnLst/>
            <a:rect l="l" t="t" r="r" b="b"/>
            <a:pathLst>
              <a:path w="1060423" h="2598393">
                <a:moveTo>
                  <a:pt x="511607" y="1989888"/>
                </a:moveTo>
                <a:cubicBezTo>
                  <a:pt x="421916" y="2038892"/>
                  <a:pt x="392123" y="2248491"/>
                  <a:pt x="577615" y="2379095"/>
                </a:cubicBezTo>
                <a:cubicBezTo>
                  <a:pt x="531205" y="2257454"/>
                  <a:pt x="562054" y="2197447"/>
                  <a:pt x="592034" y="2136572"/>
                </a:cubicBezTo>
                <a:cubicBezTo>
                  <a:pt x="592534" y="2167519"/>
                  <a:pt x="560915" y="2234057"/>
                  <a:pt x="638675" y="2272816"/>
                </a:cubicBezTo>
                <a:cubicBezTo>
                  <a:pt x="602283" y="2156226"/>
                  <a:pt x="756001" y="2119500"/>
                  <a:pt x="594605" y="1990756"/>
                </a:cubicBezTo>
                <a:cubicBezTo>
                  <a:pt x="828052" y="2024484"/>
                  <a:pt x="759407" y="2143283"/>
                  <a:pt x="814896" y="2262952"/>
                </a:cubicBezTo>
                <a:cubicBezTo>
                  <a:pt x="774295" y="2270013"/>
                  <a:pt x="715464" y="2161619"/>
                  <a:pt x="728685" y="2212952"/>
                </a:cubicBezTo>
                <a:cubicBezTo>
                  <a:pt x="798068" y="2415798"/>
                  <a:pt x="590532" y="2421590"/>
                  <a:pt x="656442" y="2598393"/>
                </a:cubicBezTo>
                <a:cubicBezTo>
                  <a:pt x="451592" y="2586815"/>
                  <a:pt x="511509" y="2396411"/>
                  <a:pt x="415171" y="2350110"/>
                </a:cubicBezTo>
                <a:cubicBezTo>
                  <a:pt x="389023" y="2345435"/>
                  <a:pt x="357666" y="2366802"/>
                  <a:pt x="415723" y="2461957"/>
                </a:cubicBezTo>
                <a:cubicBezTo>
                  <a:pt x="77590" y="2209980"/>
                  <a:pt x="314998" y="2004011"/>
                  <a:pt x="511607" y="1989888"/>
                </a:cubicBezTo>
                <a:close/>
                <a:moveTo>
                  <a:pt x="344786" y="1884983"/>
                </a:moveTo>
                <a:lnTo>
                  <a:pt x="722598" y="1884983"/>
                </a:lnTo>
                <a:cubicBezTo>
                  <a:pt x="716460" y="1906965"/>
                  <a:pt x="711917" y="1928321"/>
                  <a:pt x="707988" y="1948728"/>
                </a:cubicBezTo>
                <a:lnTo>
                  <a:pt x="357819" y="1948059"/>
                </a:lnTo>
                <a:close/>
                <a:moveTo>
                  <a:pt x="530212" y="651224"/>
                </a:moveTo>
                <a:cubicBezTo>
                  <a:pt x="585486" y="651224"/>
                  <a:pt x="630294" y="696033"/>
                  <a:pt x="630294" y="751307"/>
                </a:cubicBezTo>
                <a:cubicBezTo>
                  <a:pt x="630294" y="806581"/>
                  <a:pt x="585486" y="851389"/>
                  <a:pt x="530212" y="851389"/>
                </a:cubicBezTo>
                <a:cubicBezTo>
                  <a:pt x="474938" y="851389"/>
                  <a:pt x="430129" y="806581"/>
                  <a:pt x="430129" y="751307"/>
                </a:cubicBezTo>
                <a:cubicBezTo>
                  <a:pt x="430129" y="696033"/>
                  <a:pt x="474938" y="651224"/>
                  <a:pt x="530212" y="651224"/>
                </a:cubicBezTo>
                <a:close/>
                <a:moveTo>
                  <a:pt x="530212" y="551141"/>
                </a:moveTo>
                <a:cubicBezTo>
                  <a:pt x="419664" y="551141"/>
                  <a:pt x="330046" y="640759"/>
                  <a:pt x="330046" y="751307"/>
                </a:cubicBezTo>
                <a:cubicBezTo>
                  <a:pt x="330046" y="861855"/>
                  <a:pt x="419664" y="951472"/>
                  <a:pt x="530212" y="951472"/>
                </a:cubicBezTo>
                <a:cubicBezTo>
                  <a:pt x="640760" y="951472"/>
                  <a:pt x="730377" y="861855"/>
                  <a:pt x="730377" y="751307"/>
                </a:cubicBezTo>
                <a:cubicBezTo>
                  <a:pt x="730377" y="640759"/>
                  <a:pt x="640760" y="551141"/>
                  <a:pt x="530212" y="551141"/>
                </a:cubicBezTo>
                <a:close/>
                <a:moveTo>
                  <a:pt x="286245" y="353827"/>
                </a:moveTo>
                <a:cubicBezTo>
                  <a:pt x="438132" y="439406"/>
                  <a:pt x="623290" y="440561"/>
                  <a:pt x="776100" y="356932"/>
                </a:cubicBezTo>
                <a:cubicBezTo>
                  <a:pt x="941305" y="720175"/>
                  <a:pt x="898096" y="1115325"/>
                  <a:pt x="825241" y="1447764"/>
                </a:cubicBezTo>
                <a:lnTo>
                  <a:pt x="1060423" y="1673413"/>
                </a:lnTo>
                <a:lnTo>
                  <a:pt x="1021935" y="1978110"/>
                </a:lnTo>
                <a:lnTo>
                  <a:pt x="745125" y="1786699"/>
                </a:lnTo>
                <a:lnTo>
                  <a:pt x="734250" y="1834148"/>
                </a:lnTo>
                <a:lnTo>
                  <a:pt x="332991" y="1834148"/>
                </a:lnTo>
                <a:cubicBezTo>
                  <a:pt x="330005" y="1820736"/>
                  <a:pt x="326662" y="1807037"/>
                  <a:pt x="323192" y="1793020"/>
                </a:cubicBezTo>
                <a:lnTo>
                  <a:pt x="38489" y="1989888"/>
                </a:lnTo>
                <a:lnTo>
                  <a:pt x="0" y="1685191"/>
                </a:lnTo>
                <a:lnTo>
                  <a:pt x="237343" y="1457469"/>
                </a:lnTo>
                <a:lnTo>
                  <a:pt x="238009" y="1459571"/>
                </a:lnTo>
                <a:lnTo>
                  <a:pt x="242012" y="1446515"/>
                </a:lnTo>
                <a:cubicBezTo>
                  <a:pt x="171205" y="1115067"/>
                  <a:pt x="127758" y="714059"/>
                  <a:pt x="286245" y="353827"/>
                </a:cubicBezTo>
                <a:close/>
                <a:moveTo>
                  <a:pt x="527942" y="0"/>
                </a:moveTo>
                <a:cubicBezTo>
                  <a:pt x="622760" y="95693"/>
                  <a:pt x="695048" y="196745"/>
                  <a:pt x="748164" y="301374"/>
                </a:cubicBezTo>
                <a:cubicBezTo>
                  <a:pt x="612692" y="376844"/>
                  <a:pt x="447588" y="375495"/>
                  <a:pt x="312997" y="298024"/>
                </a:cubicBezTo>
                <a:cubicBezTo>
                  <a:pt x="364591" y="193505"/>
                  <a:pt x="435080" y="93397"/>
                  <a:pt x="52794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96" name="Round Same Side Corner Rectangle 36">
            <a:extLst>
              <a:ext uri="{FF2B5EF4-FFF2-40B4-BE49-F238E27FC236}">
                <a16:creationId xmlns:a16="http://schemas.microsoft.com/office/drawing/2014/main" id="{E0C4F70F-DCCD-48F1-A750-DF4F32AC8F75}"/>
              </a:ext>
            </a:extLst>
          </p:cNvPr>
          <p:cNvSpPr/>
          <p:nvPr/>
        </p:nvSpPr>
        <p:spPr>
          <a:xfrm>
            <a:off x="9209300" y="2626898"/>
            <a:ext cx="579306" cy="458009"/>
          </a:xfrm>
          <a:custGeom>
            <a:avLst/>
            <a:gdLst/>
            <a:ahLst/>
            <a:cxnLst/>
            <a:rect l="l" t="t" r="r" b="b"/>
            <a:pathLst>
              <a:path w="3219104" h="2545072">
                <a:moveTo>
                  <a:pt x="2779672" y="457200"/>
                </a:moveTo>
                <a:lnTo>
                  <a:pt x="2975888" y="457200"/>
                </a:lnTo>
                <a:cubicBezTo>
                  <a:pt x="3110212" y="457200"/>
                  <a:pt x="3219104" y="566092"/>
                  <a:pt x="3219104" y="700416"/>
                </a:cubicBezTo>
                <a:lnTo>
                  <a:pt x="3219104" y="2301856"/>
                </a:lnTo>
                <a:cubicBezTo>
                  <a:pt x="3219104" y="2436180"/>
                  <a:pt x="3110212" y="2545072"/>
                  <a:pt x="2975888" y="2545072"/>
                </a:cubicBezTo>
                <a:lnTo>
                  <a:pt x="2779672" y="2545072"/>
                </a:lnTo>
                <a:close/>
                <a:moveTo>
                  <a:pt x="243216" y="457200"/>
                </a:moveTo>
                <a:lnTo>
                  <a:pt x="439432" y="457200"/>
                </a:lnTo>
                <a:lnTo>
                  <a:pt x="439432" y="2545072"/>
                </a:lnTo>
                <a:lnTo>
                  <a:pt x="243216" y="2545072"/>
                </a:lnTo>
                <a:cubicBezTo>
                  <a:pt x="108892" y="2545072"/>
                  <a:pt x="0" y="2436180"/>
                  <a:pt x="0" y="2301856"/>
                </a:cubicBezTo>
                <a:lnTo>
                  <a:pt x="0" y="700416"/>
                </a:lnTo>
                <a:cubicBezTo>
                  <a:pt x="0" y="566092"/>
                  <a:pt x="108892" y="457200"/>
                  <a:pt x="243216" y="457200"/>
                </a:cubicBezTo>
                <a:close/>
                <a:moveTo>
                  <a:pt x="1428476" y="174246"/>
                </a:moveTo>
                <a:cubicBezTo>
                  <a:pt x="1372210" y="174246"/>
                  <a:pt x="1326598" y="219858"/>
                  <a:pt x="1326598" y="276124"/>
                </a:cubicBezTo>
                <a:lnTo>
                  <a:pt x="1326598" y="457200"/>
                </a:lnTo>
                <a:lnTo>
                  <a:pt x="1892506" y="457200"/>
                </a:lnTo>
                <a:lnTo>
                  <a:pt x="1892506" y="276124"/>
                </a:lnTo>
                <a:cubicBezTo>
                  <a:pt x="1892506" y="219858"/>
                  <a:pt x="1846894" y="174246"/>
                  <a:pt x="1790628" y="174246"/>
                </a:cubicBezTo>
                <a:close/>
                <a:moveTo>
                  <a:pt x="1285704" y="0"/>
                </a:moveTo>
                <a:lnTo>
                  <a:pt x="1933400" y="0"/>
                </a:lnTo>
                <a:cubicBezTo>
                  <a:pt x="2007048" y="0"/>
                  <a:pt x="2066752" y="59704"/>
                  <a:pt x="2066752" y="133352"/>
                </a:cubicBezTo>
                <a:lnTo>
                  <a:pt x="2066752" y="457200"/>
                </a:lnTo>
                <a:lnTo>
                  <a:pt x="2599672" y="457200"/>
                </a:lnTo>
                <a:lnTo>
                  <a:pt x="2599672" y="2545072"/>
                </a:lnTo>
                <a:lnTo>
                  <a:pt x="619432" y="2545072"/>
                </a:lnTo>
                <a:lnTo>
                  <a:pt x="619432" y="457200"/>
                </a:lnTo>
                <a:lnTo>
                  <a:pt x="1152352" y="457200"/>
                </a:lnTo>
                <a:lnTo>
                  <a:pt x="1152352" y="133352"/>
                </a:lnTo>
                <a:cubicBezTo>
                  <a:pt x="1152352" y="59704"/>
                  <a:pt x="1212056" y="0"/>
                  <a:pt x="1285704"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97" name="Oval 21">
            <a:extLst>
              <a:ext uri="{FF2B5EF4-FFF2-40B4-BE49-F238E27FC236}">
                <a16:creationId xmlns:a16="http://schemas.microsoft.com/office/drawing/2014/main" id="{B92F2676-D90E-40BF-8AC5-C623D6EC5932}"/>
              </a:ext>
            </a:extLst>
          </p:cNvPr>
          <p:cNvSpPr>
            <a:spLocks noChangeAspect="1"/>
          </p:cNvSpPr>
          <p:nvPr/>
        </p:nvSpPr>
        <p:spPr>
          <a:xfrm>
            <a:off x="7052100" y="4713438"/>
            <a:ext cx="476931" cy="480914"/>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98" name="Oval 32">
            <a:extLst>
              <a:ext uri="{FF2B5EF4-FFF2-40B4-BE49-F238E27FC236}">
                <a16:creationId xmlns:a16="http://schemas.microsoft.com/office/drawing/2014/main" id="{06C7F06B-394E-4FE3-88AA-93210AFF9C00}"/>
              </a:ext>
            </a:extLst>
          </p:cNvPr>
          <p:cNvSpPr/>
          <p:nvPr/>
        </p:nvSpPr>
        <p:spPr>
          <a:xfrm>
            <a:off x="9307908" y="4680733"/>
            <a:ext cx="454128" cy="546324"/>
          </a:xfrm>
          <a:custGeom>
            <a:avLst/>
            <a:gdLst/>
            <a:ahLst/>
            <a:cxnLst/>
            <a:rect l="l" t="t" r="r" b="b"/>
            <a:pathLst>
              <a:path w="2671236" h="3213546">
                <a:moveTo>
                  <a:pt x="1336943" y="151152"/>
                </a:moveTo>
                <a:cubicBezTo>
                  <a:pt x="1223677" y="151152"/>
                  <a:pt x="1131857" y="242973"/>
                  <a:pt x="1131857" y="356239"/>
                </a:cubicBezTo>
                <a:cubicBezTo>
                  <a:pt x="1131857" y="469506"/>
                  <a:pt x="1223677" y="561326"/>
                  <a:pt x="1336943" y="561326"/>
                </a:cubicBezTo>
                <a:cubicBezTo>
                  <a:pt x="1450210" y="561326"/>
                  <a:pt x="1542030" y="469506"/>
                  <a:pt x="1542030" y="356239"/>
                </a:cubicBezTo>
                <a:cubicBezTo>
                  <a:pt x="1542030" y="242973"/>
                  <a:pt x="1450210" y="151152"/>
                  <a:pt x="1336943" y="151152"/>
                </a:cubicBezTo>
                <a:close/>
                <a:moveTo>
                  <a:pt x="1336943" y="0"/>
                </a:moveTo>
                <a:cubicBezTo>
                  <a:pt x="1533689" y="0"/>
                  <a:pt x="1693182" y="159493"/>
                  <a:pt x="1693182" y="356239"/>
                </a:cubicBezTo>
                <a:cubicBezTo>
                  <a:pt x="1693182" y="499348"/>
                  <a:pt x="1608797" y="622748"/>
                  <a:pt x="1486649" y="678491"/>
                </a:cubicBezTo>
                <a:lnTo>
                  <a:pt x="1504985" y="861628"/>
                </a:lnTo>
                <a:lnTo>
                  <a:pt x="2050955" y="861628"/>
                </a:lnTo>
                <a:cubicBezTo>
                  <a:pt x="2073924" y="808095"/>
                  <a:pt x="2127168" y="770742"/>
                  <a:pt x="2189136" y="770742"/>
                </a:cubicBezTo>
                <a:cubicBezTo>
                  <a:pt x="2272476" y="770742"/>
                  <a:pt x="2340037" y="838303"/>
                  <a:pt x="2340037" y="921643"/>
                </a:cubicBezTo>
                <a:cubicBezTo>
                  <a:pt x="2340037" y="1004983"/>
                  <a:pt x="2272476" y="1072544"/>
                  <a:pt x="2189136" y="1072544"/>
                </a:cubicBezTo>
                <a:cubicBezTo>
                  <a:pt x="2127168" y="1072544"/>
                  <a:pt x="2073924" y="1035191"/>
                  <a:pt x="2050955" y="981658"/>
                </a:cubicBezTo>
                <a:lnTo>
                  <a:pt x="1517002" y="981658"/>
                </a:lnTo>
                <a:lnTo>
                  <a:pt x="1678124" y="2590970"/>
                </a:lnTo>
                <a:cubicBezTo>
                  <a:pt x="2063444" y="2451708"/>
                  <a:pt x="2360829" y="2287813"/>
                  <a:pt x="2381761" y="1860600"/>
                </a:cubicBezTo>
                <a:cubicBezTo>
                  <a:pt x="2329006" y="1862811"/>
                  <a:pt x="2276981" y="1871755"/>
                  <a:pt x="2228094" y="1886075"/>
                </a:cubicBezTo>
                <a:cubicBezTo>
                  <a:pt x="2324645" y="1771974"/>
                  <a:pt x="2415523" y="1665436"/>
                  <a:pt x="2449665" y="1504055"/>
                </a:cubicBezTo>
                <a:cubicBezTo>
                  <a:pt x="2485699" y="1663545"/>
                  <a:pt x="2574685" y="1764408"/>
                  <a:pt x="2671236" y="1886075"/>
                </a:cubicBezTo>
                <a:cubicBezTo>
                  <a:pt x="2622475" y="1872164"/>
                  <a:pt x="2568855" y="1862858"/>
                  <a:pt x="2513341" y="1860541"/>
                </a:cubicBezTo>
                <a:cubicBezTo>
                  <a:pt x="2486075" y="2436981"/>
                  <a:pt x="2151724" y="2992040"/>
                  <a:pt x="1522375" y="3040581"/>
                </a:cubicBezTo>
                <a:cubicBezTo>
                  <a:pt x="1427529" y="3119259"/>
                  <a:pt x="1392747" y="3155891"/>
                  <a:pt x="1336943" y="3213546"/>
                </a:cubicBezTo>
                <a:cubicBezTo>
                  <a:pt x="1284048" y="3153728"/>
                  <a:pt x="1252174" y="3120936"/>
                  <a:pt x="1157234" y="3046101"/>
                </a:cubicBezTo>
                <a:cubicBezTo>
                  <a:pt x="592479" y="2980043"/>
                  <a:pt x="187829" y="2438320"/>
                  <a:pt x="160409" y="1860193"/>
                </a:cubicBezTo>
                <a:cubicBezTo>
                  <a:pt x="105366" y="1862056"/>
                  <a:pt x="50978" y="1871143"/>
                  <a:pt x="0" y="1886075"/>
                </a:cubicBezTo>
                <a:cubicBezTo>
                  <a:pt x="96552" y="1771974"/>
                  <a:pt x="187429" y="1665436"/>
                  <a:pt x="221571" y="1504055"/>
                </a:cubicBezTo>
                <a:cubicBezTo>
                  <a:pt x="257605" y="1663545"/>
                  <a:pt x="346591" y="1764408"/>
                  <a:pt x="443143" y="1886075"/>
                </a:cubicBezTo>
                <a:cubicBezTo>
                  <a:pt x="396276" y="1872705"/>
                  <a:pt x="344922" y="1863589"/>
                  <a:pt x="291687" y="1860996"/>
                </a:cubicBezTo>
                <a:cubicBezTo>
                  <a:pt x="313360" y="2289054"/>
                  <a:pt x="617325" y="2454996"/>
                  <a:pt x="1001768" y="2593980"/>
                </a:cubicBezTo>
                <a:lnTo>
                  <a:pt x="1157883" y="981658"/>
                </a:lnTo>
                <a:lnTo>
                  <a:pt x="666108" y="981658"/>
                </a:lnTo>
                <a:cubicBezTo>
                  <a:pt x="643139" y="1035191"/>
                  <a:pt x="589896" y="1072543"/>
                  <a:pt x="527928" y="1072543"/>
                </a:cubicBezTo>
                <a:cubicBezTo>
                  <a:pt x="444588" y="1072543"/>
                  <a:pt x="377027" y="1004982"/>
                  <a:pt x="377027" y="921642"/>
                </a:cubicBezTo>
                <a:cubicBezTo>
                  <a:pt x="377027" y="838302"/>
                  <a:pt x="444588" y="770741"/>
                  <a:pt x="527928" y="770741"/>
                </a:cubicBezTo>
                <a:cubicBezTo>
                  <a:pt x="589896" y="770741"/>
                  <a:pt x="643141" y="808095"/>
                  <a:pt x="666110" y="861628"/>
                </a:cubicBezTo>
                <a:lnTo>
                  <a:pt x="1169505" y="861628"/>
                </a:lnTo>
                <a:lnTo>
                  <a:pt x="1187237" y="678491"/>
                </a:lnTo>
                <a:cubicBezTo>
                  <a:pt x="1065090" y="622748"/>
                  <a:pt x="980704" y="499348"/>
                  <a:pt x="980704" y="356239"/>
                </a:cubicBezTo>
                <a:cubicBezTo>
                  <a:pt x="980704" y="159493"/>
                  <a:pt x="1140198" y="0"/>
                  <a:pt x="1336943"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Tree>
    <p:extLst>
      <p:ext uri="{BB962C8B-B14F-4D97-AF65-F5344CB8AC3E}">
        <p14:creationId xmlns:p14="http://schemas.microsoft.com/office/powerpoint/2010/main" val="48617649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1196"/>
        <p:cNvGrpSpPr/>
        <p:nvPr/>
      </p:nvGrpSpPr>
      <p:grpSpPr>
        <a:xfrm>
          <a:off x="0" y="0"/>
          <a:ext cx="0" cy="0"/>
          <a:chOff x="0" y="0"/>
          <a:chExt cx="0" cy="0"/>
        </a:xfrm>
      </p:grpSpPr>
      <p:sp>
        <p:nvSpPr>
          <p:cNvPr id="1197" name="Google Shape;1197;p70"/>
          <p:cNvSpPr txBox="1"/>
          <p:nvPr/>
        </p:nvSpPr>
        <p:spPr>
          <a:xfrm>
            <a:off x="955700" y="1584000"/>
            <a:ext cx="10280800" cy="1030000"/>
          </a:xfrm>
          <a:prstGeom prst="rect">
            <a:avLst/>
          </a:prstGeom>
          <a:noFill/>
          <a:ln>
            <a:noFill/>
          </a:ln>
        </p:spPr>
        <p:txBody>
          <a:bodyPr spcFirstLastPara="1" wrap="square" lIns="121900" tIns="121900" rIns="121900" bIns="121900" anchor="t" anchorCtr="0">
            <a:noAutofit/>
          </a:bodyPr>
          <a:lstStyle/>
          <a:p>
            <a:pPr algn="ctr" rtl="1">
              <a:buClr>
                <a:schemeClr val="dk1"/>
              </a:buClr>
              <a:buSzPts val="1100"/>
            </a:pPr>
            <a:r>
              <a:rPr lang="fa-IR" sz="1467" dirty="0">
                <a:cs typeface="B Nazanin" panose="00000700000000000000" pitchFamily="2" charset="-78"/>
              </a:rPr>
              <a:t>شما به راحتی می توانید اندازه این منابع را بدون از دست دادن کیفیت تغییر دهید. برای تغییر رنگ، کافی است منبع را از حالت گروه خارج کنید و روی شی ای که می خواهید تغییر دهید کلیک کنید. سپس روی سطل رنگ کلیک کرده و رنگ مورد نظر خود را انتخاب کنید. وقتی کارتان تمام شد، منبع را دوباره گروه بندی کنید. جستجو کنید.</a:t>
            </a:r>
            <a:endParaRPr sz="1467" dirty="0">
              <a:cs typeface="B Nazanin" panose="00000700000000000000" pitchFamily="2" charset="-78"/>
            </a:endParaRPr>
          </a:p>
        </p:txBody>
      </p:sp>
      <p:grpSp>
        <p:nvGrpSpPr>
          <p:cNvPr id="1198" name="Google Shape;1198;p70"/>
          <p:cNvGrpSpPr/>
          <p:nvPr/>
        </p:nvGrpSpPr>
        <p:grpSpPr>
          <a:xfrm>
            <a:off x="6823520" y="4114315"/>
            <a:ext cx="632392" cy="735055"/>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1201" name="Google Shape;1201;p70"/>
          <p:cNvGrpSpPr/>
          <p:nvPr/>
        </p:nvGrpSpPr>
        <p:grpSpPr>
          <a:xfrm>
            <a:off x="7641729" y="3085787"/>
            <a:ext cx="740871" cy="742708"/>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1206" name="Google Shape;1206;p70"/>
          <p:cNvGrpSpPr/>
          <p:nvPr/>
        </p:nvGrpSpPr>
        <p:grpSpPr>
          <a:xfrm>
            <a:off x="8476886" y="3091794"/>
            <a:ext cx="776765" cy="711828"/>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1209" name="Google Shape;1209;p70"/>
          <p:cNvGrpSpPr/>
          <p:nvPr/>
        </p:nvGrpSpPr>
        <p:grpSpPr>
          <a:xfrm>
            <a:off x="7622856" y="4104946"/>
            <a:ext cx="778613" cy="753793"/>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1213" name="Google Shape;1213;p70"/>
          <p:cNvGrpSpPr/>
          <p:nvPr/>
        </p:nvGrpSpPr>
        <p:grpSpPr>
          <a:xfrm>
            <a:off x="8469232" y="4145195"/>
            <a:ext cx="786531" cy="673293"/>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1216" name="Google Shape;1216;p70"/>
          <p:cNvGrpSpPr/>
          <p:nvPr/>
        </p:nvGrpSpPr>
        <p:grpSpPr>
          <a:xfrm>
            <a:off x="7636186" y="5101334"/>
            <a:ext cx="751956" cy="756169"/>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1221" name="Google Shape;1221;p70"/>
          <p:cNvGrpSpPr/>
          <p:nvPr/>
        </p:nvGrpSpPr>
        <p:grpSpPr>
          <a:xfrm>
            <a:off x="6720849" y="5105949"/>
            <a:ext cx="837735" cy="784673"/>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1226" name="Google Shape;1226;p70"/>
          <p:cNvGrpSpPr/>
          <p:nvPr/>
        </p:nvGrpSpPr>
        <p:grpSpPr>
          <a:xfrm>
            <a:off x="8514894" y="5085369"/>
            <a:ext cx="742717" cy="750363"/>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1232" name="Google Shape;1232;p70"/>
          <p:cNvGrpSpPr/>
          <p:nvPr/>
        </p:nvGrpSpPr>
        <p:grpSpPr>
          <a:xfrm>
            <a:off x="5898371" y="3121284"/>
            <a:ext cx="690579" cy="690579"/>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1237" name="Google Shape;1237;p70"/>
          <p:cNvGrpSpPr/>
          <p:nvPr/>
        </p:nvGrpSpPr>
        <p:grpSpPr>
          <a:xfrm>
            <a:off x="4921119" y="3121415"/>
            <a:ext cx="782648" cy="69032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1241" name="Google Shape;1241;p70"/>
          <p:cNvGrpSpPr/>
          <p:nvPr/>
        </p:nvGrpSpPr>
        <p:grpSpPr>
          <a:xfrm>
            <a:off x="4951814" y="4136534"/>
            <a:ext cx="721257" cy="690617"/>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1248" name="Google Shape;1248;p70"/>
          <p:cNvGrpSpPr/>
          <p:nvPr/>
        </p:nvGrpSpPr>
        <p:grpSpPr>
          <a:xfrm>
            <a:off x="5886205" y="4136478"/>
            <a:ext cx="714907" cy="690729"/>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1256" name="Google Shape;1256;p70"/>
          <p:cNvGrpSpPr/>
          <p:nvPr/>
        </p:nvGrpSpPr>
        <p:grpSpPr>
          <a:xfrm>
            <a:off x="2602251" y="4594384"/>
            <a:ext cx="1287135" cy="17948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1261" name="Google Shape;1261;p70"/>
          <p:cNvGrpSpPr/>
          <p:nvPr/>
        </p:nvGrpSpPr>
        <p:grpSpPr>
          <a:xfrm>
            <a:off x="2602251" y="4054769"/>
            <a:ext cx="1280211" cy="385563"/>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1265" name="Google Shape;1265;p70"/>
          <p:cNvGrpSpPr/>
          <p:nvPr/>
        </p:nvGrpSpPr>
        <p:grpSpPr>
          <a:xfrm>
            <a:off x="1280247" y="4393867"/>
            <a:ext cx="1082004" cy="336779"/>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1269" name="Google Shape;1269;p70"/>
          <p:cNvGrpSpPr/>
          <p:nvPr/>
        </p:nvGrpSpPr>
        <p:grpSpPr>
          <a:xfrm>
            <a:off x="2602251" y="3612411"/>
            <a:ext cx="1286880" cy="288307"/>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1272" name="Google Shape;1272;p70"/>
          <p:cNvSpPr/>
          <p:nvPr/>
        </p:nvSpPr>
        <p:spPr>
          <a:xfrm>
            <a:off x="1277913" y="4018786"/>
            <a:ext cx="1080824" cy="257311"/>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1273" name="Google Shape;1273;p70"/>
          <p:cNvGrpSpPr/>
          <p:nvPr/>
        </p:nvGrpSpPr>
        <p:grpSpPr>
          <a:xfrm>
            <a:off x="1279006" y="3112916"/>
            <a:ext cx="2612055" cy="278379"/>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1278" name="Google Shape;1278;p70"/>
          <p:cNvGrpSpPr/>
          <p:nvPr/>
        </p:nvGrpSpPr>
        <p:grpSpPr>
          <a:xfrm>
            <a:off x="2602251" y="5267469"/>
            <a:ext cx="1262068" cy="204267"/>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1281" name="Google Shape;1281;p70"/>
          <p:cNvGrpSpPr/>
          <p:nvPr/>
        </p:nvGrpSpPr>
        <p:grpSpPr>
          <a:xfrm>
            <a:off x="2602252" y="4927917"/>
            <a:ext cx="1283009" cy="185503"/>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1284" name="Google Shape;1284;p70" descr="Timeline background shape"/>
          <p:cNvSpPr/>
          <p:nvPr/>
        </p:nvSpPr>
        <p:spPr>
          <a:xfrm>
            <a:off x="2602251" y="5625788"/>
            <a:ext cx="1280400" cy="204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1285" name="Google Shape;1285;p70"/>
          <p:cNvGrpSpPr/>
          <p:nvPr/>
        </p:nvGrpSpPr>
        <p:grpSpPr>
          <a:xfrm>
            <a:off x="1269111" y="4828804"/>
            <a:ext cx="1098451" cy="611984"/>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1288" name="Google Shape;1288;p70"/>
          <p:cNvGrpSpPr/>
          <p:nvPr/>
        </p:nvGrpSpPr>
        <p:grpSpPr>
          <a:xfrm>
            <a:off x="4075739" y="3118897"/>
            <a:ext cx="695352" cy="695352"/>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1291" name="Google Shape;1291;p70"/>
          <p:cNvGrpSpPr/>
          <p:nvPr/>
        </p:nvGrpSpPr>
        <p:grpSpPr>
          <a:xfrm>
            <a:off x="4068059" y="4126487"/>
            <a:ext cx="710711" cy="710711"/>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1294" name="Google Shape;1294;p70"/>
          <p:cNvGrpSpPr/>
          <p:nvPr/>
        </p:nvGrpSpPr>
        <p:grpSpPr>
          <a:xfrm>
            <a:off x="3968703" y="5030057"/>
            <a:ext cx="909424" cy="909424"/>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1303" name="Google Shape;1303;p70"/>
          <p:cNvGrpSpPr/>
          <p:nvPr/>
        </p:nvGrpSpPr>
        <p:grpSpPr>
          <a:xfrm>
            <a:off x="5920035" y="5158979"/>
            <a:ext cx="674200" cy="672008"/>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1325" name="Google Shape;1325;p70"/>
          <p:cNvGrpSpPr/>
          <p:nvPr/>
        </p:nvGrpSpPr>
        <p:grpSpPr>
          <a:xfrm>
            <a:off x="6736837" y="3065149"/>
            <a:ext cx="756992" cy="802848"/>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1330" name="Google Shape;1330;p70"/>
          <p:cNvGrpSpPr/>
          <p:nvPr/>
        </p:nvGrpSpPr>
        <p:grpSpPr>
          <a:xfrm>
            <a:off x="4970077" y="5140773"/>
            <a:ext cx="677497" cy="677273"/>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1343" name="Google Shape;1343;p70"/>
          <p:cNvGrpSpPr/>
          <p:nvPr/>
        </p:nvGrpSpPr>
        <p:grpSpPr>
          <a:xfrm>
            <a:off x="1278784" y="5558831"/>
            <a:ext cx="1078969" cy="267789"/>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1346" name="Google Shape;1346;p70"/>
          <p:cNvGrpSpPr/>
          <p:nvPr/>
        </p:nvGrpSpPr>
        <p:grpSpPr>
          <a:xfrm>
            <a:off x="1290064" y="3541340"/>
            <a:ext cx="1056561" cy="35992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1350" name="Google Shape;1350;p70"/>
          <p:cNvSpPr/>
          <p:nvPr/>
        </p:nvSpPr>
        <p:spPr>
          <a:xfrm>
            <a:off x="9868400" y="3134230"/>
            <a:ext cx="247213" cy="125341"/>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351" name="Google Shape;1351;p70"/>
          <p:cNvSpPr/>
          <p:nvPr/>
        </p:nvSpPr>
        <p:spPr>
          <a:xfrm>
            <a:off x="9467673" y="3110767"/>
            <a:ext cx="229028" cy="172264"/>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352" name="Google Shape;1352;p70"/>
          <p:cNvSpPr/>
          <p:nvPr/>
        </p:nvSpPr>
        <p:spPr>
          <a:xfrm>
            <a:off x="10297391" y="3119373"/>
            <a:ext cx="223751" cy="155703"/>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353" name="Google Shape;1353;p70"/>
          <p:cNvSpPr/>
          <p:nvPr/>
        </p:nvSpPr>
        <p:spPr>
          <a:xfrm>
            <a:off x="10690332" y="3110767"/>
            <a:ext cx="218473" cy="172264"/>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1354" name="Google Shape;1354;p70"/>
          <p:cNvGrpSpPr/>
          <p:nvPr/>
        </p:nvGrpSpPr>
        <p:grpSpPr>
          <a:xfrm>
            <a:off x="9471205" y="3400750"/>
            <a:ext cx="221964" cy="188663"/>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1357" name="Google Shape;1357;p70"/>
          <p:cNvGrpSpPr/>
          <p:nvPr/>
        </p:nvGrpSpPr>
        <p:grpSpPr>
          <a:xfrm>
            <a:off x="9883663" y="3435049"/>
            <a:ext cx="216687" cy="120065"/>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1360" name="Google Shape;1360;p70"/>
          <p:cNvGrpSpPr/>
          <p:nvPr/>
        </p:nvGrpSpPr>
        <p:grpSpPr>
          <a:xfrm>
            <a:off x="10312614" y="3435049"/>
            <a:ext cx="193305" cy="120065"/>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1363" name="Google Shape;1363;p70"/>
          <p:cNvGrpSpPr/>
          <p:nvPr/>
        </p:nvGrpSpPr>
        <p:grpSpPr>
          <a:xfrm>
            <a:off x="10705270" y="3411303"/>
            <a:ext cx="188596" cy="167556"/>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1366" name="Google Shape;1366;p70"/>
          <p:cNvGrpSpPr/>
          <p:nvPr/>
        </p:nvGrpSpPr>
        <p:grpSpPr>
          <a:xfrm>
            <a:off x="9924622" y="3974514"/>
            <a:ext cx="134769" cy="143527"/>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1369" name="Google Shape;1369;p70"/>
          <p:cNvGrpSpPr/>
          <p:nvPr/>
        </p:nvGrpSpPr>
        <p:grpSpPr>
          <a:xfrm>
            <a:off x="10314539" y="3974798"/>
            <a:ext cx="161156" cy="142957"/>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1372" name="Google Shape;1372;p70"/>
          <p:cNvGrpSpPr/>
          <p:nvPr/>
        </p:nvGrpSpPr>
        <p:grpSpPr>
          <a:xfrm>
            <a:off x="10752763" y="3978817"/>
            <a:ext cx="93608" cy="13492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1375" name="Google Shape;1375;p70"/>
          <p:cNvGrpSpPr/>
          <p:nvPr/>
        </p:nvGrpSpPr>
        <p:grpSpPr>
          <a:xfrm>
            <a:off x="9461501" y="3999679"/>
            <a:ext cx="241368" cy="93195"/>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1379" name="Google Shape;1379;p70"/>
          <p:cNvGrpSpPr/>
          <p:nvPr/>
        </p:nvGrpSpPr>
        <p:grpSpPr>
          <a:xfrm>
            <a:off x="10687977" y="3720433"/>
            <a:ext cx="223183" cy="118929"/>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1383" name="Google Shape;1383;p70"/>
          <p:cNvGrpSpPr/>
          <p:nvPr/>
        </p:nvGrpSpPr>
        <p:grpSpPr>
          <a:xfrm>
            <a:off x="10283850" y="3725019"/>
            <a:ext cx="222532" cy="109756"/>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1387" name="Google Shape;1387;p70"/>
          <p:cNvGrpSpPr/>
          <p:nvPr/>
        </p:nvGrpSpPr>
        <p:grpSpPr>
          <a:xfrm>
            <a:off x="9498725" y="4263577"/>
            <a:ext cx="166920" cy="17047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1391" name="Google Shape;1391;p70"/>
          <p:cNvGrpSpPr/>
          <p:nvPr/>
        </p:nvGrpSpPr>
        <p:grpSpPr>
          <a:xfrm>
            <a:off x="9895070" y="4272952"/>
            <a:ext cx="193873" cy="151725"/>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1394" name="Google Shape;1394;p70"/>
          <p:cNvSpPr/>
          <p:nvPr/>
        </p:nvSpPr>
        <p:spPr>
          <a:xfrm>
            <a:off x="10337677" y="4261629"/>
            <a:ext cx="114879" cy="174375"/>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395" name="Google Shape;1395;p70"/>
          <p:cNvSpPr/>
          <p:nvPr/>
        </p:nvSpPr>
        <p:spPr>
          <a:xfrm>
            <a:off x="10700844" y="5604409"/>
            <a:ext cx="197445" cy="21731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396" name="Google Shape;1396;p70"/>
          <p:cNvSpPr/>
          <p:nvPr/>
        </p:nvSpPr>
        <p:spPr>
          <a:xfrm>
            <a:off x="9502786" y="4575370"/>
            <a:ext cx="158801" cy="217887"/>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397" name="Google Shape;1397;p70"/>
          <p:cNvSpPr/>
          <p:nvPr/>
        </p:nvSpPr>
        <p:spPr>
          <a:xfrm>
            <a:off x="9460082" y="5625516"/>
            <a:ext cx="244209" cy="175105"/>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398" name="Google Shape;1398;p70"/>
          <p:cNvSpPr/>
          <p:nvPr/>
        </p:nvSpPr>
        <p:spPr>
          <a:xfrm>
            <a:off x="9483179" y="4934374"/>
            <a:ext cx="198015" cy="150020"/>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399" name="Google Shape;1399;p70"/>
          <p:cNvSpPr/>
          <p:nvPr/>
        </p:nvSpPr>
        <p:spPr>
          <a:xfrm>
            <a:off x="10328178" y="4910264"/>
            <a:ext cx="133877" cy="19824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1400" name="Google Shape;1400;p70"/>
          <p:cNvGrpSpPr/>
          <p:nvPr/>
        </p:nvGrpSpPr>
        <p:grpSpPr>
          <a:xfrm>
            <a:off x="9916828" y="4613078"/>
            <a:ext cx="150357" cy="142471"/>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1403" name="Google Shape;1403;p70"/>
          <p:cNvGrpSpPr/>
          <p:nvPr/>
        </p:nvGrpSpPr>
        <p:grpSpPr>
          <a:xfrm>
            <a:off x="10316325" y="5265112"/>
            <a:ext cx="157583" cy="194995"/>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1406" name="Google Shape;1406;p70"/>
          <p:cNvGrpSpPr/>
          <p:nvPr/>
        </p:nvGrpSpPr>
        <p:grpSpPr>
          <a:xfrm>
            <a:off x="9901077" y="5617193"/>
            <a:ext cx="181859" cy="191747"/>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1409" name="Google Shape;1409;p70"/>
          <p:cNvSpPr/>
          <p:nvPr/>
        </p:nvSpPr>
        <p:spPr>
          <a:xfrm>
            <a:off x="9921415" y="5274164"/>
            <a:ext cx="141184" cy="176891"/>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10" name="Google Shape;1410;p70"/>
          <p:cNvSpPr/>
          <p:nvPr/>
        </p:nvSpPr>
        <p:spPr>
          <a:xfrm>
            <a:off x="10692970" y="4260369"/>
            <a:ext cx="213196" cy="176891"/>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11" name="Google Shape;1411;p70"/>
          <p:cNvSpPr/>
          <p:nvPr/>
        </p:nvSpPr>
        <p:spPr>
          <a:xfrm>
            <a:off x="9491988" y="5274164"/>
            <a:ext cx="180397" cy="176891"/>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1412" name="Google Shape;1412;p70"/>
          <p:cNvGrpSpPr/>
          <p:nvPr/>
        </p:nvGrpSpPr>
        <p:grpSpPr>
          <a:xfrm>
            <a:off x="10733360" y="4902186"/>
            <a:ext cx="132416" cy="214396"/>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1422" name="Google Shape;1422;p70"/>
          <p:cNvGrpSpPr/>
          <p:nvPr/>
        </p:nvGrpSpPr>
        <p:grpSpPr>
          <a:xfrm>
            <a:off x="10676246" y="5255695"/>
            <a:ext cx="246645" cy="213828"/>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1425" name="Google Shape;1425;p70"/>
          <p:cNvGrpSpPr/>
          <p:nvPr/>
        </p:nvGrpSpPr>
        <p:grpSpPr>
          <a:xfrm>
            <a:off x="9902252" y="4944298"/>
            <a:ext cx="230685" cy="130172"/>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1446" name="Google Shape;1446;p70"/>
          <p:cNvGrpSpPr/>
          <p:nvPr/>
        </p:nvGrpSpPr>
        <p:grpSpPr>
          <a:xfrm>
            <a:off x="10258169" y="5595894"/>
            <a:ext cx="283329" cy="234348"/>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1525" name="Google Shape;1525;p70"/>
          <p:cNvSpPr/>
          <p:nvPr/>
        </p:nvSpPr>
        <p:spPr>
          <a:xfrm>
            <a:off x="10278893" y="4568089"/>
            <a:ext cx="232449" cy="232449"/>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526" name="Google Shape;1526;p70"/>
          <p:cNvSpPr/>
          <p:nvPr/>
        </p:nvSpPr>
        <p:spPr>
          <a:xfrm>
            <a:off x="10700568" y="4606513"/>
            <a:ext cx="198000" cy="155600"/>
          </a:xfrm>
          <a:prstGeom prst="stripedRightArrow">
            <a:avLst>
              <a:gd name="adj1" fmla="val 50000"/>
              <a:gd name="adj2" fmla="val 50000"/>
            </a:avLst>
          </a:prstGeom>
          <a:solidFill>
            <a:srgbClr val="869FB2"/>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527" name="Google Shape;1527;p70"/>
          <p:cNvSpPr/>
          <p:nvPr/>
        </p:nvSpPr>
        <p:spPr>
          <a:xfrm>
            <a:off x="9503385" y="3701096"/>
            <a:ext cx="157600" cy="1576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528" name="Google Shape;1528;p70"/>
          <p:cNvSpPr/>
          <p:nvPr/>
        </p:nvSpPr>
        <p:spPr>
          <a:xfrm flipH="1">
            <a:off x="9913207" y="3701096"/>
            <a:ext cx="157600" cy="1576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1529" name="Google Shape;1529;p70"/>
          <p:cNvSpPr txBox="1">
            <a:spLocks noGrp="1"/>
          </p:cNvSpPr>
          <p:nvPr>
            <p:ph type="title"/>
          </p:nvPr>
        </p:nvSpPr>
        <p:spPr>
          <a:xfrm>
            <a:off x="955700" y="681200"/>
            <a:ext cx="10280800" cy="643200"/>
          </a:xfrm>
          <a:prstGeom prst="rect">
            <a:avLst/>
          </a:prstGeom>
        </p:spPr>
        <p:txBody>
          <a:bodyPr spcFirstLastPara="1" wrap="square" lIns="121900" tIns="121900" rIns="121900" bIns="121900" anchor="t" anchorCtr="0">
            <a:noAutofit/>
          </a:bodyPr>
          <a:lstStyle/>
          <a:p>
            <a:pPr algn="ctr" rtl="1"/>
            <a:r>
              <a:rPr lang="fa-IR" dirty="0">
                <a:solidFill>
                  <a:schemeClr val="tx1"/>
                </a:solidFill>
                <a:cs typeface="B Nazanin" panose="00000700000000000000" pitchFamily="2" charset="-78"/>
              </a:rPr>
              <a:t>از منابع گرافیکی قابل ویرایش ما استفاده کنید...</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1533"/>
        <p:cNvGrpSpPr/>
        <p:nvPr/>
      </p:nvGrpSpPr>
      <p:grpSpPr>
        <a:xfrm>
          <a:off x="0" y="0"/>
          <a:ext cx="0" cy="0"/>
          <a:chOff x="0" y="0"/>
          <a:chExt cx="0" cy="0"/>
        </a:xfrm>
      </p:grpSpPr>
      <p:grpSp>
        <p:nvGrpSpPr>
          <p:cNvPr id="1534" name="Google Shape;1534;p71"/>
          <p:cNvGrpSpPr/>
          <p:nvPr/>
        </p:nvGrpSpPr>
        <p:grpSpPr>
          <a:xfrm>
            <a:off x="8908357" y="4779329"/>
            <a:ext cx="747515" cy="688663"/>
            <a:chOff x="6652051" y="3714143"/>
            <a:chExt cx="560636" cy="516497"/>
          </a:xfrm>
        </p:grpSpPr>
        <p:grpSp>
          <p:nvGrpSpPr>
            <p:cNvPr id="1535" name="Google Shape;1535;p71"/>
            <p:cNvGrpSpPr/>
            <p:nvPr/>
          </p:nvGrpSpPr>
          <p:grpSpPr>
            <a:xfrm>
              <a:off x="6669657" y="3716715"/>
              <a:ext cx="466768" cy="464314"/>
              <a:chOff x="3139766" y="765669"/>
              <a:chExt cx="886380" cy="881888"/>
            </a:xfrm>
          </p:grpSpPr>
          <p:grpSp>
            <p:nvGrpSpPr>
              <p:cNvPr id="1536" name="Google Shape;1536;p71"/>
              <p:cNvGrpSpPr/>
              <p:nvPr/>
            </p:nvGrpSpPr>
            <p:grpSpPr>
              <a:xfrm>
                <a:off x="3139766" y="765669"/>
                <a:ext cx="886380" cy="881888"/>
                <a:chOff x="3139766" y="765669"/>
                <a:chExt cx="886380" cy="881888"/>
              </a:xfrm>
            </p:grpSpPr>
            <p:sp>
              <p:nvSpPr>
                <p:cNvPr id="1537" name="Google Shape;1537;p7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38" name="Google Shape;1538;p7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39" name="Google Shape;1539;p7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0" name="Google Shape;1540;p7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1" name="Google Shape;1541;p7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2" name="Google Shape;1542;p7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3" name="Google Shape;1543;p7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4" name="Google Shape;1544;p7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5" name="Google Shape;1545;p7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46" name="Google Shape;1546;p7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7" name="Google Shape;1547;p7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8" name="Google Shape;1548;p7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9" name="Google Shape;1549;p7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50" name="Google Shape;1550;p7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51" name="Google Shape;1551;p71"/>
          <p:cNvGrpSpPr/>
          <p:nvPr/>
        </p:nvGrpSpPr>
        <p:grpSpPr>
          <a:xfrm>
            <a:off x="10239971" y="4086772"/>
            <a:ext cx="138975" cy="427120"/>
            <a:chOff x="7564426" y="3224343"/>
            <a:chExt cx="119985" cy="368801"/>
          </a:xfrm>
        </p:grpSpPr>
        <p:sp>
          <p:nvSpPr>
            <p:cNvPr id="1552" name="Google Shape;1552;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53" name="Google Shape;1553;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54" name="Google Shape;1554;p71"/>
          <p:cNvGrpSpPr/>
          <p:nvPr/>
        </p:nvGrpSpPr>
        <p:grpSpPr>
          <a:xfrm>
            <a:off x="9839289" y="4078907"/>
            <a:ext cx="252652" cy="442843"/>
            <a:chOff x="8370831" y="3202002"/>
            <a:chExt cx="218129" cy="382376"/>
          </a:xfrm>
        </p:grpSpPr>
        <p:sp>
          <p:nvSpPr>
            <p:cNvPr id="1555" name="Google Shape;1555;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56" name="Google Shape;1556;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57" name="Google Shape;1557;p71"/>
          <p:cNvGrpSpPr/>
          <p:nvPr/>
        </p:nvGrpSpPr>
        <p:grpSpPr>
          <a:xfrm>
            <a:off x="10803807" y="4627083"/>
            <a:ext cx="412572" cy="356000"/>
            <a:chOff x="6742064" y="3750480"/>
            <a:chExt cx="399315" cy="344560"/>
          </a:xfrm>
        </p:grpSpPr>
        <p:sp>
          <p:nvSpPr>
            <p:cNvPr id="1558" name="Google Shape;1558;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59" name="Google Shape;1559;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60" name="Google Shape;1560;p71"/>
          <p:cNvGrpSpPr/>
          <p:nvPr/>
        </p:nvGrpSpPr>
        <p:grpSpPr>
          <a:xfrm>
            <a:off x="10189166" y="5095147"/>
            <a:ext cx="240583" cy="375477"/>
            <a:chOff x="7248525" y="3739696"/>
            <a:chExt cx="230531" cy="359790"/>
          </a:xfrm>
        </p:grpSpPr>
        <p:sp>
          <p:nvSpPr>
            <p:cNvPr id="1561" name="Google Shape;1561;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62" name="Google Shape;1562;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63" name="Google Shape;1563;p71"/>
          <p:cNvGrpSpPr/>
          <p:nvPr/>
        </p:nvGrpSpPr>
        <p:grpSpPr>
          <a:xfrm>
            <a:off x="10517059" y="4619446"/>
            <a:ext cx="217195" cy="371613"/>
            <a:chOff x="7601242" y="3729267"/>
            <a:chExt cx="222566" cy="380803"/>
          </a:xfrm>
        </p:grpSpPr>
        <p:sp>
          <p:nvSpPr>
            <p:cNvPr id="1564" name="Google Shape;1564;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65" name="Google Shape;1565;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66" name="Google Shape;1566;p71"/>
          <p:cNvSpPr/>
          <p:nvPr/>
        </p:nvSpPr>
        <p:spPr>
          <a:xfrm>
            <a:off x="10471760" y="4102588"/>
            <a:ext cx="307792" cy="395433"/>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1567" name="Google Shape;1567;p71"/>
          <p:cNvGrpSpPr/>
          <p:nvPr/>
        </p:nvGrpSpPr>
        <p:grpSpPr>
          <a:xfrm>
            <a:off x="9836586" y="4620965"/>
            <a:ext cx="258057" cy="367987"/>
            <a:chOff x="8304647" y="3738687"/>
            <a:chExt cx="225076" cy="320956"/>
          </a:xfrm>
        </p:grpSpPr>
        <p:sp>
          <p:nvSpPr>
            <p:cNvPr id="1568" name="Google Shape;1568;p7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69" name="Google Shape;1569;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70" name="Google Shape;1570;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71" name="Google Shape;1571;p71"/>
          <p:cNvGrpSpPr/>
          <p:nvPr/>
        </p:nvGrpSpPr>
        <p:grpSpPr>
          <a:xfrm>
            <a:off x="10199910" y="4620965"/>
            <a:ext cx="237989" cy="367987"/>
            <a:chOff x="8615101" y="3738687"/>
            <a:chExt cx="207573" cy="320956"/>
          </a:xfrm>
        </p:grpSpPr>
        <p:sp>
          <p:nvSpPr>
            <p:cNvPr id="1572" name="Google Shape;1572;p7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73" name="Google Shape;1573;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74" name="Google Shape;1574;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75" name="Google Shape;1575;p71"/>
          <p:cNvSpPr/>
          <p:nvPr/>
        </p:nvSpPr>
        <p:spPr>
          <a:xfrm>
            <a:off x="10861829" y="4074143"/>
            <a:ext cx="296529" cy="384925"/>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1576" name="Google Shape;1576;p71"/>
          <p:cNvGrpSpPr/>
          <p:nvPr/>
        </p:nvGrpSpPr>
        <p:grpSpPr>
          <a:xfrm>
            <a:off x="10500618" y="5157847"/>
            <a:ext cx="250076" cy="250076"/>
            <a:chOff x="8565775" y="671075"/>
            <a:chExt cx="441000" cy="441000"/>
          </a:xfrm>
        </p:grpSpPr>
        <p:sp>
          <p:nvSpPr>
            <p:cNvPr id="1577" name="Google Shape;1577;p7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78" name="Google Shape;1578;p7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79" name="Google Shape;1579;p71"/>
          <p:cNvSpPr/>
          <p:nvPr/>
        </p:nvSpPr>
        <p:spPr>
          <a:xfrm>
            <a:off x="10880973" y="5152407"/>
            <a:ext cx="258244" cy="260955"/>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0" name="Google Shape;1580;p71"/>
          <p:cNvSpPr/>
          <p:nvPr/>
        </p:nvSpPr>
        <p:spPr>
          <a:xfrm flipH="1">
            <a:off x="9846555" y="5107682"/>
            <a:ext cx="238119" cy="350407"/>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1581" name="Google Shape;1581;p71"/>
          <p:cNvGrpSpPr/>
          <p:nvPr/>
        </p:nvGrpSpPr>
        <p:grpSpPr>
          <a:xfrm>
            <a:off x="8039914" y="3921214"/>
            <a:ext cx="783820" cy="690308"/>
            <a:chOff x="6000718" y="3070557"/>
            <a:chExt cx="587865" cy="517731"/>
          </a:xfrm>
        </p:grpSpPr>
        <p:sp>
          <p:nvSpPr>
            <p:cNvPr id="1582" name="Google Shape;1582;p7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3" name="Google Shape;1583;p7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4" name="Google Shape;1584;p7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5" name="Google Shape;1585;p7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6" name="Google Shape;1586;p7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7" name="Google Shape;1587;p7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8" name="Google Shape;1588;p7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9" name="Google Shape;1589;p7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0" name="Google Shape;1590;p7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1" name="Google Shape;1591;p7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92" name="Google Shape;1592;p71"/>
          <p:cNvGrpSpPr/>
          <p:nvPr/>
        </p:nvGrpSpPr>
        <p:grpSpPr>
          <a:xfrm>
            <a:off x="8059654" y="4779427"/>
            <a:ext cx="743553" cy="688516"/>
            <a:chOff x="6015523" y="3714217"/>
            <a:chExt cx="557665" cy="516387"/>
          </a:xfrm>
        </p:grpSpPr>
        <p:grpSp>
          <p:nvGrpSpPr>
            <p:cNvPr id="1593" name="Google Shape;1593;p71"/>
            <p:cNvGrpSpPr/>
            <p:nvPr/>
          </p:nvGrpSpPr>
          <p:grpSpPr>
            <a:xfrm>
              <a:off x="6036094" y="3716980"/>
              <a:ext cx="529822" cy="510480"/>
              <a:chOff x="3148311" y="-545634"/>
              <a:chExt cx="1006118" cy="969572"/>
            </a:xfrm>
          </p:grpSpPr>
          <p:sp>
            <p:nvSpPr>
              <p:cNvPr id="1594" name="Google Shape;1594;p7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5" name="Google Shape;1595;p7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6" name="Google Shape;1596;p7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7" name="Google Shape;1597;p7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8" name="Google Shape;1598;p7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9" name="Google Shape;1599;p7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0" name="Google Shape;1600;p7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1" name="Google Shape;1601;p7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2" name="Google Shape;1602;p7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3" name="Google Shape;1603;p7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604" name="Google Shape;1604;p7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605" name="Google Shape;1605;p71"/>
          <p:cNvGrpSpPr/>
          <p:nvPr/>
        </p:nvGrpSpPr>
        <p:grpSpPr>
          <a:xfrm>
            <a:off x="8898029" y="3925309"/>
            <a:ext cx="768403" cy="682495"/>
            <a:chOff x="6644304" y="3073628"/>
            <a:chExt cx="576302" cy="511871"/>
          </a:xfrm>
        </p:grpSpPr>
        <p:grpSp>
          <p:nvGrpSpPr>
            <p:cNvPr id="1606" name="Google Shape;1606;p71"/>
            <p:cNvGrpSpPr/>
            <p:nvPr/>
          </p:nvGrpSpPr>
          <p:grpSpPr>
            <a:xfrm>
              <a:off x="6712169" y="3073651"/>
              <a:ext cx="481611" cy="506713"/>
              <a:chOff x="1833536" y="-546641"/>
              <a:chExt cx="914567" cy="962419"/>
            </a:xfrm>
          </p:grpSpPr>
          <p:grpSp>
            <p:nvGrpSpPr>
              <p:cNvPr id="1607" name="Google Shape;1607;p71"/>
              <p:cNvGrpSpPr/>
              <p:nvPr/>
            </p:nvGrpSpPr>
            <p:grpSpPr>
              <a:xfrm>
                <a:off x="1833536" y="-524249"/>
                <a:ext cx="914567" cy="940027"/>
                <a:chOff x="1833536" y="-524249"/>
                <a:chExt cx="914567" cy="940027"/>
              </a:xfrm>
            </p:grpSpPr>
            <p:sp>
              <p:nvSpPr>
                <p:cNvPr id="1608" name="Google Shape;1608;p7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9" name="Google Shape;1609;p7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0" name="Google Shape;1610;p7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1" name="Google Shape;1611;p7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2" name="Google Shape;1612;p7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613" name="Google Shape;1613;p7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4" name="Google Shape;1614;p7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5" name="Google Shape;1615;p7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6" name="Google Shape;1616;p7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617" name="Google Shape;1617;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618" name="Google Shape;1618;p71"/>
          <p:cNvGrpSpPr/>
          <p:nvPr/>
        </p:nvGrpSpPr>
        <p:grpSpPr>
          <a:xfrm>
            <a:off x="1003728" y="3826627"/>
            <a:ext cx="3497168" cy="1778053"/>
            <a:chOff x="238125" y="1038125"/>
            <a:chExt cx="7146800" cy="3633625"/>
          </a:xfrm>
        </p:grpSpPr>
        <p:sp>
          <p:nvSpPr>
            <p:cNvPr id="1619" name="Google Shape;1619;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0" name="Google Shape;1620;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1" name="Google Shape;1621;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2" name="Google Shape;1622;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3" name="Google Shape;1623;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4" name="Google Shape;1624;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5" name="Google Shape;1625;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6" name="Google Shape;1626;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7" name="Google Shape;1627;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8" name="Google Shape;1628;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9" name="Google Shape;1629;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0" name="Google Shape;1630;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1" name="Google Shape;1631;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2" name="Google Shape;1632;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3" name="Google Shape;1633;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4" name="Google Shape;1634;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5" name="Google Shape;1635;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6" name="Google Shape;1636;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7" name="Google Shape;1637;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8" name="Google Shape;1638;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9" name="Google Shape;1639;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0" name="Google Shape;1640;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1" name="Google Shape;1641;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2" name="Google Shape;1642;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3" name="Google Shape;1643;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4" name="Google Shape;1644;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5" name="Google Shape;1645;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6" name="Google Shape;1646;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7" name="Google Shape;1647;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8" name="Google Shape;1648;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9" name="Google Shape;1649;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0" name="Google Shape;1650;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1" name="Google Shape;1651;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2" name="Google Shape;1652;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3" name="Google Shape;1653;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4" name="Google Shape;1654;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5" name="Google Shape;1655;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6" name="Google Shape;1656;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7" name="Google Shape;1657;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8" name="Google Shape;1658;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9" name="Google Shape;1659;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0" name="Google Shape;1660;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1" name="Google Shape;1661;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2" name="Google Shape;1662;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3" name="Google Shape;1663;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4" name="Google Shape;1664;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5" name="Google Shape;1665;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6" name="Google Shape;1666;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7" name="Google Shape;1667;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8" name="Google Shape;1668;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9" name="Google Shape;1669;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0" name="Google Shape;1670;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1" name="Google Shape;1671;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2" name="Google Shape;1672;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3" name="Google Shape;1673;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4" name="Google Shape;1674;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5" name="Google Shape;1675;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6" name="Google Shape;1676;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7" name="Google Shape;1677;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8" name="Google Shape;1678;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9" name="Google Shape;1679;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0" name="Google Shape;1680;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1" name="Google Shape;1681;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2" name="Google Shape;1682;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3" name="Google Shape;1683;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4" name="Google Shape;1684;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5" name="Google Shape;1685;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6" name="Google Shape;1686;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7" name="Google Shape;1687;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8" name="Google Shape;1688;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9" name="Google Shape;1689;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0" name="Google Shape;1690;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1" name="Google Shape;1691;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2" name="Google Shape;1692;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3" name="Google Shape;1693;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4" name="Google Shape;1694;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5" name="Google Shape;1695;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6" name="Google Shape;1696;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7" name="Google Shape;1697;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8" name="Google Shape;1698;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9" name="Google Shape;1699;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0" name="Google Shape;1700;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1" name="Google Shape;1701;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2" name="Google Shape;1702;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3" name="Google Shape;1703;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4" name="Google Shape;1704;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5" name="Google Shape;1705;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6" name="Google Shape;1706;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7" name="Google Shape;1707;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8" name="Google Shape;1708;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9" name="Google Shape;1709;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0" name="Google Shape;1710;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1" name="Google Shape;1711;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2" name="Google Shape;1712;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3" name="Google Shape;1713;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4" name="Google Shape;1714;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5" name="Google Shape;1715;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6" name="Google Shape;1716;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7" name="Google Shape;1717;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8" name="Google Shape;1718;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9" name="Google Shape;1719;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0" name="Google Shape;1720;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1" name="Google Shape;1721;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2" name="Google Shape;1722;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3" name="Google Shape;1723;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4" name="Google Shape;1724;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5" name="Google Shape;1725;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6" name="Google Shape;1726;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7" name="Google Shape;1727;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8" name="Google Shape;1728;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9" name="Google Shape;1729;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0" name="Google Shape;1730;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1" name="Google Shape;1731;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2" name="Google Shape;1732;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3" name="Google Shape;1733;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4" name="Google Shape;1734;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5" name="Google Shape;1735;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6" name="Google Shape;1736;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7" name="Google Shape;1737;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8" name="Google Shape;1738;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9" name="Google Shape;1739;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0" name="Google Shape;1740;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1" name="Google Shape;1741;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2" name="Google Shape;1742;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3" name="Google Shape;1743;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4" name="Google Shape;1744;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5" name="Google Shape;1745;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6" name="Google Shape;1746;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7" name="Google Shape;1747;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8" name="Google Shape;1748;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9" name="Google Shape;1749;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0" name="Google Shape;1750;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1" name="Google Shape;1751;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2" name="Google Shape;1752;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3" name="Google Shape;1753;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4" name="Google Shape;1754;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5" name="Google Shape;1755;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6" name="Google Shape;1756;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7" name="Google Shape;1757;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8" name="Google Shape;1758;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9" name="Google Shape;1759;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0" name="Google Shape;1760;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1" name="Google Shape;1761;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2" name="Google Shape;1762;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3" name="Google Shape;1763;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4" name="Google Shape;1764;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5" name="Google Shape;1765;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6" name="Google Shape;1766;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7" name="Google Shape;1767;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8" name="Google Shape;1768;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9" name="Google Shape;1769;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0" name="Google Shape;1770;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1" name="Google Shape;1771;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2" name="Google Shape;1772;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3" name="Google Shape;1773;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4" name="Google Shape;1774;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5" name="Google Shape;1775;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6" name="Google Shape;1776;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7" name="Google Shape;1777;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8" name="Google Shape;1778;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9" name="Google Shape;1779;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0" name="Google Shape;1780;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1" name="Google Shape;1781;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2" name="Google Shape;1782;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3" name="Google Shape;1783;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4" name="Google Shape;1784;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5" name="Google Shape;1785;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6" name="Google Shape;1786;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7" name="Google Shape;1787;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8" name="Google Shape;1788;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9" name="Google Shape;1789;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0" name="Google Shape;1790;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1" name="Google Shape;1791;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2" name="Google Shape;1792;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3" name="Google Shape;1793;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4" name="Google Shape;1794;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5" name="Google Shape;1795;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6" name="Google Shape;1796;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7" name="Google Shape;1797;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8" name="Google Shape;1798;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9" name="Google Shape;1799;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0" name="Google Shape;1800;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1" name="Google Shape;1801;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2" name="Google Shape;1802;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3" name="Google Shape;1803;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4" name="Google Shape;1804;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5" name="Google Shape;1805;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6" name="Google Shape;1806;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7" name="Google Shape;1807;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8" name="Google Shape;1808;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9" name="Google Shape;1809;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0" name="Google Shape;1810;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1" name="Google Shape;1811;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2" name="Google Shape;1812;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3" name="Google Shape;1813;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4" name="Google Shape;1814;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5" name="Google Shape;1815;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6" name="Google Shape;1816;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7" name="Google Shape;1817;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8" name="Google Shape;1818;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9" name="Google Shape;1819;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0" name="Google Shape;1820;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1" name="Google Shape;1821;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2" name="Google Shape;1822;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3" name="Google Shape;1823;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4" name="Google Shape;1824;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5" name="Google Shape;1825;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6" name="Google Shape;1826;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7" name="Google Shape;1827;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8" name="Google Shape;1828;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9" name="Google Shape;1829;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0" name="Google Shape;1830;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1" name="Google Shape;1831;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2" name="Google Shape;1832;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3" name="Google Shape;1833;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4" name="Google Shape;1834;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5" name="Google Shape;1835;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6" name="Google Shape;1836;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7" name="Google Shape;1837;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8" name="Google Shape;1838;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9" name="Google Shape;1839;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0" name="Google Shape;1840;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1" name="Google Shape;1841;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2" name="Google Shape;1842;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3" name="Google Shape;1843;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4" name="Google Shape;1844;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5" name="Google Shape;1845;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6" name="Google Shape;1846;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7" name="Google Shape;1847;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8" name="Google Shape;1848;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9" name="Google Shape;1849;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0" name="Google Shape;1850;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1" name="Google Shape;1851;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2" name="Google Shape;1852;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3" name="Google Shape;1853;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4" name="Google Shape;1854;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5" name="Google Shape;1855;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6" name="Google Shape;1856;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7" name="Google Shape;1857;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8" name="Google Shape;1858;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9" name="Google Shape;1859;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0" name="Google Shape;1860;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1" name="Google Shape;1861;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2" name="Google Shape;1862;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3" name="Google Shape;1863;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4" name="Google Shape;1864;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5" name="Google Shape;1865;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6" name="Google Shape;1866;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7" name="Google Shape;1867;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8" name="Google Shape;1868;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9" name="Google Shape;1869;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0" name="Google Shape;1870;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1" name="Google Shape;1871;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2" name="Google Shape;1872;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3" name="Google Shape;1873;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4" name="Google Shape;1874;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5" name="Google Shape;1875;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6" name="Google Shape;1876;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7" name="Google Shape;1877;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8" name="Google Shape;1878;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9" name="Google Shape;1879;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0" name="Google Shape;1880;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1" name="Google Shape;1881;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2" name="Google Shape;1882;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3" name="Google Shape;1883;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4" name="Google Shape;1884;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5" name="Google Shape;1885;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6" name="Google Shape;1886;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7" name="Google Shape;1887;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8" name="Google Shape;1888;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9" name="Google Shape;1889;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0" name="Google Shape;1890;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1" name="Google Shape;1891;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2" name="Google Shape;1892;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3" name="Google Shape;1893;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4" name="Google Shape;1894;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5" name="Google Shape;1895;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6" name="Google Shape;1896;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7" name="Google Shape;1897;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8" name="Google Shape;1898;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9" name="Google Shape;1899;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0" name="Google Shape;1900;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1" name="Google Shape;1901;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2" name="Google Shape;1902;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3" name="Google Shape;1903;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4" name="Google Shape;1904;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5" name="Google Shape;1905;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6" name="Google Shape;1906;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7" name="Google Shape;1907;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8" name="Google Shape;1908;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9" name="Google Shape;1909;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0" name="Google Shape;1910;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1" name="Google Shape;1911;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2" name="Google Shape;1912;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3" name="Google Shape;1913;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4" name="Google Shape;1914;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5" name="Google Shape;1915;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6" name="Google Shape;1916;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7" name="Google Shape;1917;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8" name="Google Shape;1918;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9" name="Google Shape;1919;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0" name="Google Shape;1920;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1" name="Google Shape;1921;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2" name="Google Shape;1922;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3" name="Google Shape;1923;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4" name="Google Shape;1924;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5" name="Google Shape;1925;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6" name="Google Shape;1926;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7" name="Google Shape;1927;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8" name="Google Shape;1928;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9" name="Google Shape;1929;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0" name="Google Shape;1930;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1" name="Google Shape;1931;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2" name="Google Shape;1932;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3" name="Google Shape;1933;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4" name="Google Shape;1934;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5" name="Google Shape;1935;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6" name="Google Shape;1936;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7" name="Google Shape;1937;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8" name="Google Shape;1938;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9" name="Google Shape;1939;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0" name="Google Shape;1940;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1" name="Google Shape;1941;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2" name="Google Shape;1942;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3" name="Google Shape;1943;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4" name="Google Shape;1944;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5" name="Google Shape;1945;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6" name="Google Shape;1946;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7" name="Google Shape;1947;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8" name="Google Shape;1948;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9" name="Google Shape;1949;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0" name="Google Shape;1950;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1" name="Google Shape;1951;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2" name="Google Shape;1952;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3" name="Google Shape;1953;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4" name="Google Shape;1954;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5" name="Google Shape;1955;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6" name="Google Shape;1956;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7" name="Google Shape;1957;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8" name="Google Shape;1958;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9" name="Google Shape;1959;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0" name="Google Shape;1960;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1" name="Google Shape;1961;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2" name="Google Shape;1962;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3" name="Google Shape;1963;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4" name="Google Shape;1964;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5" name="Google Shape;1965;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6" name="Google Shape;1966;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7" name="Google Shape;1967;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8" name="Google Shape;1968;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9" name="Google Shape;1969;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0" name="Google Shape;1970;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1" name="Google Shape;1971;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2" name="Google Shape;1972;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3" name="Google Shape;1973;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4" name="Google Shape;1974;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5" name="Google Shape;1975;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6" name="Google Shape;1976;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7" name="Google Shape;1977;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8" name="Google Shape;1978;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9" name="Google Shape;1979;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0" name="Google Shape;1980;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1" name="Google Shape;1981;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2" name="Google Shape;1982;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3" name="Google Shape;1983;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4" name="Google Shape;1984;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5" name="Google Shape;1985;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6" name="Google Shape;1986;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7" name="Google Shape;1987;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8" name="Google Shape;1988;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9" name="Google Shape;1989;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0" name="Google Shape;1990;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1" name="Google Shape;1991;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2" name="Google Shape;1992;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3" name="Google Shape;1993;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4" name="Google Shape;1994;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5" name="Google Shape;1995;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6" name="Google Shape;1996;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7" name="Google Shape;1997;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8" name="Google Shape;1998;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9" name="Google Shape;1999;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0" name="Google Shape;2000;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1" name="Google Shape;2001;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2" name="Google Shape;2002;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3" name="Google Shape;2003;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4" name="Google Shape;2004;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5" name="Google Shape;2005;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6" name="Google Shape;2006;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7" name="Google Shape;2007;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8" name="Google Shape;2008;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9" name="Google Shape;2009;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0" name="Google Shape;2010;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1" name="Google Shape;2011;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2" name="Google Shape;2012;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3" name="Google Shape;2013;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4" name="Google Shape;2014;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5" name="Google Shape;2015;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6" name="Google Shape;2016;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7" name="Google Shape;2017;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8" name="Google Shape;2018;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9" name="Google Shape;2019;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0" name="Google Shape;2020;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1" name="Google Shape;2021;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2" name="Google Shape;2022;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3" name="Google Shape;2023;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4" name="Google Shape;2024;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5" name="Google Shape;2025;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6" name="Google Shape;2026;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7" name="Google Shape;2027;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8" name="Google Shape;2028;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9" name="Google Shape;2029;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0" name="Google Shape;2030;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1" name="Google Shape;2031;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2" name="Google Shape;2032;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3" name="Google Shape;2033;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4" name="Google Shape;2034;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5" name="Google Shape;2035;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6" name="Google Shape;2036;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7" name="Google Shape;2037;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8" name="Google Shape;2038;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9" name="Google Shape;2039;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0" name="Google Shape;2040;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1" name="Google Shape;2041;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2" name="Google Shape;2042;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3" name="Google Shape;2043;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4" name="Google Shape;2044;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5" name="Google Shape;2045;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6" name="Google Shape;2046;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7" name="Google Shape;2047;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8" name="Google Shape;2048;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9" name="Google Shape;2049;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0" name="Google Shape;2050;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1" name="Google Shape;2051;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2" name="Google Shape;2052;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3" name="Google Shape;2053;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4" name="Google Shape;2054;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5" name="Google Shape;2055;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6" name="Google Shape;2056;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7" name="Google Shape;2057;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8" name="Google Shape;2058;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9" name="Google Shape;2059;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0" name="Google Shape;2060;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1" name="Google Shape;2061;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2" name="Google Shape;2062;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3" name="Google Shape;2063;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4" name="Google Shape;2064;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5" name="Google Shape;2065;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6" name="Google Shape;2066;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7" name="Google Shape;2067;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8" name="Google Shape;2068;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9" name="Google Shape;2069;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0" name="Google Shape;2070;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1" name="Google Shape;2071;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2" name="Google Shape;2072;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3" name="Google Shape;2073;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4" name="Google Shape;2074;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5" name="Google Shape;2075;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6" name="Google Shape;2076;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7" name="Google Shape;2077;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8" name="Google Shape;2078;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9" name="Google Shape;2079;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0" name="Google Shape;2080;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1" name="Google Shape;2081;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2" name="Google Shape;2082;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3" name="Google Shape;2083;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4" name="Google Shape;2084;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5" name="Google Shape;2085;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6" name="Google Shape;2086;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7" name="Google Shape;2087;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8" name="Google Shape;2088;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9" name="Google Shape;2089;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0" name="Google Shape;2090;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1" name="Google Shape;2091;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2" name="Google Shape;2092;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3" name="Google Shape;2093;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4" name="Google Shape;2094;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5" name="Google Shape;2095;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6" name="Google Shape;2096;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7" name="Google Shape;2097;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8" name="Google Shape;2098;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9" name="Google Shape;2099;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0" name="Google Shape;2100;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1" name="Google Shape;2101;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2" name="Google Shape;2102;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3" name="Google Shape;2103;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4" name="Google Shape;2104;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5" name="Google Shape;2105;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6" name="Google Shape;2106;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7" name="Google Shape;2107;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8" name="Google Shape;2108;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9" name="Google Shape;2109;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0" name="Google Shape;2110;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1" name="Google Shape;2111;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2" name="Google Shape;2112;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3" name="Google Shape;2113;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4" name="Google Shape;2114;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5" name="Google Shape;2115;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6" name="Google Shape;2116;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7" name="Google Shape;2117;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8" name="Google Shape;2118;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9" name="Google Shape;2119;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0" name="Google Shape;2120;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1" name="Google Shape;2121;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2" name="Google Shape;2122;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3" name="Google Shape;2123;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4" name="Google Shape;2124;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5" name="Google Shape;2125;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6" name="Google Shape;2126;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7" name="Google Shape;2127;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8" name="Google Shape;2128;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9" name="Google Shape;2129;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0" name="Google Shape;2130;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1" name="Google Shape;2131;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2" name="Google Shape;2132;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3" name="Google Shape;2133;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4" name="Google Shape;2134;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5" name="Google Shape;2135;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6" name="Google Shape;2136;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7" name="Google Shape;2137;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8" name="Google Shape;2138;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9" name="Google Shape;2139;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0" name="Google Shape;2140;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1" name="Google Shape;2141;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2" name="Google Shape;2142;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3" name="Google Shape;2143;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4" name="Google Shape;2144;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5" name="Google Shape;2145;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6" name="Google Shape;2146;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7" name="Google Shape;2147;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8" name="Google Shape;2148;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9" name="Google Shape;2149;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0" name="Google Shape;2150;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1" name="Google Shape;2151;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2" name="Google Shape;2152;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3" name="Google Shape;2153;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4" name="Google Shape;2154;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5" name="Google Shape;2155;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6" name="Google Shape;2156;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7" name="Google Shape;2157;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8" name="Google Shape;2158;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9" name="Google Shape;2159;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0" name="Google Shape;2160;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1" name="Google Shape;2161;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2" name="Google Shape;2162;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3" name="Google Shape;2163;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4" name="Google Shape;2164;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5" name="Google Shape;2165;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6" name="Google Shape;2166;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7" name="Google Shape;2167;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8" name="Google Shape;2168;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9" name="Google Shape;2169;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0" name="Google Shape;2170;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1" name="Google Shape;2171;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2" name="Google Shape;2172;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3" name="Google Shape;2173;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4" name="Google Shape;2174;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5" name="Google Shape;2175;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6" name="Google Shape;2176;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7" name="Google Shape;2177;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8" name="Google Shape;2178;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9" name="Google Shape;2179;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0" name="Google Shape;2180;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1" name="Google Shape;2181;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2" name="Google Shape;2182;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3" name="Google Shape;2183;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4" name="Google Shape;2184;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5" name="Google Shape;2185;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6" name="Google Shape;2186;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7" name="Google Shape;2187;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8" name="Google Shape;2188;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9" name="Google Shape;2189;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0" name="Google Shape;2190;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1" name="Google Shape;2191;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2" name="Google Shape;2192;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3" name="Google Shape;2193;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4" name="Google Shape;2194;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5" name="Google Shape;2195;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6" name="Google Shape;2196;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7" name="Google Shape;2197;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8" name="Google Shape;2198;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9" name="Google Shape;2199;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0" name="Google Shape;2200;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1" name="Google Shape;2201;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2" name="Google Shape;2202;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3" name="Google Shape;2203;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4" name="Google Shape;2204;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5" name="Google Shape;2205;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6" name="Google Shape;2206;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7" name="Google Shape;2207;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8" name="Google Shape;2208;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9" name="Google Shape;2209;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0" name="Google Shape;2210;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1" name="Google Shape;2211;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2" name="Google Shape;2212;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3" name="Google Shape;2213;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4" name="Google Shape;2214;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5" name="Google Shape;2215;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6" name="Google Shape;2216;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7" name="Google Shape;2217;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8" name="Google Shape;2218;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9" name="Google Shape;2219;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0" name="Google Shape;2220;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1" name="Google Shape;2221;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2" name="Google Shape;2222;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3" name="Google Shape;2223;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4" name="Google Shape;2224;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5" name="Google Shape;2225;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6" name="Google Shape;2226;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7" name="Google Shape;2227;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8" name="Google Shape;2228;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9" name="Google Shape;2229;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0" name="Google Shape;2230;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1" name="Google Shape;2231;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2" name="Google Shape;2232;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3" name="Google Shape;2233;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4" name="Google Shape;2234;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5" name="Google Shape;2235;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6" name="Google Shape;2236;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7" name="Google Shape;2237;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8" name="Google Shape;2238;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9" name="Google Shape;2239;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0" name="Google Shape;2240;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1" name="Google Shape;2241;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2" name="Google Shape;2242;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3" name="Google Shape;2243;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4" name="Google Shape;2244;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5" name="Google Shape;2245;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6" name="Google Shape;2246;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7" name="Google Shape;2247;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8" name="Google Shape;2248;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9" name="Google Shape;2249;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0" name="Google Shape;2250;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1" name="Google Shape;2251;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2" name="Google Shape;2252;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3" name="Google Shape;2253;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4" name="Google Shape;2254;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5" name="Google Shape;2255;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6" name="Google Shape;2256;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7" name="Google Shape;2257;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8" name="Google Shape;2258;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9" name="Google Shape;2259;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0" name="Google Shape;2260;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1" name="Google Shape;2261;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2" name="Google Shape;2262;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3" name="Google Shape;2263;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4" name="Google Shape;2264;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5" name="Google Shape;2265;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6" name="Google Shape;2266;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7" name="Google Shape;2267;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8" name="Google Shape;2268;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9" name="Google Shape;2269;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0" name="Google Shape;2270;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1" name="Google Shape;2271;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2" name="Google Shape;2272;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3" name="Google Shape;2273;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4" name="Google Shape;2274;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5" name="Google Shape;2275;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6" name="Google Shape;2276;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7" name="Google Shape;2277;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8" name="Google Shape;2278;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9" name="Google Shape;2279;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0" name="Google Shape;2280;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1" name="Google Shape;2281;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2" name="Google Shape;2282;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3" name="Google Shape;2283;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4" name="Google Shape;2284;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5" name="Google Shape;2285;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6" name="Google Shape;2286;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7" name="Google Shape;2287;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8" name="Google Shape;2288;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9" name="Google Shape;2289;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0" name="Google Shape;2290;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1" name="Google Shape;2291;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2" name="Google Shape;2292;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3" name="Google Shape;2293;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4" name="Google Shape;2294;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5" name="Google Shape;2295;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6" name="Google Shape;2296;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7" name="Google Shape;2297;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8" name="Google Shape;2298;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9" name="Google Shape;2299;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0" name="Google Shape;2300;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1" name="Google Shape;2301;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2" name="Google Shape;2302;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3" name="Google Shape;2303;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4" name="Google Shape;2304;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5" name="Google Shape;2305;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6" name="Google Shape;2306;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7" name="Google Shape;2307;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8" name="Google Shape;2308;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9" name="Google Shape;2309;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0" name="Google Shape;2310;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1" name="Google Shape;2311;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2" name="Google Shape;2312;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3" name="Google Shape;2313;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4" name="Google Shape;2314;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5" name="Google Shape;2315;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6" name="Google Shape;2316;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7" name="Google Shape;2317;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8" name="Google Shape;2318;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9" name="Google Shape;2319;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0" name="Google Shape;2320;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1" name="Google Shape;2321;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2" name="Google Shape;2322;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3" name="Google Shape;2323;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4" name="Google Shape;2324;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5" name="Google Shape;2325;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6" name="Google Shape;2326;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7" name="Google Shape;2327;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8" name="Google Shape;2328;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9" name="Google Shape;2329;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0" name="Google Shape;2330;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1" name="Google Shape;2331;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2" name="Google Shape;2332;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3" name="Google Shape;2333;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4" name="Google Shape;2334;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5" name="Google Shape;2335;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6" name="Google Shape;2336;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7" name="Google Shape;2337;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8" name="Google Shape;2338;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9" name="Google Shape;2339;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0" name="Google Shape;2340;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1" name="Google Shape;2341;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2" name="Google Shape;2342;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3" name="Google Shape;2343;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4" name="Google Shape;2344;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5" name="Google Shape;2345;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6" name="Google Shape;2346;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7" name="Google Shape;2347;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8" name="Google Shape;2348;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9" name="Google Shape;2349;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0" name="Google Shape;2350;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1" name="Google Shape;2351;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2" name="Google Shape;2352;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3" name="Google Shape;2353;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4" name="Google Shape;2354;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5" name="Google Shape;2355;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6" name="Google Shape;2356;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7" name="Google Shape;2357;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8" name="Google Shape;2358;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9" name="Google Shape;2359;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0" name="Google Shape;2360;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1" name="Google Shape;2361;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2" name="Google Shape;2362;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3" name="Google Shape;2363;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4" name="Google Shape;2364;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5" name="Google Shape;2365;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6" name="Google Shape;2366;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7" name="Google Shape;2367;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8" name="Google Shape;2368;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9" name="Google Shape;2369;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0" name="Google Shape;2370;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1" name="Google Shape;2371;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2" name="Google Shape;2372;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3" name="Google Shape;2373;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4" name="Google Shape;2374;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5" name="Google Shape;2375;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6" name="Google Shape;2376;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7" name="Google Shape;2377;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8" name="Google Shape;2378;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9" name="Google Shape;2379;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0" name="Google Shape;2380;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1" name="Google Shape;2381;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2" name="Google Shape;2382;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3" name="Google Shape;2383;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4" name="Google Shape;2384;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5" name="Google Shape;2385;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6" name="Google Shape;2386;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7" name="Google Shape;2387;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8" name="Google Shape;2388;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9" name="Google Shape;2389;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0" name="Google Shape;2390;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1" name="Google Shape;2391;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2" name="Google Shape;2392;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3" name="Google Shape;2393;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4" name="Google Shape;2394;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5" name="Google Shape;2395;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6" name="Google Shape;2396;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7" name="Google Shape;2397;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8" name="Google Shape;2398;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9" name="Google Shape;2399;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0" name="Google Shape;2400;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1" name="Google Shape;2401;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2" name="Google Shape;2402;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3" name="Google Shape;2403;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4" name="Google Shape;2404;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5" name="Google Shape;2405;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6" name="Google Shape;2406;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7" name="Google Shape;2407;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8" name="Google Shape;2408;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9" name="Google Shape;2409;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0" name="Google Shape;2410;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1" name="Google Shape;2411;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2" name="Google Shape;2412;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3" name="Google Shape;2413;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4" name="Google Shape;2414;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5" name="Google Shape;2415;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6" name="Google Shape;2416;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7" name="Google Shape;2417;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8" name="Google Shape;2418;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9" name="Google Shape;2419;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0" name="Google Shape;2420;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1" name="Google Shape;2421;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2" name="Google Shape;2422;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3" name="Google Shape;2423;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4" name="Google Shape;2424;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5" name="Google Shape;2425;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6" name="Google Shape;2426;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7" name="Google Shape;2427;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8" name="Google Shape;2428;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9" name="Google Shape;2429;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0" name="Google Shape;2430;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1" name="Google Shape;2431;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2" name="Google Shape;2432;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3" name="Google Shape;2433;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4" name="Google Shape;2434;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5" name="Google Shape;2435;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6" name="Google Shape;2436;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7" name="Google Shape;2437;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8" name="Google Shape;2438;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9" name="Google Shape;2439;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0" name="Google Shape;2440;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1" name="Google Shape;2441;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2" name="Google Shape;2442;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3" name="Google Shape;2443;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4" name="Google Shape;2444;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5" name="Google Shape;2445;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6" name="Google Shape;2446;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7" name="Google Shape;2447;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8" name="Google Shape;2448;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9" name="Google Shape;2449;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0" name="Google Shape;2450;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1" name="Google Shape;2451;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2" name="Google Shape;2452;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3" name="Google Shape;2453;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4" name="Google Shape;2454;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5" name="Google Shape;2455;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6" name="Google Shape;2456;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7" name="Google Shape;2457;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8" name="Google Shape;2458;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9" name="Google Shape;2459;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0" name="Google Shape;2460;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1" name="Google Shape;2461;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2" name="Google Shape;2462;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3" name="Google Shape;2463;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4" name="Google Shape;2464;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5" name="Google Shape;2465;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6" name="Google Shape;2466;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7" name="Google Shape;2467;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8" name="Google Shape;2468;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9" name="Google Shape;2469;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0" name="Google Shape;2470;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1" name="Google Shape;2471;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2" name="Google Shape;2472;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3" name="Google Shape;2473;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4" name="Google Shape;2474;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5" name="Google Shape;2475;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6" name="Google Shape;2476;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7" name="Google Shape;2477;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8" name="Google Shape;2478;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9" name="Google Shape;2479;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0" name="Google Shape;2480;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1" name="Google Shape;2481;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2" name="Google Shape;2482;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3" name="Google Shape;2483;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4" name="Google Shape;2484;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5" name="Google Shape;2485;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6" name="Google Shape;2486;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7" name="Google Shape;2487;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8" name="Google Shape;2488;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9" name="Google Shape;2489;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0" name="Google Shape;2490;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1" name="Google Shape;2491;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2" name="Google Shape;2492;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3" name="Google Shape;2493;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4" name="Google Shape;2494;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5" name="Google Shape;2495;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6" name="Google Shape;2496;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7" name="Google Shape;2497;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8" name="Google Shape;2498;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9" name="Google Shape;2499;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0" name="Google Shape;2500;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1" name="Google Shape;2501;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2" name="Google Shape;2502;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3" name="Google Shape;2503;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4" name="Google Shape;2504;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5" name="Google Shape;2505;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6" name="Google Shape;2506;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7" name="Google Shape;2507;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8" name="Google Shape;2508;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9" name="Google Shape;2509;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0" name="Google Shape;2510;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1" name="Google Shape;2511;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2" name="Google Shape;2512;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3" name="Google Shape;2513;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4" name="Google Shape;2514;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5" name="Google Shape;2515;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6" name="Google Shape;2516;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7" name="Google Shape;2517;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8" name="Google Shape;2518;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9" name="Google Shape;2519;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0" name="Google Shape;2520;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1" name="Google Shape;2521;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2" name="Google Shape;2522;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3" name="Google Shape;2523;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4" name="Google Shape;2524;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5" name="Google Shape;2525;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6" name="Google Shape;2526;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7" name="Google Shape;2527;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8" name="Google Shape;2528;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9" name="Google Shape;2529;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0" name="Google Shape;2530;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1" name="Google Shape;2531;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2" name="Google Shape;2532;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3" name="Google Shape;2533;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4" name="Google Shape;2534;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5" name="Google Shape;2535;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6" name="Google Shape;2536;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7" name="Google Shape;2537;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8" name="Google Shape;2538;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9" name="Google Shape;2539;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0" name="Google Shape;2540;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1" name="Google Shape;2541;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2" name="Google Shape;2542;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3" name="Google Shape;2543;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4" name="Google Shape;2544;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5" name="Google Shape;2545;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6" name="Google Shape;2546;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7" name="Google Shape;2547;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8" name="Google Shape;2548;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9" name="Google Shape;2549;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0" name="Google Shape;2550;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1" name="Google Shape;2551;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2" name="Google Shape;2552;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3" name="Google Shape;2553;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4" name="Google Shape;2554;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5" name="Google Shape;2555;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6" name="Google Shape;2556;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7" name="Google Shape;2557;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8" name="Google Shape;2558;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9" name="Google Shape;2559;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0" name="Google Shape;2560;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1" name="Google Shape;2561;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2" name="Google Shape;2562;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3" name="Google Shape;2563;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4" name="Google Shape;2564;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5" name="Google Shape;2565;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6" name="Google Shape;2566;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7" name="Google Shape;2567;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8" name="Google Shape;2568;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9" name="Google Shape;2569;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0" name="Google Shape;2570;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1" name="Google Shape;2571;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2" name="Google Shape;2572;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3" name="Google Shape;2573;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4" name="Google Shape;2574;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5" name="Google Shape;2575;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6" name="Google Shape;2576;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7" name="Google Shape;2577;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8" name="Google Shape;2578;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9" name="Google Shape;2579;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0" name="Google Shape;2580;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1" name="Google Shape;2581;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2" name="Google Shape;2582;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3" name="Google Shape;2583;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4" name="Google Shape;2584;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5" name="Google Shape;2585;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6" name="Google Shape;2586;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7" name="Google Shape;2587;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8" name="Google Shape;2588;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9" name="Google Shape;2589;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0" name="Google Shape;2590;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1" name="Google Shape;2591;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2" name="Google Shape;2592;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3" name="Google Shape;2593;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4" name="Google Shape;2594;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5" name="Google Shape;2595;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6" name="Google Shape;2596;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7" name="Google Shape;2597;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8" name="Google Shape;2598;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9" name="Google Shape;2599;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0" name="Google Shape;2600;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1" name="Google Shape;2601;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2" name="Google Shape;2602;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3" name="Google Shape;2603;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4" name="Google Shape;2604;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5" name="Google Shape;2605;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6" name="Google Shape;2606;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7" name="Google Shape;2607;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8" name="Google Shape;2608;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9" name="Google Shape;2609;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0" name="Google Shape;2610;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1" name="Google Shape;2611;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2" name="Google Shape;2612;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3" name="Google Shape;2613;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4" name="Google Shape;2614;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5" name="Google Shape;2615;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6" name="Google Shape;2616;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7" name="Google Shape;2617;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8" name="Google Shape;2618;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9" name="Google Shape;2619;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0" name="Google Shape;2620;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1" name="Google Shape;2621;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2" name="Google Shape;2622;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3" name="Google Shape;2623;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4" name="Google Shape;2624;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5" name="Google Shape;2625;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6" name="Google Shape;2626;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7" name="Google Shape;2627;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8" name="Google Shape;2628;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9" name="Google Shape;2629;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0" name="Google Shape;2630;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1" name="Google Shape;2631;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2" name="Google Shape;2632;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3" name="Google Shape;2633;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4" name="Google Shape;2634;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5" name="Google Shape;2635;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6" name="Google Shape;2636;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7" name="Google Shape;2637;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8" name="Google Shape;2638;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9" name="Google Shape;2639;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0" name="Google Shape;2640;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1" name="Google Shape;2641;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2" name="Google Shape;2642;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3" name="Google Shape;2643;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4" name="Google Shape;2644;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5" name="Google Shape;2645;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6" name="Google Shape;2646;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7" name="Google Shape;2647;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8" name="Google Shape;2648;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9" name="Google Shape;2649;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0" name="Google Shape;2650;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1" name="Google Shape;2651;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2" name="Google Shape;2652;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3" name="Google Shape;2653;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4" name="Google Shape;2654;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5" name="Google Shape;2655;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6" name="Google Shape;2656;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7" name="Google Shape;2657;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8" name="Google Shape;2658;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9" name="Google Shape;2659;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0" name="Google Shape;2660;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1" name="Google Shape;2661;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2" name="Google Shape;2662;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3" name="Google Shape;2663;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4" name="Google Shape;2664;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5" name="Google Shape;2665;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6" name="Google Shape;2666;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7" name="Google Shape;2667;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8" name="Google Shape;2668;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9" name="Google Shape;2669;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0" name="Google Shape;2670;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1" name="Google Shape;2671;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2" name="Google Shape;2672;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3" name="Google Shape;2673;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4" name="Google Shape;2674;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5" name="Google Shape;2675;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6" name="Google Shape;2676;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7" name="Google Shape;2677;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8" name="Google Shape;2678;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9" name="Google Shape;2679;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0" name="Google Shape;2680;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1" name="Google Shape;2681;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2" name="Google Shape;2682;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3" name="Google Shape;2683;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4" name="Google Shape;2684;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5" name="Google Shape;2685;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6" name="Google Shape;2686;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7" name="Google Shape;2687;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8" name="Google Shape;2688;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9" name="Google Shape;2689;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0" name="Google Shape;2690;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1" name="Google Shape;2691;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2" name="Google Shape;2692;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3" name="Google Shape;2693;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4" name="Google Shape;2694;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5" name="Google Shape;2695;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6" name="Google Shape;2696;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7" name="Google Shape;2697;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8" name="Google Shape;2698;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9" name="Google Shape;2699;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0" name="Google Shape;2700;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1" name="Google Shape;2701;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2" name="Google Shape;2702;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3" name="Google Shape;2703;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4" name="Google Shape;2704;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5" name="Google Shape;2705;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6" name="Google Shape;2706;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7" name="Google Shape;2707;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8" name="Google Shape;2708;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9" name="Google Shape;2709;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0" name="Google Shape;2710;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1" name="Google Shape;2711;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2" name="Google Shape;2712;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3" name="Google Shape;2713;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4" name="Google Shape;2714;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5" name="Google Shape;2715;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6" name="Google Shape;2716;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7" name="Google Shape;2717;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8" name="Google Shape;2718;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9" name="Google Shape;2719;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0" name="Google Shape;2720;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1" name="Google Shape;2721;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2" name="Google Shape;2722;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3" name="Google Shape;2723;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4" name="Google Shape;2724;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5" name="Google Shape;2725;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6" name="Google Shape;2726;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7" name="Google Shape;2727;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8" name="Google Shape;2728;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9" name="Google Shape;2729;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0" name="Google Shape;2730;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1" name="Google Shape;2731;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2" name="Google Shape;2732;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3" name="Google Shape;2733;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4" name="Google Shape;2734;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5" name="Google Shape;2735;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6" name="Google Shape;2736;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7" name="Google Shape;2737;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8" name="Google Shape;2738;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9" name="Google Shape;2739;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0" name="Google Shape;2740;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1" name="Google Shape;2741;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2" name="Google Shape;2742;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3" name="Google Shape;2743;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4" name="Google Shape;2744;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5" name="Google Shape;2745;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6" name="Google Shape;2746;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7" name="Google Shape;2747;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8" name="Google Shape;2748;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9" name="Google Shape;2749;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0" name="Google Shape;2750;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1" name="Google Shape;2751;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2" name="Google Shape;2752;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3" name="Google Shape;2753;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4" name="Google Shape;2754;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5" name="Google Shape;2755;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6" name="Google Shape;2756;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7" name="Google Shape;2757;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8" name="Google Shape;2758;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9" name="Google Shape;2759;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0" name="Google Shape;2760;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1" name="Google Shape;2761;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2" name="Google Shape;2762;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3" name="Google Shape;2763;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4" name="Google Shape;2764;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5" name="Google Shape;2765;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6" name="Google Shape;2766;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7" name="Google Shape;2767;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8" name="Google Shape;2768;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9" name="Google Shape;2769;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0" name="Google Shape;2770;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1" name="Google Shape;2771;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2" name="Google Shape;2772;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3" name="Google Shape;2773;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4" name="Google Shape;2774;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5" name="Google Shape;2775;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6" name="Google Shape;2776;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7" name="Google Shape;2777;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8" name="Google Shape;2778;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9" name="Google Shape;2779;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0" name="Google Shape;2780;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1" name="Google Shape;2781;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2" name="Google Shape;2782;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3" name="Google Shape;2783;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4" name="Google Shape;2784;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5" name="Google Shape;2785;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6" name="Google Shape;2786;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7" name="Google Shape;2787;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8" name="Google Shape;2788;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9" name="Google Shape;2789;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0" name="Google Shape;2790;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1" name="Google Shape;2791;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2" name="Google Shape;2792;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3" name="Google Shape;2793;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4" name="Google Shape;2794;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5" name="Google Shape;2795;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6" name="Google Shape;2796;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7" name="Google Shape;2797;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8" name="Google Shape;2798;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9" name="Google Shape;2799;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0" name="Google Shape;2800;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1" name="Google Shape;2801;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2" name="Google Shape;2802;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3" name="Google Shape;2803;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4" name="Google Shape;2804;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5" name="Google Shape;2805;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6" name="Google Shape;2806;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7" name="Google Shape;2807;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8" name="Google Shape;2808;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9" name="Google Shape;2809;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0" name="Google Shape;2810;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1" name="Google Shape;2811;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2" name="Google Shape;2812;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3" name="Google Shape;2813;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4" name="Google Shape;2814;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5" name="Google Shape;2815;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6" name="Google Shape;2816;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7" name="Google Shape;2817;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8" name="Google Shape;2818;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9" name="Google Shape;2819;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0" name="Google Shape;2820;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1" name="Google Shape;2821;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2" name="Google Shape;2822;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3" name="Google Shape;2823;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4" name="Google Shape;2824;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5" name="Google Shape;2825;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6" name="Google Shape;2826;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7" name="Google Shape;2827;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8" name="Google Shape;2828;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9" name="Google Shape;2829;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0" name="Google Shape;2830;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1" name="Google Shape;2831;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2" name="Google Shape;2832;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3" name="Google Shape;2833;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4" name="Google Shape;2834;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5" name="Google Shape;2835;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6" name="Google Shape;2836;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7" name="Google Shape;2837;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8" name="Google Shape;2838;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9" name="Google Shape;2839;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0" name="Google Shape;2840;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1" name="Google Shape;2841;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2" name="Google Shape;2842;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3" name="Google Shape;2843;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4" name="Google Shape;2844;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5" name="Google Shape;2845;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6" name="Google Shape;2846;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7" name="Google Shape;2847;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8" name="Google Shape;2848;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9" name="Google Shape;2849;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0" name="Google Shape;2850;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1" name="Google Shape;2851;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2" name="Google Shape;2852;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3" name="Google Shape;2853;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4" name="Google Shape;2854;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5" name="Google Shape;2855;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6" name="Google Shape;2856;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7" name="Google Shape;2857;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8" name="Google Shape;2858;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9" name="Google Shape;2859;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0" name="Google Shape;2860;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1" name="Google Shape;2861;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2" name="Google Shape;2862;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3" name="Google Shape;2863;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4" name="Google Shape;2864;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5" name="Google Shape;2865;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6" name="Google Shape;2866;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7" name="Google Shape;2867;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8" name="Google Shape;2868;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9" name="Google Shape;2869;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0" name="Google Shape;2870;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1" name="Google Shape;2871;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2" name="Google Shape;2872;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3" name="Google Shape;2873;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4" name="Google Shape;2874;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5" name="Google Shape;2875;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6" name="Google Shape;2876;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7" name="Google Shape;2877;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8" name="Google Shape;2878;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9" name="Google Shape;2879;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0" name="Google Shape;2880;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1" name="Google Shape;2881;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2" name="Google Shape;2882;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3" name="Google Shape;2883;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4" name="Google Shape;2884;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5" name="Google Shape;2885;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6" name="Google Shape;2886;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7" name="Google Shape;2887;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8" name="Google Shape;2888;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9" name="Google Shape;2889;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0" name="Google Shape;2890;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1" name="Google Shape;2891;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2" name="Google Shape;2892;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3" name="Google Shape;2893;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4" name="Google Shape;2894;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5" name="Google Shape;2895;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6" name="Google Shape;2896;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7" name="Google Shape;2897;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8" name="Google Shape;2898;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9" name="Google Shape;2899;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0" name="Google Shape;2900;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1" name="Google Shape;2901;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2" name="Google Shape;2902;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3" name="Google Shape;2903;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4" name="Google Shape;2904;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5" name="Google Shape;2905;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6" name="Google Shape;2906;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7" name="Google Shape;2907;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8" name="Google Shape;2908;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9" name="Google Shape;2909;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0" name="Google Shape;2910;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1" name="Google Shape;2911;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2" name="Google Shape;2912;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3" name="Google Shape;2913;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4" name="Google Shape;2914;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5" name="Google Shape;2915;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6" name="Google Shape;2916;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7" name="Google Shape;2917;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8" name="Google Shape;2918;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9" name="Google Shape;2919;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0" name="Google Shape;2920;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1" name="Google Shape;2921;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2" name="Google Shape;2922;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3" name="Google Shape;2923;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4" name="Google Shape;2924;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5" name="Google Shape;2925;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6" name="Google Shape;2926;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7" name="Google Shape;2927;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8" name="Google Shape;2928;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9" name="Google Shape;2929;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0" name="Google Shape;2930;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1" name="Google Shape;2931;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2" name="Google Shape;2932;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3" name="Google Shape;2933;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4" name="Google Shape;2934;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5" name="Google Shape;2935;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6" name="Google Shape;2936;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7" name="Google Shape;2937;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8" name="Google Shape;2938;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9" name="Google Shape;2939;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0" name="Google Shape;2940;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1" name="Google Shape;2941;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2" name="Google Shape;2942;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3" name="Google Shape;2943;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4" name="Google Shape;2944;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5" name="Google Shape;2945;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6" name="Google Shape;2946;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7" name="Google Shape;2947;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8" name="Google Shape;2948;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9" name="Google Shape;2949;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0" name="Google Shape;2950;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1" name="Google Shape;2951;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2" name="Google Shape;2952;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3" name="Google Shape;2953;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4" name="Google Shape;2954;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5" name="Google Shape;2955;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6" name="Google Shape;2956;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7" name="Google Shape;2957;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8" name="Google Shape;2958;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9" name="Google Shape;2959;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0" name="Google Shape;2960;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1" name="Google Shape;2961;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2" name="Google Shape;2962;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3" name="Google Shape;2963;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4" name="Google Shape;2964;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5" name="Google Shape;2965;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6" name="Google Shape;2966;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7" name="Google Shape;2967;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8" name="Google Shape;2968;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9" name="Google Shape;2969;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0" name="Google Shape;2970;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1" name="Google Shape;2971;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2" name="Google Shape;2972;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3" name="Google Shape;2973;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4" name="Google Shape;2974;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5" name="Google Shape;2975;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6" name="Google Shape;2976;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7" name="Google Shape;2977;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8" name="Google Shape;2978;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9" name="Google Shape;2979;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0" name="Google Shape;2980;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1" name="Google Shape;2981;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2" name="Google Shape;2982;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3" name="Google Shape;2983;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4" name="Google Shape;2984;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5" name="Google Shape;2985;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6" name="Google Shape;2986;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7" name="Google Shape;2987;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8" name="Google Shape;2988;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9" name="Google Shape;2989;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0" name="Google Shape;2990;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1" name="Google Shape;2991;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2" name="Google Shape;2992;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3" name="Google Shape;2993;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4" name="Google Shape;2994;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5" name="Google Shape;2995;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6" name="Google Shape;2996;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7" name="Google Shape;2997;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8" name="Google Shape;2998;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9" name="Google Shape;2999;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0" name="Google Shape;3000;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1" name="Google Shape;3001;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2" name="Google Shape;3002;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3" name="Google Shape;3003;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4" name="Google Shape;3004;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5" name="Google Shape;3005;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6" name="Google Shape;3006;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7" name="Google Shape;3007;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8" name="Google Shape;3008;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9" name="Google Shape;3009;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0" name="Google Shape;3010;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1" name="Google Shape;3011;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2" name="Google Shape;3012;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3" name="Google Shape;3013;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4" name="Google Shape;3014;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5" name="Google Shape;3015;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6" name="Google Shape;3016;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7" name="Google Shape;3017;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8" name="Google Shape;3018;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9" name="Google Shape;3019;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0" name="Google Shape;3020;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1" name="Google Shape;3021;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2" name="Google Shape;3022;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3" name="Google Shape;3023;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4" name="Google Shape;3024;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5" name="Google Shape;3025;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6" name="Google Shape;3026;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7" name="Google Shape;3027;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8" name="Google Shape;3028;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9" name="Google Shape;3029;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0" name="Google Shape;3030;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1" name="Google Shape;3031;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2" name="Google Shape;3032;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3" name="Google Shape;3033;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4" name="Google Shape;3034;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5" name="Google Shape;3035;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6" name="Google Shape;3036;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7" name="Google Shape;3037;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8" name="Google Shape;3038;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9" name="Google Shape;3039;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0" name="Google Shape;3040;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1" name="Google Shape;3041;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2" name="Google Shape;3042;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3" name="Google Shape;3043;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4" name="Google Shape;3044;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5" name="Google Shape;3045;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6" name="Google Shape;3046;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7" name="Google Shape;3047;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8" name="Google Shape;3048;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9" name="Google Shape;3049;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0" name="Google Shape;3050;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1" name="Google Shape;3051;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2" name="Google Shape;3052;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3" name="Google Shape;3053;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4" name="Google Shape;3054;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5" name="Google Shape;3055;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6" name="Google Shape;3056;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7" name="Google Shape;3057;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8" name="Google Shape;3058;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9" name="Google Shape;3059;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0" name="Google Shape;3060;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1" name="Google Shape;3061;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2" name="Google Shape;3062;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3" name="Google Shape;3063;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4" name="Google Shape;3064;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5" name="Google Shape;3065;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6" name="Google Shape;3066;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7" name="Google Shape;3067;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8" name="Google Shape;3068;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9" name="Google Shape;3069;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0" name="Google Shape;3070;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1" name="Google Shape;3071;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2" name="Google Shape;3072;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3" name="Google Shape;3073;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4" name="Google Shape;3074;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5" name="Google Shape;3075;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6" name="Google Shape;3076;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7" name="Google Shape;3077;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8" name="Google Shape;3078;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9" name="Google Shape;3079;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0" name="Google Shape;3080;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1" name="Google Shape;3081;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2" name="Google Shape;3082;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3" name="Google Shape;3083;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4" name="Google Shape;3084;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5" name="Google Shape;3085;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6" name="Google Shape;3086;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7" name="Google Shape;3087;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8" name="Google Shape;3088;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9" name="Google Shape;3089;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0" name="Google Shape;3090;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1" name="Google Shape;3091;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2" name="Google Shape;3092;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3" name="Google Shape;3093;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4" name="Google Shape;3094;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5" name="Google Shape;3095;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6" name="Google Shape;3096;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7" name="Google Shape;3097;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8" name="Google Shape;3098;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9" name="Google Shape;3099;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0" name="Google Shape;3100;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1" name="Google Shape;3101;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2" name="Google Shape;3102;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3" name="Google Shape;3103;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4" name="Google Shape;3104;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5" name="Google Shape;3105;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6" name="Google Shape;3106;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7" name="Google Shape;3107;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8" name="Google Shape;3108;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9" name="Google Shape;3109;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0" name="Google Shape;3110;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1" name="Google Shape;3111;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2" name="Google Shape;3112;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3" name="Google Shape;3113;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4" name="Google Shape;3114;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5" name="Google Shape;3115;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6" name="Google Shape;3116;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7" name="Google Shape;3117;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8" name="Google Shape;3118;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9" name="Google Shape;3119;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0" name="Google Shape;3120;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1" name="Google Shape;3121;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2" name="Google Shape;3122;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3" name="Google Shape;3123;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4" name="Google Shape;3124;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5" name="Google Shape;3125;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6" name="Google Shape;3126;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7" name="Google Shape;3127;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8" name="Google Shape;3128;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9" name="Google Shape;3129;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0" name="Google Shape;3130;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1" name="Google Shape;3131;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2" name="Google Shape;3132;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3" name="Google Shape;3133;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4" name="Google Shape;3134;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5" name="Google Shape;3135;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6" name="Google Shape;3136;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7" name="Google Shape;3137;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8" name="Google Shape;3138;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9" name="Google Shape;3139;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0" name="Google Shape;3140;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1" name="Google Shape;3141;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2" name="Google Shape;3142;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3" name="Google Shape;3143;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4" name="Google Shape;3144;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5" name="Google Shape;3145;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6" name="Google Shape;3146;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7" name="Google Shape;3147;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8" name="Google Shape;3148;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9" name="Google Shape;3149;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0" name="Google Shape;3150;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1" name="Google Shape;3151;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2" name="Google Shape;3152;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3" name="Google Shape;3153;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4" name="Google Shape;3154;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5" name="Google Shape;3155;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6" name="Google Shape;3156;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7" name="Google Shape;3157;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8" name="Google Shape;3158;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9" name="Google Shape;3159;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0" name="Google Shape;3160;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1" name="Google Shape;3161;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2" name="Google Shape;3162;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3" name="Google Shape;3163;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4" name="Google Shape;3164;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5" name="Google Shape;3165;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6" name="Google Shape;3166;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7" name="Google Shape;3167;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8" name="Google Shape;3168;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9" name="Google Shape;3169;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0" name="Google Shape;3170;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1" name="Google Shape;3171;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2" name="Google Shape;3172;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3" name="Google Shape;3173;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4" name="Google Shape;3174;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5" name="Google Shape;3175;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6" name="Google Shape;3176;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7" name="Google Shape;3177;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8" name="Google Shape;3178;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9" name="Google Shape;3179;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0" name="Google Shape;3180;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1" name="Google Shape;3181;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2" name="Google Shape;3182;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3" name="Google Shape;3183;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4" name="Google Shape;3184;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5" name="Google Shape;3185;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6" name="Google Shape;3186;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7" name="Google Shape;3187;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8" name="Google Shape;3188;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9" name="Google Shape;3189;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90" name="Google Shape;3190;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grpSp>
      <p:grpSp>
        <p:nvGrpSpPr>
          <p:cNvPr id="3191" name="Google Shape;3191;p71"/>
          <p:cNvGrpSpPr/>
          <p:nvPr/>
        </p:nvGrpSpPr>
        <p:grpSpPr>
          <a:xfrm>
            <a:off x="7918077" y="1377802"/>
            <a:ext cx="3247947" cy="1730300"/>
            <a:chOff x="233350" y="949250"/>
            <a:chExt cx="7137300" cy="3802300"/>
          </a:xfrm>
        </p:grpSpPr>
        <p:sp>
          <p:nvSpPr>
            <p:cNvPr id="3192" name="Google Shape;3192;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3" name="Google Shape;3193;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4" name="Google Shape;3194;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5" name="Google Shape;3195;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6" name="Google Shape;3196;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7" name="Google Shape;3197;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8" name="Google Shape;3198;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9" name="Google Shape;3199;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0" name="Google Shape;3200;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1" name="Google Shape;3201;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2" name="Google Shape;3202;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3" name="Google Shape;3203;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4" name="Google Shape;3204;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5" name="Google Shape;3205;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6" name="Google Shape;3206;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7" name="Google Shape;3207;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8" name="Google Shape;3208;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9" name="Google Shape;3209;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0" name="Google Shape;3210;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1" name="Google Shape;3211;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2" name="Google Shape;3212;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3" name="Google Shape;3213;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4" name="Google Shape;3214;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5" name="Google Shape;3215;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6" name="Google Shape;3216;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7" name="Google Shape;3217;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8" name="Google Shape;3218;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9" name="Google Shape;3219;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0" name="Google Shape;3220;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1" name="Google Shape;3221;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2" name="Google Shape;3222;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3" name="Google Shape;3223;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4" name="Google Shape;3224;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5" name="Google Shape;3225;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6" name="Google Shape;3226;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7" name="Google Shape;3227;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8" name="Google Shape;3228;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9" name="Google Shape;3229;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0" name="Google Shape;3230;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1" name="Google Shape;3231;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2" name="Google Shape;3232;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3" name="Google Shape;3233;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4" name="Google Shape;3234;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5" name="Google Shape;3235;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6" name="Google Shape;3236;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7" name="Google Shape;3237;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8" name="Google Shape;3238;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9" name="Google Shape;3239;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0" name="Google Shape;3240;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1" name="Google Shape;3241;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2" name="Google Shape;3242;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3243" name="Google Shape;3243;p71"/>
          <p:cNvGrpSpPr/>
          <p:nvPr/>
        </p:nvGrpSpPr>
        <p:grpSpPr>
          <a:xfrm>
            <a:off x="975621" y="1326721"/>
            <a:ext cx="3553431" cy="1756187"/>
            <a:chOff x="793334" y="1192826"/>
            <a:chExt cx="2665073" cy="1317140"/>
          </a:xfrm>
        </p:grpSpPr>
        <p:sp>
          <p:nvSpPr>
            <p:cNvPr id="3244" name="Google Shape;3244;p7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5" name="Google Shape;3245;p7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6" name="Google Shape;3246;p7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7" name="Google Shape;3247;p7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8" name="Google Shape;3248;p7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9" name="Google Shape;3249;p7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0" name="Google Shape;3250;p7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1" name="Google Shape;3251;p7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2" name="Google Shape;3252;p7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3" name="Google Shape;3253;p7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4" name="Google Shape;3254;p7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5" name="Google Shape;3255;p7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6" name="Google Shape;3256;p7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7" name="Google Shape;3257;p7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8" name="Google Shape;3258;p7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9" name="Google Shape;3259;p7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0" name="Google Shape;3260;p7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1" name="Google Shape;3261;p7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2" name="Google Shape;3262;p7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3" name="Google Shape;3263;p7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4" name="Google Shape;3264;p7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5" name="Google Shape;3265;p7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6" name="Google Shape;3266;p7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7" name="Google Shape;3267;p7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8" name="Google Shape;3268;p7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9" name="Google Shape;3269;p7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0" name="Google Shape;3270;p7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1" name="Google Shape;3271;p7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2" name="Google Shape;3272;p7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3" name="Google Shape;3273;p7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4" name="Google Shape;3274;p7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5" name="Google Shape;3275;p7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6" name="Google Shape;3276;p7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7" name="Google Shape;3277;p7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8" name="Google Shape;3278;p7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9" name="Google Shape;3279;p7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0" name="Google Shape;3280;p7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1" name="Google Shape;3281;p7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2" name="Google Shape;3282;p7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3" name="Google Shape;3283;p7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4" name="Google Shape;3284;p7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5" name="Google Shape;3285;p7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6" name="Google Shape;3286;p7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7" name="Google Shape;3287;p7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8" name="Google Shape;3288;p7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9" name="Google Shape;3289;p7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0" name="Google Shape;3290;p7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1" name="Google Shape;3291;p7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2" name="Google Shape;3292;p7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3" name="Google Shape;3293;p7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4" name="Google Shape;3294;p7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5" name="Google Shape;3295;p7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6" name="Google Shape;3296;p7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7" name="Google Shape;3297;p7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8" name="Google Shape;3298;p7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9" name="Google Shape;3299;p7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0" name="Google Shape;3300;p7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1" name="Google Shape;3301;p7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2" name="Google Shape;3302;p7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3" name="Google Shape;3303;p7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4" name="Google Shape;3304;p7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5" name="Google Shape;3305;p7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6" name="Google Shape;3306;p7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7" name="Google Shape;3307;p7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8" name="Google Shape;3308;p7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9" name="Google Shape;3309;p7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0" name="Google Shape;3310;p7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1" name="Google Shape;3311;p7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2" name="Google Shape;3312;p7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3" name="Google Shape;3313;p7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4" name="Google Shape;3314;p7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5" name="Google Shape;3315;p7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6" name="Google Shape;3316;p7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7" name="Google Shape;3317;p7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8" name="Google Shape;3318;p7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9" name="Google Shape;3319;p7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0" name="Google Shape;3320;p7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1" name="Google Shape;3321;p7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2" name="Google Shape;3322;p7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3" name="Google Shape;3323;p7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4" name="Google Shape;3324;p7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5" name="Google Shape;3325;p7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6" name="Google Shape;3326;p7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7" name="Google Shape;3327;p7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8" name="Google Shape;3328;p7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9" name="Google Shape;3329;p7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0" name="Google Shape;3330;p7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1" name="Google Shape;3331;p7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2" name="Google Shape;3332;p7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3" name="Google Shape;3333;p7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4" name="Google Shape;3334;p7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5" name="Google Shape;3335;p7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6" name="Google Shape;3336;p7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7" name="Google Shape;3337;p7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8" name="Google Shape;3338;p7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9" name="Google Shape;3339;p7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0" name="Google Shape;3340;p7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1" name="Google Shape;3341;p7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2" name="Google Shape;3342;p7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3" name="Google Shape;3343;p7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4" name="Google Shape;3344;p7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5" name="Google Shape;3345;p7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6" name="Google Shape;3346;p7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7" name="Google Shape;3347;p7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8" name="Google Shape;3348;p7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9" name="Google Shape;3349;p7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0" name="Google Shape;3350;p7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1" name="Google Shape;3351;p7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2" name="Google Shape;3352;p7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3" name="Google Shape;3353;p7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4" name="Google Shape;3354;p7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5" name="Google Shape;3355;p7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6" name="Google Shape;3356;p7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7" name="Google Shape;3357;p7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8" name="Google Shape;3358;p7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9" name="Google Shape;3359;p7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0" name="Google Shape;3360;p7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1" name="Google Shape;3361;p7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2" name="Google Shape;3362;p7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3" name="Google Shape;3363;p7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4" name="Google Shape;3364;p7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5" name="Google Shape;3365;p7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6" name="Google Shape;3366;p7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7" name="Google Shape;3367;p7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8" name="Google Shape;3368;p7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9" name="Google Shape;3369;p7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0" name="Google Shape;3370;p7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1" name="Google Shape;3371;p7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2" name="Google Shape;3372;p7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3" name="Google Shape;3373;p7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4" name="Google Shape;3374;p7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5" name="Google Shape;3375;p7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6" name="Google Shape;3376;p7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7" name="Google Shape;3377;p7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8" name="Google Shape;3378;p7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9" name="Google Shape;3379;p7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0" name="Google Shape;3380;p7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1" name="Google Shape;3381;p7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2" name="Google Shape;3382;p7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3" name="Google Shape;3383;p7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4" name="Google Shape;3384;p7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5" name="Google Shape;3385;p7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6" name="Google Shape;3386;p7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7" name="Google Shape;3387;p7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8" name="Google Shape;3388;p7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9" name="Google Shape;3389;p7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0" name="Google Shape;3390;p7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1" name="Google Shape;3391;p7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2" name="Google Shape;3392;p7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3" name="Google Shape;3393;p7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4" name="Google Shape;3394;p7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5" name="Google Shape;3395;p7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6" name="Google Shape;3396;p7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7" name="Google Shape;3397;p7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8" name="Google Shape;3398;p7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9" name="Google Shape;3399;p7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0" name="Google Shape;3400;p7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1" name="Google Shape;3401;p7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2" name="Google Shape;3402;p7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3" name="Google Shape;3403;p7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4" name="Google Shape;3404;p7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5" name="Google Shape;3405;p7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6" name="Google Shape;3406;p7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7" name="Google Shape;3407;p7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8" name="Google Shape;3408;p7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9" name="Google Shape;3409;p7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0" name="Google Shape;3410;p7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1" name="Google Shape;3411;p7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2" name="Google Shape;3412;p7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3" name="Google Shape;3413;p7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4" name="Google Shape;3414;p7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5" name="Google Shape;3415;p7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6" name="Google Shape;3416;p7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7" name="Google Shape;3417;p7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8" name="Google Shape;3418;p7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9" name="Google Shape;3419;p7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0" name="Google Shape;3420;p7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1" name="Google Shape;3421;p7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2" name="Google Shape;3422;p7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3" name="Google Shape;3423;p7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4" name="Google Shape;3424;p7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5" name="Google Shape;3425;p7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6" name="Google Shape;3426;p7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7" name="Google Shape;3427;p7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8" name="Google Shape;3428;p7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9" name="Google Shape;3429;p7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0" name="Google Shape;3430;p7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1" name="Google Shape;3431;p7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2" name="Google Shape;3432;p7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3" name="Google Shape;3433;p7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4" name="Google Shape;3434;p7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5" name="Google Shape;3435;p7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6" name="Google Shape;3436;p7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7" name="Google Shape;3437;p7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8" name="Google Shape;3438;p7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9" name="Google Shape;3439;p7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0" name="Google Shape;3440;p7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1" name="Google Shape;3441;p7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2" name="Google Shape;3442;p7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3" name="Google Shape;3443;p7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4" name="Google Shape;3444;p7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5" name="Google Shape;3445;p7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6" name="Google Shape;3446;p7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7" name="Google Shape;3447;p7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8" name="Google Shape;3448;p7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9" name="Google Shape;3449;p7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0" name="Google Shape;3450;p7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1" name="Google Shape;3451;p7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2" name="Google Shape;3452;p7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3" name="Google Shape;3453;p7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4" name="Google Shape;3454;p7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5" name="Google Shape;3455;p7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6" name="Google Shape;3456;p7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7" name="Google Shape;3457;p7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8" name="Google Shape;3458;p7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9" name="Google Shape;3459;p7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0" name="Google Shape;3460;p7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1" name="Google Shape;3461;p7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2" name="Google Shape;3462;p7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3" name="Google Shape;3463;p7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4" name="Google Shape;3464;p7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5" name="Google Shape;3465;p7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6" name="Google Shape;3466;p7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7" name="Google Shape;3467;p7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8" name="Google Shape;3468;p7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9" name="Google Shape;3469;p7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0" name="Google Shape;3470;p7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1" name="Google Shape;3471;p7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2" name="Google Shape;3472;p7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3" name="Google Shape;3473;p7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4" name="Google Shape;3474;p7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5" name="Google Shape;3475;p7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6" name="Google Shape;3476;p7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7" name="Google Shape;3477;p7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8" name="Google Shape;3478;p7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9" name="Google Shape;3479;p7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0" name="Google Shape;3480;p7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1" name="Google Shape;3481;p7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2" name="Google Shape;3482;p7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3" name="Google Shape;3483;p7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4" name="Google Shape;3484;p7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5" name="Google Shape;3485;p7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6" name="Google Shape;3486;p7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7" name="Google Shape;3487;p7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8" name="Google Shape;3488;p7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9" name="Google Shape;3489;p7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0" name="Google Shape;3490;p7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1" name="Google Shape;3491;p7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2" name="Google Shape;3492;p7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3" name="Google Shape;3493;p7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4" name="Google Shape;3494;p7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5" name="Google Shape;3495;p7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6" name="Google Shape;3496;p7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7" name="Google Shape;3497;p7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8" name="Google Shape;3498;p7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9" name="Google Shape;3499;p7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0" name="Google Shape;3500;p7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1" name="Google Shape;3501;p7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2" name="Google Shape;3502;p7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3" name="Google Shape;3503;p7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4" name="Google Shape;3504;p7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5" name="Google Shape;3505;p7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6" name="Google Shape;3506;p7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7" name="Google Shape;3507;p7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8" name="Google Shape;3508;p7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9" name="Google Shape;3509;p7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0" name="Google Shape;3510;p7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1" name="Google Shape;3511;p7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2" name="Google Shape;3512;p7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3" name="Google Shape;3513;p7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4" name="Google Shape;3514;p7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5" name="Google Shape;3515;p7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6" name="Google Shape;3516;p7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7" name="Google Shape;3517;p7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8" name="Google Shape;3518;p7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9" name="Google Shape;3519;p7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0" name="Google Shape;3520;p7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1" name="Google Shape;3521;p7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2" name="Google Shape;3522;p7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3" name="Google Shape;3523;p7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4" name="Google Shape;3524;p7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5" name="Google Shape;3525;p7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6" name="Google Shape;3526;p7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7" name="Google Shape;3527;p7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8" name="Google Shape;3528;p7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9" name="Google Shape;3529;p7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0" name="Google Shape;3530;p7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1" name="Google Shape;3531;p7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2" name="Google Shape;3532;p7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3" name="Google Shape;3533;p7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4" name="Google Shape;3534;p7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5" name="Google Shape;3535;p7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6" name="Google Shape;3536;p7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7" name="Google Shape;3537;p7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8" name="Google Shape;3538;p7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9" name="Google Shape;3539;p7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0" name="Google Shape;3540;p7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1" name="Google Shape;3541;p7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2" name="Google Shape;3542;p7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3" name="Google Shape;3543;p7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4" name="Google Shape;3544;p7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5" name="Google Shape;3545;p7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6" name="Google Shape;3546;p7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7" name="Google Shape;3547;p7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8" name="Google Shape;3548;p7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9" name="Google Shape;3549;p7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0" name="Google Shape;3550;p7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1" name="Google Shape;3551;p7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2" name="Google Shape;3552;p7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3" name="Google Shape;3553;p7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4" name="Google Shape;3554;p7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5" name="Google Shape;3555;p7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6" name="Google Shape;3556;p7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7" name="Google Shape;3557;p7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8" name="Google Shape;3558;p7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9" name="Google Shape;3559;p7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0" name="Google Shape;3560;p7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1" name="Google Shape;3561;p7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2" name="Google Shape;3562;p7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3" name="Google Shape;3563;p7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4" name="Google Shape;3564;p7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5" name="Google Shape;3565;p7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6" name="Google Shape;3566;p7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7" name="Google Shape;3567;p7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8" name="Google Shape;3568;p7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9" name="Google Shape;3569;p7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0" name="Google Shape;3570;p7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1" name="Google Shape;3571;p7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2" name="Google Shape;3572;p7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3" name="Google Shape;3573;p7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4" name="Google Shape;3574;p7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5" name="Google Shape;3575;p7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6" name="Google Shape;3576;p7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7" name="Google Shape;3577;p7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8" name="Google Shape;3578;p7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9" name="Google Shape;3579;p7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0" name="Google Shape;3580;p7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1" name="Google Shape;3581;p7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2" name="Google Shape;3582;p7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3" name="Google Shape;3583;p7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4" name="Google Shape;3584;p7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5" name="Google Shape;3585;p7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6" name="Google Shape;3586;p7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7" name="Google Shape;3587;p7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8" name="Google Shape;3588;p7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9" name="Google Shape;3589;p7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0" name="Google Shape;3590;p7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1" name="Google Shape;3591;p7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2" name="Google Shape;3592;p7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3" name="Google Shape;3593;p7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4" name="Google Shape;3594;p7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5" name="Google Shape;3595;p7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6" name="Google Shape;3596;p7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7" name="Google Shape;3597;p7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8" name="Google Shape;3598;p7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9" name="Google Shape;3599;p7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0" name="Google Shape;3600;p7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1" name="Google Shape;3601;p7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2" name="Google Shape;3602;p7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3" name="Google Shape;3603;p7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4" name="Google Shape;3604;p7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5" name="Google Shape;3605;p7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6" name="Google Shape;3606;p7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7" name="Google Shape;3607;p7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8" name="Google Shape;3608;p7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9" name="Google Shape;3609;p7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0" name="Google Shape;3610;p7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1" name="Google Shape;3611;p7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2" name="Google Shape;3612;p7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3" name="Google Shape;3613;p7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4" name="Google Shape;3614;p7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5" name="Google Shape;3615;p7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6" name="Google Shape;3616;p7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7" name="Google Shape;3617;p7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8" name="Google Shape;3618;p7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9" name="Google Shape;3619;p7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0" name="Google Shape;3620;p7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1" name="Google Shape;3621;p7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2" name="Google Shape;3622;p7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3" name="Google Shape;3623;p7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4" name="Google Shape;3624;p7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5" name="Google Shape;3625;p7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6" name="Google Shape;3626;p7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7" name="Google Shape;3627;p7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8" name="Google Shape;3628;p7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9" name="Google Shape;3629;p7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0" name="Google Shape;3630;p7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1" name="Google Shape;3631;p7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2" name="Google Shape;3632;p7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3" name="Google Shape;3633;p7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4" name="Google Shape;3634;p7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5" name="Google Shape;3635;p7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6" name="Google Shape;3636;p7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7" name="Google Shape;3637;p7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8" name="Google Shape;3638;p7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9" name="Google Shape;3639;p7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0" name="Google Shape;3640;p7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1" name="Google Shape;3641;p7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2" name="Google Shape;3642;p7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3" name="Google Shape;3643;p7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4" name="Google Shape;3644;p7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5" name="Google Shape;3645;p7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6" name="Google Shape;3646;p7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7" name="Google Shape;3647;p7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8" name="Google Shape;3648;p7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9" name="Google Shape;3649;p7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0" name="Google Shape;3650;p7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1" name="Google Shape;3651;p7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2" name="Google Shape;3652;p7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3" name="Google Shape;3653;p7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4" name="Google Shape;3654;p7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5" name="Google Shape;3655;p7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6" name="Google Shape;3656;p7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7" name="Google Shape;3657;p7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8" name="Google Shape;3658;p7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9" name="Google Shape;3659;p7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0" name="Google Shape;3660;p7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1" name="Google Shape;3661;p7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2" name="Google Shape;3662;p7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3" name="Google Shape;3663;p7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4" name="Google Shape;3664;p7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5" name="Google Shape;3665;p7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6" name="Google Shape;3666;p7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7" name="Google Shape;3667;p7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8" name="Google Shape;3668;p7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9" name="Google Shape;3669;p7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0" name="Google Shape;3670;p7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1" name="Google Shape;3671;p7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2" name="Google Shape;3672;p7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3" name="Google Shape;3673;p7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4" name="Google Shape;3674;p7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5" name="Google Shape;3675;p7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6" name="Google Shape;3676;p7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7" name="Google Shape;3677;p7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8" name="Google Shape;3678;p7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9" name="Google Shape;3679;p7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0" name="Google Shape;3680;p7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1" name="Google Shape;3681;p7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2" name="Google Shape;3682;p7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3" name="Google Shape;3683;p7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4" name="Google Shape;3684;p7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5" name="Google Shape;3685;p7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6" name="Google Shape;3686;p7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7" name="Google Shape;3687;p7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8" name="Google Shape;3688;p7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9" name="Google Shape;3689;p7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0" name="Google Shape;3690;p7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1" name="Google Shape;3691;p7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2" name="Google Shape;3692;p7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3" name="Google Shape;3693;p7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4" name="Google Shape;3694;p7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5" name="Google Shape;3695;p7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6" name="Google Shape;3696;p7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7" name="Google Shape;3697;p7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8" name="Google Shape;3698;p7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9" name="Google Shape;3699;p7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0" name="Google Shape;3700;p7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1" name="Google Shape;3701;p7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2" name="Google Shape;3702;p7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3" name="Google Shape;3703;p7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4" name="Google Shape;3704;p7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5" name="Google Shape;3705;p7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6" name="Google Shape;3706;p7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7" name="Google Shape;3707;p7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8" name="Google Shape;3708;p7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9" name="Google Shape;3709;p7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0" name="Google Shape;3710;p7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1" name="Google Shape;3711;p7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2" name="Google Shape;3712;p7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3" name="Google Shape;3713;p7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4" name="Google Shape;3714;p7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5" name="Google Shape;3715;p7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6" name="Google Shape;3716;p7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7" name="Google Shape;3717;p7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8" name="Google Shape;3718;p7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9" name="Google Shape;3719;p7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0" name="Google Shape;3720;p7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1" name="Google Shape;3721;p7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2" name="Google Shape;3722;p7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3" name="Google Shape;3723;p7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4" name="Google Shape;3724;p7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5" name="Google Shape;3725;p7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6" name="Google Shape;3726;p7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7" name="Google Shape;3727;p7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8" name="Google Shape;3728;p7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9" name="Google Shape;3729;p7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0" name="Google Shape;3730;p7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1" name="Google Shape;3731;p7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2" name="Google Shape;3732;p7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3" name="Google Shape;3733;p7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4" name="Google Shape;3734;p7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5" name="Google Shape;3735;p7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6" name="Google Shape;3736;p7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7" name="Google Shape;3737;p7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8" name="Google Shape;3738;p7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9" name="Google Shape;3739;p7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0" name="Google Shape;3740;p7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1" name="Google Shape;3741;p7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2" name="Google Shape;3742;p7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3" name="Google Shape;3743;p7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4" name="Google Shape;3744;p7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5" name="Google Shape;3745;p7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6" name="Google Shape;3746;p7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7" name="Google Shape;3747;p7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8" name="Google Shape;3748;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9" name="Google Shape;3749;p7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0" name="Google Shape;3750;p7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1" name="Google Shape;3751;p7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2" name="Google Shape;3752;p7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3" name="Google Shape;3753;p7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4" name="Google Shape;3754;p7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5" name="Google Shape;3755;p7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6" name="Google Shape;3756;p7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7" name="Google Shape;3757;p7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8" name="Google Shape;3758;p7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9" name="Google Shape;3759;p7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0" name="Google Shape;3760;p7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1" name="Google Shape;3761;p7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2" name="Google Shape;3762;p7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3" name="Google Shape;3763;p7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4" name="Google Shape;3764;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5" name="Google Shape;3765;p7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6" name="Google Shape;3766;p7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7" name="Google Shape;3767;p7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8" name="Google Shape;3768;p7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9" name="Google Shape;3769;p7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0" name="Google Shape;3770;p7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1" name="Google Shape;3771;p7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2" name="Google Shape;3772;p7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3" name="Google Shape;3773;p7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4" name="Google Shape;3774;p7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5" name="Google Shape;3775;p7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6" name="Google Shape;3776;p7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7" name="Google Shape;3777;p7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8" name="Google Shape;3778;p7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9" name="Google Shape;3779;p7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0" name="Google Shape;3780;p7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1" name="Google Shape;3781;p7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2" name="Google Shape;3782;p7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3" name="Google Shape;3783;p7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4" name="Google Shape;3784;p7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5" name="Google Shape;3785;p7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6" name="Google Shape;3786;p7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7" name="Google Shape;3787;p7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8" name="Google Shape;3788;p7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9" name="Google Shape;3789;p7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0" name="Google Shape;3790;p7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1" name="Google Shape;3791;p7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2" name="Google Shape;3792;p7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3" name="Google Shape;3793;p7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4" name="Google Shape;3794;p7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5" name="Google Shape;3795;p7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6" name="Google Shape;3796;p7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7" name="Google Shape;3797;p7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8" name="Google Shape;3798;p7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9" name="Google Shape;3799;p7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0" name="Google Shape;3800;p7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1" name="Google Shape;3801;p7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2" name="Google Shape;3802;p7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3" name="Google Shape;3803;p7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4" name="Google Shape;3804;p7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5" name="Google Shape;3805;p7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6" name="Google Shape;3806;p7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7" name="Google Shape;3807;p7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8" name="Google Shape;3808;p7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9" name="Google Shape;3809;p7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0" name="Google Shape;3810;p7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1" name="Google Shape;3811;p7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2" name="Google Shape;3812;p7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3" name="Google Shape;3813;p7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4" name="Google Shape;3814;p7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5" name="Google Shape;3815;p7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6" name="Google Shape;3816;p7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7" name="Google Shape;3817;p7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8" name="Google Shape;3818;p7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9" name="Google Shape;3819;p7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0" name="Google Shape;3820;p7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1" name="Google Shape;3821;p7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2" name="Google Shape;3822;p7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3" name="Google Shape;3823;p7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4" name="Google Shape;3824;p7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5" name="Google Shape;3825;p7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6" name="Google Shape;3826;p7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7" name="Google Shape;3827;p7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8" name="Google Shape;3828;p7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9" name="Google Shape;3829;p7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0" name="Google Shape;3830;p7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1" name="Google Shape;3831;p7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2" name="Google Shape;3832;p7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3" name="Google Shape;3833;p7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4" name="Google Shape;3834;p7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5" name="Google Shape;3835;p7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6" name="Google Shape;3836;p7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7" name="Google Shape;3837;p7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8" name="Google Shape;3838;p7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9" name="Google Shape;3839;p7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0" name="Google Shape;3840;p7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1" name="Google Shape;3841;p7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2" name="Google Shape;3842;p7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3" name="Google Shape;3843;p7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4" name="Google Shape;3844;p7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5" name="Google Shape;3845;p7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6" name="Google Shape;3846;p7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7" name="Google Shape;3847;p7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8" name="Google Shape;3848;p7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9" name="Google Shape;3849;p7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0" name="Google Shape;3850;p7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1" name="Google Shape;3851;p7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2" name="Google Shape;3852;p7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3" name="Google Shape;3853;p7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4" name="Google Shape;3854;p7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5" name="Google Shape;3855;p7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6" name="Google Shape;3856;p7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7" name="Google Shape;3857;p7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8" name="Google Shape;3858;p7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9" name="Google Shape;3859;p7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0" name="Google Shape;3860;p7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1" name="Google Shape;3861;p7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2" name="Google Shape;3862;p7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3" name="Google Shape;3863;p7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4" name="Google Shape;3864;p7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5" name="Google Shape;3865;p7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6" name="Google Shape;3866;p7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7" name="Google Shape;3867;p7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8" name="Google Shape;3868;p7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9" name="Google Shape;3869;p7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0" name="Google Shape;3870;p7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1" name="Google Shape;3871;p7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2" name="Google Shape;3872;p7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3" name="Google Shape;3873;p7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4" name="Google Shape;3874;p7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5" name="Google Shape;3875;p7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6" name="Google Shape;3876;p7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7" name="Google Shape;3877;p7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8" name="Google Shape;3878;p7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9" name="Google Shape;3879;p7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0" name="Google Shape;3880;p7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1" name="Google Shape;3881;p7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2" name="Google Shape;3882;p7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3" name="Google Shape;3883;p7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4" name="Google Shape;3884;p7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5" name="Google Shape;3885;p7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6" name="Google Shape;3886;p7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7" name="Google Shape;3887;p7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8" name="Google Shape;3888;p7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9" name="Google Shape;3889;p7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0" name="Google Shape;3890;p7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1" name="Google Shape;3891;p7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2" name="Google Shape;3892;p7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3" name="Google Shape;3893;p7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4" name="Google Shape;3894;p7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5" name="Google Shape;3895;p7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6" name="Google Shape;3896;p7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7" name="Google Shape;3897;p7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8" name="Google Shape;3898;p7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9" name="Google Shape;3899;p7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0" name="Google Shape;3900;p7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1" name="Google Shape;3901;p7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2" name="Google Shape;3902;p7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3" name="Google Shape;3903;p7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4" name="Google Shape;3904;p7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5" name="Google Shape;3905;p7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6" name="Google Shape;3906;p7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7" name="Google Shape;3907;p7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8" name="Google Shape;3908;p7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9" name="Google Shape;3909;p7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0" name="Google Shape;3910;p7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1" name="Google Shape;3911;p7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2" name="Google Shape;3912;p7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3" name="Google Shape;3913;p7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4" name="Google Shape;3914;p7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5" name="Google Shape;3915;p7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6" name="Google Shape;3916;p7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7" name="Google Shape;3917;p7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8" name="Google Shape;3918;p7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9" name="Google Shape;3919;p7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0" name="Google Shape;3920;p7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1" name="Google Shape;3921;p7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2" name="Google Shape;3922;p7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3" name="Google Shape;3923;p7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4" name="Google Shape;3924;p7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5" name="Google Shape;3925;p7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6" name="Google Shape;3926;p7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7" name="Google Shape;3927;p7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8" name="Google Shape;3928;p7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9" name="Google Shape;3929;p7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0" name="Google Shape;3930;p7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1" name="Google Shape;3931;p7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2" name="Google Shape;3932;p7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3" name="Google Shape;3933;p7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4" name="Google Shape;3934;p7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5" name="Google Shape;3935;p7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6" name="Google Shape;3936;p7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7" name="Google Shape;3937;p7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8" name="Google Shape;3938;p7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9" name="Google Shape;3939;p7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0" name="Google Shape;3940;p7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1" name="Google Shape;3941;p7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2" name="Google Shape;3942;p7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3" name="Google Shape;3943;p7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4" name="Google Shape;3944;p7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5" name="Google Shape;3945;p7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6" name="Google Shape;3946;p7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7" name="Google Shape;3947;p7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8" name="Google Shape;3948;p7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9" name="Google Shape;3949;p7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0" name="Google Shape;3950;p7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1" name="Google Shape;3951;p7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2" name="Google Shape;3952;p7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3" name="Google Shape;3953;p7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4" name="Google Shape;3954;p7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5" name="Google Shape;3955;p7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6" name="Google Shape;3956;p7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7" name="Google Shape;3957;p7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8" name="Google Shape;3958;p7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9" name="Google Shape;3959;p7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0" name="Google Shape;3960;p7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1" name="Google Shape;3961;p7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2" name="Google Shape;3962;p7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3" name="Google Shape;3963;p7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4" name="Google Shape;3964;p7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5" name="Google Shape;3965;p7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6" name="Google Shape;3966;p7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7" name="Google Shape;3967;p7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8" name="Google Shape;3968;p7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9" name="Google Shape;3969;p7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0" name="Google Shape;3970;p7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1" name="Google Shape;3971;p7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2" name="Google Shape;3972;p7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3" name="Google Shape;3973;p7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4" name="Google Shape;3974;p7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5" name="Google Shape;3975;p7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6" name="Google Shape;3976;p7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7" name="Google Shape;3977;p7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8" name="Google Shape;3978;p7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9" name="Google Shape;3979;p7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0" name="Google Shape;3980;p7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1" name="Google Shape;3981;p7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2" name="Google Shape;3982;p7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3" name="Google Shape;3983;p7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4" name="Google Shape;3984;p7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5" name="Google Shape;3985;p7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6" name="Google Shape;3986;p7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7" name="Google Shape;3987;p7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8" name="Google Shape;3988;p7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9" name="Google Shape;3989;p7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0" name="Google Shape;3990;p7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1" name="Google Shape;3991;p7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2" name="Google Shape;3992;p7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3" name="Google Shape;3993;p7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4" name="Google Shape;3994;p7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5" name="Google Shape;3995;p7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6" name="Google Shape;3996;p7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7" name="Google Shape;3997;p7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8" name="Google Shape;3998;p7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9" name="Google Shape;3999;p7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0" name="Google Shape;4000;p7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1" name="Google Shape;4001;p7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2" name="Google Shape;4002;p7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3" name="Google Shape;4003;p7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4" name="Google Shape;4004;p7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5" name="Google Shape;4005;p7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6" name="Google Shape;4006;p7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7" name="Google Shape;4007;p7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8" name="Google Shape;4008;p7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9" name="Google Shape;4009;p7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0" name="Google Shape;4010;p7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1" name="Google Shape;4011;p7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2" name="Google Shape;4012;p7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3" name="Google Shape;4013;p7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4" name="Google Shape;4014;p7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5" name="Google Shape;4015;p7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6" name="Google Shape;4016;p7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7" name="Google Shape;4017;p7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8" name="Google Shape;4018;p7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9" name="Google Shape;4019;p7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0" name="Google Shape;4020;p7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1" name="Google Shape;4021;p7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2" name="Google Shape;4022;p7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3" name="Google Shape;4023;p7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4" name="Google Shape;4024;p7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5" name="Google Shape;4025;p7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6" name="Google Shape;4026;p7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7" name="Google Shape;4027;p7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8" name="Google Shape;4028;p7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9" name="Google Shape;4029;p7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0" name="Google Shape;4030;p7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1" name="Google Shape;4031;p7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2" name="Google Shape;4032;p7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3" name="Google Shape;4033;p7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4" name="Google Shape;4034;p7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5" name="Google Shape;4035;p7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6" name="Google Shape;4036;p7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7" name="Google Shape;4037;p7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8" name="Google Shape;4038;p7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9" name="Google Shape;4039;p7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0" name="Google Shape;4040;p7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1" name="Google Shape;4041;p7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2" name="Google Shape;4042;p7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3" name="Google Shape;4043;p7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4" name="Google Shape;4044;p7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5" name="Google Shape;4045;p7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6" name="Google Shape;4046;p7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7" name="Google Shape;4047;p7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8" name="Google Shape;4048;p7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9" name="Google Shape;4049;p7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0" name="Google Shape;4050;p7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1" name="Google Shape;4051;p7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2" name="Google Shape;4052;p7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3" name="Google Shape;4053;p7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4" name="Google Shape;4054;p7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5" name="Google Shape;4055;p7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6" name="Google Shape;4056;p7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7" name="Google Shape;4057;p7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8" name="Google Shape;4058;p7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9" name="Google Shape;4059;p7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0" name="Google Shape;4060;p7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1" name="Google Shape;4061;p7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2" name="Google Shape;4062;p7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3" name="Google Shape;4063;p7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4" name="Google Shape;4064;p7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5" name="Google Shape;4065;p7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6" name="Google Shape;4066;p7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7" name="Google Shape;4067;p7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8" name="Google Shape;4068;p7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9" name="Google Shape;4069;p7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0" name="Google Shape;4070;p7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1" name="Google Shape;4071;p7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2" name="Google Shape;4072;p7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3" name="Google Shape;4073;p7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4" name="Google Shape;4074;p7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5" name="Google Shape;4075;p7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6" name="Google Shape;4076;p7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7" name="Google Shape;4077;p7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8" name="Google Shape;4078;p7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9" name="Google Shape;4079;p7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0" name="Google Shape;4080;p7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1" name="Google Shape;4081;p7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2" name="Google Shape;4082;p7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3" name="Google Shape;4083;p7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4" name="Google Shape;4084;p7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5" name="Google Shape;4085;p7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6" name="Google Shape;4086;p7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7" name="Google Shape;4087;p7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8" name="Google Shape;4088;p7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9" name="Google Shape;4089;p7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0" name="Google Shape;4090;p7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1" name="Google Shape;4091;p7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2" name="Google Shape;4092;p7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3" name="Google Shape;4093;p7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4" name="Google Shape;4094;p7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5" name="Google Shape;4095;p7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6" name="Google Shape;4096;p7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7" name="Google Shape;4097;p7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8" name="Google Shape;4098;p7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9" name="Google Shape;4099;p7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0" name="Google Shape;4100;p7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1" name="Google Shape;4101;p7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2" name="Google Shape;4102;p7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3" name="Google Shape;4103;p7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4" name="Google Shape;4104;p7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5" name="Google Shape;4105;p7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6" name="Google Shape;4106;p7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7" name="Google Shape;4107;p7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8" name="Google Shape;4108;p7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9" name="Google Shape;4109;p7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0" name="Google Shape;4110;p7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1" name="Google Shape;4111;p7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2" name="Google Shape;4112;p7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3" name="Google Shape;4113;p7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4" name="Google Shape;4114;p7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5" name="Google Shape;4115;p7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6" name="Google Shape;4116;p7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7" name="Google Shape;4117;p7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8" name="Google Shape;4118;p7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9" name="Google Shape;4119;p7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0" name="Google Shape;4120;p7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1" name="Google Shape;4121;p7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2" name="Google Shape;4122;p7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3" name="Google Shape;4123;p7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4" name="Google Shape;4124;p7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5" name="Google Shape;4125;p7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6" name="Google Shape;4126;p7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7" name="Google Shape;4127;p7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8" name="Google Shape;4128;p7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9" name="Google Shape;4129;p7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0" name="Google Shape;4130;p7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1" name="Google Shape;4131;p7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2" name="Google Shape;4132;p7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3" name="Google Shape;4133;p7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4" name="Google Shape;4134;p7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5" name="Google Shape;4135;p7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6" name="Google Shape;4136;p7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7" name="Google Shape;4137;p7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8" name="Google Shape;4138;p7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9" name="Google Shape;4139;p7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0" name="Google Shape;4140;p7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1" name="Google Shape;4141;p7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2" name="Google Shape;4142;p7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3" name="Google Shape;4143;p7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4" name="Google Shape;4144;p7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5" name="Google Shape;4145;p7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6" name="Google Shape;4146;p7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7" name="Google Shape;4147;p7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8" name="Google Shape;4148;p7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9" name="Google Shape;4149;p7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0" name="Google Shape;4150;p7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1" name="Google Shape;4151;p7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2" name="Google Shape;4152;p7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3" name="Google Shape;4153;p7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4" name="Google Shape;4154;p7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5" name="Google Shape;4155;p7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6" name="Google Shape;4156;p7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7" name="Google Shape;4157;p7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8" name="Google Shape;4158;p7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9" name="Google Shape;4159;p7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0" name="Google Shape;4160;p7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1" name="Google Shape;4161;p7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2" name="Google Shape;4162;p7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3" name="Google Shape;4163;p7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4" name="Google Shape;4164;p7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5" name="Google Shape;4165;p7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6" name="Google Shape;4166;p7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7" name="Google Shape;4167;p7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8" name="Google Shape;4168;p7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9" name="Google Shape;4169;p7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0" name="Google Shape;4170;p7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1" name="Google Shape;4171;p7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2" name="Google Shape;4172;p7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3" name="Google Shape;4173;p7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4" name="Google Shape;4174;p7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5" name="Google Shape;4175;p7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6" name="Google Shape;4176;p7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7" name="Google Shape;4177;p7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8" name="Google Shape;4178;p7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9" name="Google Shape;4179;p7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0" name="Google Shape;4180;p7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1" name="Google Shape;4181;p7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2" name="Google Shape;4182;p7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3" name="Google Shape;4183;p7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4" name="Google Shape;4184;p7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5" name="Google Shape;4185;p7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6" name="Google Shape;4186;p7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7" name="Google Shape;4187;p7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8" name="Google Shape;4188;p7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9" name="Google Shape;4189;p7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0" name="Google Shape;4190;p7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1" name="Google Shape;4191;p7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2" name="Google Shape;4192;p7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3" name="Google Shape;4193;p7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4" name="Google Shape;4194;p7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5" name="Google Shape;4195;p7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6" name="Google Shape;4196;p7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7" name="Google Shape;4197;p7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8" name="Google Shape;4198;p7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9" name="Google Shape;4199;p7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0" name="Google Shape;4200;p7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1" name="Google Shape;4201;p7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2" name="Google Shape;4202;p7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3" name="Google Shape;4203;p7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4" name="Google Shape;4204;p7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5" name="Google Shape;4205;p7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6" name="Google Shape;4206;p7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7" name="Google Shape;4207;p7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8" name="Google Shape;4208;p7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9" name="Google Shape;4209;p7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0" name="Google Shape;4210;p7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1" name="Google Shape;4211;p7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2" name="Google Shape;4212;p7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3" name="Google Shape;4213;p7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4" name="Google Shape;4214;p7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5" name="Google Shape;4215;p7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6" name="Google Shape;4216;p7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7" name="Google Shape;4217;p7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8" name="Google Shape;4218;p7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9" name="Google Shape;4219;p7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0" name="Google Shape;4220;p7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1" name="Google Shape;4221;p7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2" name="Google Shape;4222;p7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3" name="Google Shape;4223;p7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4" name="Google Shape;4224;p7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5" name="Google Shape;4225;p7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6" name="Google Shape;4226;p7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7" name="Google Shape;4227;p7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8" name="Google Shape;4228;p7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9" name="Google Shape;4229;p7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0" name="Google Shape;4230;p7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1" name="Google Shape;4231;p7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2" name="Google Shape;4232;p7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3" name="Google Shape;4233;p7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4" name="Google Shape;4234;p7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5" name="Google Shape;4235;p7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6" name="Google Shape;4236;p7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7" name="Google Shape;4237;p7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8" name="Google Shape;4238;p7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9" name="Google Shape;4239;p7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0" name="Google Shape;4240;p7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1" name="Google Shape;4241;p7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2" name="Google Shape;4242;p7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3" name="Google Shape;4243;p7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4" name="Google Shape;4244;p7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5" name="Google Shape;4245;p7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6" name="Google Shape;4246;p7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7" name="Google Shape;4247;p7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8" name="Google Shape;4248;p7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9" name="Google Shape;4249;p7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0" name="Google Shape;4250;p7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1" name="Google Shape;4251;p7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2" name="Google Shape;4252;p7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3" name="Google Shape;4253;p7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4" name="Google Shape;4254;p7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5" name="Google Shape;4255;p7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6" name="Google Shape;4256;p7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7" name="Google Shape;4257;p7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8" name="Google Shape;4258;p7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9" name="Google Shape;4259;p7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0" name="Google Shape;4260;p7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1" name="Google Shape;4261;p7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2" name="Google Shape;4262;p7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3" name="Google Shape;4263;p7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4" name="Google Shape;4264;p7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5" name="Google Shape;4265;p7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6" name="Google Shape;4266;p7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7" name="Google Shape;4267;p7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8" name="Google Shape;4268;p7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9" name="Google Shape;4269;p7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0" name="Google Shape;4270;p7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1" name="Google Shape;4271;p7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2" name="Google Shape;4272;p7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3" name="Google Shape;4273;p7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4" name="Google Shape;4274;p7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5" name="Google Shape;4275;p7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6" name="Google Shape;4276;p7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7" name="Google Shape;4277;p7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8" name="Google Shape;4278;p7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9" name="Google Shape;4279;p7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0" name="Google Shape;4280;p7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1" name="Google Shape;4281;p7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2" name="Google Shape;4282;p7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3" name="Google Shape;4283;p7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4" name="Google Shape;4284;p7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5" name="Google Shape;4285;p7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6" name="Google Shape;4286;p7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7" name="Google Shape;4287;p7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8" name="Google Shape;4288;p7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9" name="Google Shape;4289;p7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0" name="Google Shape;4290;p7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1" name="Google Shape;4291;p7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2" name="Google Shape;4292;p7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3" name="Google Shape;4293;p7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4" name="Google Shape;4294;p7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5" name="Google Shape;4295;p7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6" name="Google Shape;4296;p7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7" name="Google Shape;4297;p7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8" name="Google Shape;4298;p7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9" name="Google Shape;4299;p7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0" name="Google Shape;4300;p7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1" name="Google Shape;4301;p7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2" name="Google Shape;4302;p7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3" name="Google Shape;4303;p7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4" name="Google Shape;4304;p7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5" name="Google Shape;4305;p7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6" name="Google Shape;4306;p7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7" name="Google Shape;4307;p7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8" name="Google Shape;4308;p7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9" name="Google Shape;4309;p7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0" name="Google Shape;4310;p7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1" name="Google Shape;4311;p7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2" name="Google Shape;4312;p7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3" name="Google Shape;4313;p7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4" name="Google Shape;4314;p7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5" name="Google Shape;4315;p7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6" name="Google Shape;4316;p7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7" name="Google Shape;4317;p7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8" name="Google Shape;4318;p7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9" name="Google Shape;4319;p7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0" name="Google Shape;4320;p7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1" name="Google Shape;4321;p7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2" name="Google Shape;4322;p7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3" name="Google Shape;4323;p7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4" name="Google Shape;4324;p7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5" name="Google Shape;4325;p7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6" name="Google Shape;4326;p7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7" name="Google Shape;4327;p7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8" name="Google Shape;4328;p7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9" name="Google Shape;4329;p7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0" name="Google Shape;4330;p7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1" name="Google Shape;4331;p7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2" name="Google Shape;4332;p7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3" name="Google Shape;4333;p7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4" name="Google Shape;4334;p7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5" name="Google Shape;4335;p7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6" name="Google Shape;4336;p7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7" name="Google Shape;4337;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8" name="Google Shape;4338;p7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9" name="Google Shape;4339;p7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0" name="Google Shape;4340;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1" name="Google Shape;4341;p7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2" name="Google Shape;4342;p7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3" name="Google Shape;4343;p7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4" name="Google Shape;4344;p7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5" name="Google Shape;4345;p7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6" name="Google Shape;4346;p7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7" name="Google Shape;4347;p7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8" name="Google Shape;4348;p7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9" name="Google Shape;4349;p7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0" name="Google Shape;4350;p7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1" name="Google Shape;4351;p7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2" name="Google Shape;4352;p7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3" name="Google Shape;4353;p7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4" name="Google Shape;4354;p7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5" name="Google Shape;4355;p7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6" name="Google Shape;4356;p7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7" name="Google Shape;4357;p7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8" name="Google Shape;4358;p7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9" name="Google Shape;4359;p7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0" name="Google Shape;4360;p7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1" name="Google Shape;4361;p7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2" name="Google Shape;4362;p7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3" name="Google Shape;4363;p7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4" name="Google Shape;4364;p7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5" name="Google Shape;4365;p7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6" name="Google Shape;4366;p7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7" name="Google Shape;4367;p7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8" name="Google Shape;4368;p7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9" name="Google Shape;4369;p7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0" name="Google Shape;4370;p7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1" name="Google Shape;4371;p7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2" name="Google Shape;4372;p7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3" name="Google Shape;4373;p7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4" name="Google Shape;4374;p7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5" name="Google Shape;4375;p7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6" name="Google Shape;4376;p7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7" name="Google Shape;4377;p7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8" name="Google Shape;4378;p7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9" name="Google Shape;4379;p7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0" name="Google Shape;4380;p7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1" name="Google Shape;4381;p7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2" name="Google Shape;4382;p7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3" name="Google Shape;4383;p7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4" name="Google Shape;4384;p7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5" name="Google Shape;4385;p7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6" name="Google Shape;4386;p7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7" name="Google Shape;4387;p7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8" name="Google Shape;4388;p7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9" name="Google Shape;4389;p7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0" name="Google Shape;4390;p7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1" name="Google Shape;4391;p7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2" name="Google Shape;4392;p7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3" name="Google Shape;4393;p7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4" name="Google Shape;4394;p7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5" name="Google Shape;4395;p7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6" name="Google Shape;4396;p7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7" name="Google Shape;4397;p7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8" name="Google Shape;4398;p7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9" name="Google Shape;4399;p7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0" name="Google Shape;4400;p7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1" name="Google Shape;4401;p7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2" name="Google Shape;4402;p7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3" name="Google Shape;4403;p7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4" name="Google Shape;4404;p7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5" name="Google Shape;4405;p7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6" name="Google Shape;4406;p7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7" name="Google Shape;4407;p7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8" name="Google Shape;4408;p7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9" name="Google Shape;4409;p7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0" name="Google Shape;4410;p7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1" name="Google Shape;4411;p7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2" name="Google Shape;4412;p7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3" name="Google Shape;4413;p7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4" name="Google Shape;4414;p7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5" name="Google Shape;4415;p7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6" name="Google Shape;4416;p7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7" name="Google Shape;4417;p7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8" name="Google Shape;4418;p7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9" name="Google Shape;4419;p7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0" name="Google Shape;4420;p7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1" name="Google Shape;4421;p7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2" name="Google Shape;4422;p7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3" name="Google Shape;4423;p7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4" name="Google Shape;4424;p7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5" name="Google Shape;4425;p7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6" name="Google Shape;4426;p7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7" name="Google Shape;4427;p7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8" name="Google Shape;4428;p7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9" name="Google Shape;4429;p7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0" name="Google Shape;4430;p7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1" name="Google Shape;4431;p7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2" name="Google Shape;4432;p7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3" name="Google Shape;4433;p7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4" name="Google Shape;4434;p7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5" name="Google Shape;4435;p7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6" name="Google Shape;4436;p7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7" name="Google Shape;4437;p7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8" name="Google Shape;4438;p7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9" name="Google Shape;4439;p7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0" name="Google Shape;4440;p7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1" name="Google Shape;4441;p7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2" name="Google Shape;4442;p7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3" name="Google Shape;4443;p7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4" name="Google Shape;4444;p7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5" name="Google Shape;4445;p7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6" name="Google Shape;4446;p7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7" name="Google Shape;4447;p7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8" name="Google Shape;4448;p7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9" name="Google Shape;4449;p7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0" name="Google Shape;4450;p7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1" name="Google Shape;4451;p7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2" name="Google Shape;4452;p7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3" name="Google Shape;4453;p7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4" name="Google Shape;4454;p7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5" name="Google Shape;4455;p7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6" name="Google Shape;4456;p7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7" name="Google Shape;4457;p7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8" name="Google Shape;4458;p7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9" name="Google Shape;4459;p7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0" name="Google Shape;4460;p7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1" name="Google Shape;4461;p7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2" name="Google Shape;4462;p7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3" name="Google Shape;4463;p7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4" name="Google Shape;4464;p7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5" name="Google Shape;4465;p7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6" name="Google Shape;4466;p7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7" name="Google Shape;4467;p7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8" name="Google Shape;4468;p7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9" name="Google Shape;4469;p7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0" name="Google Shape;4470;p7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1" name="Google Shape;4471;p7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2" name="Google Shape;4472;p7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3" name="Google Shape;4473;p7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4" name="Google Shape;4474;p7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5" name="Google Shape;4475;p7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6" name="Google Shape;4476;p7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7" name="Google Shape;4477;p7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8" name="Google Shape;4478;p7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9" name="Google Shape;4479;p7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0" name="Google Shape;4480;p7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1" name="Google Shape;4481;p7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2" name="Google Shape;4482;p7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3" name="Google Shape;4483;p7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4" name="Google Shape;4484;p7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5" name="Google Shape;4485;p7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6" name="Google Shape;4486;p7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7" name="Google Shape;4487;p7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8" name="Google Shape;4488;p7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9" name="Google Shape;4489;p7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0" name="Google Shape;4490;p7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1" name="Google Shape;4491;p7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2" name="Google Shape;4492;p7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3" name="Google Shape;4493;p7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4" name="Google Shape;4494;p7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5" name="Google Shape;4495;p7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6" name="Google Shape;4496;p7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7" name="Google Shape;4497;p7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8" name="Google Shape;4498;p7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9" name="Google Shape;4499;p7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0" name="Google Shape;4500;p7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1" name="Google Shape;4501;p7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2" name="Google Shape;4502;p7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3" name="Google Shape;4503;p7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4" name="Google Shape;4504;p7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5" name="Google Shape;4505;p7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6" name="Google Shape;4506;p7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7" name="Google Shape;4507;p7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8" name="Google Shape;4508;p7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9" name="Google Shape;4509;p7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0" name="Google Shape;4510;p7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1" name="Google Shape;4511;p7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2" name="Google Shape;4512;p7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3" name="Google Shape;4513;p7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4" name="Google Shape;4514;p7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5" name="Google Shape;4515;p7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6" name="Google Shape;4516;p7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7" name="Google Shape;4517;p7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8" name="Google Shape;4518;p7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9" name="Google Shape;4519;p7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0" name="Google Shape;4520;p7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1" name="Google Shape;4521;p7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2" name="Google Shape;4522;p7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3" name="Google Shape;4523;p7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4" name="Google Shape;4524;p7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5" name="Google Shape;4525;p7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6" name="Google Shape;4526;p7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7" name="Google Shape;4527;p7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8" name="Google Shape;4528;p7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9" name="Google Shape;4529;p7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0" name="Google Shape;4530;p7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1" name="Google Shape;4531;p7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2" name="Google Shape;4532;p7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3" name="Google Shape;4533;p7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4" name="Google Shape;4534;p7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5" name="Google Shape;4535;p7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6" name="Google Shape;4536;p7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7" name="Google Shape;4537;p7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8" name="Google Shape;4538;p7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9" name="Google Shape;4539;p7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0" name="Google Shape;4540;p7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1" name="Google Shape;4541;p7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2" name="Google Shape;4542;p7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3" name="Google Shape;4543;p7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4" name="Google Shape;4544;p7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5" name="Google Shape;4545;p7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6" name="Google Shape;4546;p7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7" name="Google Shape;4547;p7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8" name="Google Shape;4548;p7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9" name="Google Shape;4549;p7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0" name="Google Shape;4550;p7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1" name="Google Shape;4551;p7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2" name="Google Shape;4552;p7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3" name="Google Shape;4553;p7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4" name="Google Shape;4554;p7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5" name="Google Shape;4555;p7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6" name="Google Shape;4556;p7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7" name="Google Shape;4557;p7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8" name="Google Shape;4558;p7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9" name="Google Shape;4559;p7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0" name="Google Shape;4560;p7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1" name="Google Shape;4561;p7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2" name="Google Shape;4562;p7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3" name="Google Shape;4563;p7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4" name="Google Shape;4564;p7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5" name="Google Shape;4565;p7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6" name="Google Shape;4566;p7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7" name="Google Shape;4567;p7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8" name="Google Shape;4568;p7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9" name="Google Shape;4569;p7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0" name="Google Shape;4570;p7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1" name="Google Shape;4571;p7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2" name="Google Shape;4572;p7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3" name="Google Shape;4573;p7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4" name="Google Shape;4574;p7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5" name="Google Shape;4575;p7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6" name="Google Shape;4576;p7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7" name="Google Shape;4577;p7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8" name="Google Shape;4578;p7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9" name="Google Shape;4579;p7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0" name="Google Shape;4580;p7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1" name="Google Shape;4581;p7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2" name="Google Shape;4582;p7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3" name="Google Shape;4583;p7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4" name="Google Shape;4584;p7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5" name="Google Shape;4585;p7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6" name="Google Shape;4586;p7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7" name="Google Shape;4587;p7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8" name="Google Shape;4588;p7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9" name="Google Shape;4589;p7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0" name="Google Shape;4590;p7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1" name="Google Shape;4591;p7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2" name="Google Shape;4592;p7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3" name="Google Shape;4593;p7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4" name="Google Shape;4594;p7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5" name="Google Shape;4595;p7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6" name="Google Shape;4596;p7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7" name="Google Shape;4597;p7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8" name="Google Shape;4598;p7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9" name="Google Shape;4599;p7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0" name="Google Shape;4600;p7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1" name="Google Shape;4601;p7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2" name="Google Shape;4602;p7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3" name="Google Shape;4603;p7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4" name="Google Shape;4604;p7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5" name="Google Shape;4605;p7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6" name="Google Shape;4606;p7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7" name="Google Shape;4607;p7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8" name="Google Shape;4608;p7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9" name="Google Shape;4609;p7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0" name="Google Shape;4610;p7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1" name="Google Shape;4611;p7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2" name="Google Shape;4612;p7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3" name="Google Shape;4613;p7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4" name="Google Shape;4614;p7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5" name="Google Shape;4615;p7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6" name="Google Shape;4616;p7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7" name="Google Shape;4617;p7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8" name="Google Shape;4618;p7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9" name="Google Shape;4619;p7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0" name="Google Shape;4620;p7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1" name="Google Shape;4621;p7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2" name="Google Shape;4622;p7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3" name="Google Shape;4623;p7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4" name="Google Shape;4624;p7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5" name="Google Shape;4625;p7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6" name="Google Shape;4626;p7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7" name="Google Shape;4627;p7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8" name="Google Shape;4628;p7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9" name="Google Shape;4629;p7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0" name="Google Shape;4630;p7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1" name="Google Shape;4631;p7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2" name="Google Shape;4632;p7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3" name="Google Shape;4633;p7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4" name="Google Shape;4634;p7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5" name="Google Shape;4635;p7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6" name="Google Shape;4636;p7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7" name="Google Shape;4637;p7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8" name="Google Shape;4638;p7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9" name="Google Shape;4639;p7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0" name="Google Shape;4640;p7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1" name="Google Shape;4641;p7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2" name="Google Shape;4642;p7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3" name="Google Shape;4643;p7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4" name="Google Shape;4644;p7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5" name="Google Shape;4645;p7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6" name="Google Shape;4646;p7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7" name="Google Shape;4647;p7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8" name="Google Shape;4648;p7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9" name="Google Shape;4649;p7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0" name="Google Shape;4650;p7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1" name="Google Shape;4651;p7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2" name="Google Shape;4652;p7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3" name="Google Shape;4653;p7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4" name="Google Shape;4654;p7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5" name="Google Shape;4655;p7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6" name="Google Shape;4656;p7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7" name="Google Shape;4657;p7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8" name="Google Shape;4658;p7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9" name="Google Shape;4659;p7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0" name="Google Shape;4660;p7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1" name="Google Shape;4661;p7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2" name="Google Shape;4662;p7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3" name="Google Shape;4663;p7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4" name="Google Shape;4664;p7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5" name="Google Shape;4665;p7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6" name="Google Shape;4666;p7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7" name="Google Shape;4667;p7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8" name="Google Shape;4668;p7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9" name="Google Shape;4669;p7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0" name="Google Shape;4670;p7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1" name="Google Shape;4671;p7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2" name="Google Shape;4672;p7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3" name="Google Shape;4673;p7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4" name="Google Shape;4674;p7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5" name="Google Shape;4675;p7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6" name="Google Shape;4676;p7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7" name="Google Shape;4677;p7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8" name="Google Shape;4678;p7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9" name="Google Shape;4679;p7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0" name="Google Shape;4680;p7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1" name="Google Shape;4681;p7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2" name="Google Shape;4682;p7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3" name="Google Shape;4683;p7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4" name="Google Shape;4684;p7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5" name="Google Shape;4685;p7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6" name="Google Shape;4686;p7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7" name="Google Shape;4687;p7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8" name="Google Shape;4688;p7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9" name="Google Shape;4689;p7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0" name="Google Shape;4690;p7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1" name="Google Shape;4691;p7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2" name="Google Shape;4692;p7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3" name="Google Shape;4693;p7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4" name="Google Shape;4694;p7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5" name="Google Shape;4695;p7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6" name="Google Shape;4696;p7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7" name="Google Shape;4697;p7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8" name="Google Shape;4698;p7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9" name="Google Shape;4699;p7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0" name="Google Shape;4700;p7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1" name="Google Shape;4701;p7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2" name="Google Shape;4702;p7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3" name="Google Shape;4703;p7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4" name="Google Shape;4704;p7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5" name="Google Shape;4705;p7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6" name="Google Shape;4706;p7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7" name="Google Shape;4707;p7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8" name="Google Shape;4708;p7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9" name="Google Shape;4709;p7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0" name="Google Shape;4710;p7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1" name="Google Shape;4711;p7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2" name="Google Shape;4712;p7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3" name="Google Shape;4713;p7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4" name="Google Shape;4714;p7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5" name="Google Shape;4715;p7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6" name="Google Shape;4716;p7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7" name="Google Shape;4717;p7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8" name="Google Shape;4718;p7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9" name="Google Shape;4719;p7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0" name="Google Shape;4720;p7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1" name="Google Shape;4721;p7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2" name="Google Shape;4722;p7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3" name="Google Shape;4723;p7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4" name="Google Shape;4724;p7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5" name="Google Shape;4725;p7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6" name="Google Shape;4726;p7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7" name="Google Shape;4727;p7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8" name="Google Shape;4728;p7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9" name="Google Shape;4729;p7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0" name="Google Shape;4730;p7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1" name="Google Shape;4731;p7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2" name="Google Shape;4732;p7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3" name="Google Shape;4733;p7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4" name="Google Shape;4734;p7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5" name="Google Shape;4735;p7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6" name="Google Shape;4736;p7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7" name="Google Shape;4737;p7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8" name="Google Shape;4738;p7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9" name="Google Shape;4739;p7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0" name="Google Shape;4740;p7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1" name="Google Shape;4741;p7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2" name="Google Shape;4742;p7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3" name="Google Shape;4743;p7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4" name="Google Shape;4744;p7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5" name="Google Shape;4745;p7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6" name="Google Shape;4746;p7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7" name="Google Shape;4747;p7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8" name="Google Shape;4748;p7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9" name="Google Shape;4749;p7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0" name="Google Shape;4750;p7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1" name="Google Shape;4751;p7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2" name="Google Shape;4752;p7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3" name="Google Shape;4753;p7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4" name="Google Shape;4754;p7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5" name="Google Shape;4755;p7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6" name="Google Shape;4756;p7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7" name="Google Shape;4757;p7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8" name="Google Shape;4758;p7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9" name="Google Shape;4759;p7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0" name="Google Shape;4760;p7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1" name="Google Shape;4761;p7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2" name="Google Shape;4762;p7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3" name="Google Shape;4763;p7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4" name="Google Shape;4764;p7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5" name="Google Shape;4765;p7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6" name="Google Shape;4766;p7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7" name="Google Shape;4767;p7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8" name="Google Shape;4768;p7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9" name="Google Shape;4769;p7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0" name="Google Shape;4770;p7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1" name="Google Shape;4771;p7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2" name="Google Shape;4772;p7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3" name="Google Shape;4773;p7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4" name="Google Shape;4774;p7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5" name="Google Shape;4775;p7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6" name="Google Shape;4776;p7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7" name="Google Shape;4777;p7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8" name="Google Shape;4778;p7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9" name="Google Shape;4779;p7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0" name="Google Shape;4780;p7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1" name="Google Shape;4781;p7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2" name="Google Shape;4782;p7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3" name="Google Shape;4783;p7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4" name="Google Shape;4784;p7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5" name="Google Shape;4785;p7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6" name="Google Shape;4786;p7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7" name="Google Shape;4787;p7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8" name="Google Shape;4788;p7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9" name="Google Shape;4789;p7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0" name="Google Shape;4790;p7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1" name="Google Shape;4791;p7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2" name="Google Shape;4792;p7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3" name="Google Shape;4793;p7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4" name="Google Shape;4794;p7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5" name="Google Shape;4795;p7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6" name="Google Shape;4796;p7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7" name="Google Shape;4797;p7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8" name="Google Shape;4798;p7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9" name="Google Shape;4799;p7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0" name="Google Shape;4800;p7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1" name="Google Shape;4801;p7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2" name="Google Shape;4802;p7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3" name="Google Shape;4803;p7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4" name="Google Shape;4804;p7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5" name="Google Shape;4805;p7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6" name="Google Shape;4806;p7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7" name="Google Shape;4807;p7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8" name="Google Shape;4808;p7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9" name="Google Shape;4809;p7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0" name="Google Shape;4810;p7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1" name="Google Shape;4811;p7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2" name="Google Shape;4812;p7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3" name="Google Shape;4813;p7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4" name="Google Shape;4814;p7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5" name="Google Shape;4815;p7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6" name="Google Shape;4816;p7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7" name="Google Shape;4817;p7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8" name="Google Shape;4818;p7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9" name="Google Shape;4819;p7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0" name="Google Shape;4820;p7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1" name="Google Shape;4821;p7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2" name="Google Shape;4822;p7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3" name="Google Shape;4823;p7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4" name="Google Shape;4824;p7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5" name="Google Shape;4825;p7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6" name="Google Shape;4826;p7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7" name="Google Shape;4827;p7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8" name="Google Shape;4828;p7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9" name="Google Shape;4829;p7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0" name="Google Shape;4830;p7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1" name="Google Shape;4831;p7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2" name="Google Shape;4832;p7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3" name="Google Shape;4833;p7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4" name="Google Shape;4834;p7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5" name="Google Shape;4835;p7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6" name="Google Shape;4836;p7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7" name="Google Shape;4837;p7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8" name="Google Shape;4838;p7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9" name="Google Shape;4839;p7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0" name="Google Shape;4840;p7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1" name="Google Shape;4841;p7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2" name="Google Shape;4842;p7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3" name="Google Shape;4843;p7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4" name="Google Shape;4844;p7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5" name="Google Shape;4845;p7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6" name="Google Shape;4846;p7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7" name="Google Shape;4847;p7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8" name="Google Shape;4848;p7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9" name="Google Shape;4849;p7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0" name="Google Shape;4850;p7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1" name="Google Shape;4851;p7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2" name="Google Shape;4852;p7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3" name="Google Shape;4853;p7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4" name="Google Shape;4854;p7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5" name="Google Shape;4855;p7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6" name="Google Shape;4856;p7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7" name="Google Shape;4857;p7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8" name="Google Shape;4858;p7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9" name="Google Shape;4859;p7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0" name="Google Shape;4860;p7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1" name="Google Shape;4861;p7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2" name="Google Shape;4862;p7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3" name="Google Shape;4863;p7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4" name="Google Shape;4864;p7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5" name="Google Shape;4865;p7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6" name="Google Shape;4866;p7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7" name="Google Shape;4867;p7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8" name="Google Shape;4868;p7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9" name="Google Shape;4869;p7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0" name="Google Shape;4870;p7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1" name="Google Shape;4871;p7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2" name="Google Shape;4872;p7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3" name="Google Shape;4873;p7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4" name="Google Shape;4874;p7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5" name="Google Shape;4875;p7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6" name="Google Shape;4876;p7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7" name="Google Shape;4877;p7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8" name="Google Shape;4878;p7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9" name="Google Shape;4879;p7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0" name="Google Shape;4880;p7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1" name="Google Shape;4881;p7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2" name="Google Shape;4882;p7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3" name="Google Shape;4883;p7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4" name="Google Shape;4884;p7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5" name="Google Shape;4885;p7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6" name="Google Shape;4886;p7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7" name="Google Shape;4887;p7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8" name="Google Shape;4888;p7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9" name="Google Shape;4889;p7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0" name="Google Shape;4890;p7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1" name="Google Shape;4891;p7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2" name="Google Shape;4892;p7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3" name="Google Shape;4893;p7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4" name="Google Shape;4894;p7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5" name="Google Shape;4895;p7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6" name="Google Shape;4896;p7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7" name="Google Shape;4897;p7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8" name="Google Shape;4898;p7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9" name="Google Shape;4899;p7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0" name="Google Shape;4900;p7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1" name="Google Shape;4901;p7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2" name="Google Shape;4902;p7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3" name="Google Shape;4903;p7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4" name="Google Shape;4904;p7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5" name="Google Shape;4905;p7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6" name="Google Shape;4906;p7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7" name="Google Shape;4907;p7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8" name="Google Shape;4908;p7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9" name="Google Shape;4909;p7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0" name="Google Shape;4910;p7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1" name="Google Shape;4911;p7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2" name="Google Shape;4912;p7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3" name="Google Shape;4913;p7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4" name="Google Shape;4914;p7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5" name="Google Shape;4915;p7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6" name="Google Shape;4916;p7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7" name="Google Shape;4917;p7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8" name="Google Shape;4918;p7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9" name="Google Shape;4919;p7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0" name="Google Shape;4920;p7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1" name="Google Shape;4921;p7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2" name="Google Shape;4922;p7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3" name="Google Shape;4923;p7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4" name="Google Shape;4924;p7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5" name="Google Shape;4925;p7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6" name="Google Shape;4926;p7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7" name="Google Shape;4927;p7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8" name="Google Shape;4928;p7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9" name="Google Shape;4929;p7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0" name="Google Shape;4930;p7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1" name="Google Shape;4931;p7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2" name="Google Shape;4932;p7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3" name="Google Shape;4933;p7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4" name="Google Shape;4934;p7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5" name="Google Shape;4935;p7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6" name="Google Shape;4936;p7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7" name="Google Shape;4937;p7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8" name="Google Shape;4938;p7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9" name="Google Shape;4939;p7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0" name="Google Shape;4940;p7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1" name="Google Shape;4941;p7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2" name="Google Shape;4942;p7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3" name="Google Shape;4943;p7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4" name="Google Shape;4944;p7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5" name="Google Shape;4945;p7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6" name="Google Shape;4946;p7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7" name="Google Shape;4947;p7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8" name="Google Shape;4948;p7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9" name="Google Shape;4949;p7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0" name="Google Shape;4950;p7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1" name="Google Shape;4951;p7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2" name="Google Shape;4952;p7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3" name="Google Shape;4953;p7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4" name="Google Shape;4954;p7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5" name="Google Shape;4955;p7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6" name="Google Shape;4956;p7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7" name="Google Shape;4957;p7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8" name="Google Shape;4958;p7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9" name="Google Shape;4959;p7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0" name="Google Shape;4960;p7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1" name="Google Shape;4961;p7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2" name="Google Shape;4962;p7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3" name="Google Shape;4963;p7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4" name="Google Shape;4964;p7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5" name="Google Shape;4965;p7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6" name="Google Shape;4966;p7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7" name="Google Shape;4967;p7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8" name="Google Shape;4968;p7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9" name="Google Shape;4969;p7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0" name="Google Shape;4970;p7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1" name="Google Shape;4971;p7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2" name="Google Shape;4972;p7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3" name="Google Shape;4973;p7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4" name="Google Shape;4974;p7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5" name="Google Shape;4975;p7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6" name="Google Shape;4976;p7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7" name="Google Shape;4977;p7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8" name="Google Shape;4978;p7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9" name="Google Shape;4979;p7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0" name="Google Shape;4980;p7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1" name="Google Shape;4981;p7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2" name="Google Shape;4982;p7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3" name="Google Shape;4983;p7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4" name="Google Shape;4984;p7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5" name="Google Shape;4985;p7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6" name="Google Shape;4986;p7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7" name="Google Shape;4987;p7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8" name="Google Shape;4988;p7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9" name="Google Shape;4989;p7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0" name="Google Shape;4990;p7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1" name="Google Shape;4991;p7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2" name="Google Shape;4992;p7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3" name="Google Shape;4993;p7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4" name="Google Shape;4994;p7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5" name="Google Shape;4995;p7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6" name="Google Shape;4996;p7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7" name="Google Shape;4997;p7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8" name="Google Shape;4998;p7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9" name="Google Shape;4999;p7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0" name="Google Shape;5000;p7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1" name="Google Shape;5001;p7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2" name="Google Shape;5002;p7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3" name="Google Shape;5003;p7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4" name="Google Shape;5004;p7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5" name="Google Shape;5005;p7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6" name="Google Shape;5006;p7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7" name="Google Shape;5007;p7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8" name="Google Shape;5008;p7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9" name="Google Shape;5009;p7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0" name="Google Shape;5010;p7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1" name="Google Shape;5011;p7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2" name="Google Shape;5012;p7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3" name="Google Shape;5013;p7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4" name="Google Shape;5014;p7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5" name="Google Shape;5015;p7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6" name="Google Shape;5016;p7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7" name="Google Shape;5017;p7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8" name="Google Shape;5018;p7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9" name="Google Shape;5019;p7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0" name="Google Shape;5020;p7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1" name="Google Shape;5021;p7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2" name="Google Shape;5022;p7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3" name="Google Shape;5023;p7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4" name="Google Shape;5024;p7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5" name="Google Shape;5025;p7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6" name="Google Shape;5026;p7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7" name="Google Shape;5027;p7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8" name="Google Shape;5028;p7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9" name="Google Shape;5029;p7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0" name="Google Shape;5030;p7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1" name="Google Shape;5031;p7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2" name="Google Shape;5032;p7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3" name="Google Shape;5033;p7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4" name="Google Shape;5034;p7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5" name="Google Shape;5035;p7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6" name="Google Shape;5036;p7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7" name="Google Shape;5037;p7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8" name="Google Shape;5038;p7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9" name="Google Shape;5039;p7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0" name="Google Shape;5040;p7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1" name="Google Shape;5041;p7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2" name="Google Shape;5042;p7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3" name="Google Shape;5043;p7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4" name="Google Shape;5044;p7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5" name="Google Shape;5045;p7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6" name="Google Shape;5046;p7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7" name="Google Shape;5047;p7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8" name="Google Shape;5048;p7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9" name="Google Shape;5049;p7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0" name="Google Shape;5050;p7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1" name="Google Shape;5051;p7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2" name="Google Shape;5052;p7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3" name="Google Shape;5053;p7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4" name="Google Shape;5054;p7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5" name="Google Shape;5055;p7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6" name="Google Shape;5056;p7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7" name="Google Shape;5057;p7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8" name="Google Shape;5058;p7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9" name="Google Shape;5059;p7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0" name="Google Shape;5060;p7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1" name="Google Shape;5061;p7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2" name="Google Shape;5062;p7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3" name="Google Shape;5063;p7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4" name="Google Shape;5064;p7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5" name="Google Shape;5065;p7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6" name="Google Shape;5066;p7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7" name="Google Shape;5067;p7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8" name="Google Shape;5068;p7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9" name="Google Shape;5069;p7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0" name="Google Shape;5070;p7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1" name="Google Shape;5071;p7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2" name="Google Shape;5072;p7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3" name="Google Shape;5073;p7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4" name="Google Shape;5074;p7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5" name="Google Shape;5075;p7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6" name="Google Shape;5076;p7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7" name="Google Shape;5077;p7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8" name="Google Shape;5078;p7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9" name="Google Shape;5079;p7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0" name="Google Shape;5080;p7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1" name="Google Shape;5081;p7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2" name="Google Shape;5082;p7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3" name="Google Shape;5083;p7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4" name="Google Shape;5084;p7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5" name="Google Shape;5085;p7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6" name="Google Shape;5086;p7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7" name="Google Shape;5087;p7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8" name="Google Shape;5088;p7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9" name="Google Shape;5089;p7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0" name="Google Shape;5090;p7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1" name="Google Shape;5091;p7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2" name="Google Shape;5092;p7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3" name="Google Shape;5093;p7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4" name="Google Shape;5094;p7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5" name="Google Shape;5095;p7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6" name="Google Shape;5096;p7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7" name="Google Shape;5097;p7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8" name="Google Shape;5098;p7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9" name="Google Shape;5099;p7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0" name="Google Shape;5100;p7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1" name="Google Shape;5101;p7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2" name="Google Shape;5102;p7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3" name="Google Shape;5103;p7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4" name="Google Shape;5104;p7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5" name="Google Shape;5105;p7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6" name="Google Shape;5106;p7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7" name="Google Shape;5107;p7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8" name="Google Shape;5108;p7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9" name="Google Shape;5109;p7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0" name="Google Shape;5110;p7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1" name="Google Shape;5111;p7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2" name="Google Shape;5112;p7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3" name="Google Shape;5113;p7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4" name="Google Shape;5114;p7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5" name="Google Shape;5115;p7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6" name="Google Shape;5116;p7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7" name="Google Shape;5117;p7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8" name="Google Shape;5118;p7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9" name="Google Shape;5119;p7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0" name="Google Shape;5120;p7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1" name="Google Shape;5121;p7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2" name="Google Shape;5122;p7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3" name="Google Shape;5123;p7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4" name="Google Shape;5124;p7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5" name="Google Shape;5125;p7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6" name="Google Shape;5126;p7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7" name="Google Shape;5127;p7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8" name="Google Shape;5128;p7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9" name="Google Shape;5129;p7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0" name="Google Shape;5130;p7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1" name="Google Shape;5131;p7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2" name="Google Shape;5132;p7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3" name="Google Shape;5133;p7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4" name="Google Shape;5134;p7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5" name="Google Shape;5135;p7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6" name="Google Shape;5136;p7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7" name="Google Shape;5137;p7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8" name="Google Shape;5138;p7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9" name="Google Shape;5139;p7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0" name="Google Shape;5140;p7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1" name="Google Shape;5141;p7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2" name="Google Shape;5142;p7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3" name="Google Shape;5143;p7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4" name="Google Shape;5144;p7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5" name="Google Shape;5145;p7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6" name="Google Shape;5146;p7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7" name="Google Shape;5147;p7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8" name="Google Shape;5148;p7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9" name="Google Shape;5149;p7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0" name="Google Shape;5150;p7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1" name="Google Shape;5151;p7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2" name="Google Shape;5152;p7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3" name="Google Shape;5153;p7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4" name="Google Shape;5154;p7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5" name="Google Shape;5155;p7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6" name="Google Shape;5156;p7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7" name="Google Shape;5157;p7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8" name="Google Shape;5158;p7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9" name="Google Shape;5159;p7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0" name="Google Shape;5160;p7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1" name="Google Shape;5161;p7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2" name="Google Shape;5162;p7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3" name="Google Shape;5163;p7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4" name="Google Shape;5164;p7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5" name="Google Shape;5165;p7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6" name="Google Shape;5166;p7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7" name="Google Shape;5167;p7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8" name="Google Shape;5168;p7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9" name="Google Shape;5169;p7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0" name="Google Shape;5170;p7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1" name="Google Shape;5171;p7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2" name="Google Shape;5172;p7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3" name="Google Shape;5173;p7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4" name="Google Shape;5174;p7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5" name="Google Shape;5175;p7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6" name="Google Shape;5176;p7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7" name="Google Shape;5177;p7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8" name="Google Shape;5178;p7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9" name="Google Shape;5179;p7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0" name="Google Shape;5180;p7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1" name="Google Shape;5181;p7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2" name="Google Shape;5182;p7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3" name="Google Shape;5183;p7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4" name="Google Shape;5184;p7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5" name="Google Shape;5185;p7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6" name="Google Shape;5186;p7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7" name="Google Shape;5187;p7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8" name="Google Shape;5188;p7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9" name="Google Shape;5189;p7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0" name="Google Shape;5190;p7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1" name="Google Shape;5191;p7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2" name="Google Shape;5192;p7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3" name="Google Shape;5193;p7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4" name="Google Shape;5194;p7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5" name="Google Shape;5195;p7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6" name="Google Shape;5196;p7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7" name="Google Shape;5197;p7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8" name="Google Shape;5198;p7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9" name="Google Shape;5199;p7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0" name="Google Shape;5200;p7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1" name="Google Shape;5201;p7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2" name="Google Shape;5202;p7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3" name="Google Shape;5203;p7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4" name="Google Shape;5204;p7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5" name="Google Shape;5205;p7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6" name="Google Shape;5206;p7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7" name="Google Shape;5207;p7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8" name="Google Shape;5208;p7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9" name="Google Shape;5209;p7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0" name="Google Shape;5210;p7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1" name="Google Shape;5211;p7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2" name="Google Shape;5212;p7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3" name="Google Shape;5213;p7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4" name="Google Shape;5214;p7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5" name="Google Shape;5215;p7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6" name="Google Shape;5216;p7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7" name="Google Shape;5217;p7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8" name="Google Shape;5218;p7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9" name="Google Shape;5219;p7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0" name="Google Shape;5220;p7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1" name="Google Shape;5221;p7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2" name="Google Shape;5222;p7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3" name="Google Shape;5223;p7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4" name="Google Shape;5224;p7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5" name="Google Shape;5225;p7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6" name="Google Shape;5226;p7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7" name="Google Shape;5227;p7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8" name="Google Shape;5228;p7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9" name="Google Shape;5229;p7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0" name="Google Shape;5230;p7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1" name="Google Shape;5231;p7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2" name="Google Shape;5232;p7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3" name="Google Shape;5233;p7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4" name="Google Shape;5234;p7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5" name="Google Shape;5235;p7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6" name="Google Shape;5236;p7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7" name="Google Shape;5237;p7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8" name="Google Shape;5238;p7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9" name="Google Shape;5239;p7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0" name="Google Shape;5240;p7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1" name="Google Shape;5241;p7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2" name="Google Shape;5242;p7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3" name="Google Shape;5243;p7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4" name="Google Shape;5244;p7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5" name="Google Shape;5245;p7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6" name="Google Shape;5246;p7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7" name="Google Shape;5247;p7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8" name="Google Shape;5248;p7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9" name="Google Shape;5249;p7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0" name="Google Shape;5250;p7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1" name="Google Shape;5251;p7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2" name="Google Shape;5252;p7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3" name="Google Shape;5253;p7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4" name="Google Shape;5254;p7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5" name="Google Shape;5255;p7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6" name="Google Shape;5256;p7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7" name="Google Shape;5257;p7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8" name="Google Shape;5258;p7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9" name="Google Shape;5259;p7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0" name="Google Shape;5260;p7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1" name="Google Shape;5261;p7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2" name="Google Shape;5262;p7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3" name="Google Shape;5263;p7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4" name="Google Shape;5264;p7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5" name="Google Shape;5265;p7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6" name="Google Shape;5266;p7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7" name="Google Shape;5267;p7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8" name="Google Shape;5268;p7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9" name="Google Shape;5269;p7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0" name="Google Shape;5270;p7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1" name="Google Shape;5271;p7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2" name="Google Shape;5272;p7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3" name="Google Shape;5273;p7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4" name="Google Shape;5274;p7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5" name="Google Shape;5275;p7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6" name="Google Shape;5276;p7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7" name="Google Shape;5277;p7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8" name="Google Shape;5278;p7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9" name="Google Shape;5279;p7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0" name="Google Shape;5280;p7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1" name="Google Shape;5281;p7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2" name="Google Shape;5282;p7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3" name="Google Shape;5283;p7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4" name="Google Shape;5284;p7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5" name="Google Shape;5285;p7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6" name="Google Shape;5286;p7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7" name="Google Shape;5287;p7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8" name="Google Shape;5288;p7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9" name="Google Shape;5289;p7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0" name="Google Shape;5290;p7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1" name="Google Shape;5291;p7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2" name="Google Shape;5292;p7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3" name="Google Shape;5293;p7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4" name="Google Shape;5294;p7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5" name="Google Shape;5295;p7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6" name="Google Shape;5296;p7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7" name="Google Shape;5297;p7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8" name="Google Shape;5298;p7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9" name="Google Shape;5299;p7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0" name="Google Shape;5300;p7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1" name="Google Shape;5301;p7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2" name="Google Shape;5302;p7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3" name="Google Shape;5303;p7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4" name="Google Shape;5304;p7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5" name="Google Shape;5305;p7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6" name="Google Shape;5306;p7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7" name="Google Shape;5307;p7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8" name="Google Shape;5308;p7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9" name="Google Shape;5309;p7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0" name="Google Shape;5310;p7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1" name="Google Shape;5311;p7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2" name="Google Shape;5312;p7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3" name="Google Shape;5313;p7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4" name="Google Shape;5314;p7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5" name="Google Shape;5315;p7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6" name="Google Shape;5316;p7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7" name="Google Shape;5317;p7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8" name="Google Shape;5318;p7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9" name="Google Shape;5319;p7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0" name="Google Shape;5320;p7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1" name="Google Shape;5321;p7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2" name="Google Shape;5322;p7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3" name="Google Shape;5323;p7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4" name="Google Shape;5324;p7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5" name="Google Shape;5325;p7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6" name="Google Shape;5326;p7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7" name="Google Shape;5327;p7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8" name="Google Shape;5328;p7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9" name="Google Shape;5329;p7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0" name="Google Shape;5330;p7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1" name="Google Shape;5331;p7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2" name="Google Shape;5332;p7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3" name="Google Shape;5333;p7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4" name="Google Shape;5334;p7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5" name="Google Shape;5335;p7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6" name="Google Shape;5336;p7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7" name="Google Shape;5337;p7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8" name="Google Shape;5338;p7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9" name="Google Shape;5339;p7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0" name="Google Shape;5340;p7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1" name="Google Shape;5341;p7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2" name="Google Shape;5342;p7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3" name="Google Shape;5343;p7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4" name="Google Shape;5344;p7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5" name="Google Shape;5345;p7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6" name="Google Shape;5346;p7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7" name="Google Shape;5347;p7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8" name="Google Shape;5348;p7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9" name="Google Shape;5349;p7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0" name="Google Shape;5350;p7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1" name="Google Shape;5351;p7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2" name="Google Shape;5352;p7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3" name="Google Shape;5353;p7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4" name="Google Shape;5354;p7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5" name="Google Shape;5355;p7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6" name="Google Shape;5356;p7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7" name="Google Shape;5357;p7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8" name="Google Shape;5358;p7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9" name="Google Shape;5359;p7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0" name="Google Shape;5360;p7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1" name="Google Shape;5361;p7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2" name="Google Shape;5362;p7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3" name="Google Shape;5363;p7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4" name="Google Shape;5364;p7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5" name="Google Shape;5365;p7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6" name="Google Shape;5366;p7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7" name="Google Shape;5367;p7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8" name="Google Shape;5368;p7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9" name="Google Shape;5369;p7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0" name="Google Shape;5370;p7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1" name="Google Shape;5371;p7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2" name="Google Shape;5372;p7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3" name="Google Shape;5373;p7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4" name="Google Shape;5374;p7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5" name="Google Shape;5375;p7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6" name="Google Shape;5376;p7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7" name="Google Shape;5377;p7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8" name="Google Shape;5378;p7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9" name="Google Shape;5379;p7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0" name="Google Shape;5380;p7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1" name="Google Shape;5381;p7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2" name="Google Shape;5382;p7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3" name="Google Shape;5383;p7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4" name="Google Shape;5384;p7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5" name="Google Shape;5385;p7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6" name="Google Shape;5386;p7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7" name="Google Shape;5387;p7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8" name="Google Shape;5388;p7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9" name="Google Shape;5389;p7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0" name="Google Shape;5390;p7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1" name="Google Shape;5391;p7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2" name="Google Shape;5392;p7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3" name="Google Shape;5393;p7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4" name="Google Shape;5394;p7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5" name="Google Shape;5395;p7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6" name="Google Shape;5396;p7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7" name="Google Shape;5397;p7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8" name="Google Shape;5398;p7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9" name="Google Shape;5399;p7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0" name="Google Shape;5400;p7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1" name="Google Shape;5401;p7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2" name="Google Shape;5402;p7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3" name="Google Shape;5403;p7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4" name="Google Shape;5404;p7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5" name="Google Shape;5405;p7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6" name="Google Shape;5406;p7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7" name="Google Shape;5407;p7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8" name="Google Shape;5408;p7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9" name="Google Shape;5409;p7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0" name="Google Shape;5410;p7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1" name="Google Shape;5411;p7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2" name="Google Shape;5412;p7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3" name="Google Shape;5413;p7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4" name="Google Shape;5414;p7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5" name="Google Shape;5415;p7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6" name="Google Shape;5416;p7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7" name="Google Shape;5417;p7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8" name="Google Shape;5418;p7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9" name="Google Shape;5419;p7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0" name="Google Shape;5420;p7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1" name="Google Shape;5421;p7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2" name="Google Shape;5422;p7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3" name="Google Shape;5423;p7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4" name="Google Shape;5424;p7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5" name="Google Shape;5425;p7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6" name="Google Shape;5426;p7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7" name="Google Shape;5427;p7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8" name="Google Shape;5428;p7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9" name="Google Shape;5429;p7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0" name="Google Shape;5430;p7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1" name="Google Shape;5431;p7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2" name="Google Shape;5432;p7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3" name="Google Shape;5433;p7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4" name="Google Shape;5434;p7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5" name="Google Shape;5435;p7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6" name="Google Shape;5436;p7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7" name="Google Shape;5437;p7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8" name="Google Shape;5438;p7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9" name="Google Shape;5439;p7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0" name="Google Shape;5440;p7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1" name="Google Shape;5441;p7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2" name="Google Shape;5442;p7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3" name="Google Shape;5443;p7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4" name="Google Shape;5444;p7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5" name="Google Shape;5445;p7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6" name="Google Shape;5446;p7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7" name="Google Shape;5447;p7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8" name="Google Shape;5448;p7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9" name="Google Shape;5449;p7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0" name="Google Shape;5450;p7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1" name="Google Shape;5451;p7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2" name="Google Shape;5452;p7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3" name="Google Shape;5453;p7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4" name="Google Shape;5454;p7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5" name="Google Shape;5455;p7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6" name="Google Shape;5456;p7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7" name="Google Shape;5457;p7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8" name="Google Shape;5458;p7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9" name="Google Shape;5459;p7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0" name="Google Shape;5460;p7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1" name="Google Shape;5461;p7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2" name="Google Shape;5462;p7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3" name="Google Shape;5463;p7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4" name="Google Shape;5464;p7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5" name="Google Shape;5465;p7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6" name="Google Shape;5466;p7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7" name="Google Shape;5467;p7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8" name="Google Shape;5468;p7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9" name="Google Shape;5469;p7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0" name="Google Shape;5470;p7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1" name="Google Shape;5471;p7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2" name="Google Shape;5472;p7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3" name="Google Shape;5473;p7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4" name="Google Shape;5474;p7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5" name="Google Shape;5475;p7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6" name="Google Shape;5476;p7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7" name="Google Shape;5477;p7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8" name="Google Shape;5478;p7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9" name="Google Shape;5479;p7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0" name="Google Shape;5480;p7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1" name="Google Shape;5481;p7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2" name="Google Shape;5482;p7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3" name="Google Shape;5483;p7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4" name="Google Shape;5484;p7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5" name="Google Shape;5485;p7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6" name="Google Shape;5486;p7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7" name="Google Shape;5487;p7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8" name="Google Shape;5488;p7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9" name="Google Shape;5489;p7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0" name="Google Shape;5490;p7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1" name="Google Shape;5491;p7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2" name="Google Shape;5492;p7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3" name="Google Shape;5493;p7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4" name="Google Shape;5494;p7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5" name="Google Shape;5495;p7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6" name="Google Shape;5496;p7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7" name="Google Shape;5497;p7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8" name="Google Shape;5498;p7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9" name="Google Shape;5499;p7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0" name="Google Shape;5500;p7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1" name="Google Shape;5501;p7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2" name="Google Shape;5502;p7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3" name="Google Shape;5503;p7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4" name="Google Shape;5504;p7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5" name="Google Shape;5505;p7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6" name="Google Shape;5506;p7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7" name="Google Shape;5507;p7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8" name="Google Shape;5508;p7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9" name="Google Shape;5509;p7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0" name="Google Shape;5510;p7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1" name="Google Shape;5511;p7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2" name="Google Shape;5512;p7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3" name="Google Shape;5513;p7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4" name="Google Shape;5514;p7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5" name="Google Shape;5515;p7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6" name="Google Shape;5516;p7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7" name="Google Shape;5517;p7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8" name="Google Shape;5518;p7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9" name="Google Shape;5519;p7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0" name="Google Shape;5520;p7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1" name="Google Shape;5521;p7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2" name="Google Shape;5522;p7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3" name="Google Shape;5523;p7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4" name="Google Shape;5524;p7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5" name="Google Shape;5525;p7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6" name="Google Shape;5526;p7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7" name="Google Shape;5527;p7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8" name="Google Shape;5528;p7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9" name="Google Shape;5529;p7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0" name="Google Shape;5530;p7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1" name="Google Shape;5531;p7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2" name="Google Shape;5532;p7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3" name="Google Shape;5533;p7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4" name="Google Shape;5534;p7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5" name="Google Shape;5535;p7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6" name="Google Shape;5536;p7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7" name="Google Shape;5537;p7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8" name="Google Shape;5538;p7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9" name="Google Shape;5539;p7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0" name="Google Shape;5540;p7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1" name="Google Shape;5541;p7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2" name="Google Shape;5542;p7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3" name="Google Shape;5543;p7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4" name="Google Shape;5544;p7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5" name="Google Shape;5545;p7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6" name="Google Shape;5546;p7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7" name="Google Shape;5547;p7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8" name="Google Shape;5548;p7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9" name="Google Shape;5549;p7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0" name="Google Shape;5550;p7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1" name="Google Shape;5551;p7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2" name="Google Shape;5552;p7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3" name="Google Shape;5553;p7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4" name="Google Shape;5554;p7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5" name="Google Shape;5555;p7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6" name="Google Shape;5556;p7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7" name="Google Shape;5557;p7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8" name="Google Shape;5558;p7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9" name="Google Shape;5559;p7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0" name="Google Shape;5560;p7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1" name="Google Shape;5561;p7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2" name="Google Shape;5562;p7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3" name="Google Shape;5563;p7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4" name="Google Shape;5564;p7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5" name="Google Shape;5565;p7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6" name="Google Shape;5566;p7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7" name="Google Shape;5567;p7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8" name="Google Shape;5568;p7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9" name="Google Shape;5569;p7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0" name="Google Shape;5570;p7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1" name="Google Shape;5571;p7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2" name="Google Shape;5572;p7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3" name="Google Shape;5573;p7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4" name="Google Shape;5574;p7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5" name="Google Shape;5575;p7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6" name="Google Shape;5576;p7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7" name="Google Shape;5577;p7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8" name="Google Shape;5578;p7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9" name="Google Shape;5579;p7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0" name="Google Shape;5580;p7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1" name="Google Shape;5581;p7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2" name="Google Shape;5582;p7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3" name="Google Shape;5583;p7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4" name="Google Shape;5584;p7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5" name="Google Shape;5585;p7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6" name="Google Shape;5586;p7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7" name="Google Shape;5587;p7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8" name="Google Shape;5588;p7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9" name="Google Shape;5589;p7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0" name="Google Shape;5590;p7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1" name="Google Shape;5591;p7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2" name="Google Shape;5592;p7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3" name="Google Shape;5593;p7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4" name="Google Shape;5594;p7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5" name="Google Shape;5595;p7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6" name="Google Shape;5596;p7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7" name="Google Shape;5597;p7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8" name="Google Shape;5598;p7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9" name="Google Shape;5599;p7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0" name="Google Shape;5600;p7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1" name="Google Shape;5601;p7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2" name="Google Shape;5602;p7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3" name="Google Shape;5603;p7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4" name="Google Shape;5604;p7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5" name="Google Shape;5605;p7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6" name="Google Shape;5606;p7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7" name="Google Shape;5607;p7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8" name="Google Shape;5608;p7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9" name="Google Shape;5609;p7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0" name="Google Shape;5610;p7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1" name="Google Shape;5611;p7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2" name="Google Shape;5612;p7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3" name="Google Shape;5613;p7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4" name="Google Shape;5614;p7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5" name="Google Shape;5615;p7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6" name="Google Shape;5616;p7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7" name="Google Shape;5617;p7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8" name="Google Shape;5618;p7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9" name="Google Shape;5619;p7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0" name="Google Shape;5620;p7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1" name="Google Shape;5621;p7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2" name="Google Shape;5622;p7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3" name="Google Shape;5623;p7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4" name="Google Shape;5624;p7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5" name="Google Shape;5625;p7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6" name="Google Shape;5626;p7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7" name="Google Shape;5627;p7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8" name="Google Shape;5628;p7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9" name="Google Shape;5629;p7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0" name="Google Shape;5630;p7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1" name="Google Shape;5631;p7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2" name="Google Shape;5632;p7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3" name="Google Shape;5633;p7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4" name="Google Shape;5634;p7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5" name="Google Shape;5635;p7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6" name="Google Shape;5636;p7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7" name="Google Shape;5637;p7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8" name="Google Shape;5638;p7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9" name="Google Shape;5639;p7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0" name="Google Shape;5640;p7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1" name="Google Shape;5641;p7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2" name="Google Shape;5642;p7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3" name="Google Shape;5643;p7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4" name="Google Shape;5644;p7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5" name="Google Shape;5645;p7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6" name="Google Shape;5646;p7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7" name="Google Shape;5647;p7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8" name="Google Shape;5648;p7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9" name="Google Shape;5649;p7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0" name="Google Shape;5650;p7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1" name="Google Shape;5651;p7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2" name="Google Shape;5652;p7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3" name="Google Shape;5653;p7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4" name="Google Shape;5654;p7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5" name="Google Shape;5655;p7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6" name="Google Shape;5656;p7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7" name="Google Shape;5657;p7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8" name="Google Shape;5658;p7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9" name="Google Shape;5659;p7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0" name="Google Shape;5660;p7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1" name="Google Shape;5661;p7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2" name="Google Shape;5662;p7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3" name="Google Shape;5663;p7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4" name="Google Shape;5664;p7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5" name="Google Shape;5665;p7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6" name="Google Shape;5666;p7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7" name="Google Shape;5667;p7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8" name="Google Shape;5668;p7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9" name="Google Shape;5669;p7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0" name="Google Shape;5670;p7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1" name="Google Shape;5671;p7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2" name="Google Shape;5672;p7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3" name="Google Shape;5673;p7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4" name="Google Shape;5674;p7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5" name="Google Shape;5675;p7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6" name="Google Shape;5676;p7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7" name="Google Shape;5677;p7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8" name="Google Shape;5678;p7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9" name="Google Shape;5679;p7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0" name="Google Shape;5680;p7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1" name="Google Shape;5681;p7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2" name="Google Shape;5682;p7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3" name="Google Shape;5683;p7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4" name="Google Shape;5684;p7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5" name="Google Shape;5685;p7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6" name="Google Shape;5686;p7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7" name="Google Shape;5687;p7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8" name="Google Shape;5688;p7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9" name="Google Shape;5689;p7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0" name="Google Shape;5690;p7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1" name="Google Shape;5691;p7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2" name="Google Shape;5692;p7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3" name="Google Shape;5693;p7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4" name="Google Shape;5694;p7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5" name="Google Shape;5695;p7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6" name="Google Shape;5696;p7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7" name="Google Shape;5697;p7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8" name="Google Shape;5698;p7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9" name="Google Shape;5699;p7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0" name="Google Shape;5700;p7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1" name="Google Shape;5701;p7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2" name="Google Shape;5702;p7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3" name="Google Shape;5703;p7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4" name="Google Shape;5704;p7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5" name="Google Shape;5705;p7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6" name="Google Shape;5706;p7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7" name="Google Shape;5707;p7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8" name="Google Shape;5708;p7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9" name="Google Shape;5709;p7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0" name="Google Shape;5710;p7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1" name="Google Shape;5711;p7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2" name="Google Shape;5712;p7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3" name="Google Shape;5713;p7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4" name="Google Shape;5714;p7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5" name="Google Shape;5715;p7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6" name="Google Shape;5716;p7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7" name="Google Shape;5717;p7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8" name="Google Shape;5718;p7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9" name="Google Shape;5719;p7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0" name="Google Shape;5720;p7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1" name="Google Shape;5721;p7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2" name="Google Shape;5722;p7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3" name="Google Shape;5723;p7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4" name="Google Shape;5724;p7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5" name="Google Shape;5725;p7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6" name="Google Shape;5726;p7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7" name="Google Shape;5727;p7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8" name="Google Shape;5728;p7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9" name="Google Shape;5729;p7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0" name="Google Shape;5730;p7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1" name="Google Shape;5731;p7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2" name="Google Shape;5732;p7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3" name="Google Shape;5733;p7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4" name="Google Shape;5734;p7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5" name="Google Shape;5735;p7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6" name="Google Shape;5736;p7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7" name="Google Shape;5737;p7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8" name="Google Shape;5738;p7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9" name="Google Shape;5739;p7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0" name="Google Shape;5740;p7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1" name="Google Shape;5741;p7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2" name="Google Shape;5742;p7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3" name="Google Shape;5743;p7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4" name="Google Shape;5744;p7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5" name="Google Shape;5745;p7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6" name="Google Shape;5746;p7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7" name="Google Shape;5747;p7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8" name="Google Shape;5748;p7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9" name="Google Shape;5749;p7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0" name="Google Shape;5750;p7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1" name="Google Shape;5751;p7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2" name="Google Shape;5752;p7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3" name="Google Shape;5753;p7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4" name="Google Shape;5754;p7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5" name="Google Shape;5755;p7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6" name="Google Shape;5756;p7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7" name="Google Shape;5757;p7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8" name="Google Shape;5758;p7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9" name="Google Shape;5759;p7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0" name="Google Shape;5760;p7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1" name="Google Shape;5761;p7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2" name="Google Shape;5762;p7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3" name="Google Shape;5763;p7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4" name="Google Shape;5764;p7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5" name="Google Shape;5765;p7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6" name="Google Shape;5766;p7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7" name="Google Shape;5767;p7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8" name="Google Shape;5768;p7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9" name="Google Shape;5769;p7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0" name="Google Shape;5770;p7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1" name="Google Shape;5771;p7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2" name="Google Shape;5772;p7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3" name="Google Shape;5773;p7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4" name="Google Shape;5774;p7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5" name="Google Shape;5775;p7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6" name="Google Shape;5776;p7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7" name="Google Shape;5777;p7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8" name="Google Shape;5778;p7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9" name="Google Shape;5779;p7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0" name="Google Shape;5780;p7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1" name="Google Shape;5781;p7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2" name="Google Shape;5782;p7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3" name="Google Shape;5783;p7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4" name="Google Shape;5784;p7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5" name="Google Shape;5785;p7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6" name="Google Shape;5786;p7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7" name="Google Shape;5787;p7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8" name="Google Shape;5788;p7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9" name="Google Shape;5789;p7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0" name="Google Shape;5790;p7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1" name="Google Shape;5791;p7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2" name="Google Shape;5792;p7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3" name="Google Shape;5793;p7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4" name="Google Shape;5794;p7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5" name="Google Shape;5795;p7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6" name="Google Shape;5796;p7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7" name="Google Shape;5797;p7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8" name="Google Shape;5798;p7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9" name="Google Shape;5799;p7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0" name="Google Shape;5800;p7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1" name="Google Shape;5801;p7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2" name="Google Shape;5802;p7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3" name="Google Shape;5803;p7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4" name="Google Shape;5804;p7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5" name="Google Shape;5805;p7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6" name="Google Shape;5806;p7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7" name="Google Shape;5807;p7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8" name="Google Shape;5808;p7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9" name="Google Shape;5809;p7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0" name="Google Shape;5810;p7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1" name="Google Shape;5811;p7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2" name="Google Shape;5812;p7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3" name="Google Shape;5813;p7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4" name="Google Shape;5814;p7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5" name="Google Shape;5815;p7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6" name="Google Shape;5816;p7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7" name="Google Shape;5817;p7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8" name="Google Shape;5818;p7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9" name="Google Shape;5819;p7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0" name="Google Shape;5820;p7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1" name="Google Shape;5821;p7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2" name="Google Shape;5822;p7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3" name="Google Shape;5823;p7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4" name="Google Shape;5824;p7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5" name="Google Shape;5825;p7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6" name="Google Shape;5826;p7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7" name="Google Shape;5827;p7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8" name="Google Shape;5828;p7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9" name="Google Shape;5829;p7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0" name="Google Shape;5830;p7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1" name="Google Shape;5831;p7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2" name="Google Shape;5832;p7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3" name="Google Shape;5833;p7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4" name="Google Shape;5834;p7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5" name="Google Shape;5835;p7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6" name="Google Shape;5836;p7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7" name="Google Shape;5837;p7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8" name="Google Shape;5838;p7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9" name="Google Shape;5839;p7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0" name="Google Shape;5840;p7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1" name="Google Shape;5841;p7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2" name="Google Shape;5842;p7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3" name="Google Shape;5843;p7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4" name="Google Shape;5844;p7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5" name="Google Shape;5845;p7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6" name="Google Shape;5846;p7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7" name="Google Shape;5847;p7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8" name="Google Shape;5848;p7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9" name="Google Shape;5849;p7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0" name="Google Shape;5850;p7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1" name="Google Shape;5851;p7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2" name="Google Shape;5852;p7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3" name="Google Shape;5853;p7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4" name="Google Shape;5854;p7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5" name="Google Shape;5855;p7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6" name="Google Shape;5856;p7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7" name="Google Shape;5857;p7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8" name="Google Shape;5858;p7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9" name="Google Shape;5859;p7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0" name="Google Shape;5860;p7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1" name="Google Shape;5861;p7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2" name="Google Shape;5862;p7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3" name="Google Shape;5863;p7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4" name="Google Shape;5864;p7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5" name="Google Shape;5865;p7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6" name="Google Shape;5866;p7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7" name="Google Shape;5867;p7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8" name="Google Shape;5868;p7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9" name="Google Shape;5869;p7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0" name="Google Shape;5870;p7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1" name="Google Shape;5871;p7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2" name="Google Shape;5872;p7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3" name="Google Shape;5873;p7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4" name="Google Shape;5874;p7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5" name="Google Shape;5875;p7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6" name="Google Shape;5876;p7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7" name="Google Shape;5877;p7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8" name="Google Shape;5878;p7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9" name="Google Shape;5879;p7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0" name="Google Shape;5880;p7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1" name="Google Shape;5881;p7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2" name="Google Shape;5882;p7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3" name="Google Shape;5883;p7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4" name="Google Shape;5884;p7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5" name="Google Shape;5885;p7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6" name="Google Shape;5886;p7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7" name="Google Shape;5887;p7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8" name="Google Shape;5888;p7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9" name="Google Shape;5889;p7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0" name="Google Shape;5890;p7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1" name="Google Shape;5891;p7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2" name="Google Shape;5892;p7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3" name="Google Shape;5893;p7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4" name="Google Shape;5894;p7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5" name="Google Shape;5895;p7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6" name="Google Shape;5896;p7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7" name="Google Shape;5897;p7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8" name="Google Shape;5898;p7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9" name="Google Shape;5899;p7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0" name="Google Shape;5900;p7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1" name="Google Shape;5901;p7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2" name="Google Shape;5902;p7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3" name="Google Shape;5903;p7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4" name="Google Shape;5904;p7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5" name="Google Shape;5905;p7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6" name="Google Shape;5906;p7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7" name="Google Shape;5907;p7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8" name="Google Shape;5908;p7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9" name="Google Shape;5909;p7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0" name="Google Shape;5910;p7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1" name="Google Shape;5911;p7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2" name="Google Shape;5912;p7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3" name="Google Shape;5913;p7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4" name="Google Shape;5914;p7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5" name="Google Shape;5915;p7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6" name="Google Shape;5916;p7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7" name="Google Shape;5917;p7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8" name="Google Shape;5918;p7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9" name="Google Shape;5919;p7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0" name="Google Shape;5920;p7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1" name="Google Shape;5921;p7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2" name="Google Shape;5922;p7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3" name="Google Shape;5923;p7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4" name="Google Shape;5924;p7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5" name="Google Shape;5925;p7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6" name="Google Shape;5926;p7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7" name="Google Shape;5927;p7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8" name="Google Shape;5928;p7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9" name="Google Shape;5929;p7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0" name="Google Shape;5930;p7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1" name="Google Shape;5931;p7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2" name="Google Shape;5932;p7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3" name="Google Shape;5933;p7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4" name="Google Shape;5934;p7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5" name="Google Shape;5935;p7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6" name="Google Shape;5936;p7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7" name="Google Shape;5937;p7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8" name="Google Shape;5938;p7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9" name="Google Shape;5939;p7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0" name="Google Shape;5940;p7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1" name="Google Shape;5941;p7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2" name="Google Shape;5942;p7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3" name="Google Shape;5943;p7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4" name="Google Shape;5944;p7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5" name="Google Shape;5945;p7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6" name="Google Shape;5946;p7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7" name="Google Shape;5947;p7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8" name="Google Shape;5948;p7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9" name="Google Shape;5949;p7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0" name="Google Shape;5950;p7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1" name="Google Shape;5951;p7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2" name="Google Shape;5952;p7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3" name="Google Shape;5953;p7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4" name="Google Shape;5954;p7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5" name="Google Shape;5955;p7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6" name="Google Shape;5956;p7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7" name="Google Shape;5957;p7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8" name="Google Shape;5958;p7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9" name="Google Shape;5959;p7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0" name="Google Shape;5960;p7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1" name="Google Shape;5961;p7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2" name="Google Shape;5962;p7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3" name="Google Shape;5963;p7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4" name="Google Shape;5964;p7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5" name="Google Shape;5965;p7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6" name="Google Shape;5966;p7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7" name="Google Shape;5967;p7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8" name="Google Shape;5968;p7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9" name="Google Shape;5969;p7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0" name="Google Shape;5970;p7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1" name="Google Shape;5971;p7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2" name="Google Shape;5972;p7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3" name="Google Shape;5973;p7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4" name="Google Shape;5974;p7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5" name="Google Shape;5975;p7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6" name="Google Shape;5976;p7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7" name="Google Shape;5977;p7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8" name="Google Shape;5978;p7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9" name="Google Shape;5979;p7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0" name="Google Shape;5980;p7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1" name="Google Shape;5981;p7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2" name="Google Shape;5982;p7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3" name="Google Shape;5983;p7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4" name="Google Shape;5984;p7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5" name="Google Shape;5985;p7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6" name="Google Shape;5986;p7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7" name="Google Shape;5987;p7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8" name="Google Shape;5988;p7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9" name="Google Shape;5989;p7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0" name="Google Shape;5990;p7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1" name="Google Shape;5991;p7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2" name="Google Shape;5992;p7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3" name="Google Shape;5993;p7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4" name="Google Shape;5994;p7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5" name="Google Shape;5995;p7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6" name="Google Shape;5996;p7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7" name="Google Shape;5997;p7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8" name="Google Shape;5998;p7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9" name="Google Shape;5999;p7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0" name="Google Shape;6000;p7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1" name="Google Shape;6001;p7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2" name="Google Shape;6002;p7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3" name="Google Shape;6003;p7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4" name="Google Shape;6004;p7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5" name="Google Shape;6005;p7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6" name="Google Shape;6006;p7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7" name="Google Shape;6007;p7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8" name="Google Shape;6008;p7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9" name="Google Shape;6009;p7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0" name="Google Shape;6010;p7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1" name="Google Shape;6011;p7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2" name="Google Shape;6012;p7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3" name="Google Shape;6013;p7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4" name="Google Shape;6014;p7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5" name="Google Shape;6015;p7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6" name="Google Shape;6016;p7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7" name="Google Shape;6017;p7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8" name="Google Shape;6018;p7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9" name="Google Shape;6019;p7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0" name="Google Shape;6020;p7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1" name="Google Shape;6021;p7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2" name="Google Shape;6022;p7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3" name="Google Shape;6023;p7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4" name="Google Shape;6024;p7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5" name="Google Shape;6025;p7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6" name="Google Shape;6026;p7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7" name="Google Shape;6027;p7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8" name="Google Shape;6028;p7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9" name="Google Shape;6029;p7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0" name="Google Shape;6030;p7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1" name="Google Shape;6031;p7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2" name="Google Shape;6032;p7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3" name="Google Shape;6033;p7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4" name="Google Shape;6034;p7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5" name="Google Shape;6035;p7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6" name="Google Shape;6036;p7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7" name="Google Shape;6037;p7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8" name="Google Shape;6038;p7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9" name="Google Shape;6039;p7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0" name="Google Shape;6040;p7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1" name="Google Shape;6041;p7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2" name="Google Shape;6042;p7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3" name="Google Shape;6043;p7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4" name="Google Shape;6044;p7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5" name="Google Shape;6045;p7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6" name="Google Shape;6046;p7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7" name="Google Shape;6047;p7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8" name="Google Shape;6048;p7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9" name="Google Shape;6049;p7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0" name="Google Shape;6050;p7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1" name="Google Shape;6051;p7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2" name="Google Shape;6052;p7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3" name="Google Shape;6053;p7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4" name="Google Shape;6054;p7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5" name="Google Shape;6055;p7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6" name="Google Shape;6056;p7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7" name="Google Shape;6057;p7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8" name="Google Shape;6058;p7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9" name="Google Shape;6059;p7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0" name="Google Shape;6060;p7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1" name="Google Shape;6061;p7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2" name="Google Shape;6062;p7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3" name="Google Shape;6063;p7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4" name="Google Shape;6064;p7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5" name="Google Shape;6065;p7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6" name="Google Shape;6066;p7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7" name="Google Shape;6067;p7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8" name="Google Shape;6068;p7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9" name="Google Shape;6069;p7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0" name="Google Shape;6070;p7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1" name="Google Shape;6071;p7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2" name="Google Shape;6072;p7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3" name="Google Shape;6073;p7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4" name="Google Shape;6074;p7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5" name="Google Shape;6075;p7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6" name="Google Shape;6076;p7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7" name="Google Shape;6077;p7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8" name="Google Shape;6078;p7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9" name="Google Shape;6079;p7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0" name="Google Shape;6080;p7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1" name="Google Shape;6081;p7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2" name="Google Shape;6082;p7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3" name="Google Shape;6083;p7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4" name="Google Shape;6084;p7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5" name="Google Shape;6085;p7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6" name="Google Shape;6086;p7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7" name="Google Shape;6087;p7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8" name="Google Shape;6088;p7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9" name="Google Shape;6089;p7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0" name="Google Shape;6090;p7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1" name="Google Shape;6091;p7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2" name="Google Shape;6092;p7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3" name="Google Shape;6093;p7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4" name="Google Shape;6094;p7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5" name="Google Shape;6095;p7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6" name="Google Shape;6096;p7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7" name="Google Shape;6097;p7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8" name="Google Shape;6098;p7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9" name="Google Shape;6099;p7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0" name="Google Shape;6100;p7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1" name="Google Shape;6101;p7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2" name="Google Shape;6102;p7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3" name="Google Shape;6103;p7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4" name="Google Shape;6104;p7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5" name="Google Shape;6105;p7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6" name="Google Shape;6106;p7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7" name="Google Shape;6107;p7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8" name="Google Shape;6108;p7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9" name="Google Shape;6109;p7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0" name="Google Shape;6110;p7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1" name="Google Shape;6111;p7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2" name="Google Shape;6112;p7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3" name="Google Shape;6113;p7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4" name="Google Shape;6114;p7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5" name="Google Shape;6115;p7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6" name="Google Shape;6116;p7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7" name="Google Shape;6117;p7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8" name="Google Shape;6118;p7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9" name="Google Shape;6119;p7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0" name="Google Shape;6120;p7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1" name="Google Shape;6121;p7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2" name="Google Shape;6122;p7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3" name="Google Shape;6123;p7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4" name="Google Shape;6124;p7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5" name="Google Shape;6125;p7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6" name="Google Shape;6126;p7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7" name="Google Shape;6127;p7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8" name="Google Shape;6128;p7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9" name="Google Shape;6129;p7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0" name="Google Shape;6130;p7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1" name="Google Shape;6131;p7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2" name="Google Shape;6132;p7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3" name="Google Shape;6133;p7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4" name="Google Shape;6134;p7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5" name="Google Shape;6135;p7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6" name="Google Shape;6136;p7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7" name="Google Shape;6137;p7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8" name="Google Shape;6138;p7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9" name="Google Shape;6139;p7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0" name="Google Shape;6140;p7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1" name="Google Shape;6141;p7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2" name="Google Shape;6142;p7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3" name="Google Shape;6143;p7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4" name="Google Shape;6144;p7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5" name="Google Shape;6145;p7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6" name="Google Shape;6146;p7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7" name="Google Shape;6147;p7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8" name="Google Shape;6148;p7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9" name="Google Shape;6149;p7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0" name="Google Shape;6150;p7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1" name="Google Shape;6151;p7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2" name="Google Shape;6152;p7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3" name="Google Shape;6153;p7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4" name="Google Shape;6154;p7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5" name="Google Shape;6155;p7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6" name="Google Shape;6156;p7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7" name="Google Shape;6157;p7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8" name="Google Shape;6158;p7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9" name="Google Shape;6159;p7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0" name="Google Shape;6160;p7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1" name="Google Shape;6161;p7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2" name="Google Shape;6162;p7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3" name="Google Shape;6163;p7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4" name="Google Shape;6164;p7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5" name="Google Shape;6165;p7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6" name="Google Shape;6166;p7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7" name="Google Shape;6167;p7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8" name="Google Shape;6168;p7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9" name="Google Shape;6169;p7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0" name="Google Shape;6170;p7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1" name="Google Shape;6171;p7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2" name="Google Shape;6172;p7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3" name="Google Shape;6173;p7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4" name="Google Shape;6174;p7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5" name="Google Shape;6175;p7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6" name="Google Shape;6176;p7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7" name="Google Shape;6177;p7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8" name="Google Shape;6178;p7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9" name="Google Shape;6179;p7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0" name="Google Shape;6180;p7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1" name="Google Shape;6181;p7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2" name="Google Shape;6182;p7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3" name="Google Shape;6183;p7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4" name="Google Shape;6184;p7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5" name="Google Shape;6185;p7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6" name="Google Shape;6186;p7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7" name="Google Shape;6187;p7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8" name="Google Shape;6188;p7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9" name="Google Shape;6189;p7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0" name="Google Shape;6190;p7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1" name="Google Shape;6191;p7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2" name="Google Shape;6192;p7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3" name="Google Shape;6193;p7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4" name="Google Shape;6194;p7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5" name="Google Shape;6195;p7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6" name="Google Shape;6196;p7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7" name="Google Shape;6197;p7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8" name="Google Shape;6198;p7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9" name="Google Shape;6199;p7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0" name="Google Shape;6200;p7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1" name="Google Shape;6201;p7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2" name="Google Shape;6202;p7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3" name="Google Shape;6203;p7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4" name="Google Shape;6204;p7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5" name="Google Shape;6205;p7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6" name="Google Shape;6206;p7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7" name="Google Shape;6207;p7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8" name="Google Shape;6208;p7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9" name="Google Shape;6209;p7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0" name="Google Shape;6210;p7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1" name="Google Shape;6211;p7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2" name="Google Shape;6212;p7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3" name="Google Shape;6213;p7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4" name="Google Shape;6214;p7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5" name="Google Shape;6215;p7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6" name="Google Shape;6216;p7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7" name="Google Shape;6217;p7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8" name="Google Shape;6218;p7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9" name="Google Shape;6219;p7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0" name="Google Shape;6220;p7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1" name="Google Shape;6221;p7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2" name="Google Shape;6222;p7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3" name="Google Shape;6223;p7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4" name="Google Shape;6224;p7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5" name="Google Shape;6225;p7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6" name="Google Shape;6226;p7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7" name="Google Shape;6227;p7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8" name="Google Shape;6228;p7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9" name="Google Shape;6229;p7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0" name="Google Shape;6230;p7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1" name="Google Shape;6231;p7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2" name="Google Shape;6232;p7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3" name="Google Shape;6233;p7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4" name="Google Shape;6234;p7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5" name="Google Shape;6235;p7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6" name="Google Shape;6236;p7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7" name="Google Shape;6237;p7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8" name="Google Shape;6238;p7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9" name="Google Shape;6239;p7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0" name="Google Shape;6240;p7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1" name="Google Shape;6241;p7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2" name="Google Shape;6242;p7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3" name="Google Shape;6243;p7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4" name="Google Shape;6244;p7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5" name="Google Shape;6245;p7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6" name="Google Shape;6246;p7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7" name="Google Shape;6247;p7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8" name="Google Shape;6248;p7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9" name="Google Shape;6249;p7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0" name="Google Shape;6250;p7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1" name="Google Shape;6251;p7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2" name="Google Shape;6252;p7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3" name="Google Shape;6253;p7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4" name="Google Shape;6254;p7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5" name="Google Shape;6255;p7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6" name="Google Shape;6256;p7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7" name="Google Shape;6257;p7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8" name="Google Shape;6258;p7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9" name="Google Shape;6259;p7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0" name="Google Shape;6260;p7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1" name="Google Shape;6261;p7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2" name="Google Shape;6262;p7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3" name="Google Shape;6263;p7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4" name="Google Shape;6264;p7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5" name="Google Shape;6265;p7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6" name="Google Shape;6266;p7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7" name="Google Shape;6267;p7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8" name="Google Shape;6268;p7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9" name="Google Shape;6269;p7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0" name="Google Shape;6270;p7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1" name="Google Shape;6271;p7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2" name="Google Shape;6272;p7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3" name="Google Shape;6273;p7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4" name="Google Shape;6274;p7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5" name="Google Shape;6275;p7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6" name="Google Shape;6276;p7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7" name="Google Shape;6277;p7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8" name="Google Shape;6278;p7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9" name="Google Shape;6279;p7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0" name="Google Shape;6280;p7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1" name="Google Shape;6281;p7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2" name="Google Shape;6282;p7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3" name="Google Shape;6283;p7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4" name="Google Shape;6284;p7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5" name="Google Shape;6285;p7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6" name="Google Shape;6286;p7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7" name="Google Shape;6287;p7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8" name="Google Shape;6288;p7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9" name="Google Shape;6289;p7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0" name="Google Shape;6290;p7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1" name="Google Shape;6291;p7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2" name="Google Shape;6292;p7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3" name="Google Shape;6293;p7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4" name="Google Shape;6294;p7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5" name="Google Shape;6295;p7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6" name="Google Shape;6296;p7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7" name="Google Shape;6297;p7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8" name="Google Shape;6298;p7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9" name="Google Shape;6299;p7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0" name="Google Shape;6300;p7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1" name="Google Shape;6301;p7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2" name="Google Shape;6302;p7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3" name="Google Shape;6303;p7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4" name="Google Shape;6304;p7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5" name="Google Shape;6305;p7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6" name="Google Shape;6306;p7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7" name="Google Shape;6307;p7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8" name="Google Shape;6308;p7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9" name="Google Shape;6309;p7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0" name="Google Shape;6310;p7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1" name="Google Shape;6311;p7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2" name="Google Shape;6312;p7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3" name="Google Shape;6313;p7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4" name="Google Shape;6314;p7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5" name="Google Shape;6315;p7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6" name="Google Shape;6316;p7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7" name="Google Shape;6317;p7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8" name="Google Shape;6318;p7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9" name="Google Shape;6319;p7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0" name="Google Shape;6320;p7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1" name="Google Shape;6321;p7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2" name="Google Shape;6322;p7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3" name="Google Shape;6323;p7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4" name="Google Shape;6324;p7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5" name="Google Shape;6325;p7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6" name="Google Shape;6326;p7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7" name="Google Shape;6327;p7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8" name="Google Shape;6328;p7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9" name="Google Shape;6329;p7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0" name="Google Shape;6330;p7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1" name="Google Shape;6331;p7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2" name="Google Shape;6332;p7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3" name="Google Shape;6333;p7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4" name="Google Shape;6334;p7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5" name="Google Shape;6335;p7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6" name="Google Shape;6336;p7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7" name="Google Shape;6337;p7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8" name="Google Shape;6338;p7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9" name="Google Shape;6339;p7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0" name="Google Shape;6340;p7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1" name="Google Shape;6341;p7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2" name="Google Shape;6342;p7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3" name="Google Shape;6343;p7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4" name="Google Shape;6344;p7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5" name="Google Shape;6345;p7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6" name="Google Shape;6346;p7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7" name="Google Shape;6347;p7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8" name="Google Shape;6348;p7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9" name="Google Shape;6349;p7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0" name="Google Shape;6350;p7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1" name="Google Shape;6351;p7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2" name="Google Shape;6352;p7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3" name="Google Shape;6353;p7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4" name="Google Shape;6354;p7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5" name="Google Shape;6355;p7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6" name="Google Shape;6356;p7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7" name="Google Shape;6357;p7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8" name="Google Shape;6358;p7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9" name="Google Shape;6359;p7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0" name="Google Shape;6360;p7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1" name="Google Shape;6361;p7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2" name="Google Shape;6362;p7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3" name="Google Shape;6363;p7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4" name="Google Shape;6364;p7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5" name="Google Shape;6365;p7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6" name="Google Shape;6366;p7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7" name="Google Shape;6367;p7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8" name="Google Shape;6368;p7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9" name="Google Shape;6369;p7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0" name="Google Shape;6370;p7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1" name="Google Shape;6371;p7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2" name="Google Shape;6372;p7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3" name="Google Shape;6373;p7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4" name="Google Shape;6374;p7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5" name="Google Shape;6375;p7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6" name="Google Shape;6376;p7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7" name="Google Shape;6377;p7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8" name="Google Shape;6378;p7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9" name="Google Shape;6379;p7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0" name="Google Shape;6380;p7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1" name="Google Shape;6381;p7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2" name="Google Shape;6382;p7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3" name="Google Shape;6383;p7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4" name="Google Shape;6384;p7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5" name="Google Shape;6385;p7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6" name="Google Shape;6386;p7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7" name="Google Shape;6387;p7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8" name="Google Shape;6388;p7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9" name="Google Shape;6389;p7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0" name="Google Shape;6390;p7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1" name="Google Shape;6391;p7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2" name="Google Shape;6392;p7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3" name="Google Shape;6393;p7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4" name="Google Shape;6394;p7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5" name="Google Shape;6395;p7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6" name="Google Shape;6396;p7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7" name="Google Shape;6397;p7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8" name="Google Shape;6398;p7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9" name="Google Shape;6399;p7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0" name="Google Shape;6400;p7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1" name="Google Shape;6401;p7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2" name="Google Shape;6402;p7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3" name="Google Shape;6403;p7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4" name="Google Shape;6404;p7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5" name="Google Shape;6405;p7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6" name="Google Shape;6406;p7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7" name="Google Shape;6407;p7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8" name="Google Shape;6408;p7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9" name="Google Shape;6409;p7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0" name="Google Shape;6410;p7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1" name="Google Shape;6411;p7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2" name="Google Shape;6412;p7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3" name="Google Shape;6413;p7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4" name="Google Shape;6414;p7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5" name="Google Shape;6415;p7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6" name="Google Shape;6416;p7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7" name="Google Shape;6417;p7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8" name="Google Shape;6418;p7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9" name="Google Shape;6419;p7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0" name="Google Shape;6420;p7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1" name="Google Shape;6421;p7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2" name="Google Shape;6422;p7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3" name="Google Shape;6423;p7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4" name="Google Shape;6424;p7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5" name="Google Shape;6425;p7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6" name="Google Shape;6426;p7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7" name="Google Shape;6427;p7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8" name="Google Shape;6428;p7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9" name="Google Shape;6429;p7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0" name="Google Shape;6430;p7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1" name="Google Shape;6431;p7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2" name="Google Shape;6432;p7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3" name="Google Shape;6433;p7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4" name="Google Shape;6434;p7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5" name="Google Shape;6435;p7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6" name="Google Shape;6436;p7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7" name="Google Shape;6437;p7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8" name="Google Shape;6438;p7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9" name="Google Shape;6439;p7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0" name="Google Shape;6440;p7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1" name="Google Shape;6441;p7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2" name="Google Shape;6442;p7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3" name="Google Shape;6443;p7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4" name="Google Shape;6444;p7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5" name="Google Shape;6445;p7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6" name="Google Shape;6446;p7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7" name="Google Shape;6447;p7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8" name="Google Shape;6448;p7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9" name="Google Shape;6449;p7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0" name="Google Shape;6450;p7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1" name="Google Shape;6451;p7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2" name="Google Shape;6452;p7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3" name="Google Shape;6453;p7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4" name="Google Shape;6454;p7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5" name="Google Shape;6455;p7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6" name="Google Shape;6456;p7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7" name="Google Shape;6457;p7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8" name="Google Shape;6458;p7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9" name="Google Shape;6459;p7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0" name="Google Shape;6460;p7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1" name="Google Shape;6461;p7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2" name="Google Shape;6462;p7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3" name="Google Shape;6463;p7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4" name="Google Shape;6464;p7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5" name="Google Shape;6465;p7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6" name="Google Shape;6466;p7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7" name="Google Shape;6467;p7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8" name="Google Shape;6468;p7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9" name="Google Shape;6469;p7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0" name="Google Shape;6470;p7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1" name="Google Shape;6471;p7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2" name="Google Shape;6472;p7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3" name="Google Shape;6473;p7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4" name="Google Shape;6474;p7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5" name="Google Shape;6475;p7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6" name="Google Shape;6476;p7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7" name="Google Shape;6477;p7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8" name="Google Shape;6478;p7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9" name="Google Shape;6479;p7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0" name="Google Shape;6480;p7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1" name="Google Shape;6481;p7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2" name="Google Shape;6482;p7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3" name="Google Shape;6483;p7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4" name="Google Shape;6484;p7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5" name="Google Shape;6485;p7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6" name="Google Shape;6486;p7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7" name="Google Shape;6487;p7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8" name="Google Shape;6488;p7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9" name="Google Shape;6489;p7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0" name="Google Shape;6490;p7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1" name="Google Shape;6491;p7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2" name="Google Shape;6492;p7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3" name="Google Shape;6493;p7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4" name="Google Shape;6494;p7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5" name="Google Shape;6495;p7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6" name="Google Shape;6496;p7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7" name="Google Shape;6497;p7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8" name="Google Shape;6498;p7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9" name="Google Shape;6499;p7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0" name="Google Shape;6500;p7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1" name="Google Shape;6501;p7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2" name="Google Shape;6502;p7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3" name="Google Shape;6503;p7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4" name="Google Shape;6504;p7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5" name="Google Shape;6505;p7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6" name="Google Shape;6506;p7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7" name="Google Shape;6507;p7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8" name="Google Shape;6508;p7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9" name="Google Shape;6509;p7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0" name="Google Shape;6510;p7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1" name="Google Shape;6511;p7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2" name="Google Shape;6512;p7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3" name="Google Shape;6513;p7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4" name="Google Shape;6514;p7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5" name="Google Shape;6515;p7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6" name="Google Shape;6516;p7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7" name="Google Shape;6517;p7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8" name="Google Shape;6518;p7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9" name="Google Shape;6519;p7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0" name="Google Shape;6520;p7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1" name="Google Shape;6521;p7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2" name="Google Shape;6522;p7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3" name="Google Shape;6523;p7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4" name="Google Shape;6524;p7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5" name="Google Shape;6525;p7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6" name="Google Shape;6526;p7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7" name="Google Shape;6527;p7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8" name="Google Shape;6528;p7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9" name="Google Shape;6529;p7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0" name="Google Shape;6530;p7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1" name="Google Shape;6531;p7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2" name="Google Shape;6532;p7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3" name="Google Shape;6533;p7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4" name="Google Shape;6534;p7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5" name="Google Shape;6535;p7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6" name="Google Shape;6536;p7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7" name="Google Shape;6537;p7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8" name="Google Shape;6538;p7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9" name="Google Shape;6539;p7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0" name="Google Shape;6540;p7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1" name="Google Shape;6541;p7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2" name="Google Shape;6542;p7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3" name="Google Shape;6543;p7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4" name="Google Shape;6544;p7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5" name="Google Shape;6545;p7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6" name="Google Shape;6546;p7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7" name="Google Shape;6547;p7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8" name="Google Shape;6548;p7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9" name="Google Shape;6549;p7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0" name="Google Shape;6550;p7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1" name="Google Shape;6551;p7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2" name="Google Shape;6552;p7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3" name="Google Shape;6553;p7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4" name="Google Shape;6554;p7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5" name="Google Shape;6555;p7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6" name="Google Shape;6556;p7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7" name="Google Shape;6557;p7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8" name="Google Shape;6558;p7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9" name="Google Shape;6559;p7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0" name="Google Shape;6560;p7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1" name="Google Shape;6561;p7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2" name="Google Shape;6562;p7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3" name="Google Shape;6563;p7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4" name="Google Shape;6564;p7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5" name="Google Shape;6565;p7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6" name="Google Shape;6566;p7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7" name="Google Shape;6567;p7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8" name="Google Shape;6568;p7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9" name="Google Shape;6569;p7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0" name="Google Shape;6570;p7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1" name="Google Shape;6571;p7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2" name="Google Shape;6572;p7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3" name="Google Shape;6573;p7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4" name="Google Shape;6574;p7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5" name="Google Shape;6575;p7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6" name="Google Shape;6576;p7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7" name="Google Shape;6577;p7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8" name="Google Shape;6578;p7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9" name="Google Shape;6579;p7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0" name="Google Shape;6580;p7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1" name="Google Shape;6581;p7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2" name="Google Shape;6582;p7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3" name="Google Shape;6583;p7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4" name="Google Shape;6584;p7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5" name="Google Shape;6585;p7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6" name="Google Shape;6586;p7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7" name="Google Shape;6587;p7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8" name="Google Shape;6588;p7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9" name="Google Shape;6589;p7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0" name="Google Shape;6590;p7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1" name="Google Shape;6591;p7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2" name="Google Shape;6592;p7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3" name="Google Shape;6593;p7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4" name="Google Shape;6594;p7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5" name="Google Shape;6595;p7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6" name="Google Shape;6596;p7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7" name="Google Shape;6597;p7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8" name="Google Shape;6598;p7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9" name="Google Shape;6599;p7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0" name="Google Shape;6600;p7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1" name="Google Shape;6601;p7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2" name="Google Shape;6602;p7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3" name="Google Shape;6603;p7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4" name="Google Shape;6604;p7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5" name="Google Shape;6605;p7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6" name="Google Shape;6606;p7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7" name="Google Shape;6607;p7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8" name="Google Shape;6608;p7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9" name="Google Shape;6609;p7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0" name="Google Shape;6610;p7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1" name="Google Shape;6611;p7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2" name="Google Shape;6612;p7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3" name="Google Shape;6613;p7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4" name="Google Shape;6614;p7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5" name="Google Shape;6615;p7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6" name="Google Shape;6616;p7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7" name="Google Shape;6617;p7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8" name="Google Shape;6618;p7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9" name="Google Shape;6619;p7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0" name="Google Shape;6620;p7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1" name="Google Shape;6621;p7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2" name="Google Shape;6622;p7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3" name="Google Shape;6623;p7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4" name="Google Shape;6624;p7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5" name="Google Shape;6625;p7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6" name="Google Shape;6626;p7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7" name="Google Shape;6627;p7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8" name="Google Shape;6628;p7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9" name="Google Shape;6629;p7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0" name="Google Shape;6630;p7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1" name="Google Shape;6631;p7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2" name="Google Shape;6632;p7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3" name="Google Shape;6633;p7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4" name="Google Shape;6634;p7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5" name="Google Shape;6635;p7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6" name="Google Shape;6636;p7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7" name="Google Shape;6637;p7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8" name="Google Shape;6638;p7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9" name="Google Shape;6639;p7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0" name="Google Shape;6640;p7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1" name="Google Shape;6641;p7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2" name="Google Shape;6642;p7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3" name="Google Shape;6643;p7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4" name="Google Shape;6644;p7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5" name="Google Shape;6645;p7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6" name="Google Shape;6646;p7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7" name="Google Shape;6647;p7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8" name="Google Shape;6648;p7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9" name="Google Shape;6649;p7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0" name="Google Shape;6650;p7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1" name="Google Shape;6651;p7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2" name="Google Shape;6652;p7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3" name="Google Shape;6653;p7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4" name="Google Shape;6654;p7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5" name="Google Shape;6655;p7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6" name="Google Shape;6656;p7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7" name="Google Shape;6657;p7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8" name="Google Shape;6658;p7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9" name="Google Shape;6659;p7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0" name="Google Shape;6660;p7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1" name="Google Shape;6661;p7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2" name="Google Shape;6662;p7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3" name="Google Shape;6663;p7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4" name="Google Shape;6664;p7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5" name="Google Shape;6665;p7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6" name="Google Shape;6666;p7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7" name="Google Shape;6667;p7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8" name="Google Shape;6668;p7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9" name="Google Shape;6669;p7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0" name="Google Shape;6670;p7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1" name="Google Shape;6671;p7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2" name="Google Shape;6672;p7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3" name="Google Shape;6673;p7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4" name="Google Shape;6674;p7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5" name="Google Shape;6675;p7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6" name="Google Shape;6676;p7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7" name="Google Shape;6677;p7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8" name="Google Shape;6678;p7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9" name="Google Shape;6679;p7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0" name="Google Shape;6680;p7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1" name="Google Shape;6681;p7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2" name="Google Shape;6682;p7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3" name="Google Shape;6683;p7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4" name="Google Shape;6684;p7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5" name="Google Shape;6685;p7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6" name="Google Shape;6686;p7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7" name="Google Shape;6687;p7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8" name="Google Shape;6688;p7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9" name="Google Shape;6689;p7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0" name="Google Shape;6690;p7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1" name="Google Shape;6691;p7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2" name="Google Shape;6692;p7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3" name="Google Shape;6693;p7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4" name="Google Shape;6694;p7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5" name="Google Shape;6695;p7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6" name="Google Shape;6696;p7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7" name="Google Shape;6697;p7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8" name="Google Shape;6698;p7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9" name="Google Shape;6699;p7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0" name="Google Shape;6700;p7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1" name="Google Shape;6701;p7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2" name="Google Shape;6702;p7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3" name="Google Shape;6703;p7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4" name="Google Shape;6704;p7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5" name="Google Shape;6705;p7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6" name="Google Shape;6706;p7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7" name="Google Shape;6707;p7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8" name="Google Shape;6708;p7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9" name="Google Shape;6709;p7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0" name="Google Shape;6710;p7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1" name="Google Shape;6711;p7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2" name="Google Shape;6712;p7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3" name="Google Shape;6713;p7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4" name="Google Shape;6714;p7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5" name="Google Shape;6715;p7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6" name="Google Shape;6716;p7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7" name="Google Shape;6717;p7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8" name="Google Shape;6718;p7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9" name="Google Shape;6719;p7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0" name="Google Shape;6720;p7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1" name="Google Shape;6721;p7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2" name="Google Shape;6722;p7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3" name="Google Shape;6723;p7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4" name="Google Shape;6724;p7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5" name="Google Shape;6725;p7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6" name="Google Shape;6726;p7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7" name="Google Shape;6727;p7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8" name="Google Shape;6728;p7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9" name="Google Shape;6729;p7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0" name="Google Shape;6730;p7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1" name="Google Shape;6731;p7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2" name="Google Shape;6732;p7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3" name="Google Shape;6733;p7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4" name="Google Shape;6734;p7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5" name="Google Shape;6735;p7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6" name="Google Shape;6736;p7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7" name="Google Shape;6737;p7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8" name="Google Shape;6738;p7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9" name="Google Shape;6739;p7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0" name="Google Shape;6740;p7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1" name="Google Shape;6741;p7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2" name="Google Shape;6742;p7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3" name="Google Shape;6743;p7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4" name="Google Shape;6744;p7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5" name="Google Shape;6745;p7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6" name="Google Shape;6746;p7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7" name="Google Shape;6747;p7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8" name="Google Shape;6748;p7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9" name="Google Shape;6749;p7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0" name="Google Shape;6750;p7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1" name="Google Shape;6751;p7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2" name="Google Shape;6752;p7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3" name="Google Shape;6753;p7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4" name="Google Shape;6754;p7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5" name="Google Shape;6755;p7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6" name="Google Shape;6756;p7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7" name="Google Shape;6757;p7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8" name="Google Shape;6758;p7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9" name="Google Shape;6759;p7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0" name="Google Shape;6760;p7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1" name="Google Shape;6761;p7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2" name="Google Shape;6762;p7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3" name="Google Shape;6763;p7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4" name="Google Shape;6764;p7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5" name="Google Shape;6765;p7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6" name="Google Shape;6766;p7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7" name="Google Shape;6767;p7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8" name="Google Shape;6768;p7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9" name="Google Shape;6769;p7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0" name="Google Shape;6770;p7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1" name="Google Shape;6771;p7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2" name="Google Shape;6772;p7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3" name="Google Shape;6773;p7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4" name="Google Shape;6774;p7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5" name="Google Shape;6775;p7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6" name="Google Shape;6776;p7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7" name="Google Shape;6777;p7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8" name="Google Shape;6778;p7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9" name="Google Shape;6779;p7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0" name="Google Shape;6780;p7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1" name="Google Shape;6781;p7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2" name="Google Shape;6782;p7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3" name="Google Shape;6783;p7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4" name="Google Shape;6784;p7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5" name="Google Shape;6785;p7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6" name="Google Shape;6786;p7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7" name="Google Shape;6787;p7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8" name="Google Shape;6788;p7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9" name="Google Shape;6789;p7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0" name="Google Shape;6790;p7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1" name="Google Shape;6791;p7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2" name="Google Shape;6792;p7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3" name="Google Shape;6793;p7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4" name="Google Shape;6794;p7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5" name="Google Shape;6795;p7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6" name="Google Shape;6796;p7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7" name="Google Shape;6797;p7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8" name="Google Shape;6798;p7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9" name="Google Shape;6799;p7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0" name="Google Shape;6800;p7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1" name="Google Shape;6801;p7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2" name="Google Shape;6802;p7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3" name="Google Shape;6803;p7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4" name="Google Shape;6804;p7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5" name="Google Shape;6805;p7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6" name="Google Shape;6806;p7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7" name="Google Shape;6807;p7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8" name="Google Shape;6808;p7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9" name="Google Shape;6809;p7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0" name="Google Shape;6810;p7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1" name="Google Shape;6811;p7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2" name="Google Shape;6812;p7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3" name="Google Shape;6813;p7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4" name="Google Shape;6814;p7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5" name="Google Shape;6815;p7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6" name="Google Shape;6816;p7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7" name="Google Shape;6817;p7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8" name="Google Shape;6818;p7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9" name="Google Shape;6819;p7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0" name="Google Shape;6820;p7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1" name="Google Shape;6821;p7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2" name="Google Shape;6822;p7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3" name="Google Shape;6823;p7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4" name="Google Shape;6824;p7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5" name="Google Shape;6825;p7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6" name="Google Shape;6826;p7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7" name="Google Shape;6827;p7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8" name="Google Shape;6828;p7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9" name="Google Shape;6829;p7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0" name="Google Shape;6830;p7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1" name="Google Shape;6831;p7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2" name="Google Shape;6832;p7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3" name="Google Shape;6833;p7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4" name="Google Shape;6834;p7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5" name="Google Shape;6835;p7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6" name="Google Shape;6836;p7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7" name="Google Shape;6837;p7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8" name="Google Shape;6838;p7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9" name="Google Shape;6839;p7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0" name="Google Shape;6840;p7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1" name="Google Shape;6841;p7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2" name="Google Shape;6842;p7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3" name="Google Shape;6843;p7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4" name="Google Shape;6844;p7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5" name="Google Shape;6845;p7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6" name="Google Shape;6846;p7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7" name="Google Shape;6847;p7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8" name="Google Shape;6848;p7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9" name="Google Shape;6849;p7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0" name="Google Shape;6850;p7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1" name="Google Shape;6851;p7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2" name="Google Shape;6852;p7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3" name="Google Shape;6853;p7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4" name="Google Shape;6854;p7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5" name="Google Shape;6855;p7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6" name="Google Shape;6856;p7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7" name="Google Shape;6857;p7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8" name="Google Shape;6858;p7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9" name="Google Shape;6859;p7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0" name="Google Shape;6860;p7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1" name="Google Shape;6861;p7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2" name="Google Shape;6862;p7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3" name="Google Shape;6863;p7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4" name="Google Shape;6864;p7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5" name="Google Shape;6865;p7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6" name="Google Shape;6866;p7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7" name="Google Shape;6867;p7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8" name="Google Shape;6868;p7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9" name="Google Shape;6869;p7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0" name="Google Shape;6870;p7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1" name="Google Shape;6871;p7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2" name="Google Shape;6872;p7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3" name="Google Shape;6873;p7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4" name="Google Shape;6874;p7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5" name="Google Shape;6875;p7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6" name="Google Shape;6876;p7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7" name="Google Shape;6877;p7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8" name="Google Shape;6878;p7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9" name="Google Shape;6879;p7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0" name="Google Shape;6880;p7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1" name="Google Shape;6881;p7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2" name="Google Shape;6882;p7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3" name="Google Shape;6883;p7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4" name="Google Shape;6884;p7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5" name="Google Shape;6885;p7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6" name="Google Shape;6886;p7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7" name="Google Shape;6887;p7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8" name="Google Shape;6888;p7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9" name="Google Shape;6889;p7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0" name="Google Shape;6890;p7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1" name="Google Shape;6891;p7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2" name="Google Shape;6892;p7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3" name="Google Shape;6893;p7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4" name="Google Shape;6894;p7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5" name="Google Shape;6895;p7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6" name="Google Shape;6896;p7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7" name="Google Shape;6897;p7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8" name="Google Shape;6898;p7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9" name="Google Shape;6899;p7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0" name="Google Shape;6900;p7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1" name="Google Shape;6901;p7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2" name="Google Shape;6902;p7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3" name="Google Shape;6903;p7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4" name="Google Shape;6904;p7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5" name="Google Shape;6905;p7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6" name="Google Shape;6906;p7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7" name="Google Shape;6907;p7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8" name="Google Shape;6908;p7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9" name="Google Shape;6909;p7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0" name="Google Shape;6910;p7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1" name="Google Shape;6911;p7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2" name="Google Shape;6912;p7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3" name="Google Shape;6913;p7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4" name="Google Shape;6914;p7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5" name="Google Shape;6915;p7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6" name="Google Shape;6916;p7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7" name="Google Shape;6917;p7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8" name="Google Shape;6918;p7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9" name="Google Shape;6919;p7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0" name="Google Shape;6920;p7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1" name="Google Shape;6921;p7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2" name="Google Shape;6922;p7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3" name="Google Shape;6923;p7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4" name="Google Shape;6924;p7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5" name="Google Shape;6925;p7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6" name="Google Shape;6926;p7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7" name="Google Shape;6927;p7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8" name="Google Shape;6928;p7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9" name="Google Shape;6929;p7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0" name="Google Shape;6930;p7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1" name="Google Shape;6931;p7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2" name="Google Shape;6932;p7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3" name="Google Shape;6933;p7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4" name="Google Shape;6934;p7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5" name="Google Shape;6935;p7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6" name="Google Shape;6936;p7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7" name="Google Shape;6937;p7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8" name="Google Shape;6938;p7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9" name="Google Shape;6939;p7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0" name="Google Shape;6940;p7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1" name="Google Shape;6941;p7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2" name="Google Shape;6942;p7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3" name="Google Shape;6943;p7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4" name="Google Shape;6944;p7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5" name="Google Shape;6945;p7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6" name="Google Shape;6946;p7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7" name="Google Shape;6947;p7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8" name="Google Shape;6948;p7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9" name="Google Shape;6949;p7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0" name="Google Shape;6950;p7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1" name="Google Shape;6951;p7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2" name="Google Shape;6952;p7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3" name="Google Shape;6953;p7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4" name="Google Shape;6954;p7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5" name="Google Shape;6955;p7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6" name="Google Shape;6956;p7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7" name="Google Shape;6957;p7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8" name="Google Shape;6958;p7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9" name="Google Shape;6959;p7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0" name="Google Shape;6960;p7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1" name="Google Shape;6961;p7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2" name="Google Shape;6962;p7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3" name="Google Shape;6963;p7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4" name="Google Shape;6964;p7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5" name="Google Shape;6965;p7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6" name="Google Shape;6966;p7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7" name="Google Shape;6967;p7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8" name="Google Shape;6968;p7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9" name="Google Shape;6969;p7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0" name="Google Shape;6970;p7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1" name="Google Shape;6971;p7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2" name="Google Shape;6972;p7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3" name="Google Shape;6973;p7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4" name="Google Shape;6974;p7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5" name="Google Shape;6975;p7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6" name="Google Shape;6976;p7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7" name="Google Shape;6977;p7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8" name="Google Shape;6978;p7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9" name="Google Shape;6979;p7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0" name="Google Shape;6980;p7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1" name="Google Shape;6981;p7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2" name="Google Shape;6982;p7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3" name="Google Shape;6983;p7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4" name="Google Shape;6984;p7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5" name="Google Shape;6985;p7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6" name="Google Shape;6986;p7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7" name="Google Shape;6987;p7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8" name="Google Shape;6988;p7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9" name="Google Shape;6989;p7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0" name="Google Shape;6990;p7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1" name="Google Shape;6991;p7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2" name="Google Shape;6992;p7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3" name="Google Shape;6993;p7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4" name="Google Shape;6994;p7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5" name="Google Shape;6995;p7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6" name="Google Shape;6996;p7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7" name="Google Shape;6997;p7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8" name="Google Shape;6998;p7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9" name="Google Shape;6999;p7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0" name="Google Shape;7000;p7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1" name="Google Shape;7001;p7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2" name="Google Shape;7002;p7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3" name="Google Shape;7003;p7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4" name="Google Shape;7004;p7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5" name="Google Shape;7005;p7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6" name="Google Shape;7006;p7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7" name="Google Shape;7007;p7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8" name="Google Shape;7008;p7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9" name="Google Shape;7009;p7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0" name="Google Shape;7010;p7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1" name="Google Shape;7011;p7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2" name="Google Shape;7012;p7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3" name="Google Shape;7013;p7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4" name="Google Shape;7014;p7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5" name="Google Shape;7015;p7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6" name="Google Shape;7016;p7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7" name="Google Shape;7017;p7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8" name="Google Shape;7018;p7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9" name="Google Shape;7019;p7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0" name="Google Shape;7020;p7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1" name="Google Shape;7021;p7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2" name="Google Shape;7022;p7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3" name="Google Shape;7023;p7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4" name="Google Shape;7024;p7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5" name="Google Shape;7025;p7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6" name="Google Shape;7026;p7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7" name="Google Shape;7027;p7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8" name="Google Shape;7028;p7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9" name="Google Shape;7029;p7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0" name="Google Shape;7030;p7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1" name="Google Shape;7031;p7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2" name="Google Shape;7032;p7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3" name="Google Shape;7033;p7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4" name="Google Shape;7034;p7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5" name="Google Shape;7035;p7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6" name="Google Shape;7036;p7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7" name="Google Shape;7037;p7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8" name="Google Shape;7038;p7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9" name="Google Shape;7039;p7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0" name="Google Shape;7040;p7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1" name="Google Shape;7041;p7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2" name="Google Shape;7042;p7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3" name="Google Shape;7043;p7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4" name="Google Shape;7044;p7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5" name="Google Shape;7045;p7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6" name="Google Shape;7046;p7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7" name="Google Shape;7047;p7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8" name="Google Shape;7048;p7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9" name="Google Shape;7049;p7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0" name="Google Shape;7050;p7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1" name="Google Shape;7051;p7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2" name="Google Shape;7052;p7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3" name="Google Shape;7053;p7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4" name="Google Shape;7054;p7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5" name="Google Shape;7055;p7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6" name="Google Shape;7056;p7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7" name="Google Shape;7057;p7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8" name="Google Shape;7058;p7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9" name="Google Shape;7059;p7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0" name="Google Shape;7060;p7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1" name="Google Shape;7061;p7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2" name="Google Shape;7062;p7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3" name="Google Shape;7063;p7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4" name="Google Shape;7064;p7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5" name="Google Shape;7065;p7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6" name="Google Shape;7066;p7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7" name="Google Shape;7067;p7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8" name="Google Shape;7068;p7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9" name="Google Shape;7069;p7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0" name="Google Shape;7070;p7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1" name="Google Shape;7071;p7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2" name="Google Shape;7072;p7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3" name="Google Shape;7073;p7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4" name="Google Shape;7074;p7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5" name="Google Shape;7075;p7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6" name="Google Shape;7076;p7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7" name="Google Shape;7077;p7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8" name="Google Shape;7078;p7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9" name="Google Shape;7079;p7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0" name="Google Shape;7080;p7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1" name="Google Shape;7081;p7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2" name="Google Shape;7082;p7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3" name="Google Shape;7083;p7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4" name="Google Shape;7084;p7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5" name="Google Shape;7085;p7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6" name="Google Shape;7086;p7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7" name="Google Shape;7087;p7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8" name="Google Shape;7088;p7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9" name="Google Shape;7089;p7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0" name="Google Shape;7090;p7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1" name="Google Shape;7091;p7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2" name="Google Shape;7092;p7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3" name="Google Shape;7093;p7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4" name="Google Shape;7094;p7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5" name="Google Shape;7095;p7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6" name="Google Shape;7096;p7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7" name="Google Shape;7097;p7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8" name="Google Shape;7098;p7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9" name="Google Shape;7099;p7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0" name="Google Shape;7100;p7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1" name="Google Shape;7101;p7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2" name="Google Shape;7102;p7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3" name="Google Shape;7103;p7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4" name="Google Shape;7104;p7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5" name="Google Shape;7105;p7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6" name="Google Shape;7106;p7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7" name="Google Shape;7107;p7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8" name="Google Shape;7108;p7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9" name="Google Shape;7109;p7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0" name="Google Shape;7110;p7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1" name="Google Shape;7111;p7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2" name="Google Shape;7112;p7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3" name="Google Shape;7113;p7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4" name="Google Shape;7114;p7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5" name="Google Shape;7115;p7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6" name="Google Shape;7116;p7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7" name="Google Shape;7117;p7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8" name="Google Shape;7118;p7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9" name="Google Shape;7119;p7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0" name="Google Shape;7120;p7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1" name="Google Shape;7121;p7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2" name="Google Shape;7122;p7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3" name="Google Shape;7123;p7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4" name="Google Shape;7124;p7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5" name="Google Shape;7125;p7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6" name="Google Shape;7126;p7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7" name="Google Shape;7127;p7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8" name="Google Shape;7128;p7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9" name="Google Shape;7129;p7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0" name="Google Shape;7130;p7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1" name="Google Shape;7131;p7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2" name="Google Shape;7132;p7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3" name="Google Shape;7133;p7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4" name="Google Shape;7134;p7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5" name="Google Shape;7135;p7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6" name="Google Shape;7136;p7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7" name="Google Shape;7137;p7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8" name="Google Shape;7138;p7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9" name="Google Shape;7139;p7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0" name="Google Shape;7140;p7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1" name="Google Shape;7141;p7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2" name="Google Shape;7142;p7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3" name="Google Shape;7143;p7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4" name="Google Shape;7144;p7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5" name="Google Shape;7145;p7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6" name="Google Shape;7146;p7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7" name="Google Shape;7147;p7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8" name="Google Shape;7148;p7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9" name="Google Shape;7149;p7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0" name="Google Shape;7150;p7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1" name="Google Shape;7151;p7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2" name="Google Shape;7152;p7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3" name="Google Shape;7153;p7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4" name="Google Shape;7154;p7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5" name="Google Shape;7155;p7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6" name="Google Shape;7156;p7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7" name="Google Shape;7157;p7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8" name="Google Shape;7158;p7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9" name="Google Shape;7159;p7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0" name="Google Shape;7160;p7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1" name="Google Shape;7161;p7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2" name="Google Shape;7162;p7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3" name="Google Shape;7163;p7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4" name="Google Shape;7164;p7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5" name="Google Shape;7165;p7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6" name="Google Shape;7166;p7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7" name="Google Shape;7167;p7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8" name="Google Shape;7168;p7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9" name="Google Shape;7169;p7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0" name="Google Shape;7170;p7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1" name="Google Shape;7171;p7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2" name="Google Shape;7172;p7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3" name="Google Shape;7173;p7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4" name="Google Shape;7174;p7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5" name="Google Shape;7175;p7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6" name="Google Shape;7176;p7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7" name="Google Shape;7177;p7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8" name="Google Shape;7178;p7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9" name="Google Shape;7179;p7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0" name="Google Shape;7180;p7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1" name="Google Shape;7181;p7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2" name="Google Shape;7182;p7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3" name="Google Shape;7183;p7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4" name="Google Shape;7184;p7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5" name="Google Shape;7185;p7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6" name="Google Shape;7186;p7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7" name="Google Shape;7187;p7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8" name="Google Shape;7188;p7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9" name="Google Shape;7189;p7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0" name="Google Shape;7190;p7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1" name="Google Shape;7191;p7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2" name="Google Shape;7192;p7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3" name="Google Shape;7193;p7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4" name="Google Shape;7194;p7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5" name="Google Shape;7195;p7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6" name="Google Shape;7196;p7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7" name="Google Shape;7197;p7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8" name="Google Shape;7198;p7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9" name="Google Shape;7199;p7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0" name="Google Shape;7200;p7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1" name="Google Shape;7201;p7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2" name="Google Shape;7202;p7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3" name="Google Shape;7203;p7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4" name="Google Shape;7204;p7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5" name="Google Shape;7205;p7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6" name="Google Shape;7206;p7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7" name="Google Shape;7207;p7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8" name="Google Shape;7208;p7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9" name="Google Shape;7209;p7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10" name="Google Shape;7210;p7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211" name="Google Shape;7211;p71"/>
          <p:cNvGrpSpPr/>
          <p:nvPr/>
        </p:nvGrpSpPr>
        <p:grpSpPr>
          <a:xfrm>
            <a:off x="4600647" y="1226255"/>
            <a:ext cx="3080508" cy="1985184"/>
            <a:chOff x="229225" y="549050"/>
            <a:chExt cx="7161750" cy="4615275"/>
          </a:xfrm>
        </p:grpSpPr>
        <p:sp>
          <p:nvSpPr>
            <p:cNvPr id="7212" name="Google Shape;7212;p7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3" name="Google Shape;7213;p7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4" name="Google Shape;7214;p7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5" name="Google Shape;7215;p7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6" name="Google Shape;7216;p7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7" name="Google Shape;7217;p7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8" name="Google Shape;7218;p7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9" name="Google Shape;7219;p7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0" name="Google Shape;7220;p7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1" name="Google Shape;7221;p7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2" name="Google Shape;7222;p7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3" name="Google Shape;7223;p7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4" name="Google Shape;7224;p7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5" name="Google Shape;7225;p7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6" name="Google Shape;7226;p7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7" name="Google Shape;7227;p7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8" name="Google Shape;7228;p7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9" name="Google Shape;7229;p7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0" name="Google Shape;7230;p7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1" name="Google Shape;7231;p7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2" name="Google Shape;7232;p7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3" name="Google Shape;7233;p7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4" name="Google Shape;7234;p7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5" name="Google Shape;7235;p7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6" name="Google Shape;7236;p7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7" name="Google Shape;7237;p7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8" name="Google Shape;7238;p7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9" name="Google Shape;7239;p7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0" name="Google Shape;7240;p7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1" name="Google Shape;7241;p7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2" name="Google Shape;7242;p7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3" name="Google Shape;7243;p7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4" name="Google Shape;7244;p7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5" name="Google Shape;7245;p7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6" name="Google Shape;7246;p7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7" name="Google Shape;7247;p7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8" name="Google Shape;7248;p7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9" name="Google Shape;7249;p7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0" name="Google Shape;7250;p7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1" name="Google Shape;7251;p7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2" name="Google Shape;7252;p7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3" name="Google Shape;7253;p7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4" name="Google Shape;7254;p7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5" name="Google Shape;7255;p7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6" name="Google Shape;7256;p7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7" name="Google Shape;7257;p7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8" name="Google Shape;7258;p7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9" name="Google Shape;7259;p7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0" name="Google Shape;7260;p7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1" name="Google Shape;7261;p7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2" name="Google Shape;7262;p7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3" name="Google Shape;7263;p7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4" name="Google Shape;7264;p7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5" name="Google Shape;7265;p7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6" name="Google Shape;7266;p7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7" name="Google Shape;7267;p7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8" name="Google Shape;7268;p7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9" name="Google Shape;7269;p7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0" name="Google Shape;7270;p7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1" name="Google Shape;7271;p7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2" name="Google Shape;7272;p7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3" name="Google Shape;7273;p7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4" name="Google Shape;7274;p7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5" name="Google Shape;7275;p7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6" name="Google Shape;7276;p7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7" name="Google Shape;7277;p7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8" name="Google Shape;7278;p7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9" name="Google Shape;7279;p7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0" name="Google Shape;7280;p7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1" name="Google Shape;7281;p7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2" name="Google Shape;7282;p7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3" name="Google Shape;7283;p7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4" name="Google Shape;7284;p7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5" name="Google Shape;7285;p7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6" name="Google Shape;7286;p7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7" name="Google Shape;7287;p7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8" name="Google Shape;7288;p7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9" name="Google Shape;7289;p7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0" name="Google Shape;7290;p7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1" name="Google Shape;7291;p7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2" name="Google Shape;7292;p7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3" name="Google Shape;7293;p7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4" name="Google Shape;7294;p7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5" name="Google Shape;7295;p7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6" name="Google Shape;7296;p7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7" name="Google Shape;7297;p7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8" name="Google Shape;7298;p7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9" name="Google Shape;7299;p7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0" name="Google Shape;7300;p7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1" name="Google Shape;7301;p7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2" name="Google Shape;7302;p7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3" name="Google Shape;7303;p7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4" name="Google Shape;7304;p7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5" name="Google Shape;7305;p7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6" name="Google Shape;7306;p7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7" name="Google Shape;7307;p7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8" name="Google Shape;7308;p7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9" name="Google Shape;7309;p7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0" name="Google Shape;7310;p7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1" name="Google Shape;7311;p7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2" name="Google Shape;7312;p7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3" name="Google Shape;7313;p7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4" name="Google Shape;7314;p7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5" name="Google Shape;7315;p7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6" name="Google Shape;7316;p7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7" name="Google Shape;7317;p7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8" name="Google Shape;7318;p7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9" name="Google Shape;7319;p7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0" name="Google Shape;7320;p7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1" name="Google Shape;7321;p7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2" name="Google Shape;7322;p7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3" name="Google Shape;7323;p7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4" name="Google Shape;7324;p7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5" name="Google Shape;7325;p7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6" name="Google Shape;7326;p7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7" name="Google Shape;7327;p7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8" name="Google Shape;7328;p7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329" name="Google Shape;7329;p71"/>
          <p:cNvGrpSpPr/>
          <p:nvPr/>
        </p:nvGrpSpPr>
        <p:grpSpPr>
          <a:xfrm>
            <a:off x="4731204" y="3799451"/>
            <a:ext cx="3080376" cy="1832296"/>
            <a:chOff x="238125" y="732525"/>
            <a:chExt cx="7130500" cy="4241425"/>
          </a:xfrm>
        </p:grpSpPr>
        <p:sp>
          <p:nvSpPr>
            <p:cNvPr id="7330" name="Google Shape;7330;p7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1" name="Google Shape;7331;p7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32" name="Google Shape;7332;p7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3" name="Google Shape;7333;p7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34" name="Google Shape;7334;p7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5" name="Google Shape;7335;p7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36" name="Google Shape;7336;p7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7" name="Google Shape;7337;p7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38" name="Google Shape;7338;p7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9" name="Google Shape;7339;p7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0" name="Google Shape;7340;p7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1" name="Google Shape;7341;p7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2" name="Google Shape;7342;p7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3" name="Google Shape;7343;p7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4" name="Google Shape;7344;p7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5" name="Google Shape;7345;p7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6" name="Google Shape;7346;p7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7" name="Google Shape;7347;p7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8" name="Google Shape;7348;p7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9" name="Google Shape;7349;p7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0" name="Google Shape;7350;p7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1" name="Google Shape;7351;p7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2" name="Google Shape;7352;p7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3" name="Google Shape;7353;p7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4" name="Google Shape;7354;p7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5" name="Google Shape;7355;p7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6" name="Google Shape;7356;p7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7" name="Google Shape;7357;p7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8" name="Google Shape;7358;p7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9" name="Google Shape;7359;p7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0" name="Google Shape;7360;p7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1" name="Google Shape;7361;p7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2" name="Google Shape;7362;p7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3" name="Google Shape;7363;p7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4" name="Google Shape;7364;p7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5" name="Google Shape;7365;p7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6" name="Google Shape;7366;p7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7" name="Google Shape;7367;p7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8" name="Google Shape;7368;p7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9" name="Google Shape;7369;p7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0" name="Google Shape;7370;p7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1" name="Google Shape;7371;p7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2" name="Google Shape;7372;p7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3" name="Google Shape;7373;p7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4" name="Google Shape;7374;p7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5" name="Google Shape;7375;p7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6" name="Google Shape;7376;p7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7" name="Google Shape;7377;p7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8" name="Google Shape;7378;p7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9" name="Google Shape;7379;p7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0" name="Google Shape;7380;p7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1" name="Google Shape;7381;p7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2" name="Google Shape;7382;p7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3" name="Google Shape;7383;p7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4" name="Google Shape;7384;p7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5" name="Google Shape;7385;p7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6" name="Google Shape;7386;p7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7" name="Google Shape;7387;p7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8" name="Google Shape;7388;p7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9" name="Google Shape;7389;p7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0" name="Google Shape;7390;p7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1" name="Google Shape;7391;p7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2" name="Google Shape;7392;p7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3" name="Google Shape;7393;p7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4" name="Google Shape;7394;p7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5" name="Google Shape;7395;p7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6" name="Google Shape;7396;p7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7" name="Google Shape;7397;p7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8" name="Google Shape;7398;p7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9" name="Google Shape;7399;p7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0" name="Google Shape;7400;p7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1" name="Google Shape;7401;p7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2" name="Google Shape;7402;p7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3" name="Google Shape;7403;p7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4" name="Google Shape;7404;p7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5" name="Google Shape;7405;p7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6" name="Google Shape;7406;p7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7" name="Google Shape;7407;p7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8" name="Google Shape;7408;p7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9" name="Google Shape;7409;p7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0" name="Google Shape;7410;p7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1" name="Google Shape;7411;p7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2" name="Google Shape;7412;p7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3" name="Google Shape;7413;p7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4" name="Google Shape;7414;p7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5" name="Google Shape;7415;p7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6" name="Google Shape;7416;p7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7" name="Google Shape;7417;p7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8" name="Google Shape;7418;p7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9" name="Google Shape;7419;p7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0" name="Google Shape;7420;p7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1" name="Google Shape;7421;p7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2" name="Google Shape;7422;p7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3" name="Google Shape;7423;p7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4" name="Google Shape;7424;p7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5" name="Google Shape;7425;p7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6" name="Google Shape;7426;p7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7" name="Google Shape;7427;p7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8" name="Google Shape;7428;p7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9" name="Google Shape;7429;p7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0" name="Google Shape;7430;p7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1" name="Google Shape;7431;p7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2" name="Google Shape;7432;p7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3" name="Google Shape;7433;p7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4" name="Google Shape;7434;p7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5" name="Google Shape;7435;p7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6" name="Google Shape;7436;p7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7" name="Google Shape;7437;p7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8" name="Google Shape;7438;p7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9" name="Google Shape;7439;p7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40" name="Google Shape;7440;p7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41" name="Google Shape;7441;p7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42" name="Google Shape;7442;p7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43" name="Google Shape;7443;p7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5" name="Rounded Rectangle 9">
            <a:extLst>
              <a:ext uri="{FF2B5EF4-FFF2-40B4-BE49-F238E27FC236}">
                <a16:creationId xmlns:a16="http://schemas.microsoft.com/office/drawing/2014/main" id="{53629402-AF6F-4CD2-8102-6C27044829BE}"/>
              </a:ext>
            </a:extLst>
          </p:cNvPr>
          <p:cNvSpPr/>
          <p:nvPr/>
        </p:nvSpPr>
        <p:spPr>
          <a:xfrm>
            <a:off x="6077659" y="3961590"/>
            <a:ext cx="5333291" cy="2325666"/>
          </a:xfrm>
          <a:prstGeom prst="roundRect">
            <a:avLst>
              <a:gd name="adj" fmla="val 0"/>
            </a:avLst>
          </a:prstGeom>
          <a:solidFill>
            <a:schemeClr val="tx2">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grpSp>
        <p:nvGrpSpPr>
          <p:cNvPr id="6" name="Group 5">
            <a:extLst>
              <a:ext uri="{FF2B5EF4-FFF2-40B4-BE49-F238E27FC236}">
                <a16:creationId xmlns:a16="http://schemas.microsoft.com/office/drawing/2014/main" id="{1F09B63A-575F-4013-B361-C9EECC45B1E3}"/>
              </a:ext>
            </a:extLst>
          </p:cNvPr>
          <p:cNvGrpSpPr/>
          <p:nvPr/>
        </p:nvGrpSpPr>
        <p:grpSpPr>
          <a:xfrm>
            <a:off x="6371651" y="4144185"/>
            <a:ext cx="4745306" cy="2329808"/>
            <a:chOff x="4932040" y="3859150"/>
            <a:chExt cx="3456384" cy="2329808"/>
          </a:xfrm>
        </p:grpSpPr>
        <p:sp>
          <p:nvSpPr>
            <p:cNvPr id="7" name="TextBox 6">
              <a:extLst>
                <a:ext uri="{FF2B5EF4-FFF2-40B4-BE49-F238E27FC236}">
                  <a16:creationId xmlns:a16="http://schemas.microsoft.com/office/drawing/2014/main" id="{DF282A37-BC58-495B-ADBF-C79232766173}"/>
                </a:ext>
              </a:extLst>
            </p:cNvPr>
            <p:cNvSpPr txBox="1"/>
            <p:nvPr/>
          </p:nvSpPr>
          <p:spPr>
            <a:xfrm>
              <a:off x="4932040" y="4249966"/>
              <a:ext cx="3456384" cy="1938992"/>
            </a:xfrm>
            <a:prstGeom prst="rect">
              <a:avLst/>
            </a:prstGeom>
            <a:noFill/>
          </p:spPr>
          <p:txBody>
            <a:bodyPr wrap="square" rtlCol="0">
              <a:spAutoFit/>
            </a:bodyPr>
            <a:lstStyle/>
            <a:p>
              <a:pPr algn="r" rtl="1">
                <a:lnSpc>
                  <a:spcPct val="150000"/>
                </a:lnSpc>
              </a:pP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 ارائه پاورپوینت مدرنی را دریافت کنید که به زیبایی طراحی شده است.ارائه پاورپوینت مدرنی را دریافت کنید که به زیبایی طراحی شده است.</a:t>
              </a:r>
            </a:p>
            <a:p>
              <a:endParaRPr lang="ko-KR" altLang="en-US" sz="1200" dirty="0">
                <a:solidFill>
                  <a:schemeClr val="bg1"/>
                </a:solidFill>
                <a:cs typeface="B Nazanin" panose="00000700000000000000" pitchFamily="2" charset="-78"/>
              </a:endParaRPr>
            </a:p>
          </p:txBody>
        </p:sp>
        <p:sp>
          <p:nvSpPr>
            <p:cNvPr id="8" name="TextBox 7">
              <a:extLst>
                <a:ext uri="{FF2B5EF4-FFF2-40B4-BE49-F238E27FC236}">
                  <a16:creationId xmlns:a16="http://schemas.microsoft.com/office/drawing/2014/main" id="{A4421410-6E72-4F4B-A728-BA2CDB0DA046}"/>
                </a:ext>
              </a:extLst>
            </p:cNvPr>
            <p:cNvSpPr txBox="1"/>
            <p:nvPr/>
          </p:nvSpPr>
          <p:spPr>
            <a:xfrm>
              <a:off x="4932040" y="3859150"/>
              <a:ext cx="3456384" cy="369332"/>
            </a:xfrm>
            <a:prstGeom prst="rect">
              <a:avLst/>
            </a:prstGeom>
            <a:noFill/>
          </p:spPr>
          <p:txBody>
            <a:bodyPr wrap="square" rtlCol="0" anchor="ctr">
              <a:spAutoFit/>
            </a:bodyPr>
            <a:lstStyle/>
            <a:p>
              <a:pPr algn="r" rtl="1"/>
              <a:r>
                <a:rPr lang="fa-IR" altLang="ko-KR" b="1" dirty="0">
                  <a:solidFill>
                    <a:schemeClr val="bg1"/>
                  </a:solidFill>
                  <a:cs typeface="B Nazanin" panose="00000700000000000000" pitchFamily="2" charset="-78"/>
                </a:rPr>
                <a:t>محتوا در اینجا</a:t>
              </a:r>
              <a:endParaRPr lang="ko-KR" altLang="en-US" b="1" dirty="0">
                <a:solidFill>
                  <a:schemeClr val="bg1"/>
                </a:solidFill>
                <a:cs typeface="B Nazanin" panose="00000700000000000000" pitchFamily="2" charset="-78"/>
              </a:endParaRPr>
            </a:p>
          </p:txBody>
        </p:sp>
      </p:grpSp>
      <p:grpSp>
        <p:nvGrpSpPr>
          <p:cNvPr id="9" name="Group 8">
            <a:extLst>
              <a:ext uri="{FF2B5EF4-FFF2-40B4-BE49-F238E27FC236}">
                <a16:creationId xmlns:a16="http://schemas.microsoft.com/office/drawing/2014/main" id="{BE9F2B93-F360-4ECA-85D6-FCACE05492DD}"/>
              </a:ext>
            </a:extLst>
          </p:cNvPr>
          <p:cNvGrpSpPr/>
          <p:nvPr/>
        </p:nvGrpSpPr>
        <p:grpSpPr>
          <a:xfrm>
            <a:off x="8803274" y="2497459"/>
            <a:ext cx="2432984" cy="1387404"/>
            <a:chOff x="-475010" y="1129567"/>
            <a:chExt cx="4241713" cy="1387404"/>
          </a:xfrm>
        </p:grpSpPr>
        <p:sp>
          <p:nvSpPr>
            <p:cNvPr id="10" name="TextBox 9">
              <a:extLst>
                <a:ext uri="{FF2B5EF4-FFF2-40B4-BE49-F238E27FC236}">
                  <a16:creationId xmlns:a16="http://schemas.microsoft.com/office/drawing/2014/main" id="{A16E6087-BE3B-4093-98D6-1B539219091F}"/>
                </a:ext>
              </a:extLst>
            </p:cNvPr>
            <p:cNvSpPr txBox="1"/>
            <p:nvPr/>
          </p:nvSpPr>
          <p:spPr>
            <a:xfrm>
              <a:off x="-475010" y="1129567"/>
              <a:ext cx="4241713" cy="276999"/>
            </a:xfrm>
            <a:prstGeom prst="rect">
              <a:avLst/>
            </a:prstGeom>
            <a:noFill/>
          </p:spPr>
          <p:txBody>
            <a:bodyPr wrap="square" rtlCol="0" anchor="ctr">
              <a:spAutoFit/>
            </a:bodyPr>
            <a:lstStyle/>
            <a:p>
              <a:pPr algn="ctr"/>
              <a:r>
                <a:rPr lang="fa-IR" altLang="ko-KR" sz="1200" b="1" dirty="0">
                  <a:solidFill>
                    <a:schemeClr val="accent5"/>
                  </a:solidFill>
                  <a:cs typeface="B Nazanin" panose="00000700000000000000" pitchFamily="2" charset="-78"/>
                </a:rPr>
                <a:t>محتوا در اینجا</a:t>
              </a:r>
              <a:endParaRPr lang="ko-KR" altLang="en-US" sz="1200" b="1" dirty="0">
                <a:solidFill>
                  <a:schemeClr val="accent5"/>
                </a:solidFill>
                <a:cs typeface="B Nazanin" panose="00000700000000000000" pitchFamily="2" charset="-78"/>
              </a:endParaRPr>
            </a:p>
          </p:txBody>
        </p:sp>
        <p:sp>
          <p:nvSpPr>
            <p:cNvPr id="11" name="TextBox 10">
              <a:extLst>
                <a:ext uri="{FF2B5EF4-FFF2-40B4-BE49-F238E27FC236}">
                  <a16:creationId xmlns:a16="http://schemas.microsoft.com/office/drawing/2014/main" id="{CA417338-6548-423E-984B-2ED4BA8E3626}"/>
                </a:ext>
              </a:extLst>
            </p:cNvPr>
            <p:cNvSpPr txBox="1"/>
            <p:nvPr/>
          </p:nvSpPr>
          <p:spPr>
            <a:xfrm>
              <a:off x="-475010" y="1339726"/>
              <a:ext cx="4226291" cy="1177245"/>
            </a:xfrm>
            <a:prstGeom prst="rect">
              <a:avLst/>
            </a:prstGeom>
            <a:noFill/>
          </p:spPr>
          <p:txBody>
            <a:bodyPr wrap="square" rtlCol="0">
              <a:spAutoFit/>
            </a:bodyPr>
            <a:lstStyle/>
            <a:p>
              <a:pPr algn="ctr">
                <a:lnSpc>
                  <a:spcPct val="150000"/>
                </a:lnSpc>
              </a:pPr>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85000"/>
                    <a:lumOff val="15000"/>
                  </a:schemeClr>
                </a:solidFill>
                <a:cs typeface="B Nazanin" panose="00000700000000000000" pitchFamily="2" charset="-78"/>
              </a:endParaRPr>
            </a:p>
          </p:txBody>
        </p:sp>
      </p:grpSp>
      <p:sp>
        <p:nvSpPr>
          <p:cNvPr id="12" name="Diamond 11">
            <a:extLst>
              <a:ext uri="{FF2B5EF4-FFF2-40B4-BE49-F238E27FC236}">
                <a16:creationId xmlns:a16="http://schemas.microsoft.com/office/drawing/2014/main" id="{B42A7DB6-FD68-46C8-8DF6-D0AF8E0D65C6}"/>
              </a:ext>
            </a:extLst>
          </p:cNvPr>
          <p:cNvSpPr/>
          <p:nvPr/>
        </p:nvSpPr>
        <p:spPr>
          <a:xfrm>
            <a:off x="9610051" y="1698958"/>
            <a:ext cx="819422" cy="819422"/>
          </a:xfrm>
          <a:prstGeom prst="diamond">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grpSp>
        <p:nvGrpSpPr>
          <p:cNvPr id="13" name="Group 12">
            <a:extLst>
              <a:ext uri="{FF2B5EF4-FFF2-40B4-BE49-F238E27FC236}">
                <a16:creationId xmlns:a16="http://schemas.microsoft.com/office/drawing/2014/main" id="{E3DD2057-F066-453B-B509-B2C16ABDFAF0}"/>
              </a:ext>
            </a:extLst>
          </p:cNvPr>
          <p:cNvGrpSpPr/>
          <p:nvPr/>
        </p:nvGrpSpPr>
        <p:grpSpPr>
          <a:xfrm>
            <a:off x="6075112" y="2506352"/>
            <a:ext cx="2432984" cy="1387404"/>
            <a:chOff x="-475010" y="1129567"/>
            <a:chExt cx="4241713" cy="1387404"/>
          </a:xfrm>
        </p:grpSpPr>
        <p:sp>
          <p:nvSpPr>
            <p:cNvPr id="14" name="TextBox 13">
              <a:extLst>
                <a:ext uri="{FF2B5EF4-FFF2-40B4-BE49-F238E27FC236}">
                  <a16:creationId xmlns:a16="http://schemas.microsoft.com/office/drawing/2014/main" id="{EF279D0A-2B48-4747-8367-3F7AD883A5CF}"/>
                </a:ext>
              </a:extLst>
            </p:cNvPr>
            <p:cNvSpPr txBox="1"/>
            <p:nvPr/>
          </p:nvSpPr>
          <p:spPr>
            <a:xfrm>
              <a:off x="-475010" y="1129567"/>
              <a:ext cx="4241713" cy="276999"/>
            </a:xfrm>
            <a:prstGeom prst="rect">
              <a:avLst/>
            </a:prstGeom>
            <a:noFill/>
          </p:spPr>
          <p:txBody>
            <a:bodyPr wrap="square" rtlCol="0" anchor="ctr">
              <a:spAutoFit/>
            </a:bodyPr>
            <a:lstStyle/>
            <a:p>
              <a:pPr algn="ctr"/>
              <a:r>
                <a:rPr lang="fa-IR" altLang="ko-KR" sz="1200" b="1" dirty="0">
                  <a:solidFill>
                    <a:schemeClr val="accent2"/>
                  </a:solidFill>
                  <a:cs typeface="B Nazanin" panose="00000700000000000000" pitchFamily="2" charset="-78"/>
                </a:rPr>
                <a:t>محتوا در اینجا</a:t>
              </a:r>
              <a:endParaRPr lang="ko-KR" altLang="en-US" sz="1200" b="1" dirty="0">
                <a:solidFill>
                  <a:schemeClr val="accent2"/>
                </a:solidFill>
                <a:cs typeface="B Nazanin" panose="00000700000000000000" pitchFamily="2" charset="-78"/>
              </a:endParaRPr>
            </a:p>
          </p:txBody>
        </p:sp>
        <p:sp>
          <p:nvSpPr>
            <p:cNvPr id="15" name="TextBox 14">
              <a:extLst>
                <a:ext uri="{FF2B5EF4-FFF2-40B4-BE49-F238E27FC236}">
                  <a16:creationId xmlns:a16="http://schemas.microsoft.com/office/drawing/2014/main" id="{7A846D94-CE5E-456B-961D-56001F032EC6}"/>
                </a:ext>
              </a:extLst>
            </p:cNvPr>
            <p:cNvSpPr txBox="1"/>
            <p:nvPr/>
          </p:nvSpPr>
          <p:spPr>
            <a:xfrm>
              <a:off x="-475010" y="1339726"/>
              <a:ext cx="4226291" cy="1177245"/>
            </a:xfrm>
            <a:prstGeom prst="rect">
              <a:avLst/>
            </a:prstGeom>
            <a:noFill/>
          </p:spPr>
          <p:txBody>
            <a:bodyPr wrap="square" rtlCol="0">
              <a:spAutoFit/>
            </a:bodyPr>
            <a:lstStyle/>
            <a:p>
              <a:pPr algn="ctr" rtl="1">
                <a:lnSpc>
                  <a:spcPct val="150000"/>
                </a:lnSpc>
              </a:pPr>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85000"/>
                    <a:lumOff val="15000"/>
                  </a:schemeClr>
                </a:solidFill>
                <a:cs typeface="B Nazanin" panose="00000700000000000000" pitchFamily="2" charset="-78"/>
              </a:endParaRPr>
            </a:p>
          </p:txBody>
        </p:sp>
      </p:grpSp>
      <p:sp>
        <p:nvSpPr>
          <p:cNvPr id="16" name="Diamond 15">
            <a:extLst>
              <a:ext uri="{FF2B5EF4-FFF2-40B4-BE49-F238E27FC236}">
                <a16:creationId xmlns:a16="http://schemas.microsoft.com/office/drawing/2014/main" id="{6C75C905-2C61-4224-A1F4-2A51D9021A2F}"/>
              </a:ext>
            </a:extLst>
          </p:cNvPr>
          <p:cNvSpPr/>
          <p:nvPr/>
        </p:nvSpPr>
        <p:spPr>
          <a:xfrm>
            <a:off x="6881888" y="1707851"/>
            <a:ext cx="819422" cy="819422"/>
          </a:xfrm>
          <a:prstGeom prst="diamond">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17" name="Oval 21">
            <a:extLst>
              <a:ext uri="{FF2B5EF4-FFF2-40B4-BE49-F238E27FC236}">
                <a16:creationId xmlns:a16="http://schemas.microsoft.com/office/drawing/2014/main" id="{1FA7526A-ECFE-4DC4-A440-5C257205E155}"/>
              </a:ext>
            </a:extLst>
          </p:cNvPr>
          <p:cNvSpPr/>
          <p:nvPr/>
        </p:nvSpPr>
        <p:spPr>
          <a:xfrm rot="20700000">
            <a:off x="7122964" y="1960873"/>
            <a:ext cx="337277" cy="295599"/>
          </a:xfrm>
          <a:custGeom>
            <a:avLst/>
            <a:gdLst/>
            <a:ahLst/>
            <a:cxnLst/>
            <a:rect l="l" t="t" r="r" b="b"/>
            <a:pathLst>
              <a:path w="4088377" h="3321003">
                <a:moveTo>
                  <a:pt x="1365628" y="1622218"/>
                </a:moveTo>
                <a:cubicBezTo>
                  <a:pt x="1121373" y="1556771"/>
                  <a:pt x="870309" y="1701722"/>
                  <a:pt x="804861" y="1945977"/>
                </a:cubicBezTo>
                <a:cubicBezTo>
                  <a:pt x="739413" y="2190232"/>
                  <a:pt x="884365" y="2441296"/>
                  <a:pt x="1128620" y="2506744"/>
                </a:cubicBezTo>
                <a:cubicBezTo>
                  <a:pt x="1372875" y="2572191"/>
                  <a:pt x="1623939" y="2427240"/>
                  <a:pt x="1689387" y="2182985"/>
                </a:cubicBezTo>
                <a:cubicBezTo>
                  <a:pt x="1754835" y="1938730"/>
                  <a:pt x="1609883" y="1687666"/>
                  <a:pt x="1365628" y="1622218"/>
                </a:cubicBezTo>
                <a:close/>
                <a:moveTo>
                  <a:pt x="1447099" y="1318163"/>
                </a:moveTo>
                <a:cubicBezTo>
                  <a:pt x="1859279" y="1428606"/>
                  <a:pt x="2103885" y="1852277"/>
                  <a:pt x="1993442" y="2264456"/>
                </a:cubicBezTo>
                <a:cubicBezTo>
                  <a:pt x="1882999" y="2676636"/>
                  <a:pt x="1459328" y="2921242"/>
                  <a:pt x="1047149" y="2810799"/>
                </a:cubicBezTo>
                <a:cubicBezTo>
                  <a:pt x="634969" y="2700356"/>
                  <a:pt x="390363" y="2276685"/>
                  <a:pt x="500806" y="1864505"/>
                </a:cubicBezTo>
                <a:cubicBezTo>
                  <a:pt x="611249" y="1452326"/>
                  <a:pt x="1034920" y="1207720"/>
                  <a:pt x="1447099" y="1318163"/>
                </a:cubicBezTo>
                <a:close/>
                <a:moveTo>
                  <a:pt x="1476725" y="1207597"/>
                </a:moveTo>
                <a:cubicBezTo>
                  <a:pt x="1003481" y="1080792"/>
                  <a:pt x="517045" y="1361635"/>
                  <a:pt x="390240" y="1834879"/>
                </a:cubicBezTo>
                <a:cubicBezTo>
                  <a:pt x="263435" y="2308124"/>
                  <a:pt x="544279" y="2794559"/>
                  <a:pt x="1017523" y="2921365"/>
                </a:cubicBezTo>
                <a:cubicBezTo>
                  <a:pt x="1490767" y="3048170"/>
                  <a:pt x="1977202" y="2767326"/>
                  <a:pt x="2104008" y="2294082"/>
                </a:cubicBezTo>
                <a:cubicBezTo>
                  <a:pt x="2230813" y="1820838"/>
                  <a:pt x="1949969" y="1334403"/>
                  <a:pt x="1476725" y="1207597"/>
                </a:cubicBezTo>
                <a:close/>
                <a:moveTo>
                  <a:pt x="3290290" y="1590224"/>
                </a:moveTo>
                <a:cubicBezTo>
                  <a:pt x="3269727" y="1586016"/>
                  <a:pt x="3248437" y="1583806"/>
                  <a:pt x="3226630" y="1583806"/>
                </a:cubicBezTo>
                <a:cubicBezTo>
                  <a:pt x="3052179" y="1583806"/>
                  <a:pt x="2910758" y="1725227"/>
                  <a:pt x="2910758" y="1899678"/>
                </a:cubicBezTo>
                <a:cubicBezTo>
                  <a:pt x="2910758" y="2074130"/>
                  <a:pt x="3052179" y="2215551"/>
                  <a:pt x="3226630" y="2215550"/>
                </a:cubicBezTo>
                <a:cubicBezTo>
                  <a:pt x="3401082" y="2215551"/>
                  <a:pt x="3542503" y="2074130"/>
                  <a:pt x="3542502" y="1899678"/>
                </a:cubicBezTo>
                <a:cubicBezTo>
                  <a:pt x="3542503" y="1747033"/>
                  <a:pt x="3434228" y="1619677"/>
                  <a:pt x="3290290" y="1590224"/>
                </a:cubicBezTo>
                <a:close/>
                <a:moveTo>
                  <a:pt x="3334055" y="1377473"/>
                </a:moveTo>
                <a:cubicBezTo>
                  <a:pt x="3576950" y="1427177"/>
                  <a:pt x="3759665" y="1642090"/>
                  <a:pt x="3759665" y="1899678"/>
                </a:cubicBezTo>
                <a:cubicBezTo>
                  <a:pt x="3759665" y="2194064"/>
                  <a:pt x="3521017" y="2432713"/>
                  <a:pt x="3226630" y="2432713"/>
                </a:cubicBezTo>
                <a:cubicBezTo>
                  <a:pt x="2932244" y="2432712"/>
                  <a:pt x="2693596" y="2194065"/>
                  <a:pt x="2693596" y="1899678"/>
                </a:cubicBezTo>
                <a:cubicBezTo>
                  <a:pt x="2693596" y="1605292"/>
                  <a:pt x="2932244" y="1366644"/>
                  <a:pt x="3226630" y="1366644"/>
                </a:cubicBezTo>
                <a:cubicBezTo>
                  <a:pt x="3263429" y="1366644"/>
                  <a:pt x="3299356" y="1370373"/>
                  <a:pt x="3334055" y="1377473"/>
                </a:cubicBezTo>
                <a:close/>
                <a:moveTo>
                  <a:pt x="1391137" y="789478"/>
                </a:moveTo>
                <a:lnTo>
                  <a:pt x="1759910" y="888290"/>
                </a:lnTo>
                <a:lnTo>
                  <a:pt x="1754625" y="1202375"/>
                </a:lnTo>
                <a:lnTo>
                  <a:pt x="1744979" y="1199790"/>
                </a:lnTo>
                <a:cubicBezTo>
                  <a:pt x="1823578" y="1244024"/>
                  <a:pt x="1894617" y="1298265"/>
                  <a:pt x="1954704" y="1362586"/>
                </a:cubicBezTo>
                <a:lnTo>
                  <a:pt x="2234317" y="1293059"/>
                </a:lnTo>
                <a:lnTo>
                  <a:pt x="2413554" y="1630152"/>
                </a:lnTo>
                <a:lnTo>
                  <a:pt x="2214321" y="1809770"/>
                </a:lnTo>
                <a:cubicBezTo>
                  <a:pt x="2239296" y="1900740"/>
                  <a:pt x="2251067" y="1995997"/>
                  <a:pt x="2246841" y="2092825"/>
                </a:cubicBezTo>
                <a:lnTo>
                  <a:pt x="2495698" y="2230974"/>
                </a:lnTo>
                <a:lnTo>
                  <a:pt x="2396885" y="2599747"/>
                </a:lnTo>
                <a:lnTo>
                  <a:pt x="2094912" y="2594668"/>
                </a:lnTo>
                <a:cubicBezTo>
                  <a:pt x="2056732" y="2658461"/>
                  <a:pt x="2010475" y="2715996"/>
                  <a:pt x="1958644" y="2767359"/>
                </a:cubicBezTo>
                <a:lnTo>
                  <a:pt x="2057814" y="3026193"/>
                </a:lnTo>
                <a:lnTo>
                  <a:pt x="1745078" y="3245174"/>
                </a:lnTo>
                <a:lnTo>
                  <a:pt x="1507869" y="3039237"/>
                </a:lnTo>
                <a:lnTo>
                  <a:pt x="1536736" y="3019025"/>
                </a:lnTo>
                <a:cubicBezTo>
                  <a:pt x="1445878" y="3048429"/>
                  <a:pt x="1349798" y="3062567"/>
                  <a:pt x="1251837" y="3062021"/>
                </a:cubicBezTo>
                <a:lnTo>
                  <a:pt x="1108065" y="3321003"/>
                </a:lnTo>
                <a:lnTo>
                  <a:pt x="739291" y="3222191"/>
                </a:lnTo>
                <a:lnTo>
                  <a:pt x="744274" y="2926021"/>
                </a:lnTo>
                <a:cubicBezTo>
                  <a:pt x="666128" y="2881484"/>
                  <a:pt x="595548" y="2827017"/>
                  <a:pt x="535891" y="2762576"/>
                </a:cubicBezTo>
                <a:lnTo>
                  <a:pt x="540671" y="2772825"/>
                </a:lnTo>
                <a:lnTo>
                  <a:pt x="232276" y="2832568"/>
                </a:lnTo>
                <a:lnTo>
                  <a:pt x="70927" y="2486556"/>
                </a:lnTo>
                <a:lnTo>
                  <a:pt x="279495" y="2317444"/>
                </a:lnTo>
                <a:cubicBezTo>
                  <a:pt x="257233" y="2235849"/>
                  <a:pt x="245603" y="2150814"/>
                  <a:pt x="245586" y="2064274"/>
                </a:cubicBezTo>
                <a:lnTo>
                  <a:pt x="0" y="1927940"/>
                </a:lnTo>
                <a:lnTo>
                  <a:pt x="98812" y="1559167"/>
                </a:lnTo>
                <a:lnTo>
                  <a:pt x="380240" y="1563901"/>
                </a:lnTo>
                <a:cubicBezTo>
                  <a:pt x="418421" y="1496524"/>
                  <a:pt x="464524" y="1435092"/>
                  <a:pt x="516679" y="1380105"/>
                </a:cubicBezTo>
                <a:lnTo>
                  <a:pt x="422419" y="1089378"/>
                </a:lnTo>
                <a:lnTo>
                  <a:pt x="746189" y="887063"/>
                </a:lnTo>
                <a:lnTo>
                  <a:pt x="972292" y="1105134"/>
                </a:lnTo>
                <a:lnTo>
                  <a:pt x="970019" y="1106554"/>
                </a:lnTo>
                <a:cubicBezTo>
                  <a:pt x="1058903" y="1078586"/>
                  <a:pt x="1152743" y="1065659"/>
                  <a:pt x="1248316" y="1066709"/>
                </a:cubicBezTo>
                <a:lnTo>
                  <a:pt x="1238669" y="1064125"/>
                </a:lnTo>
                <a:close/>
                <a:moveTo>
                  <a:pt x="3349970" y="1300109"/>
                </a:moveTo>
                <a:cubicBezTo>
                  <a:pt x="3310130" y="1291957"/>
                  <a:pt x="3268880" y="1287676"/>
                  <a:pt x="3226630" y="1287676"/>
                </a:cubicBezTo>
                <a:cubicBezTo>
                  <a:pt x="2888631" y="1287676"/>
                  <a:pt x="2614628" y="1561679"/>
                  <a:pt x="2614628" y="1899678"/>
                </a:cubicBezTo>
                <a:cubicBezTo>
                  <a:pt x="2614628" y="2237678"/>
                  <a:pt x="2888630" y="2511680"/>
                  <a:pt x="3226630" y="2511681"/>
                </a:cubicBezTo>
                <a:cubicBezTo>
                  <a:pt x="3564630" y="2511681"/>
                  <a:pt x="3838633" y="2237678"/>
                  <a:pt x="3838633" y="1899678"/>
                </a:cubicBezTo>
                <a:cubicBezTo>
                  <a:pt x="3838632" y="1603928"/>
                  <a:pt x="3628849" y="1357176"/>
                  <a:pt x="3349970" y="1300109"/>
                </a:cubicBezTo>
                <a:close/>
                <a:moveTo>
                  <a:pt x="3358324" y="1024334"/>
                </a:moveTo>
                <a:lnTo>
                  <a:pt x="3410883" y="1234575"/>
                </a:lnTo>
                <a:lnTo>
                  <a:pt x="3403994" y="1234575"/>
                </a:lnTo>
                <a:cubicBezTo>
                  <a:pt x="3464268" y="1250018"/>
                  <a:pt x="3521292" y="1273478"/>
                  <a:pt x="3572818" y="1305612"/>
                </a:cubicBezTo>
                <a:lnTo>
                  <a:pt x="3746730" y="1209354"/>
                </a:lnTo>
                <a:lnTo>
                  <a:pt x="3926358" y="1401981"/>
                </a:lnTo>
                <a:lnTo>
                  <a:pt x="3825667" y="1557247"/>
                </a:lnTo>
                <a:cubicBezTo>
                  <a:pt x="3858552" y="1613408"/>
                  <a:pt x="3883404" y="1674784"/>
                  <a:pt x="3897877" y="1740062"/>
                </a:cubicBezTo>
                <a:lnTo>
                  <a:pt x="4088377" y="1787686"/>
                </a:lnTo>
                <a:lnTo>
                  <a:pt x="4088377" y="2051071"/>
                </a:lnTo>
                <a:lnTo>
                  <a:pt x="3886243" y="2101605"/>
                </a:lnTo>
                <a:cubicBezTo>
                  <a:pt x="3872191" y="2150933"/>
                  <a:pt x="3851639" y="2197531"/>
                  <a:pt x="3826272" y="2241013"/>
                </a:cubicBezTo>
                <a:lnTo>
                  <a:pt x="3938572" y="2395786"/>
                </a:lnTo>
                <a:lnTo>
                  <a:pt x="3769272" y="2597551"/>
                </a:lnTo>
                <a:lnTo>
                  <a:pt x="3574432" y="2502674"/>
                </a:lnTo>
                <a:lnTo>
                  <a:pt x="3590059" y="2484050"/>
                </a:lnTo>
                <a:cubicBezTo>
                  <a:pt x="3534764" y="2519868"/>
                  <a:pt x="3473263" y="2546445"/>
                  <a:pt x="3407886" y="2563572"/>
                </a:cubicBezTo>
                <a:lnTo>
                  <a:pt x="3358323" y="2761823"/>
                </a:lnTo>
                <a:lnTo>
                  <a:pt x="3094938" y="2761823"/>
                </a:lnTo>
                <a:lnTo>
                  <a:pt x="3045375" y="2563574"/>
                </a:lnTo>
                <a:cubicBezTo>
                  <a:pt x="2985349" y="2547848"/>
                  <a:pt x="2928591" y="2524155"/>
                  <a:pt x="2877330" y="2491865"/>
                </a:cubicBezTo>
                <a:lnTo>
                  <a:pt x="2882346" y="2497841"/>
                </a:lnTo>
                <a:lnTo>
                  <a:pt x="2687507" y="2592718"/>
                </a:lnTo>
                <a:lnTo>
                  <a:pt x="2518206" y="2390954"/>
                </a:lnTo>
                <a:lnTo>
                  <a:pt x="2626994" y="2241021"/>
                </a:lnTo>
                <a:cubicBezTo>
                  <a:pt x="2597591" y="2190623"/>
                  <a:pt x="2574657" y="2136035"/>
                  <a:pt x="2559194" y="2078370"/>
                </a:cubicBezTo>
                <a:lnTo>
                  <a:pt x="2371198" y="2031371"/>
                </a:lnTo>
                <a:lnTo>
                  <a:pt x="2371198" y="1767986"/>
                </a:lnTo>
                <a:lnTo>
                  <a:pt x="2559579" y="1720890"/>
                </a:lnTo>
                <a:cubicBezTo>
                  <a:pt x="2572992" y="1669175"/>
                  <a:pt x="2592745" y="1620006"/>
                  <a:pt x="2617681" y="1574051"/>
                </a:cubicBezTo>
                <a:lnTo>
                  <a:pt x="2502958" y="1397149"/>
                </a:lnTo>
                <a:lnTo>
                  <a:pt x="2682587" y="1204520"/>
                </a:lnTo>
                <a:lnTo>
                  <a:pt x="2872193" y="1309466"/>
                </a:lnTo>
                <a:lnTo>
                  <a:pt x="2870932" y="1310818"/>
                </a:lnTo>
                <a:cubicBezTo>
                  <a:pt x="2925169" y="1276310"/>
                  <a:pt x="2985393" y="1250941"/>
                  <a:pt x="3049268" y="1234575"/>
                </a:cubicBezTo>
                <a:lnTo>
                  <a:pt x="3042378" y="1234576"/>
                </a:lnTo>
                <a:lnTo>
                  <a:pt x="3094939" y="1024334"/>
                </a:lnTo>
                <a:close/>
                <a:moveTo>
                  <a:pt x="2786480" y="402820"/>
                </a:moveTo>
                <a:cubicBezTo>
                  <a:pt x="2745900" y="389943"/>
                  <a:pt x="2701172" y="388627"/>
                  <a:pt x="2657264" y="401580"/>
                </a:cubicBezTo>
                <a:cubicBezTo>
                  <a:pt x="2540176" y="436121"/>
                  <a:pt x="2473258" y="559041"/>
                  <a:pt x="2507800" y="676128"/>
                </a:cubicBezTo>
                <a:cubicBezTo>
                  <a:pt x="2542340" y="793216"/>
                  <a:pt x="2665260" y="860133"/>
                  <a:pt x="2782348" y="825592"/>
                </a:cubicBezTo>
                <a:cubicBezTo>
                  <a:pt x="2899435" y="791051"/>
                  <a:pt x="2966353" y="668132"/>
                  <a:pt x="2931812" y="551045"/>
                </a:cubicBezTo>
                <a:cubicBezTo>
                  <a:pt x="2910223" y="477864"/>
                  <a:pt x="2854113" y="424282"/>
                  <a:pt x="2786480" y="402820"/>
                </a:cubicBezTo>
                <a:close/>
                <a:moveTo>
                  <a:pt x="2932202" y="47278"/>
                </a:moveTo>
                <a:lnTo>
                  <a:pt x="3090904" y="140999"/>
                </a:lnTo>
                <a:lnTo>
                  <a:pt x="3054065" y="265147"/>
                </a:lnTo>
                <a:cubicBezTo>
                  <a:pt x="3087256" y="296329"/>
                  <a:pt x="3116089" y="332603"/>
                  <a:pt x="3138727" y="373550"/>
                </a:cubicBezTo>
                <a:lnTo>
                  <a:pt x="3276016" y="367796"/>
                </a:lnTo>
                <a:lnTo>
                  <a:pt x="3328165" y="544574"/>
                </a:lnTo>
                <a:lnTo>
                  <a:pt x="3202503" y="618514"/>
                </a:lnTo>
                <a:cubicBezTo>
                  <a:pt x="3202838" y="654403"/>
                  <a:pt x="3198271" y="689748"/>
                  <a:pt x="3189855" y="723955"/>
                </a:cubicBezTo>
                <a:lnTo>
                  <a:pt x="3295873" y="805599"/>
                </a:lnTo>
                <a:lnTo>
                  <a:pt x="3222192" y="974540"/>
                </a:lnTo>
                <a:lnTo>
                  <a:pt x="3072634" y="949439"/>
                </a:lnTo>
                <a:lnTo>
                  <a:pt x="3079435" y="933845"/>
                </a:lnTo>
                <a:cubicBezTo>
                  <a:pt x="3049413" y="968833"/>
                  <a:pt x="3013398" y="998848"/>
                  <a:pt x="2972910" y="1023288"/>
                </a:cubicBezTo>
                <a:lnTo>
                  <a:pt x="2978897" y="1166163"/>
                </a:lnTo>
                <a:lnTo>
                  <a:pt x="2802119" y="1218312"/>
                </a:lnTo>
                <a:lnTo>
                  <a:pt x="2729602" y="1095065"/>
                </a:lnTo>
                <a:cubicBezTo>
                  <a:pt x="2686199" y="1096396"/>
                  <a:pt x="2643414" y="1091732"/>
                  <a:pt x="2602615" y="1080209"/>
                </a:cubicBezTo>
                <a:lnTo>
                  <a:pt x="2607165" y="1083226"/>
                </a:lnTo>
                <a:lnTo>
                  <a:pt x="2495179" y="1185484"/>
                </a:lnTo>
                <a:lnTo>
                  <a:pt x="2341599" y="1083585"/>
                </a:lnTo>
                <a:lnTo>
                  <a:pt x="2384929" y="961414"/>
                </a:lnTo>
                <a:cubicBezTo>
                  <a:pt x="2355215" y="933409"/>
                  <a:pt x="2329015" y="901312"/>
                  <a:pt x="2307218" y="865670"/>
                </a:cubicBezTo>
                <a:lnTo>
                  <a:pt x="2171734" y="871348"/>
                </a:lnTo>
                <a:lnTo>
                  <a:pt x="2119584" y="694571"/>
                </a:lnTo>
                <a:lnTo>
                  <a:pt x="2236697" y="625662"/>
                </a:lnTo>
                <a:cubicBezTo>
                  <a:pt x="2235459" y="588297"/>
                  <a:pt x="2238982" y="551385"/>
                  <a:pt x="2246620" y="515603"/>
                </a:cubicBezTo>
                <a:lnTo>
                  <a:pt x="2134594" y="419585"/>
                </a:lnTo>
                <a:lnTo>
                  <a:pt x="2217016" y="254732"/>
                </a:lnTo>
                <a:lnTo>
                  <a:pt x="2365055" y="287627"/>
                </a:lnTo>
                <a:lnTo>
                  <a:pt x="2364476" y="288784"/>
                </a:lnTo>
                <a:cubicBezTo>
                  <a:pt x="2394046" y="254885"/>
                  <a:pt x="2429444" y="225933"/>
                  <a:pt x="2469075" y="202302"/>
                </a:cubicBezTo>
                <a:lnTo>
                  <a:pt x="2464452" y="203666"/>
                </a:lnTo>
                <a:lnTo>
                  <a:pt x="2458102" y="52150"/>
                </a:lnTo>
                <a:lnTo>
                  <a:pt x="2634880" y="0"/>
                </a:lnTo>
                <a:lnTo>
                  <a:pt x="2711784" y="130703"/>
                </a:lnTo>
                <a:lnTo>
                  <a:pt x="2707159" y="132067"/>
                </a:lnTo>
                <a:cubicBezTo>
                  <a:pt x="2750672" y="130497"/>
                  <a:pt x="2793590" y="134953"/>
                  <a:pt x="2834535" y="14631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18" name="Pie 2">
            <a:extLst>
              <a:ext uri="{FF2B5EF4-FFF2-40B4-BE49-F238E27FC236}">
                <a16:creationId xmlns:a16="http://schemas.microsoft.com/office/drawing/2014/main" id="{4AAB955C-DDC3-4ABB-B327-D069FB81953B}"/>
              </a:ext>
            </a:extLst>
          </p:cNvPr>
          <p:cNvSpPr/>
          <p:nvPr/>
        </p:nvSpPr>
        <p:spPr>
          <a:xfrm>
            <a:off x="9864453" y="1942068"/>
            <a:ext cx="338883" cy="333208"/>
          </a:xfrm>
          <a:custGeom>
            <a:avLst/>
            <a:gdLst/>
            <a:ahLst/>
            <a:cxnLst/>
            <a:rect l="l" t="t" r="r" b="b"/>
            <a:pathLst>
              <a:path w="3851322" h="3786842">
                <a:moveTo>
                  <a:pt x="3845029" y="1629937"/>
                </a:moveTo>
                <a:lnTo>
                  <a:pt x="3851322" y="1762720"/>
                </a:lnTo>
                <a:lnTo>
                  <a:pt x="3812477" y="1776859"/>
                </a:lnTo>
                <a:lnTo>
                  <a:pt x="3444864" y="1775585"/>
                </a:lnTo>
                <a:close/>
                <a:moveTo>
                  <a:pt x="3791299" y="1322869"/>
                </a:moveTo>
                <a:cubicBezTo>
                  <a:pt x="3804294" y="1363489"/>
                  <a:pt x="3813753" y="1405089"/>
                  <a:pt x="3820726" y="1447230"/>
                </a:cubicBezTo>
                <a:lnTo>
                  <a:pt x="2923542" y="1773779"/>
                </a:lnTo>
                <a:lnTo>
                  <a:pt x="2555935" y="1772505"/>
                </a:lnTo>
                <a:close/>
                <a:moveTo>
                  <a:pt x="3686733" y="1034305"/>
                </a:moveTo>
                <a:cubicBezTo>
                  <a:pt x="3706467" y="1071934"/>
                  <a:pt x="3722972" y="1111031"/>
                  <a:pt x="3736130" y="1151397"/>
                </a:cubicBezTo>
                <a:lnTo>
                  <a:pt x="2052009" y="1764367"/>
                </a:lnTo>
                <a:lnTo>
                  <a:pt x="2052009" y="1629296"/>
                </a:lnTo>
                <a:close/>
                <a:moveTo>
                  <a:pt x="3531650" y="764128"/>
                </a:moveTo>
                <a:cubicBezTo>
                  <a:pt x="3557479" y="799119"/>
                  <a:pt x="3581112" y="835525"/>
                  <a:pt x="3601539" y="873761"/>
                </a:cubicBezTo>
                <a:lnTo>
                  <a:pt x="2052009" y="1437744"/>
                </a:lnTo>
                <a:lnTo>
                  <a:pt x="2052009" y="1302673"/>
                </a:lnTo>
                <a:close/>
                <a:moveTo>
                  <a:pt x="3320179" y="514474"/>
                </a:moveTo>
                <a:lnTo>
                  <a:pt x="3414136" y="615348"/>
                </a:lnTo>
                <a:lnTo>
                  <a:pt x="2052009" y="1111121"/>
                </a:lnTo>
                <a:lnTo>
                  <a:pt x="2052009" y="976050"/>
                </a:lnTo>
                <a:close/>
                <a:moveTo>
                  <a:pt x="3038975" y="290201"/>
                </a:moveTo>
                <a:cubicBezTo>
                  <a:pt x="3082160" y="317774"/>
                  <a:pt x="3124087" y="347421"/>
                  <a:pt x="3164106" y="379728"/>
                </a:cubicBezTo>
                <a:lnTo>
                  <a:pt x="2052009" y="784498"/>
                </a:lnTo>
                <a:lnTo>
                  <a:pt x="2052009" y="649428"/>
                </a:lnTo>
                <a:close/>
                <a:moveTo>
                  <a:pt x="1800000" y="186842"/>
                </a:moveTo>
                <a:lnTo>
                  <a:pt x="1800000" y="1986842"/>
                </a:lnTo>
                <a:lnTo>
                  <a:pt x="3600000" y="1986842"/>
                </a:lnTo>
                <a:cubicBezTo>
                  <a:pt x="3600000" y="2980955"/>
                  <a:pt x="2794113" y="3786842"/>
                  <a:pt x="1800000" y="3786842"/>
                </a:cubicBezTo>
                <a:cubicBezTo>
                  <a:pt x="805887" y="3786842"/>
                  <a:pt x="0" y="2980955"/>
                  <a:pt x="0" y="1986842"/>
                </a:cubicBezTo>
                <a:cubicBezTo>
                  <a:pt x="0" y="992729"/>
                  <a:pt x="805887" y="186842"/>
                  <a:pt x="1800000" y="186842"/>
                </a:cubicBezTo>
                <a:close/>
                <a:moveTo>
                  <a:pt x="2653345" y="103936"/>
                </a:moveTo>
                <a:cubicBezTo>
                  <a:pt x="2713623" y="122781"/>
                  <a:pt x="2772066" y="146664"/>
                  <a:pt x="2828252" y="175345"/>
                </a:cubicBezTo>
                <a:lnTo>
                  <a:pt x="2052009" y="457876"/>
                </a:lnTo>
                <a:lnTo>
                  <a:pt x="2052009" y="322805"/>
                </a:lnTo>
                <a:close/>
                <a:moveTo>
                  <a:pt x="2052009" y="0"/>
                </a:moveTo>
                <a:cubicBezTo>
                  <a:pt x="2150315" y="0"/>
                  <a:pt x="2247800" y="7911"/>
                  <a:pt x="2343281" y="25238"/>
                </a:cubicBezTo>
                <a:lnTo>
                  <a:pt x="2052009" y="131252"/>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bg1"/>
              </a:solidFill>
              <a:cs typeface="B Nazanin" panose="00000700000000000000" pitchFamily="2" charset="-78"/>
            </a:endParaRPr>
          </a:p>
        </p:txBody>
      </p:sp>
      <p:grpSp>
        <p:nvGrpSpPr>
          <p:cNvPr id="76" name="Group 75">
            <a:extLst>
              <a:ext uri="{FF2B5EF4-FFF2-40B4-BE49-F238E27FC236}">
                <a16:creationId xmlns:a16="http://schemas.microsoft.com/office/drawing/2014/main" id="{5BE2F4D3-53C0-488E-AEDE-5286457A57C5}"/>
              </a:ext>
            </a:extLst>
          </p:cNvPr>
          <p:cNvGrpSpPr/>
          <p:nvPr/>
        </p:nvGrpSpPr>
        <p:grpSpPr>
          <a:xfrm>
            <a:off x="781050" y="1553267"/>
            <a:ext cx="4409545" cy="5304733"/>
            <a:chOff x="960863" y="1769584"/>
            <a:chExt cx="4017930" cy="4833616"/>
          </a:xfrm>
        </p:grpSpPr>
        <p:sp>
          <p:nvSpPr>
            <p:cNvPr id="3" name="Oval 2">
              <a:extLst>
                <a:ext uri="{FF2B5EF4-FFF2-40B4-BE49-F238E27FC236}">
                  <a16:creationId xmlns:a16="http://schemas.microsoft.com/office/drawing/2014/main" id="{4CA4C01F-C5F7-4BD9-84B3-4FA1C46B9621}"/>
                </a:ext>
              </a:extLst>
            </p:cNvPr>
            <p:cNvSpPr/>
            <p:nvPr/>
          </p:nvSpPr>
          <p:spPr>
            <a:xfrm>
              <a:off x="960863" y="1769584"/>
              <a:ext cx="4017930" cy="4017930"/>
            </a:xfrm>
            <a:prstGeom prst="ellipse">
              <a:avLst/>
            </a:prstGeom>
            <a:solidFill>
              <a:schemeClr val="bg1">
                <a:lumMod val="75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4" name="Freeform 5">
              <a:extLst>
                <a:ext uri="{FF2B5EF4-FFF2-40B4-BE49-F238E27FC236}">
                  <a16:creationId xmlns:a16="http://schemas.microsoft.com/office/drawing/2014/main" id="{D06650F4-5B7C-436D-BE84-414BA9C02139}"/>
                </a:ext>
              </a:extLst>
            </p:cNvPr>
            <p:cNvSpPr/>
            <p:nvPr/>
          </p:nvSpPr>
          <p:spPr>
            <a:xfrm>
              <a:off x="1780430" y="3155781"/>
              <a:ext cx="2952328" cy="3447419"/>
            </a:xfrm>
            <a:custGeom>
              <a:avLst/>
              <a:gdLst>
                <a:gd name="connsiteX0" fmla="*/ 2373452 w 4301913"/>
                <a:gd name="connsiteY0" fmla="*/ 4142218 h 5339689"/>
                <a:gd name="connsiteX1" fmla="*/ 2491863 w 4301913"/>
                <a:gd name="connsiteY1" fmla="*/ 4504031 h 5339689"/>
                <a:gd name="connsiteX2" fmla="*/ 2514887 w 4301913"/>
                <a:gd name="connsiteY2" fmla="*/ 4224449 h 5339689"/>
                <a:gd name="connsiteX3" fmla="*/ 2373452 w 4301913"/>
                <a:gd name="connsiteY3" fmla="*/ 4142218 h 5339689"/>
                <a:gd name="connsiteX4" fmla="*/ 1737713 w 4301913"/>
                <a:gd name="connsiteY4" fmla="*/ 0 h 5339689"/>
                <a:gd name="connsiteX5" fmla="*/ 2494232 w 4301913"/>
                <a:gd name="connsiteY5" fmla="*/ 793865 h 5339689"/>
                <a:gd name="connsiteX6" fmla="*/ 2531098 w 4301913"/>
                <a:gd name="connsiteY6" fmla="*/ 1178908 h 5339689"/>
                <a:gd name="connsiteX7" fmla="*/ 2424404 w 4301913"/>
                <a:gd name="connsiteY7" fmla="*/ 1268744 h 5339689"/>
                <a:gd name="connsiteX8" fmla="*/ 2241510 w 4301913"/>
                <a:gd name="connsiteY8" fmla="*/ 1761783 h 5339689"/>
                <a:gd name="connsiteX9" fmla="*/ 2220061 w 4301913"/>
                <a:gd name="connsiteY9" fmla="*/ 1910756 h 5339689"/>
                <a:gd name="connsiteX10" fmla="*/ 2066052 w 4301913"/>
                <a:gd name="connsiteY10" fmla="*/ 2183666 h 5339689"/>
                <a:gd name="connsiteX11" fmla="*/ 2317587 w 4301913"/>
                <a:gd name="connsiteY11" fmla="*/ 2483987 h 5339689"/>
                <a:gd name="connsiteX12" fmla="*/ 2322187 w 4301913"/>
                <a:gd name="connsiteY12" fmla="*/ 2504347 h 5339689"/>
                <a:gd name="connsiteX13" fmla="*/ 2224379 w 4301913"/>
                <a:gd name="connsiteY13" fmla="*/ 2497471 h 5339689"/>
                <a:gd name="connsiteX14" fmla="*/ 2357729 w 4301913"/>
                <a:gd name="connsiteY14" fmla="*/ 2754646 h 5339689"/>
                <a:gd name="connsiteX15" fmla="*/ 2322187 w 4301913"/>
                <a:gd name="connsiteY15" fmla="*/ 2504347 h 5339689"/>
                <a:gd name="connsiteX16" fmla="*/ 2337445 w 4301913"/>
                <a:gd name="connsiteY16" fmla="*/ 2505420 h 5339689"/>
                <a:gd name="connsiteX17" fmla="*/ 2317587 w 4301913"/>
                <a:gd name="connsiteY17" fmla="*/ 2483987 h 5339689"/>
                <a:gd name="connsiteX18" fmla="*/ 2245348 w 4301913"/>
                <a:gd name="connsiteY18" fmla="*/ 2296761 h 5339689"/>
                <a:gd name="connsiteX19" fmla="*/ 2232191 w 4301913"/>
                <a:gd name="connsiteY19" fmla="*/ 1957698 h 5339689"/>
                <a:gd name="connsiteX20" fmla="*/ 2335047 w 4301913"/>
                <a:gd name="connsiteY20" fmla="*/ 2199249 h 5339689"/>
                <a:gd name="connsiteX21" fmla="*/ 3132200 w 4301913"/>
                <a:gd name="connsiteY21" fmla="*/ 2447242 h 5339689"/>
                <a:gd name="connsiteX22" fmla="*/ 3378274 w 4301913"/>
                <a:gd name="connsiteY22" fmla="*/ 2560857 h 5339689"/>
                <a:gd name="connsiteX23" fmla="*/ 3508883 w 4301913"/>
                <a:gd name="connsiteY23" fmla="*/ 2990167 h 5339689"/>
                <a:gd name="connsiteX24" fmla="*/ 3598240 w 4301913"/>
                <a:gd name="connsiteY24" fmla="*/ 3107894 h 5339689"/>
                <a:gd name="connsiteX25" fmla="*/ 3594745 w 4301913"/>
                <a:gd name="connsiteY25" fmla="*/ 3285579 h 5339689"/>
                <a:gd name="connsiteX26" fmla="*/ 3651895 w 4301913"/>
                <a:gd name="connsiteY26" fmla="*/ 3356092 h 5339689"/>
                <a:gd name="connsiteX27" fmla="*/ 3637711 w 4301913"/>
                <a:gd name="connsiteY27" fmla="*/ 3431264 h 5339689"/>
                <a:gd name="connsiteX28" fmla="*/ 3719804 w 4301913"/>
                <a:gd name="connsiteY28" fmla="*/ 3476627 h 5339689"/>
                <a:gd name="connsiteX29" fmla="*/ 3712883 w 4301913"/>
                <a:gd name="connsiteY29" fmla="*/ 3623134 h 5339689"/>
                <a:gd name="connsiteX30" fmla="*/ 4072229 w 4301913"/>
                <a:gd name="connsiteY30" fmla="*/ 4192921 h 5339689"/>
                <a:gd name="connsiteX31" fmla="*/ 4224629 w 4301913"/>
                <a:gd name="connsiteY31" fmla="*/ 4288171 h 5339689"/>
                <a:gd name="connsiteX32" fmla="*/ 4300829 w 4301913"/>
                <a:gd name="connsiteY32" fmla="*/ 4756815 h 5339689"/>
                <a:gd name="connsiteX33" fmla="*/ 3847261 w 4301913"/>
                <a:gd name="connsiteY33" fmla="*/ 5216962 h 5339689"/>
                <a:gd name="connsiteX34" fmla="*/ 3422680 w 4301913"/>
                <a:gd name="connsiteY34" fmla="*/ 5222784 h 5339689"/>
                <a:gd name="connsiteX35" fmla="*/ 3313176 w 4301913"/>
                <a:gd name="connsiteY35" fmla="*/ 5151314 h 5339689"/>
                <a:gd name="connsiteX36" fmla="*/ 3369638 w 4301913"/>
                <a:gd name="connsiteY36" fmla="*/ 5323498 h 5339689"/>
                <a:gd name="connsiteX37" fmla="*/ 433336 w 4301913"/>
                <a:gd name="connsiteY37" fmla="*/ 5339690 h 5339689"/>
                <a:gd name="connsiteX38" fmla="*/ 481304 w 4301913"/>
                <a:gd name="connsiteY38" fmla="*/ 4979179 h 5339689"/>
                <a:gd name="connsiteX39" fmla="*/ 398526 w 4301913"/>
                <a:gd name="connsiteY39" fmla="*/ 4755101 h 5339689"/>
                <a:gd name="connsiteX40" fmla="*/ 421207 w 4301913"/>
                <a:gd name="connsiteY40" fmla="*/ 4524378 h 5339689"/>
                <a:gd name="connsiteX41" fmla="*/ 348297 w 4301913"/>
                <a:gd name="connsiteY41" fmla="*/ 4473120 h 5339689"/>
                <a:gd name="connsiteX42" fmla="*/ 279224 w 4301913"/>
                <a:gd name="connsiteY42" fmla="*/ 4134948 h 5339689"/>
                <a:gd name="connsiteX43" fmla="*/ 73305 w 4301913"/>
                <a:gd name="connsiteY43" fmla="*/ 3621969 h 5339689"/>
                <a:gd name="connsiteX44" fmla="*/ 12523 w 4301913"/>
                <a:gd name="connsiteY44" fmla="*/ 3119269 h 5339689"/>
                <a:gd name="connsiteX45" fmla="*/ 109829 w 4301913"/>
                <a:gd name="connsiteY45" fmla="*/ 2487946 h 5339689"/>
                <a:gd name="connsiteX46" fmla="*/ 874434 w 4301913"/>
                <a:gd name="connsiteY46" fmla="*/ 2132575 h 5339689"/>
                <a:gd name="connsiteX47" fmla="*/ 1273431 w 4301913"/>
                <a:gd name="connsiteY47" fmla="*/ 1758902 h 5339689"/>
                <a:gd name="connsiteX48" fmla="*/ 1281747 w 4301913"/>
                <a:gd name="connsiteY48" fmla="*/ 1766651 h 5339689"/>
                <a:gd name="connsiteX49" fmla="*/ 1956993 w 4301913"/>
                <a:gd name="connsiteY49" fmla="*/ 2690917 h 5339689"/>
                <a:gd name="connsiteX50" fmla="*/ 1754023 w 4301913"/>
                <a:gd name="connsiteY50" fmla="*/ 2443267 h 5339689"/>
                <a:gd name="connsiteX51" fmla="*/ 2026615 w 4301913"/>
                <a:gd name="connsiteY51" fmla="*/ 2183146 h 5339689"/>
                <a:gd name="connsiteX52" fmla="*/ 2044038 w 4301913"/>
                <a:gd name="connsiteY52" fmla="*/ 2183376 h 5339689"/>
                <a:gd name="connsiteX53" fmla="*/ 1900529 w 4301913"/>
                <a:gd name="connsiteY53" fmla="*/ 2106944 h 5339689"/>
                <a:gd name="connsiteX54" fmla="*/ 1525079 w 4301913"/>
                <a:gd name="connsiteY54" fmla="*/ 1935494 h 5339689"/>
                <a:gd name="connsiteX55" fmla="*/ 1329029 w 4301913"/>
                <a:gd name="connsiteY55" fmla="*/ 1706894 h 5339689"/>
                <a:gd name="connsiteX56" fmla="*/ 1195679 w 4301913"/>
                <a:gd name="connsiteY56" fmla="*/ 1325894 h 5339689"/>
                <a:gd name="connsiteX57" fmla="*/ 1114614 w 4301913"/>
                <a:gd name="connsiteY57" fmla="*/ 1385991 h 5339689"/>
                <a:gd name="connsiteX58" fmla="*/ 960295 w 4301913"/>
                <a:gd name="connsiteY58" fmla="*/ 992999 h 5339689"/>
                <a:gd name="connsiteX59" fmla="*/ 1055408 w 4301913"/>
                <a:gd name="connsiteY59" fmla="*/ 898982 h 5339689"/>
                <a:gd name="connsiteX60" fmla="*/ 1737713 w 4301913"/>
                <a:gd name="connsiteY60" fmla="*/ 0 h 5339689"/>
                <a:gd name="connsiteX0" fmla="*/ 2373452 w 4301913"/>
                <a:gd name="connsiteY0" fmla="*/ 4142218 h 5334537"/>
                <a:gd name="connsiteX1" fmla="*/ 2491863 w 4301913"/>
                <a:gd name="connsiteY1" fmla="*/ 4504031 h 5334537"/>
                <a:gd name="connsiteX2" fmla="*/ 2514887 w 4301913"/>
                <a:gd name="connsiteY2" fmla="*/ 4224449 h 5334537"/>
                <a:gd name="connsiteX3" fmla="*/ 2373452 w 4301913"/>
                <a:gd name="connsiteY3" fmla="*/ 4142218 h 5334537"/>
                <a:gd name="connsiteX4" fmla="*/ 1737713 w 4301913"/>
                <a:gd name="connsiteY4" fmla="*/ 0 h 5334537"/>
                <a:gd name="connsiteX5" fmla="*/ 2494232 w 4301913"/>
                <a:gd name="connsiteY5" fmla="*/ 793865 h 5334537"/>
                <a:gd name="connsiteX6" fmla="*/ 2531098 w 4301913"/>
                <a:gd name="connsiteY6" fmla="*/ 1178908 h 5334537"/>
                <a:gd name="connsiteX7" fmla="*/ 2424404 w 4301913"/>
                <a:gd name="connsiteY7" fmla="*/ 1268744 h 5334537"/>
                <a:gd name="connsiteX8" fmla="*/ 2241510 w 4301913"/>
                <a:gd name="connsiteY8" fmla="*/ 1761783 h 5334537"/>
                <a:gd name="connsiteX9" fmla="*/ 2220061 w 4301913"/>
                <a:gd name="connsiteY9" fmla="*/ 1910756 h 5334537"/>
                <a:gd name="connsiteX10" fmla="*/ 2066052 w 4301913"/>
                <a:gd name="connsiteY10" fmla="*/ 2183666 h 5334537"/>
                <a:gd name="connsiteX11" fmla="*/ 2317587 w 4301913"/>
                <a:gd name="connsiteY11" fmla="*/ 2483987 h 5334537"/>
                <a:gd name="connsiteX12" fmla="*/ 2322187 w 4301913"/>
                <a:gd name="connsiteY12" fmla="*/ 2504347 h 5334537"/>
                <a:gd name="connsiteX13" fmla="*/ 2224379 w 4301913"/>
                <a:gd name="connsiteY13" fmla="*/ 2497471 h 5334537"/>
                <a:gd name="connsiteX14" fmla="*/ 2357729 w 4301913"/>
                <a:gd name="connsiteY14" fmla="*/ 2754646 h 5334537"/>
                <a:gd name="connsiteX15" fmla="*/ 2322187 w 4301913"/>
                <a:gd name="connsiteY15" fmla="*/ 2504347 h 5334537"/>
                <a:gd name="connsiteX16" fmla="*/ 2337445 w 4301913"/>
                <a:gd name="connsiteY16" fmla="*/ 2505420 h 5334537"/>
                <a:gd name="connsiteX17" fmla="*/ 2317587 w 4301913"/>
                <a:gd name="connsiteY17" fmla="*/ 2483987 h 5334537"/>
                <a:gd name="connsiteX18" fmla="*/ 2245348 w 4301913"/>
                <a:gd name="connsiteY18" fmla="*/ 2296761 h 5334537"/>
                <a:gd name="connsiteX19" fmla="*/ 2232191 w 4301913"/>
                <a:gd name="connsiteY19" fmla="*/ 1957698 h 5334537"/>
                <a:gd name="connsiteX20" fmla="*/ 2335047 w 4301913"/>
                <a:gd name="connsiteY20" fmla="*/ 2199249 h 5334537"/>
                <a:gd name="connsiteX21" fmla="*/ 3132200 w 4301913"/>
                <a:gd name="connsiteY21" fmla="*/ 2447242 h 5334537"/>
                <a:gd name="connsiteX22" fmla="*/ 3378274 w 4301913"/>
                <a:gd name="connsiteY22" fmla="*/ 2560857 h 5334537"/>
                <a:gd name="connsiteX23" fmla="*/ 3508883 w 4301913"/>
                <a:gd name="connsiteY23" fmla="*/ 2990167 h 5334537"/>
                <a:gd name="connsiteX24" fmla="*/ 3598240 w 4301913"/>
                <a:gd name="connsiteY24" fmla="*/ 3107894 h 5334537"/>
                <a:gd name="connsiteX25" fmla="*/ 3594745 w 4301913"/>
                <a:gd name="connsiteY25" fmla="*/ 3285579 h 5334537"/>
                <a:gd name="connsiteX26" fmla="*/ 3651895 w 4301913"/>
                <a:gd name="connsiteY26" fmla="*/ 3356092 h 5334537"/>
                <a:gd name="connsiteX27" fmla="*/ 3637711 w 4301913"/>
                <a:gd name="connsiteY27" fmla="*/ 3431264 h 5334537"/>
                <a:gd name="connsiteX28" fmla="*/ 3719804 w 4301913"/>
                <a:gd name="connsiteY28" fmla="*/ 3476627 h 5334537"/>
                <a:gd name="connsiteX29" fmla="*/ 3712883 w 4301913"/>
                <a:gd name="connsiteY29" fmla="*/ 3623134 h 5334537"/>
                <a:gd name="connsiteX30" fmla="*/ 4072229 w 4301913"/>
                <a:gd name="connsiteY30" fmla="*/ 4192921 h 5334537"/>
                <a:gd name="connsiteX31" fmla="*/ 4224629 w 4301913"/>
                <a:gd name="connsiteY31" fmla="*/ 4288171 h 5334537"/>
                <a:gd name="connsiteX32" fmla="*/ 4300829 w 4301913"/>
                <a:gd name="connsiteY32" fmla="*/ 4756815 h 5334537"/>
                <a:gd name="connsiteX33" fmla="*/ 3847261 w 4301913"/>
                <a:gd name="connsiteY33" fmla="*/ 5216962 h 5334537"/>
                <a:gd name="connsiteX34" fmla="*/ 3422680 w 4301913"/>
                <a:gd name="connsiteY34" fmla="*/ 5222784 h 5334537"/>
                <a:gd name="connsiteX35" fmla="*/ 3313176 w 4301913"/>
                <a:gd name="connsiteY35" fmla="*/ 5151314 h 5334537"/>
                <a:gd name="connsiteX36" fmla="*/ 3369638 w 4301913"/>
                <a:gd name="connsiteY36" fmla="*/ 5323498 h 5334537"/>
                <a:gd name="connsiteX37" fmla="*/ 428472 w 4301913"/>
                <a:gd name="connsiteY37" fmla="*/ 5334537 h 5334537"/>
                <a:gd name="connsiteX38" fmla="*/ 481304 w 4301913"/>
                <a:gd name="connsiteY38" fmla="*/ 4979179 h 5334537"/>
                <a:gd name="connsiteX39" fmla="*/ 398526 w 4301913"/>
                <a:gd name="connsiteY39" fmla="*/ 4755101 h 5334537"/>
                <a:gd name="connsiteX40" fmla="*/ 421207 w 4301913"/>
                <a:gd name="connsiteY40" fmla="*/ 4524378 h 5334537"/>
                <a:gd name="connsiteX41" fmla="*/ 348297 w 4301913"/>
                <a:gd name="connsiteY41" fmla="*/ 4473120 h 5334537"/>
                <a:gd name="connsiteX42" fmla="*/ 279224 w 4301913"/>
                <a:gd name="connsiteY42" fmla="*/ 4134948 h 5334537"/>
                <a:gd name="connsiteX43" fmla="*/ 73305 w 4301913"/>
                <a:gd name="connsiteY43" fmla="*/ 3621969 h 5334537"/>
                <a:gd name="connsiteX44" fmla="*/ 12523 w 4301913"/>
                <a:gd name="connsiteY44" fmla="*/ 3119269 h 5334537"/>
                <a:gd name="connsiteX45" fmla="*/ 109829 w 4301913"/>
                <a:gd name="connsiteY45" fmla="*/ 2487946 h 5334537"/>
                <a:gd name="connsiteX46" fmla="*/ 874434 w 4301913"/>
                <a:gd name="connsiteY46" fmla="*/ 2132575 h 5334537"/>
                <a:gd name="connsiteX47" fmla="*/ 1273431 w 4301913"/>
                <a:gd name="connsiteY47" fmla="*/ 1758902 h 5334537"/>
                <a:gd name="connsiteX48" fmla="*/ 1281747 w 4301913"/>
                <a:gd name="connsiteY48" fmla="*/ 1766651 h 5334537"/>
                <a:gd name="connsiteX49" fmla="*/ 1956993 w 4301913"/>
                <a:gd name="connsiteY49" fmla="*/ 2690917 h 5334537"/>
                <a:gd name="connsiteX50" fmla="*/ 1754023 w 4301913"/>
                <a:gd name="connsiteY50" fmla="*/ 2443267 h 5334537"/>
                <a:gd name="connsiteX51" fmla="*/ 2026615 w 4301913"/>
                <a:gd name="connsiteY51" fmla="*/ 2183146 h 5334537"/>
                <a:gd name="connsiteX52" fmla="*/ 2044038 w 4301913"/>
                <a:gd name="connsiteY52" fmla="*/ 2183376 h 5334537"/>
                <a:gd name="connsiteX53" fmla="*/ 1900529 w 4301913"/>
                <a:gd name="connsiteY53" fmla="*/ 2106944 h 5334537"/>
                <a:gd name="connsiteX54" fmla="*/ 1525079 w 4301913"/>
                <a:gd name="connsiteY54" fmla="*/ 1935494 h 5334537"/>
                <a:gd name="connsiteX55" fmla="*/ 1329029 w 4301913"/>
                <a:gd name="connsiteY55" fmla="*/ 1706894 h 5334537"/>
                <a:gd name="connsiteX56" fmla="*/ 1195679 w 4301913"/>
                <a:gd name="connsiteY56" fmla="*/ 1325894 h 5334537"/>
                <a:gd name="connsiteX57" fmla="*/ 1114614 w 4301913"/>
                <a:gd name="connsiteY57" fmla="*/ 1385991 h 5334537"/>
                <a:gd name="connsiteX58" fmla="*/ 960295 w 4301913"/>
                <a:gd name="connsiteY58" fmla="*/ 992999 h 5334537"/>
                <a:gd name="connsiteX59" fmla="*/ 1055408 w 4301913"/>
                <a:gd name="connsiteY59" fmla="*/ 898982 h 5334537"/>
                <a:gd name="connsiteX60" fmla="*/ 1737713 w 4301913"/>
                <a:gd name="connsiteY60" fmla="*/ 0 h 5334537"/>
                <a:gd name="connsiteX0" fmla="*/ 2373452 w 4301913"/>
                <a:gd name="connsiteY0" fmla="*/ 4142218 h 5324230"/>
                <a:gd name="connsiteX1" fmla="*/ 2491863 w 4301913"/>
                <a:gd name="connsiteY1" fmla="*/ 4504031 h 5324230"/>
                <a:gd name="connsiteX2" fmla="*/ 2514887 w 4301913"/>
                <a:gd name="connsiteY2" fmla="*/ 4224449 h 5324230"/>
                <a:gd name="connsiteX3" fmla="*/ 2373452 w 4301913"/>
                <a:gd name="connsiteY3" fmla="*/ 4142218 h 5324230"/>
                <a:gd name="connsiteX4" fmla="*/ 1737713 w 4301913"/>
                <a:gd name="connsiteY4" fmla="*/ 0 h 5324230"/>
                <a:gd name="connsiteX5" fmla="*/ 2494232 w 4301913"/>
                <a:gd name="connsiteY5" fmla="*/ 793865 h 5324230"/>
                <a:gd name="connsiteX6" fmla="*/ 2531098 w 4301913"/>
                <a:gd name="connsiteY6" fmla="*/ 1178908 h 5324230"/>
                <a:gd name="connsiteX7" fmla="*/ 2424404 w 4301913"/>
                <a:gd name="connsiteY7" fmla="*/ 1268744 h 5324230"/>
                <a:gd name="connsiteX8" fmla="*/ 2241510 w 4301913"/>
                <a:gd name="connsiteY8" fmla="*/ 1761783 h 5324230"/>
                <a:gd name="connsiteX9" fmla="*/ 2220061 w 4301913"/>
                <a:gd name="connsiteY9" fmla="*/ 1910756 h 5324230"/>
                <a:gd name="connsiteX10" fmla="*/ 2066052 w 4301913"/>
                <a:gd name="connsiteY10" fmla="*/ 2183666 h 5324230"/>
                <a:gd name="connsiteX11" fmla="*/ 2317587 w 4301913"/>
                <a:gd name="connsiteY11" fmla="*/ 2483987 h 5324230"/>
                <a:gd name="connsiteX12" fmla="*/ 2322187 w 4301913"/>
                <a:gd name="connsiteY12" fmla="*/ 2504347 h 5324230"/>
                <a:gd name="connsiteX13" fmla="*/ 2224379 w 4301913"/>
                <a:gd name="connsiteY13" fmla="*/ 2497471 h 5324230"/>
                <a:gd name="connsiteX14" fmla="*/ 2357729 w 4301913"/>
                <a:gd name="connsiteY14" fmla="*/ 2754646 h 5324230"/>
                <a:gd name="connsiteX15" fmla="*/ 2322187 w 4301913"/>
                <a:gd name="connsiteY15" fmla="*/ 2504347 h 5324230"/>
                <a:gd name="connsiteX16" fmla="*/ 2337445 w 4301913"/>
                <a:gd name="connsiteY16" fmla="*/ 2505420 h 5324230"/>
                <a:gd name="connsiteX17" fmla="*/ 2317587 w 4301913"/>
                <a:gd name="connsiteY17" fmla="*/ 2483987 h 5324230"/>
                <a:gd name="connsiteX18" fmla="*/ 2245348 w 4301913"/>
                <a:gd name="connsiteY18" fmla="*/ 2296761 h 5324230"/>
                <a:gd name="connsiteX19" fmla="*/ 2232191 w 4301913"/>
                <a:gd name="connsiteY19" fmla="*/ 1957698 h 5324230"/>
                <a:gd name="connsiteX20" fmla="*/ 2335047 w 4301913"/>
                <a:gd name="connsiteY20" fmla="*/ 2199249 h 5324230"/>
                <a:gd name="connsiteX21" fmla="*/ 3132200 w 4301913"/>
                <a:gd name="connsiteY21" fmla="*/ 2447242 h 5324230"/>
                <a:gd name="connsiteX22" fmla="*/ 3378274 w 4301913"/>
                <a:gd name="connsiteY22" fmla="*/ 2560857 h 5324230"/>
                <a:gd name="connsiteX23" fmla="*/ 3508883 w 4301913"/>
                <a:gd name="connsiteY23" fmla="*/ 2990167 h 5324230"/>
                <a:gd name="connsiteX24" fmla="*/ 3598240 w 4301913"/>
                <a:gd name="connsiteY24" fmla="*/ 3107894 h 5324230"/>
                <a:gd name="connsiteX25" fmla="*/ 3594745 w 4301913"/>
                <a:gd name="connsiteY25" fmla="*/ 3285579 h 5324230"/>
                <a:gd name="connsiteX26" fmla="*/ 3651895 w 4301913"/>
                <a:gd name="connsiteY26" fmla="*/ 3356092 h 5324230"/>
                <a:gd name="connsiteX27" fmla="*/ 3637711 w 4301913"/>
                <a:gd name="connsiteY27" fmla="*/ 3431264 h 5324230"/>
                <a:gd name="connsiteX28" fmla="*/ 3719804 w 4301913"/>
                <a:gd name="connsiteY28" fmla="*/ 3476627 h 5324230"/>
                <a:gd name="connsiteX29" fmla="*/ 3712883 w 4301913"/>
                <a:gd name="connsiteY29" fmla="*/ 3623134 h 5324230"/>
                <a:gd name="connsiteX30" fmla="*/ 4072229 w 4301913"/>
                <a:gd name="connsiteY30" fmla="*/ 4192921 h 5324230"/>
                <a:gd name="connsiteX31" fmla="*/ 4224629 w 4301913"/>
                <a:gd name="connsiteY31" fmla="*/ 4288171 h 5324230"/>
                <a:gd name="connsiteX32" fmla="*/ 4300829 w 4301913"/>
                <a:gd name="connsiteY32" fmla="*/ 4756815 h 5324230"/>
                <a:gd name="connsiteX33" fmla="*/ 3847261 w 4301913"/>
                <a:gd name="connsiteY33" fmla="*/ 5216962 h 5324230"/>
                <a:gd name="connsiteX34" fmla="*/ 3422680 w 4301913"/>
                <a:gd name="connsiteY34" fmla="*/ 5222784 h 5324230"/>
                <a:gd name="connsiteX35" fmla="*/ 3313176 w 4301913"/>
                <a:gd name="connsiteY35" fmla="*/ 5151314 h 5324230"/>
                <a:gd name="connsiteX36" fmla="*/ 3369638 w 4301913"/>
                <a:gd name="connsiteY36" fmla="*/ 5323498 h 5324230"/>
                <a:gd name="connsiteX37" fmla="*/ 438198 w 4301913"/>
                <a:gd name="connsiteY37" fmla="*/ 5324230 h 5324230"/>
                <a:gd name="connsiteX38" fmla="*/ 481304 w 4301913"/>
                <a:gd name="connsiteY38" fmla="*/ 4979179 h 5324230"/>
                <a:gd name="connsiteX39" fmla="*/ 398526 w 4301913"/>
                <a:gd name="connsiteY39" fmla="*/ 4755101 h 5324230"/>
                <a:gd name="connsiteX40" fmla="*/ 421207 w 4301913"/>
                <a:gd name="connsiteY40" fmla="*/ 4524378 h 5324230"/>
                <a:gd name="connsiteX41" fmla="*/ 348297 w 4301913"/>
                <a:gd name="connsiteY41" fmla="*/ 4473120 h 5324230"/>
                <a:gd name="connsiteX42" fmla="*/ 279224 w 4301913"/>
                <a:gd name="connsiteY42" fmla="*/ 4134948 h 5324230"/>
                <a:gd name="connsiteX43" fmla="*/ 73305 w 4301913"/>
                <a:gd name="connsiteY43" fmla="*/ 3621969 h 5324230"/>
                <a:gd name="connsiteX44" fmla="*/ 12523 w 4301913"/>
                <a:gd name="connsiteY44" fmla="*/ 3119269 h 5324230"/>
                <a:gd name="connsiteX45" fmla="*/ 109829 w 4301913"/>
                <a:gd name="connsiteY45" fmla="*/ 2487946 h 5324230"/>
                <a:gd name="connsiteX46" fmla="*/ 874434 w 4301913"/>
                <a:gd name="connsiteY46" fmla="*/ 2132575 h 5324230"/>
                <a:gd name="connsiteX47" fmla="*/ 1273431 w 4301913"/>
                <a:gd name="connsiteY47" fmla="*/ 1758902 h 5324230"/>
                <a:gd name="connsiteX48" fmla="*/ 1281747 w 4301913"/>
                <a:gd name="connsiteY48" fmla="*/ 1766651 h 5324230"/>
                <a:gd name="connsiteX49" fmla="*/ 1956993 w 4301913"/>
                <a:gd name="connsiteY49" fmla="*/ 2690917 h 5324230"/>
                <a:gd name="connsiteX50" fmla="*/ 1754023 w 4301913"/>
                <a:gd name="connsiteY50" fmla="*/ 2443267 h 5324230"/>
                <a:gd name="connsiteX51" fmla="*/ 2026615 w 4301913"/>
                <a:gd name="connsiteY51" fmla="*/ 2183146 h 5324230"/>
                <a:gd name="connsiteX52" fmla="*/ 2044038 w 4301913"/>
                <a:gd name="connsiteY52" fmla="*/ 2183376 h 5324230"/>
                <a:gd name="connsiteX53" fmla="*/ 1900529 w 4301913"/>
                <a:gd name="connsiteY53" fmla="*/ 2106944 h 5324230"/>
                <a:gd name="connsiteX54" fmla="*/ 1525079 w 4301913"/>
                <a:gd name="connsiteY54" fmla="*/ 1935494 h 5324230"/>
                <a:gd name="connsiteX55" fmla="*/ 1329029 w 4301913"/>
                <a:gd name="connsiteY55" fmla="*/ 1706894 h 5324230"/>
                <a:gd name="connsiteX56" fmla="*/ 1195679 w 4301913"/>
                <a:gd name="connsiteY56" fmla="*/ 1325894 h 5324230"/>
                <a:gd name="connsiteX57" fmla="*/ 1114614 w 4301913"/>
                <a:gd name="connsiteY57" fmla="*/ 1385991 h 5324230"/>
                <a:gd name="connsiteX58" fmla="*/ 960295 w 4301913"/>
                <a:gd name="connsiteY58" fmla="*/ 992999 h 5324230"/>
                <a:gd name="connsiteX59" fmla="*/ 1055408 w 4301913"/>
                <a:gd name="connsiteY59" fmla="*/ 898982 h 5324230"/>
                <a:gd name="connsiteX60" fmla="*/ 1737713 w 4301913"/>
                <a:gd name="connsiteY60" fmla="*/ 0 h 532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4301913" h="5324230">
                  <a:moveTo>
                    <a:pt x="2373452" y="4142218"/>
                  </a:moveTo>
                  <a:cubicBezTo>
                    <a:pt x="2537913" y="4328606"/>
                    <a:pt x="2521465" y="4373558"/>
                    <a:pt x="2491863" y="4504031"/>
                  </a:cubicBezTo>
                  <a:cubicBezTo>
                    <a:pt x="2580670" y="4487585"/>
                    <a:pt x="2613564" y="4300100"/>
                    <a:pt x="2514887" y="4224449"/>
                  </a:cubicBezTo>
                  <a:lnTo>
                    <a:pt x="2373452" y="4142218"/>
                  </a:lnTo>
                  <a:close/>
                  <a:moveTo>
                    <a:pt x="1737713" y="0"/>
                  </a:moveTo>
                  <a:cubicBezTo>
                    <a:pt x="2425158" y="11352"/>
                    <a:pt x="2435026" y="479905"/>
                    <a:pt x="2494232" y="793865"/>
                  </a:cubicBezTo>
                  <a:cubicBezTo>
                    <a:pt x="2643572" y="724861"/>
                    <a:pt x="2542930" y="1106476"/>
                    <a:pt x="2531098" y="1178908"/>
                  </a:cubicBezTo>
                  <a:cubicBezTo>
                    <a:pt x="2495533" y="1314109"/>
                    <a:pt x="2466547" y="1288137"/>
                    <a:pt x="2424404" y="1268744"/>
                  </a:cubicBezTo>
                  <a:cubicBezTo>
                    <a:pt x="2416066" y="1502164"/>
                    <a:pt x="2355102" y="1617173"/>
                    <a:pt x="2241510" y="1761783"/>
                  </a:cubicBezTo>
                  <a:cubicBezTo>
                    <a:pt x="2224493" y="1818019"/>
                    <a:pt x="2227211" y="1861098"/>
                    <a:pt x="2220061" y="1910756"/>
                  </a:cubicBezTo>
                  <a:cubicBezTo>
                    <a:pt x="2220368" y="2040551"/>
                    <a:pt x="2142095" y="2121990"/>
                    <a:pt x="2066052" y="2183666"/>
                  </a:cubicBezTo>
                  <a:cubicBezTo>
                    <a:pt x="2195885" y="2193566"/>
                    <a:pt x="2229649" y="2389328"/>
                    <a:pt x="2317587" y="2483987"/>
                  </a:cubicBezTo>
                  <a:cubicBezTo>
                    <a:pt x="2319660" y="2490805"/>
                    <a:pt x="2321127" y="2497602"/>
                    <a:pt x="2322187" y="2504347"/>
                  </a:cubicBezTo>
                  <a:lnTo>
                    <a:pt x="2224379" y="2497471"/>
                  </a:lnTo>
                  <a:lnTo>
                    <a:pt x="2357729" y="2754646"/>
                  </a:lnTo>
                  <a:cubicBezTo>
                    <a:pt x="2335028" y="2662152"/>
                    <a:pt x="2340109" y="2592609"/>
                    <a:pt x="2322187" y="2504347"/>
                  </a:cubicBezTo>
                  <a:lnTo>
                    <a:pt x="2337445" y="2505420"/>
                  </a:lnTo>
                  <a:lnTo>
                    <a:pt x="2317587" y="2483987"/>
                  </a:lnTo>
                  <a:cubicBezTo>
                    <a:pt x="2305761" y="2431381"/>
                    <a:pt x="2284721" y="2371643"/>
                    <a:pt x="2245348" y="2296761"/>
                  </a:cubicBezTo>
                  <a:lnTo>
                    <a:pt x="2232191" y="1957698"/>
                  </a:lnTo>
                  <a:cubicBezTo>
                    <a:pt x="2277440" y="2105096"/>
                    <a:pt x="2296376" y="2176842"/>
                    <a:pt x="2335047" y="2199249"/>
                  </a:cubicBezTo>
                  <a:cubicBezTo>
                    <a:pt x="2609537" y="2319191"/>
                    <a:pt x="2854421" y="2347036"/>
                    <a:pt x="3132200" y="2447242"/>
                  </a:cubicBezTo>
                  <a:cubicBezTo>
                    <a:pt x="3214225" y="2485114"/>
                    <a:pt x="3322563" y="2476936"/>
                    <a:pt x="3378274" y="2560857"/>
                  </a:cubicBezTo>
                  <a:cubicBezTo>
                    <a:pt x="3471148" y="2656815"/>
                    <a:pt x="3478503" y="2894208"/>
                    <a:pt x="3508883" y="2990167"/>
                  </a:cubicBezTo>
                  <a:cubicBezTo>
                    <a:pt x="3561694" y="3072169"/>
                    <a:pt x="3568454" y="3068652"/>
                    <a:pt x="3598240" y="3107894"/>
                  </a:cubicBezTo>
                  <a:lnTo>
                    <a:pt x="3594745" y="3285579"/>
                  </a:lnTo>
                  <a:cubicBezTo>
                    <a:pt x="3632434" y="3346361"/>
                    <a:pt x="3604339" y="3311757"/>
                    <a:pt x="3651895" y="3356092"/>
                  </a:cubicBezTo>
                  <a:lnTo>
                    <a:pt x="3637711" y="3431264"/>
                  </a:lnTo>
                  <a:cubicBezTo>
                    <a:pt x="3669461" y="3449674"/>
                    <a:pt x="3681475" y="3431904"/>
                    <a:pt x="3719804" y="3476627"/>
                  </a:cubicBezTo>
                  <a:cubicBezTo>
                    <a:pt x="3747100" y="3522174"/>
                    <a:pt x="3715190" y="3574298"/>
                    <a:pt x="3712883" y="3623134"/>
                  </a:cubicBezTo>
                  <a:cubicBezTo>
                    <a:pt x="3810737" y="3668338"/>
                    <a:pt x="3974375" y="3976678"/>
                    <a:pt x="4072229" y="4192921"/>
                  </a:cubicBezTo>
                  <a:lnTo>
                    <a:pt x="4224629" y="4288171"/>
                  </a:lnTo>
                  <a:cubicBezTo>
                    <a:pt x="4276342" y="4450964"/>
                    <a:pt x="4308321" y="4521659"/>
                    <a:pt x="4300829" y="4756815"/>
                  </a:cubicBezTo>
                  <a:cubicBezTo>
                    <a:pt x="4202268" y="4993524"/>
                    <a:pt x="4185935" y="5141424"/>
                    <a:pt x="3847261" y="5216962"/>
                  </a:cubicBezTo>
                  <a:lnTo>
                    <a:pt x="3422680" y="5222784"/>
                  </a:lnTo>
                  <a:cubicBezTo>
                    <a:pt x="3348901" y="5207732"/>
                    <a:pt x="3373798" y="5209126"/>
                    <a:pt x="3313176" y="5151314"/>
                  </a:cubicBezTo>
                  <a:lnTo>
                    <a:pt x="3369638" y="5323498"/>
                  </a:lnTo>
                  <a:lnTo>
                    <a:pt x="438198" y="5324230"/>
                  </a:lnTo>
                  <a:lnTo>
                    <a:pt x="481304" y="4979179"/>
                  </a:lnTo>
                  <a:cubicBezTo>
                    <a:pt x="453711" y="4893522"/>
                    <a:pt x="445854" y="4867071"/>
                    <a:pt x="398526" y="4755101"/>
                  </a:cubicBezTo>
                  <a:cubicBezTo>
                    <a:pt x="403894" y="4649687"/>
                    <a:pt x="389525" y="4652816"/>
                    <a:pt x="421207" y="4524378"/>
                  </a:cubicBezTo>
                  <a:lnTo>
                    <a:pt x="348297" y="4473120"/>
                  </a:lnTo>
                  <a:cubicBezTo>
                    <a:pt x="328562" y="4368071"/>
                    <a:pt x="354876" y="4328805"/>
                    <a:pt x="279224" y="4134948"/>
                  </a:cubicBezTo>
                  <a:cubicBezTo>
                    <a:pt x="217163" y="3997944"/>
                    <a:pt x="138656" y="3874096"/>
                    <a:pt x="73305" y="3621969"/>
                  </a:cubicBezTo>
                  <a:cubicBezTo>
                    <a:pt x="24538" y="3425896"/>
                    <a:pt x="71158" y="3338367"/>
                    <a:pt x="12523" y="3119269"/>
                  </a:cubicBezTo>
                  <a:cubicBezTo>
                    <a:pt x="12066" y="2833176"/>
                    <a:pt x="-50885" y="2823377"/>
                    <a:pt x="109829" y="2487946"/>
                  </a:cubicBezTo>
                  <a:cubicBezTo>
                    <a:pt x="259443" y="2339886"/>
                    <a:pt x="589963" y="2214850"/>
                    <a:pt x="874434" y="2132575"/>
                  </a:cubicBezTo>
                  <a:cubicBezTo>
                    <a:pt x="1092173" y="2072702"/>
                    <a:pt x="1226075" y="1743973"/>
                    <a:pt x="1273431" y="1758902"/>
                  </a:cubicBezTo>
                  <a:cubicBezTo>
                    <a:pt x="1276588" y="1759897"/>
                    <a:pt x="1279360" y="1762420"/>
                    <a:pt x="1281747" y="1766651"/>
                  </a:cubicBezTo>
                  <a:cubicBezTo>
                    <a:pt x="1249173" y="1864230"/>
                    <a:pt x="1677091" y="2363092"/>
                    <a:pt x="1956993" y="2690917"/>
                  </a:cubicBezTo>
                  <a:cubicBezTo>
                    <a:pt x="1924422" y="2597402"/>
                    <a:pt x="1924741" y="2576252"/>
                    <a:pt x="1754023" y="2443267"/>
                  </a:cubicBezTo>
                  <a:lnTo>
                    <a:pt x="2026615" y="2183146"/>
                  </a:lnTo>
                  <a:lnTo>
                    <a:pt x="2044038" y="2183376"/>
                  </a:lnTo>
                  <a:cubicBezTo>
                    <a:pt x="1996486" y="2148046"/>
                    <a:pt x="1948508" y="2133093"/>
                    <a:pt x="1900529" y="2106944"/>
                  </a:cubicBezTo>
                  <a:cubicBezTo>
                    <a:pt x="1791825" y="2112289"/>
                    <a:pt x="1739038" y="2170262"/>
                    <a:pt x="1525079" y="1935494"/>
                  </a:cubicBezTo>
                  <a:cubicBezTo>
                    <a:pt x="1452054" y="1859294"/>
                    <a:pt x="1388897" y="1806119"/>
                    <a:pt x="1329029" y="1706894"/>
                  </a:cubicBezTo>
                  <a:cubicBezTo>
                    <a:pt x="1251687" y="1593051"/>
                    <a:pt x="1240129" y="1452894"/>
                    <a:pt x="1195679" y="1325894"/>
                  </a:cubicBezTo>
                  <a:cubicBezTo>
                    <a:pt x="1168657" y="1345926"/>
                    <a:pt x="1148214" y="1379116"/>
                    <a:pt x="1114614" y="1385991"/>
                  </a:cubicBezTo>
                  <a:cubicBezTo>
                    <a:pt x="1060982" y="1393140"/>
                    <a:pt x="971167" y="1160178"/>
                    <a:pt x="960295" y="992999"/>
                  </a:cubicBezTo>
                  <a:cubicBezTo>
                    <a:pt x="956914" y="871755"/>
                    <a:pt x="1002873" y="898526"/>
                    <a:pt x="1055408" y="898982"/>
                  </a:cubicBezTo>
                  <a:cubicBezTo>
                    <a:pt x="961597" y="398680"/>
                    <a:pt x="1206574" y="23367"/>
                    <a:pt x="1737713" y="0"/>
                  </a:cubicBezTo>
                  <a:close/>
                </a:path>
              </a:pathLst>
            </a:custGeom>
            <a:solidFill>
              <a:schemeClr val="tx2">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dirty="0">
                <a:cs typeface="B Nazanin" panose="00000700000000000000" pitchFamily="2" charset="-78"/>
              </a:endParaRPr>
            </a:p>
          </p:txBody>
        </p:sp>
        <p:grpSp>
          <p:nvGrpSpPr>
            <p:cNvPr id="19" name="그룹 3">
              <a:extLst>
                <a:ext uri="{FF2B5EF4-FFF2-40B4-BE49-F238E27FC236}">
                  <a16:creationId xmlns:a16="http://schemas.microsoft.com/office/drawing/2014/main" id="{8487605B-E746-4E97-A1F4-BDC4D1D7554E}"/>
                </a:ext>
              </a:extLst>
            </p:cNvPr>
            <p:cNvGrpSpPr/>
            <p:nvPr/>
          </p:nvGrpSpPr>
          <p:grpSpPr>
            <a:xfrm>
              <a:off x="1078074" y="1839424"/>
              <a:ext cx="3831243" cy="3282786"/>
              <a:chOff x="1078070" y="1839423"/>
              <a:chExt cx="3831243" cy="3282786"/>
            </a:xfrm>
          </p:grpSpPr>
          <p:sp>
            <p:nvSpPr>
              <p:cNvPr id="20" name="Rectangle 14">
                <a:extLst>
                  <a:ext uri="{FF2B5EF4-FFF2-40B4-BE49-F238E27FC236}">
                    <a16:creationId xmlns:a16="http://schemas.microsoft.com/office/drawing/2014/main" id="{17EE6309-2433-4508-BE42-E00FE725FD39}"/>
                  </a:ext>
                </a:extLst>
              </p:cNvPr>
              <p:cNvSpPr/>
              <p:nvPr/>
            </p:nvSpPr>
            <p:spPr>
              <a:xfrm>
                <a:off x="2404724" y="2438108"/>
                <a:ext cx="238714" cy="238714"/>
              </a:xfrm>
              <a:custGeom>
                <a:avLst/>
                <a:gdLst/>
                <a:ahLst/>
                <a:cxnLst/>
                <a:rect l="l" t="t" r="r" b="b"/>
                <a:pathLst>
                  <a:path w="3942192" h="3931865">
                    <a:moveTo>
                      <a:pt x="2826148" y="3448804"/>
                    </a:moveTo>
                    <a:lnTo>
                      <a:pt x="2826148" y="3556804"/>
                    </a:lnTo>
                    <a:lnTo>
                      <a:pt x="3042148" y="3556804"/>
                    </a:lnTo>
                    <a:lnTo>
                      <a:pt x="3042148" y="3448804"/>
                    </a:lnTo>
                    <a:close/>
                    <a:moveTo>
                      <a:pt x="890988" y="3448804"/>
                    </a:moveTo>
                    <a:lnTo>
                      <a:pt x="890988" y="3556804"/>
                    </a:lnTo>
                    <a:lnTo>
                      <a:pt x="1106988" y="3556804"/>
                    </a:lnTo>
                    <a:lnTo>
                      <a:pt x="1106988" y="3448804"/>
                    </a:lnTo>
                    <a:close/>
                    <a:moveTo>
                      <a:pt x="3528192" y="3439467"/>
                    </a:moveTo>
                    <a:lnTo>
                      <a:pt x="3528192" y="3547467"/>
                    </a:lnTo>
                    <a:lnTo>
                      <a:pt x="3744192" y="3547467"/>
                    </a:lnTo>
                    <a:lnTo>
                      <a:pt x="3744192" y="3439467"/>
                    </a:lnTo>
                    <a:close/>
                    <a:moveTo>
                      <a:pt x="198000" y="3439467"/>
                    </a:moveTo>
                    <a:lnTo>
                      <a:pt x="198000" y="3547467"/>
                    </a:lnTo>
                    <a:lnTo>
                      <a:pt x="414000" y="3547467"/>
                    </a:lnTo>
                    <a:lnTo>
                      <a:pt x="414000" y="3439467"/>
                    </a:lnTo>
                    <a:close/>
                    <a:moveTo>
                      <a:pt x="2826148" y="3206154"/>
                    </a:moveTo>
                    <a:lnTo>
                      <a:pt x="2826148" y="3314154"/>
                    </a:lnTo>
                    <a:lnTo>
                      <a:pt x="3042148" y="3314154"/>
                    </a:lnTo>
                    <a:lnTo>
                      <a:pt x="3042148" y="3206154"/>
                    </a:lnTo>
                    <a:close/>
                    <a:moveTo>
                      <a:pt x="890988" y="3206154"/>
                    </a:moveTo>
                    <a:lnTo>
                      <a:pt x="890988" y="3314154"/>
                    </a:lnTo>
                    <a:lnTo>
                      <a:pt x="1106988" y="3314154"/>
                    </a:lnTo>
                    <a:lnTo>
                      <a:pt x="1106988" y="3206154"/>
                    </a:lnTo>
                    <a:close/>
                    <a:moveTo>
                      <a:pt x="3528192" y="3196817"/>
                    </a:moveTo>
                    <a:lnTo>
                      <a:pt x="3528192" y="3304817"/>
                    </a:lnTo>
                    <a:lnTo>
                      <a:pt x="3744192" y="3304817"/>
                    </a:lnTo>
                    <a:lnTo>
                      <a:pt x="3744192" y="3196817"/>
                    </a:lnTo>
                    <a:close/>
                    <a:moveTo>
                      <a:pt x="198000" y="3196817"/>
                    </a:moveTo>
                    <a:lnTo>
                      <a:pt x="198000" y="3304817"/>
                    </a:lnTo>
                    <a:lnTo>
                      <a:pt x="414000" y="3304817"/>
                    </a:lnTo>
                    <a:lnTo>
                      <a:pt x="414000" y="3196817"/>
                    </a:lnTo>
                    <a:close/>
                    <a:moveTo>
                      <a:pt x="2070064" y="3046635"/>
                    </a:moveTo>
                    <a:lnTo>
                      <a:pt x="2070064" y="3154635"/>
                    </a:lnTo>
                    <a:lnTo>
                      <a:pt x="2286064" y="3154635"/>
                    </a:lnTo>
                    <a:lnTo>
                      <a:pt x="2286064" y="3046635"/>
                    </a:lnTo>
                    <a:close/>
                    <a:moveTo>
                      <a:pt x="1638016" y="3037298"/>
                    </a:moveTo>
                    <a:lnTo>
                      <a:pt x="1638016" y="3145298"/>
                    </a:lnTo>
                    <a:lnTo>
                      <a:pt x="1854016" y="3145298"/>
                    </a:lnTo>
                    <a:lnTo>
                      <a:pt x="1854016" y="3037298"/>
                    </a:lnTo>
                    <a:close/>
                    <a:moveTo>
                      <a:pt x="2826148" y="2963504"/>
                    </a:moveTo>
                    <a:lnTo>
                      <a:pt x="2826148" y="3071504"/>
                    </a:lnTo>
                    <a:lnTo>
                      <a:pt x="3042148" y="3071504"/>
                    </a:lnTo>
                    <a:lnTo>
                      <a:pt x="3042148" y="2963504"/>
                    </a:lnTo>
                    <a:close/>
                    <a:moveTo>
                      <a:pt x="890988" y="2963504"/>
                    </a:moveTo>
                    <a:lnTo>
                      <a:pt x="890988" y="3071504"/>
                    </a:lnTo>
                    <a:lnTo>
                      <a:pt x="1106988" y="3071504"/>
                    </a:lnTo>
                    <a:lnTo>
                      <a:pt x="1106988" y="2963504"/>
                    </a:lnTo>
                    <a:close/>
                    <a:moveTo>
                      <a:pt x="3528192" y="2954167"/>
                    </a:moveTo>
                    <a:lnTo>
                      <a:pt x="3528192" y="3062167"/>
                    </a:lnTo>
                    <a:lnTo>
                      <a:pt x="3744192" y="3062167"/>
                    </a:lnTo>
                    <a:lnTo>
                      <a:pt x="3744192" y="2954167"/>
                    </a:lnTo>
                    <a:close/>
                    <a:moveTo>
                      <a:pt x="198000" y="2954167"/>
                    </a:moveTo>
                    <a:lnTo>
                      <a:pt x="198000" y="3062167"/>
                    </a:lnTo>
                    <a:lnTo>
                      <a:pt x="414000" y="3062167"/>
                    </a:lnTo>
                    <a:lnTo>
                      <a:pt x="414000" y="2954167"/>
                    </a:lnTo>
                    <a:close/>
                    <a:moveTo>
                      <a:pt x="2070064" y="2803981"/>
                    </a:moveTo>
                    <a:lnTo>
                      <a:pt x="2070064" y="2911981"/>
                    </a:lnTo>
                    <a:lnTo>
                      <a:pt x="2286064" y="2911981"/>
                    </a:lnTo>
                    <a:lnTo>
                      <a:pt x="2286064" y="2803981"/>
                    </a:lnTo>
                    <a:close/>
                    <a:moveTo>
                      <a:pt x="1638016" y="2794644"/>
                    </a:moveTo>
                    <a:lnTo>
                      <a:pt x="1638016" y="2902644"/>
                    </a:lnTo>
                    <a:lnTo>
                      <a:pt x="1854016" y="2902644"/>
                    </a:lnTo>
                    <a:lnTo>
                      <a:pt x="1854016" y="2794644"/>
                    </a:lnTo>
                    <a:close/>
                    <a:moveTo>
                      <a:pt x="2826148" y="2720854"/>
                    </a:moveTo>
                    <a:lnTo>
                      <a:pt x="2826148" y="2828854"/>
                    </a:lnTo>
                    <a:lnTo>
                      <a:pt x="3042148" y="2828854"/>
                    </a:lnTo>
                    <a:lnTo>
                      <a:pt x="3042148" y="2720854"/>
                    </a:lnTo>
                    <a:close/>
                    <a:moveTo>
                      <a:pt x="890988" y="2720854"/>
                    </a:moveTo>
                    <a:lnTo>
                      <a:pt x="890988" y="2828854"/>
                    </a:lnTo>
                    <a:lnTo>
                      <a:pt x="1106988" y="2828854"/>
                    </a:lnTo>
                    <a:lnTo>
                      <a:pt x="1106988" y="2720854"/>
                    </a:lnTo>
                    <a:close/>
                    <a:moveTo>
                      <a:pt x="3528192" y="2711517"/>
                    </a:moveTo>
                    <a:lnTo>
                      <a:pt x="3528192" y="2819517"/>
                    </a:lnTo>
                    <a:lnTo>
                      <a:pt x="3744192" y="2819517"/>
                    </a:lnTo>
                    <a:lnTo>
                      <a:pt x="3744192" y="2711517"/>
                    </a:lnTo>
                    <a:close/>
                    <a:moveTo>
                      <a:pt x="198000" y="2711517"/>
                    </a:moveTo>
                    <a:lnTo>
                      <a:pt x="198000" y="2819517"/>
                    </a:lnTo>
                    <a:lnTo>
                      <a:pt x="414000" y="2819517"/>
                    </a:lnTo>
                    <a:lnTo>
                      <a:pt x="414000" y="2711517"/>
                    </a:lnTo>
                    <a:close/>
                    <a:moveTo>
                      <a:pt x="2070064" y="2561331"/>
                    </a:moveTo>
                    <a:lnTo>
                      <a:pt x="2070064" y="2669331"/>
                    </a:lnTo>
                    <a:lnTo>
                      <a:pt x="2286064" y="2669331"/>
                    </a:lnTo>
                    <a:lnTo>
                      <a:pt x="2286064" y="2561331"/>
                    </a:lnTo>
                    <a:close/>
                    <a:moveTo>
                      <a:pt x="1638016" y="2551994"/>
                    </a:moveTo>
                    <a:lnTo>
                      <a:pt x="1638016" y="2659994"/>
                    </a:lnTo>
                    <a:lnTo>
                      <a:pt x="1854016" y="2659994"/>
                    </a:lnTo>
                    <a:lnTo>
                      <a:pt x="1854016" y="2551994"/>
                    </a:lnTo>
                    <a:close/>
                    <a:moveTo>
                      <a:pt x="2826148" y="2478204"/>
                    </a:moveTo>
                    <a:lnTo>
                      <a:pt x="2826148" y="2586204"/>
                    </a:lnTo>
                    <a:lnTo>
                      <a:pt x="3042148" y="2586204"/>
                    </a:lnTo>
                    <a:lnTo>
                      <a:pt x="3042148" y="2478204"/>
                    </a:lnTo>
                    <a:close/>
                    <a:moveTo>
                      <a:pt x="890988" y="2478204"/>
                    </a:moveTo>
                    <a:lnTo>
                      <a:pt x="890988" y="2586204"/>
                    </a:lnTo>
                    <a:lnTo>
                      <a:pt x="1106988" y="2586204"/>
                    </a:lnTo>
                    <a:lnTo>
                      <a:pt x="1106988" y="2478204"/>
                    </a:lnTo>
                    <a:close/>
                    <a:moveTo>
                      <a:pt x="3528192" y="2468867"/>
                    </a:moveTo>
                    <a:lnTo>
                      <a:pt x="3528192" y="2576867"/>
                    </a:lnTo>
                    <a:lnTo>
                      <a:pt x="3744192" y="2576867"/>
                    </a:lnTo>
                    <a:lnTo>
                      <a:pt x="3744192" y="2468867"/>
                    </a:lnTo>
                    <a:close/>
                    <a:moveTo>
                      <a:pt x="198000" y="2468867"/>
                    </a:moveTo>
                    <a:lnTo>
                      <a:pt x="198000" y="2576867"/>
                    </a:lnTo>
                    <a:lnTo>
                      <a:pt x="414000" y="2576867"/>
                    </a:lnTo>
                    <a:lnTo>
                      <a:pt x="414000" y="2468867"/>
                    </a:lnTo>
                    <a:close/>
                    <a:moveTo>
                      <a:pt x="2070064" y="2318681"/>
                    </a:moveTo>
                    <a:lnTo>
                      <a:pt x="2070064" y="2426681"/>
                    </a:lnTo>
                    <a:lnTo>
                      <a:pt x="2286064" y="2426681"/>
                    </a:lnTo>
                    <a:lnTo>
                      <a:pt x="2286064" y="2318681"/>
                    </a:lnTo>
                    <a:close/>
                    <a:moveTo>
                      <a:pt x="1638016" y="2309344"/>
                    </a:moveTo>
                    <a:lnTo>
                      <a:pt x="1638016" y="2417344"/>
                    </a:lnTo>
                    <a:lnTo>
                      <a:pt x="1854016" y="2417344"/>
                    </a:lnTo>
                    <a:lnTo>
                      <a:pt x="1854016" y="2309344"/>
                    </a:lnTo>
                    <a:close/>
                    <a:moveTo>
                      <a:pt x="2826148" y="2235554"/>
                    </a:moveTo>
                    <a:lnTo>
                      <a:pt x="2826148" y="2343554"/>
                    </a:lnTo>
                    <a:lnTo>
                      <a:pt x="3042148" y="2343554"/>
                    </a:lnTo>
                    <a:lnTo>
                      <a:pt x="3042148" y="2235554"/>
                    </a:lnTo>
                    <a:close/>
                    <a:moveTo>
                      <a:pt x="890988" y="2235554"/>
                    </a:moveTo>
                    <a:lnTo>
                      <a:pt x="890988" y="2343554"/>
                    </a:lnTo>
                    <a:lnTo>
                      <a:pt x="1106988" y="2343554"/>
                    </a:lnTo>
                    <a:lnTo>
                      <a:pt x="1106988" y="2235554"/>
                    </a:lnTo>
                    <a:close/>
                    <a:moveTo>
                      <a:pt x="3528192" y="2226217"/>
                    </a:moveTo>
                    <a:lnTo>
                      <a:pt x="3528192" y="2334217"/>
                    </a:lnTo>
                    <a:lnTo>
                      <a:pt x="3744192" y="2334217"/>
                    </a:lnTo>
                    <a:lnTo>
                      <a:pt x="3744192" y="2226217"/>
                    </a:lnTo>
                    <a:close/>
                    <a:moveTo>
                      <a:pt x="198000" y="2226217"/>
                    </a:moveTo>
                    <a:lnTo>
                      <a:pt x="198000" y="2334217"/>
                    </a:lnTo>
                    <a:lnTo>
                      <a:pt x="414000" y="2334217"/>
                    </a:lnTo>
                    <a:lnTo>
                      <a:pt x="414000" y="2226217"/>
                    </a:lnTo>
                    <a:close/>
                    <a:moveTo>
                      <a:pt x="2070064" y="2076031"/>
                    </a:moveTo>
                    <a:lnTo>
                      <a:pt x="2070064" y="2184031"/>
                    </a:lnTo>
                    <a:lnTo>
                      <a:pt x="2286064" y="2184031"/>
                    </a:lnTo>
                    <a:lnTo>
                      <a:pt x="2286064" y="2076031"/>
                    </a:lnTo>
                    <a:close/>
                    <a:moveTo>
                      <a:pt x="1638016" y="2066694"/>
                    </a:moveTo>
                    <a:lnTo>
                      <a:pt x="1638016" y="2174694"/>
                    </a:lnTo>
                    <a:lnTo>
                      <a:pt x="1854016" y="2174694"/>
                    </a:lnTo>
                    <a:lnTo>
                      <a:pt x="1854016" y="2066694"/>
                    </a:lnTo>
                    <a:close/>
                    <a:moveTo>
                      <a:pt x="2826148" y="1992904"/>
                    </a:moveTo>
                    <a:lnTo>
                      <a:pt x="2826148" y="2100904"/>
                    </a:lnTo>
                    <a:lnTo>
                      <a:pt x="3042148" y="2100904"/>
                    </a:lnTo>
                    <a:lnTo>
                      <a:pt x="3042148" y="1992904"/>
                    </a:lnTo>
                    <a:close/>
                    <a:moveTo>
                      <a:pt x="890988" y="1992904"/>
                    </a:moveTo>
                    <a:lnTo>
                      <a:pt x="890988" y="2100904"/>
                    </a:lnTo>
                    <a:lnTo>
                      <a:pt x="1106988" y="2100904"/>
                    </a:lnTo>
                    <a:lnTo>
                      <a:pt x="1106988" y="1992904"/>
                    </a:lnTo>
                    <a:close/>
                    <a:moveTo>
                      <a:pt x="3528192" y="1983567"/>
                    </a:moveTo>
                    <a:lnTo>
                      <a:pt x="3528192" y="2091567"/>
                    </a:lnTo>
                    <a:lnTo>
                      <a:pt x="3744192" y="2091567"/>
                    </a:lnTo>
                    <a:lnTo>
                      <a:pt x="3744192" y="1983567"/>
                    </a:lnTo>
                    <a:close/>
                    <a:moveTo>
                      <a:pt x="198000" y="1983567"/>
                    </a:moveTo>
                    <a:lnTo>
                      <a:pt x="198000" y="2091567"/>
                    </a:lnTo>
                    <a:lnTo>
                      <a:pt x="414000" y="2091567"/>
                    </a:lnTo>
                    <a:lnTo>
                      <a:pt x="414000" y="1983567"/>
                    </a:lnTo>
                    <a:close/>
                    <a:moveTo>
                      <a:pt x="2070064" y="1833381"/>
                    </a:moveTo>
                    <a:lnTo>
                      <a:pt x="2070064" y="1941381"/>
                    </a:lnTo>
                    <a:lnTo>
                      <a:pt x="2286064" y="1941381"/>
                    </a:lnTo>
                    <a:lnTo>
                      <a:pt x="2286064" y="1833381"/>
                    </a:lnTo>
                    <a:close/>
                    <a:moveTo>
                      <a:pt x="1638016" y="1824044"/>
                    </a:moveTo>
                    <a:lnTo>
                      <a:pt x="1638016" y="1932044"/>
                    </a:lnTo>
                    <a:lnTo>
                      <a:pt x="1854016" y="1932044"/>
                    </a:lnTo>
                    <a:lnTo>
                      <a:pt x="1854016" y="1824044"/>
                    </a:lnTo>
                    <a:close/>
                    <a:moveTo>
                      <a:pt x="2826148" y="1750254"/>
                    </a:moveTo>
                    <a:lnTo>
                      <a:pt x="2826148" y="1858254"/>
                    </a:lnTo>
                    <a:lnTo>
                      <a:pt x="3042148" y="1858254"/>
                    </a:lnTo>
                    <a:lnTo>
                      <a:pt x="3042148" y="1750254"/>
                    </a:lnTo>
                    <a:close/>
                    <a:moveTo>
                      <a:pt x="890988" y="1750254"/>
                    </a:moveTo>
                    <a:lnTo>
                      <a:pt x="890988" y="1858254"/>
                    </a:lnTo>
                    <a:lnTo>
                      <a:pt x="1106988" y="1858254"/>
                    </a:lnTo>
                    <a:lnTo>
                      <a:pt x="1106988" y="1750254"/>
                    </a:lnTo>
                    <a:close/>
                    <a:moveTo>
                      <a:pt x="3528192" y="1740917"/>
                    </a:moveTo>
                    <a:lnTo>
                      <a:pt x="3528192" y="1848917"/>
                    </a:lnTo>
                    <a:lnTo>
                      <a:pt x="3744192" y="1848917"/>
                    </a:lnTo>
                    <a:lnTo>
                      <a:pt x="3744192" y="1740917"/>
                    </a:lnTo>
                    <a:close/>
                    <a:moveTo>
                      <a:pt x="198000" y="1740917"/>
                    </a:moveTo>
                    <a:lnTo>
                      <a:pt x="198000" y="1848917"/>
                    </a:lnTo>
                    <a:lnTo>
                      <a:pt x="414000" y="1848917"/>
                    </a:lnTo>
                    <a:lnTo>
                      <a:pt x="414000" y="1740917"/>
                    </a:lnTo>
                    <a:close/>
                    <a:moveTo>
                      <a:pt x="2070064" y="1590731"/>
                    </a:moveTo>
                    <a:lnTo>
                      <a:pt x="2070064" y="1698731"/>
                    </a:lnTo>
                    <a:lnTo>
                      <a:pt x="2286064" y="1698731"/>
                    </a:lnTo>
                    <a:lnTo>
                      <a:pt x="2286064" y="1590731"/>
                    </a:lnTo>
                    <a:close/>
                    <a:moveTo>
                      <a:pt x="1638016" y="1581394"/>
                    </a:moveTo>
                    <a:lnTo>
                      <a:pt x="1638016" y="1689394"/>
                    </a:lnTo>
                    <a:lnTo>
                      <a:pt x="1854016" y="1689394"/>
                    </a:lnTo>
                    <a:lnTo>
                      <a:pt x="1854016" y="1581394"/>
                    </a:lnTo>
                    <a:close/>
                    <a:moveTo>
                      <a:pt x="3330192" y="1507604"/>
                    </a:moveTo>
                    <a:lnTo>
                      <a:pt x="3942192" y="1507604"/>
                    </a:lnTo>
                    <a:lnTo>
                      <a:pt x="3942192" y="3931865"/>
                    </a:lnTo>
                    <a:lnTo>
                      <a:pt x="3330192" y="3931865"/>
                    </a:lnTo>
                    <a:close/>
                    <a:moveTo>
                      <a:pt x="2826148" y="1507604"/>
                    </a:moveTo>
                    <a:lnTo>
                      <a:pt x="2826148" y="1615604"/>
                    </a:lnTo>
                    <a:lnTo>
                      <a:pt x="3042148" y="1615604"/>
                    </a:lnTo>
                    <a:lnTo>
                      <a:pt x="3042148" y="1507604"/>
                    </a:lnTo>
                    <a:close/>
                    <a:moveTo>
                      <a:pt x="890988" y="1507604"/>
                    </a:moveTo>
                    <a:lnTo>
                      <a:pt x="890988" y="1615604"/>
                    </a:lnTo>
                    <a:lnTo>
                      <a:pt x="1106988" y="1615604"/>
                    </a:lnTo>
                    <a:lnTo>
                      <a:pt x="1106988" y="1507604"/>
                    </a:lnTo>
                    <a:close/>
                    <a:moveTo>
                      <a:pt x="0" y="1507604"/>
                    </a:moveTo>
                    <a:lnTo>
                      <a:pt x="612000" y="1507604"/>
                    </a:lnTo>
                    <a:lnTo>
                      <a:pt x="612000" y="3931865"/>
                    </a:lnTo>
                    <a:lnTo>
                      <a:pt x="0" y="3931865"/>
                    </a:lnTo>
                    <a:close/>
                    <a:moveTo>
                      <a:pt x="2070064" y="1348081"/>
                    </a:moveTo>
                    <a:lnTo>
                      <a:pt x="2070064" y="1456081"/>
                    </a:lnTo>
                    <a:lnTo>
                      <a:pt x="2286064" y="1456081"/>
                    </a:lnTo>
                    <a:lnTo>
                      <a:pt x="2286064" y="1348081"/>
                    </a:lnTo>
                    <a:close/>
                    <a:moveTo>
                      <a:pt x="1638016" y="1338744"/>
                    </a:moveTo>
                    <a:lnTo>
                      <a:pt x="1638016" y="1446744"/>
                    </a:lnTo>
                    <a:lnTo>
                      <a:pt x="1854016" y="1446744"/>
                    </a:lnTo>
                    <a:lnTo>
                      <a:pt x="1854016" y="1338744"/>
                    </a:lnTo>
                    <a:close/>
                    <a:moveTo>
                      <a:pt x="2628148" y="1267865"/>
                    </a:moveTo>
                    <a:lnTo>
                      <a:pt x="3240148" y="1267865"/>
                    </a:lnTo>
                    <a:lnTo>
                      <a:pt x="3240148" y="3931865"/>
                    </a:lnTo>
                    <a:lnTo>
                      <a:pt x="2628148" y="3931865"/>
                    </a:lnTo>
                    <a:close/>
                    <a:moveTo>
                      <a:pt x="692988" y="1267865"/>
                    </a:moveTo>
                    <a:lnTo>
                      <a:pt x="1304988" y="1267865"/>
                    </a:lnTo>
                    <a:lnTo>
                      <a:pt x="1304988" y="3931865"/>
                    </a:lnTo>
                    <a:lnTo>
                      <a:pt x="692988" y="3931865"/>
                    </a:lnTo>
                    <a:close/>
                    <a:moveTo>
                      <a:pt x="2070064" y="1105431"/>
                    </a:moveTo>
                    <a:lnTo>
                      <a:pt x="2070064" y="1213431"/>
                    </a:lnTo>
                    <a:lnTo>
                      <a:pt x="2286064" y="1213431"/>
                    </a:lnTo>
                    <a:lnTo>
                      <a:pt x="2286064" y="1105431"/>
                    </a:lnTo>
                    <a:close/>
                    <a:moveTo>
                      <a:pt x="1638016" y="1096094"/>
                    </a:moveTo>
                    <a:lnTo>
                      <a:pt x="1638016" y="1204094"/>
                    </a:lnTo>
                    <a:lnTo>
                      <a:pt x="1854016" y="1204094"/>
                    </a:lnTo>
                    <a:lnTo>
                      <a:pt x="1854016" y="1096094"/>
                    </a:lnTo>
                    <a:close/>
                    <a:moveTo>
                      <a:pt x="2070064" y="862781"/>
                    </a:moveTo>
                    <a:lnTo>
                      <a:pt x="2070064" y="970781"/>
                    </a:lnTo>
                    <a:lnTo>
                      <a:pt x="2286064" y="970781"/>
                    </a:lnTo>
                    <a:lnTo>
                      <a:pt x="2286064" y="862781"/>
                    </a:lnTo>
                    <a:close/>
                    <a:moveTo>
                      <a:pt x="1638016" y="853444"/>
                    </a:moveTo>
                    <a:lnTo>
                      <a:pt x="1638016" y="961444"/>
                    </a:lnTo>
                    <a:lnTo>
                      <a:pt x="1854016" y="961444"/>
                    </a:lnTo>
                    <a:lnTo>
                      <a:pt x="1854016" y="853444"/>
                    </a:lnTo>
                    <a:close/>
                    <a:moveTo>
                      <a:pt x="1883174" y="0"/>
                    </a:moveTo>
                    <a:lnTo>
                      <a:pt x="2040907" y="0"/>
                    </a:lnTo>
                    <a:lnTo>
                      <a:pt x="2040907" y="355600"/>
                    </a:lnTo>
                    <a:lnTo>
                      <a:pt x="2178064" y="355600"/>
                    </a:lnTo>
                    <a:lnTo>
                      <a:pt x="2178064" y="596007"/>
                    </a:lnTo>
                    <a:lnTo>
                      <a:pt x="2538104" y="596007"/>
                    </a:lnTo>
                    <a:lnTo>
                      <a:pt x="2538104" y="3931865"/>
                    </a:lnTo>
                    <a:lnTo>
                      <a:pt x="2142040" y="3931865"/>
                    </a:lnTo>
                    <a:lnTo>
                      <a:pt x="2142040" y="3291036"/>
                    </a:lnTo>
                    <a:lnTo>
                      <a:pt x="1782040" y="3291036"/>
                    </a:lnTo>
                    <a:lnTo>
                      <a:pt x="1782040" y="3931865"/>
                    </a:lnTo>
                    <a:lnTo>
                      <a:pt x="1385976" y="3931865"/>
                    </a:lnTo>
                    <a:lnTo>
                      <a:pt x="1385976" y="596007"/>
                    </a:lnTo>
                    <a:lnTo>
                      <a:pt x="1746016" y="596007"/>
                    </a:lnTo>
                    <a:lnTo>
                      <a:pt x="1746016" y="355600"/>
                    </a:lnTo>
                    <a:lnTo>
                      <a:pt x="1883174" y="35560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21" name="Right Triangle 13">
                <a:extLst>
                  <a:ext uri="{FF2B5EF4-FFF2-40B4-BE49-F238E27FC236}">
                    <a16:creationId xmlns:a16="http://schemas.microsoft.com/office/drawing/2014/main" id="{5C5E51E1-14A8-4813-84C0-63F3FE652C34}"/>
                  </a:ext>
                </a:extLst>
              </p:cNvPr>
              <p:cNvSpPr/>
              <p:nvPr/>
            </p:nvSpPr>
            <p:spPr>
              <a:xfrm>
                <a:off x="3555666" y="2235219"/>
                <a:ext cx="238714" cy="238714"/>
              </a:xfrm>
              <a:custGeom>
                <a:avLst/>
                <a:gdLst/>
                <a:ahLst/>
                <a:cxnLst/>
                <a:rect l="l" t="t" r="r" b="b"/>
                <a:pathLst>
                  <a:path w="3888432" h="3921971">
                    <a:moveTo>
                      <a:pt x="3379043" y="3254688"/>
                    </a:moveTo>
                    <a:lnTo>
                      <a:pt x="3379043" y="3462328"/>
                    </a:lnTo>
                    <a:lnTo>
                      <a:pt x="3628183" y="3462328"/>
                    </a:lnTo>
                    <a:lnTo>
                      <a:pt x="3628183" y="3254688"/>
                    </a:lnTo>
                    <a:close/>
                    <a:moveTo>
                      <a:pt x="2945132" y="3254688"/>
                    </a:moveTo>
                    <a:lnTo>
                      <a:pt x="2945132" y="3462328"/>
                    </a:lnTo>
                    <a:lnTo>
                      <a:pt x="3194272" y="3462328"/>
                    </a:lnTo>
                    <a:lnTo>
                      <a:pt x="3194272" y="3254688"/>
                    </a:lnTo>
                    <a:close/>
                    <a:moveTo>
                      <a:pt x="2514947" y="3254688"/>
                    </a:moveTo>
                    <a:lnTo>
                      <a:pt x="2514947" y="3462328"/>
                    </a:lnTo>
                    <a:lnTo>
                      <a:pt x="2764087" y="3462328"/>
                    </a:lnTo>
                    <a:lnTo>
                      <a:pt x="2764087" y="3254688"/>
                    </a:lnTo>
                    <a:close/>
                    <a:moveTo>
                      <a:pt x="3379043" y="2864535"/>
                    </a:moveTo>
                    <a:lnTo>
                      <a:pt x="3379043" y="3072175"/>
                    </a:lnTo>
                    <a:lnTo>
                      <a:pt x="3628183" y="3072175"/>
                    </a:lnTo>
                    <a:lnTo>
                      <a:pt x="3628183" y="2864535"/>
                    </a:lnTo>
                    <a:close/>
                    <a:moveTo>
                      <a:pt x="2945132" y="2864535"/>
                    </a:moveTo>
                    <a:lnTo>
                      <a:pt x="2945132" y="3072175"/>
                    </a:lnTo>
                    <a:lnTo>
                      <a:pt x="3194272" y="3072175"/>
                    </a:lnTo>
                    <a:lnTo>
                      <a:pt x="3194272" y="2864535"/>
                    </a:lnTo>
                    <a:close/>
                    <a:moveTo>
                      <a:pt x="2514947" y="2864535"/>
                    </a:moveTo>
                    <a:lnTo>
                      <a:pt x="2514947" y="3072175"/>
                    </a:lnTo>
                    <a:lnTo>
                      <a:pt x="2764087" y="3072175"/>
                    </a:lnTo>
                    <a:lnTo>
                      <a:pt x="2764087" y="2864535"/>
                    </a:lnTo>
                    <a:close/>
                    <a:moveTo>
                      <a:pt x="1945832" y="2577619"/>
                    </a:moveTo>
                    <a:lnTo>
                      <a:pt x="1945832" y="2937659"/>
                    </a:lnTo>
                    <a:lnTo>
                      <a:pt x="2124754" y="2937659"/>
                    </a:lnTo>
                    <a:lnTo>
                      <a:pt x="2124754" y="2577619"/>
                    </a:lnTo>
                    <a:close/>
                    <a:moveTo>
                      <a:pt x="1531681" y="2577619"/>
                    </a:moveTo>
                    <a:lnTo>
                      <a:pt x="1531681" y="2937659"/>
                    </a:lnTo>
                    <a:lnTo>
                      <a:pt x="1710603" y="2937659"/>
                    </a:lnTo>
                    <a:lnTo>
                      <a:pt x="1710603" y="2577619"/>
                    </a:lnTo>
                    <a:close/>
                    <a:moveTo>
                      <a:pt x="1117528" y="2577619"/>
                    </a:moveTo>
                    <a:lnTo>
                      <a:pt x="1117528" y="2937659"/>
                    </a:lnTo>
                    <a:lnTo>
                      <a:pt x="1296450" y="2937659"/>
                    </a:lnTo>
                    <a:lnTo>
                      <a:pt x="1296450" y="2577619"/>
                    </a:lnTo>
                    <a:close/>
                    <a:moveTo>
                      <a:pt x="703375" y="2577619"/>
                    </a:moveTo>
                    <a:lnTo>
                      <a:pt x="703375" y="2937659"/>
                    </a:lnTo>
                    <a:lnTo>
                      <a:pt x="882297" y="2937659"/>
                    </a:lnTo>
                    <a:lnTo>
                      <a:pt x="882297" y="2577619"/>
                    </a:lnTo>
                    <a:close/>
                    <a:moveTo>
                      <a:pt x="289222" y="2577619"/>
                    </a:moveTo>
                    <a:lnTo>
                      <a:pt x="289222" y="2937659"/>
                    </a:lnTo>
                    <a:lnTo>
                      <a:pt x="468144" y="2937659"/>
                    </a:lnTo>
                    <a:lnTo>
                      <a:pt x="468144" y="2577619"/>
                    </a:lnTo>
                    <a:close/>
                    <a:moveTo>
                      <a:pt x="3379043" y="2474382"/>
                    </a:moveTo>
                    <a:lnTo>
                      <a:pt x="3379043" y="2682022"/>
                    </a:lnTo>
                    <a:lnTo>
                      <a:pt x="3628183" y="2682022"/>
                    </a:lnTo>
                    <a:lnTo>
                      <a:pt x="3628183" y="2474382"/>
                    </a:lnTo>
                    <a:close/>
                    <a:moveTo>
                      <a:pt x="2945132" y="2474382"/>
                    </a:moveTo>
                    <a:lnTo>
                      <a:pt x="2945132" y="2682022"/>
                    </a:lnTo>
                    <a:lnTo>
                      <a:pt x="3194272" y="2682022"/>
                    </a:lnTo>
                    <a:lnTo>
                      <a:pt x="3194272" y="2474382"/>
                    </a:lnTo>
                    <a:close/>
                    <a:moveTo>
                      <a:pt x="2514947" y="2474382"/>
                    </a:moveTo>
                    <a:lnTo>
                      <a:pt x="2514947" y="2682022"/>
                    </a:lnTo>
                    <a:lnTo>
                      <a:pt x="2764087" y="2682022"/>
                    </a:lnTo>
                    <a:lnTo>
                      <a:pt x="2764087" y="2474382"/>
                    </a:lnTo>
                    <a:close/>
                    <a:moveTo>
                      <a:pt x="3379043" y="2084229"/>
                    </a:moveTo>
                    <a:lnTo>
                      <a:pt x="3379043" y="2291869"/>
                    </a:lnTo>
                    <a:lnTo>
                      <a:pt x="3628183" y="2291869"/>
                    </a:lnTo>
                    <a:lnTo>
                      <a:pt x="3628183" y="2084229"/>
                    </a:lnTo>
                    <a:close/>
                    <a:moveTo>
                      <a:pt x="2945132" y="2084229"/>
                    </a:moveTo>
                    <a:lnTo>
                      <a:pt x="2945132" y="2291869"/>
                    </a:lnTo>
                    <a:lnTo>
                      <a:pt x="3194272" y="2291869"/>
                    </a:lnTo>
                    <a:lnTo>
                      <a:pt x="3194272" y="2084229"/>
                    </a:lnTo>
                    <a:close/>
                    <a:moveTo>
                      <a:pt x="2514947" y="2084229"/>
                    </a:moveTo>
                    <a:lnTo>
                      <a:pt x="2514947" y="2291869"/>
                    </a:lnTo>
                    <a:lnTo>
                      <a:pt x="2764087" y="2291869"/>
                    </a:lnTo>
                    <a:lnTo>
                      <a:pt x="2764087" y="2084229"/>
                    </a:lnTo>
                    <a:close/>
                    <a:moveTo>
                      <a:pt x="2124144" y="1714020"/>
                    </a:moveTo>
                    <a:lnTo>
                      <a:pt x="2124144" y="2164020"/>
                    </a:lnTo>
                    <a:lnTo>
                      <a:pt x="1296144" y="2164020"/>
                    </a:lnTo>
                    <a:close/>
                    <a:moveTo>
                      <a:pt x="197090" y="609603"/>
                    </a:moveTo>
                    <a:lnTo>
                      <a:pt x="525322" y="609603"/>
                    </a:lnTo>
                    <a:lnTo>
                      <a:pt x="584058" y="2101023"/>
                    </a:lnTo>
                    <a:lnTo>
                      <a:pt x="1296144" y="1714020"/>
                    </a:lnTo>
                    <a:lnTo>
                      <a:pt x="1296144" y="2164020"/>
                    </a:lnTo>
                    <a:lnTo>
                      <a:pt x="586539" y="2164020"/>
                    </a:lnTo>
                    <a:lnTo>
                      <a:pt x="590547" y="2265787"/>
                    </a:lnTo>
                    <a:lnTo>
                      <a:pt x="2232248" y="2265787"/>
                    </a:lnTo>
                    <a:lnTo>
                      <a:pt x="2232248" y="1954513"/>
                    </a:lnTo>
                    <a:lnTo>
                      <a:pt x="2232248" y="1054513"/>
                    </a:lnTo>
                    <a:lnTo>
                      <a:pt x="3888248" y="1954513"/>
                    </a:lnTo>
                    <a:lnTo>
                      <a:pt x="3888432" y="1954513"/>
                    </a:lnTo>
                    <a:lnTo>
                      <a:pt x="3888432" y="3921971"/>
                    </a:lnTo>
                    <a:lnTo>
                      <a:pt x="2304256" y="3921971"/>
                    </a:lnTo>
                    <a:lnTo>
                      <a:pt x="2232248" y="3921971"/>
                    </a:lnTo>
                    <a:lnTo>
                      <a:pt x="772857" y="3921971"/>
                    </a:lnTo>
                    <a:lnTo>
                      <a:pt x="772857" y="3290059"/>
                    </a:lnTo>
                    <a:lnTo>
                      <a:pt x="361206" y="3290059"/>
                    </a:lnTo>
                    <a:lnTo>
                      <a:pt x="361206" y="3921971"/>
                    </a:lnTo>
                    <a:lnTo>
                      <a:pt x="0" y="3921971"/>
                    </a:lnTo>
                    <a:lnTo>
                      <a:pt x="0" y="2265787"/>
                    </a:lnTo>
                    <a:lnTo>
                      <a:pt x="131865" y="2265787"/>
                    </a:lnTo>
                    <a:close/>
                    <a:moveTo>
                      <a:pt x="929888" y="0"/>
                    </a:moveTo>
                    <a:cubicBezTo>
                      <a:pt x="1019595" y="0"/>
                      <a:pt x="1124659" y="30463"/>
                      <a:pt x="1166726" y="102575"/>
                    </a:cubicBezTo>
                    <a:cubicBezTo>
                      <a:pt x="1212070" y="48192"/>
                      <a:pt x="1255094" y="19511"/>
                      <a:pt x="1304210" y="14210"/>
                    </a:cubicBezTo>
                    <a:cubicBezTo>
                      <a:pt x="1353326" y="8909"/>
                      <a:pt x="1418945" y="35057"/>
                      <a:pt x="1461423" y="70767"/>
                    </a:cubicBezTo>
                    <a:cubicBezTo>
                      <a:pt x="1500648" y="39845"/>
                      <a:pt x="1550404" y="23049"/>
                      <a:pt x="1604082" y="23049"/>
                    </a:cubicBezTo>
                    <a:cubicBezTo>
                      <a:pt x="1692530" y="23049"/>
                      <a:pt x="1770327" y="68651"/>
                      <a:pt x="1814928" y="137833"/>
                    </a:cubicBezTo>
                    <a:cubicBezTo>
                      <a:pt x="1859765" y="69447"/>
                      <a:pt x="1937139" y="24416"/>
                      <a:pt x="2025031" y="24416"/>
                    </a:cubicBezTo>
                    <a:cubicBezTo>
                      <a:pt x="2135143" y="24416"/>
                      <a:pt x="2228747" y="95092"/>
                      <a:pt x="2261925" y="193913"/>
                    </a:cubicBezTo>
                    <a:cubicBezTo>
                      <a:pt x="2262329" y="193791"/>
                      <a:pt x="2262735" y="193790"/>
                      <a:pt x="2263140" y="193790"/>
                    </a:cubicBezTo>
                    <a:cubicBezTo>
                      <a:pt x="2402209" y="193790"/>
                      <a:pt x="2514947" y="306528"/>
                      <a:pt x="2514947" y="445597"/>
                    </a:cubicBezTo>
                    <a:cubicBezTo>
                      <a:pt x="2514947" y="584666"/>
                      <a:pt x="2402209" y="697404"/>
                      <a:pt x="2263140" y="697404"/>
                    </a:cubicBezTo>
                    <a:cubicBezTo>
                      <a:pt x="2176391" y="697404"/>
                      <a:pt x="2099888" y="653537"/>
                      <a:pt x="2054640" y="586750"/>
                    </a:cubicBezTo>
                    <a:cubicBezTo>
                      <a:pt x="2010395" y="653762"/>
                      <a:pt x="1934062" y="697404"/>
                      <a:pt x="1847535" y="697404"/>
                    </a:cubicBezTo>
                    <a:cubicBezTo>
                      <a:pt x="1789311" y="697404"/>
                      <a:pt x="1735702" y="677642"/>
                      <a:pt x="1693695" y="643630"/>
                    </a:cubicBezTo>
                    <a:cubicBezTo>
                      <a:pt x="1651689" y="677642"/>
                      <a:pt x="1598080" y="697404"/>
                      <a:pt x="1539855" y="697404"/>
                    </a:cubicBezTo>
                    <a:cubicBezTo>
                      <a:pt x="1441551" y="697404"/>
                      <a:pt x="1356403" y="641072"/>
                      <a:pt x="1315888" y="558445"/>
                    </a:cubicBezTo>
                    <a:cubicBezTo>
                      <a:pt x="1272229" y="598661"/>
                      <a:pt x="1206400" y="634839"/>
                      <a:pt x="1149712" y="622576"/>
                    </a:cubicBezTo>
                    <a:cubicBezTo>
                      <a:pt x="1096483" y="611061"/>
                      <a:pt x="1025744" y="572014"/>
                      <a:pt x="984978" y="498638"/>
                    </a:cubicBezTo>
                    <a:cubicBezTo>
                      <a:pt x="959504" y="574665"/>
                      <a:pt x="887516" y="629050"/>
                      <a:pt x="802824" y="629050"/>
                    </a:cubicBezTo>
                    <a:cubicBezTo>
                      <a:pt x="724492" y="629050"/>
                      <a:pt x="657026" y="582526"/>
                      <a:pt x="627413" y="515210"/>
                    </a:cubicBezTo>
                    <a:cubicBezTo>
                      <a:pt x="584988" y="553591"/>
                      <a:pt x="527392" y="574026"/>
                      <a:pt x="479717" y="567162"/>
                    </a:cubicBezTo>
                    <a:cubicBezTo>
                      <a:pt x="439788" y="561414"/>
                      <a:pt x="406466" y="547383"/>
                      <a:pt x="379767" y="527160"/>
                    </a:cubicBezTo>
                    <a:cubicBezTo>
                      <a:pt x="310874" y="498171"/>
                      <a:pt x="262300" y="430445"/>
                      <a:pt x="261518" y="351249"/>
                    </a:cubicBezTo>
                    <a:cubicBezTo>
                      <a:pt x="261425" y="351089"/>
                      <a:pt x="261381" y="350918"/>
                      <a:pt x="261338" y="350746"/>
                    </a:cubicBezTo>
                    <a:cubicBezTo>
                      <a:pt x="228153" y="316942"/>
                      <a:pt x="208360" y="270473"/>
                      <a:pt x="208360" y="219381"/>
                    </a:cubicBezTo>
                    <a:cubicBezTo>
                      <a:pt x="208360" y="112466"/>
                      <a:pt x="295031" y="25795"/>
                      <a:pt x="401946" y="25795"/>
                    </a:cubicBezTo>
                    <a:cubicBezTo>
                      <a:pt x="425158" y="25795"/>
                      <a:pt x="447416" y="29880"/>
                      <a:pt x="467791" y="38056"/>
                    </a:cubicBezTo>
                    <a:cubicBezTo>
                      <a:pt x="585794" y="17893"/>
                      <a:pt x="696162" y="87852"/>
                      <a:pt x="737322" y="124235"/>
                    </a:cubicBezTo>
                    <a:cubicBezTo>
                      <a:pt x="782627" y="68126"/>
                      <a:pt x="852143" y="0"/>
                      <a:pt x="929888"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22" name="Rectangle 24">
                <a:extLst>
                  <a:ext uri="{FF2B5EF4-FFF2-40B4-BE49-F238E27FC236}">
                    <a16:creationId xmlns:a16="http://schemas.microsoft.com/office/drawing/2014/main" id="{D6617790-AF74-494D-A320-B1D15EDD36C2}"/>
                  </a:ext>
                </a:extLst>
              </p:cNvPr>
              <p:cNvSpPr>
                <a:spLocks noChangeAspect="1"/>
              </p:cNvSpPr>
              <p:nvPr/>
            </p:nvSpPr>
            <p:spPr>
              <a:xfrm rot="18900000">
                <a:off x="4052779" y="2881841"/>
                <a:ext cx="303013" cy="238714"/>
              </a:xfrm>
              <a:custGeom>
                <a:avLst/>
                <a:gdLst/>
                <a:ahLst/>
                <a:cxnLst/>
                <a:rect l="l" t="t" r="r" b="b"/>
                <a:pathLst>
                  <a:path w="3805825" h="2998234">
                    <a:moveTo>
                      <a:pt x="571963" y="2092124"/>
                    </a:moveTo>
                    <a:lnTo>
                      <a:pt x="465390" y="2092124"/>
                    </a:lnTo>
                    <a:lnTo>
                      <a:pt x="571963" y="2198697"/>
                    </a:lnTo>
                    <a:close/>
                    <a:moveTo>
                      <a:pt x="571962" y="1939097"/>
                    </a:moveTo>
                    <a:lnTo>
                      <a:pt x="465390" y="2045669"/>
                    </a:lnTo>
                    <a:lnTo>
                      <a:pt x="571962" y="2045669"/>
                    </a:lnTo>
                    <a:close/>
                    <a:moveTo>
                      <a:pt x="724990" y="2092124"/>
                    </a:moveTo>
                    <a:lnTo>
                      <a:pt x="618417" y="2092124"/>
                    </a:lnTo>
                    <a:lnTo>
                      <a:pt x="618418" y="2198697"/>
                    </a:lnTo>
                    <a:close/>
                    <a:moveTo>
                      <a:pt x="618418" y="1939104"/>
                    </a:moveTo>
                    <a:lnTo>
                      <a:pt x="618417" y="2045669"/>
                    </a:lnTo>
                    <a:lnTo>
                      <a:pt x="724982" y="2045669"/>
                    </a:lnTo>
                    <a:close/>
                    <a:moveTo>
                      <a:pt x="760612" y="1901643"/>
                    </a:moveTo>
                    <a:lnTo>
                      <a:pt x="654047" y="1901643"/>
                    </a:lnTo>
                    <a:lnTo>
                      <a:pt x="760612" y="2008208"/>
                    </a:lnTo>
                    <a:close/>
                    <a:moveTo>
                      <a:pt x="760612" y="1748616"/>
                    </a:moveTo>
                    <a:lnTo>
                      <a:pt x="654040" y="1855188"/>
                    </a:lnTo>
                    <a:lnTo>
                      <a:pt x="760612" y="1855188"/>
                    </a:lnTo>
                    <a:close/>
                    <a:moveTo>
                      <a:pt x="913640" y="1901643"/>
                    </a:moveTo>
                    <a:lnTo>
                      <a:pt x="807067" y="1901643"/>
                    </a:lnTo>
                    <a:lnTo>
                      <a:pt x="807067" y="2008216"/>
                    </a:lnTo>
                    <a:close/>
                    <a:moveTo>
                      <a:pt x="807067" y="1748615"/>
                    </a:moveTo>
                    <a:lnTo>
                      <a:pt x="807067" y="1855188"/>
                    </a:lnTo>
                    <a:lnTo>
                      <a:pt x="913640" y="1855188"/>
                    </a:lnTo>
                    <a:close/>
                    <a:moveTo>
                      <a:pt x="953368" y="1708887"/>
                    </a:moveTo>
                    <a:lnTo>
                      <a:pt x="846796" y="1708887"/>
                    </a:lnTo>
                    <a:lnTo>
                      <a:pt x="953368" y="1815459"/>
                    </a:lnTo>
                    <a:close/>
                    <a:moveTo>
                      <a:pt x="953368" y="1555860"/>
                    </a:moveTo>
                    <a:lnTo>
                      <a:pt x="846796" y="1662432"/>
                    </a:lnTo>
                    <a:lnTo>
                      <a:pt x="953368" y="1662432"/>
                    </a:lnTo>
                    <a:close/>
                    <a:moveTo>
                      <a:pt x="1106396" y="1708887"/>
                    </a:moveTo>
                    <a:lnTo>
                      <a:pt x="999823" y="1708887"/>
                    </a:lnTo>
                    <a:lnTo>
                      <a:pt x="999823" y="1815460"/>
                    </a:lnTo>
                    <a:close/>
                    <a:moveTo>
                      <a:pt x="999823" y="1555860"/>
                    </a:moveTo>
                    <a:lnTo>
                      <a:pt x="999823" y="1662432"/>
                    </a:lnTo>
                    <a:lnTo>
                      <a:pt x="1106396" y="1662432"/>
                    </a:lnTo>
                    <a:close/>
                    <a:moveTo>
                      <a:pt x="1144754" y="1514764"/>
                    </a:moveTo>
                    <a:lnTo>
                      <a:pt x="1038182" y="1514764"/>
                    </a:lnTo>
                    <a:lnTo>
                      <a:pt x="1144754" y="1621337"/>
                    </a:lnTo>
                    <a:close/>
                    <a:moveTo>
                      <a:pt x="1144754" y="1361737"/>
                    </a:moveTo>
                    <a:lnTo>
                      <a:pt x="1038182" y="1468309"/>
                    </a:lnTo>
                    <a:lnTo>
                      <a:pt x="1144754" y="1468309"/>
                    </a:lnTo>
                    <a:close/>
                    <a:moveTo>
                      <a:pt x="1297782" y="1514764"/>
                    </a:moveTo>
                    <a:lnTo>
                      <a:pt x="1191209" y="1514764"/>
                    </a:lnTo>
                    <a:lnTo>
                      <a:pt x="1191209" y="1621337"/>
                    </a:lnTo>
                    <a:close/>
                    <a:moveTo>
                      <a:pt x="1191209" y="1361737"/>
                    </a:moveTo>
                    <a:lnTo>
                      <a:pt x="1191209" y="1468309"/>
                    </a:lnTo>
                    <a:lnTo>
                      <a:pt x="1297782" y="1468309"/>
                    </a:lnTo>
                    <a:close/>
                    <a:moveTo>
                      <a:pt x="1335838" y="1323681"/>
                    </a:moveTo>
                    <a:lnTo>
                      <a:pt x="1229266" y="1323681"/>
                    </a:lnTo>
                    <a:lnTo>
                      <a:pt x="1335838" y="1430253"/>
                    </a:lnTo>
                    <a:close/>
                    <a:moveTo>
                      <a:pt x="1335838" y="1170654"/>
                    </a:moveTo>
                    <a:lnTo>
                      <a:pt x="1229266" y="1277226"/>
                    </a:lnTo>
                    <a:lnTo>
                      <a:pt x="1335838" y="1277226"/>
                    </a:lnTo>
                    <a:close/>
                    <a:moveTo>
                      <a:pt x="1488865" y="1323681"/>
                    </a:moveTo>
                    <a:lnTo>
                      <a:pt x="1382293" y="1323681"/>
                    </a:lnTo>
                    <a:lnTo>
                      <a:pt x="1382293" y="1430253"/>
                    </a:lnTo>
                    <a:close/>
                    <a:moveTo>
                      <a:pt x="1382293" y="1170653"/>
                    </a:moveTo>
                    <a:lnTo>
                      <a:pt x="1382293" y="1277226"/>
                    </a:lnTo>
                    <a:lnTo>
                      <a:pt x="1488865" y="1277226"/>
                    </a:lnTo>
                    <a:close/>
                    <a:moveTo>
                      <a:pt x="2914702" y="2523007"/>
                    </a:moveTo>
                    <a:cubicBezTo>
                      <a:pt x="2900642" y="2508947"/>
                      <a:pt x="2877845" y="2508947"/>
                      <a:pt x="2863784" y="2523007"/>
                    </a:cubicBezTo>
                    <a:cubicBezTo>
                      <a:pt x="2849724" y="2537067"/>
                      <a:pt x="2849724" y="2559864"/>
                      <a:pt x="2863784" y="2573924"/>
                    </a:cubicBezTo>
                    <a:cubicBezTo>
                      <a:pt x="2877845" y="2587985"/>
                      <a:pt x="2900642" y="2587985"/>
                      <a:pt x="2914702" y="2573924"/>
                    </a:cubicBezTo>
                    <a:cubicBezTo>
                      <a:pt x="2928762" y="2559864"/>
                      <a:pt x="2928762" y="2537067"/>
                      <a:pt x="2914702" y="2523007"/>
                    </a:cubicBezTo>
                    <a:close/>
                    <a:moveTo>
                      <a:pt x="1526922" y="1132597"/>
                    </a:moveTo>
                    <a:lnTo>
                      <a:pt x="1420350" y="1132596"/>
                    </a:lnTo>
                    <a:lnTo>
                      <a:pt x="1526922" y="1239169"/>
                    </a:lnTo>
                    <a:close/>
                    <a:moveTo>
                      <a:pt x="1526922" y="979569"/>
                    </a:moveTo>
                    <a:lnTo>
                      <a:pt x="1420350" y="1086141"/>
                    </a:lnTo>
                    <a:lnTo>
                      <a:pt x="1526922" y="1086142"/>
                    </a:lnTo>
                    <a:close/>
                    <a:moveTo>
                      <a:pt x="1679950" y="1132597"/>
                    </a:moveTo>
                    <a:lnTo>
                      <a:pt x="1573377" y="1132597"/>
                    </a:lnTo>
                    <a:lnTo>
                      <a:pt x="1573377" y="1239169"/>
                    </a:lnTo>
                    <a:close/>
                    <a:moveTo>
                      <a:pt x="1573377" y="979569"/>
                    </a:moveTo>
                    <a:lnTo>
                      <a:pt x="1573377" y="1086142"/>
                    </a:lnTo>
                    <a:lnTo>
                      <a:pt x="1679950" y="1086142"/>
                    </a:lnTo>
                    <a:close/>
                    <a:moveTo>
                      <a:pt x="1718007" y="941512"/>
                    </a:moveTo>
                    <a:lnTo>
                      <a:pt x="1611434" y="941512"/>
                    </a:lnTo>
                    <a:lnTo>
                      <a:pt x="1718007" y="1048085"/>
                    </a:lnTo>
                    <a:close/>
                    <a:moveTo>
                      <a:pt x="1718006" y="788485"/>
                    </a:moveTo>
                    <a:lnTo>
                      <a:pt x="1611434" y="895057"/>
                    </a:lnTo>
                    <a:lnTo>
                      <a:pt x="1718006" y="895057"/>
                    </a:lnTo>
                    <a:close/>
                    <a:moveTo>
                      <a:pt x="1871034" y="941512"/>
                    </a:moveTo>
                    <a:lnTo>
                      <a:pt x="1764461" y="941512"/>
                    </a:lnTo>
                    <a:lnTo>
                      <a:pt x="1764462" y="1048085"/>
                    </a:lnTo>
                    <a:close/>
                    <a:moveTo>
                      <a:pt x="1764461" y="788485"/>
                    </a:moveTo>
                    <a:lnTo>
                      <a:pt x="1764462" y="895057"/>
                    </a:lnTo>
                    <a:lnTo>
                      <a:pt x="1871034" y="895057"/>
                    </a:lnTo>
                    <a:close/>
                    <a:moveTo>
                      <a:pt x="3382381" y="1946466"/>
                    </a:moveTo>
                    <a:lnTo>
                      <a:pt x="2893361" y="2435486"/>
                    </a:lnTo>
                    <a:lnTo>
                      <a:pt x="2933988" y="2428503"/>
                    </a:lnTo>
                    <a:lnTo>
                      <a:pt x="3009207" y="2503722"/>
                    </a:lnTo>
                    <a:lnTo>
                      <a:pt x="3003173" y="2538827"/>
                    </a:lnTo>
                    <a:lnTo>
                      <a:pt x="3488958" y="2053042"/>
                    </a:lnTo>
                    <a:lnTo>
                      <a:pt x="3388629" y="1952714"/>
                    </a:lnTo>
                    <a:close/>
                    <a:moveTo>
                      <a:pt x="2405874" y="794872"/>
                    </a:moveTo>
                    <a:lnTo>
                      <a:pt x="2299301" y="794872"/>
                    </a:lnTo>
                    <a:lnTo>
                      <a:pt x="2405874" y="901444"/>
                    </a:lnTo>
                    <a:close/>
                    <a:moveTo>
                      <a:pt x="2789111" y="1176277"/>
                    </a:moveTo>
                    <a:lnTo>
                      <a:pt x="2682538" y="1176278"/>
                    </a:lnTo>
                    <a:lnTo>
                      <a:pt x="2789111" y="1282850"/>
                    </a:lnTo>
                    <a:close/>
                    <a:moveTo>
                      <a:pt x="2596355" y="983521"/>
                    </a:moveTo>
                    <a:lnTo>
                      <a:pt x="2489782" y="983522"/>
                    </a:lnTo>
                    <a:lnTo>
                      <a:pt x="2596355" y="1090094"/>
                    </a:lnTo>
                    <a:close/>
                    <a:moveTo>
                      <a:pt x="3174317" y="1558747"/>
                    </a:moveTo>
                    <a:lnTo>
                      <a:pt x="3067745" y="1558747"/>
                    </a:lnTo>
                    <a:lnTo>
                      <a:pt x="3174317" y="1665320"/>
                    </a:lnTo>
                    <a:close/>
                    <a:moveTo>
                      <a:pt x="2983234" y="1367664"/>
                    </a:moveTo>
                    <a:lnTo>
                      <a:pt x="2876661" y="1367664"/>
                    </a:lnTo>
                    <a:lnTo>
                      <a:pt x="2983234" y="1474236"/>
                    </a:lnTo>
                    <a:close/>
                    <a:moveTo>
                      <a:pt x="3556486" y="1940915"/>
                    </a:moveTo>
                    <a:lnTo>
                      <a:pt x="3449914" y="1940915"/>
                    </a:lnTo>
                    <a:lnTo>
                      <a:pt x="3556487" y="2047488"/>
                    </a:lnTo>
                    <a:close/>
                    <a:moveTo>
                      <a:pt x="3365402" y="1749831"/>
                    </a:moveTo>
                    <a:lnTo>
                      <a:pt x="3258830" y="1749831"/>
                    </a:lnTo>
                    <a:lnTo>
                      <a:pt x="3365402" y="1856404"/>
                    </a:lnTo>
                    <a:close/>
                    <a:moveTo>
                      <a:pt x="3761426" y="2144804"/>
                    </a:moveTo>
                    <a:lnTo>
                      <a:pt x="3654853" y="2144804"/>
                    </a:lnTo>
                    <a:lnTo>
                      <a:pt x="3761426" y="2251377"/>
                    </a:lnTo>
                    <a:close/>
                    <a:moveTo>
                      <a:pt x="2405874" y="657532"/>
                    </a:moveTo>
                    <a:lnTo>
                      <a:pt x="2314989" y="748417"/>
                    </a:lnTo>
                    <a:lnTo>
                      <a:pt x="2405874" y="748417"/>
                    </a:lnTo>
                    <a:close/>
                    <a:moveTo>
                      <a:pt x="2558894" y="794872"/>
                    </a:moveTo>
                    <a:lnTo>
                      <a:pt x="2452329" y="794872"/>
                    </a:lnTo>
                    <a:lnTo>
                      <a:pt x="2452329" y="901437"/>
                    </a:lnTo>
                    <a:close/>
                    <a:moveTo>
                      <a:pt x="2596355" y="830501"/>
                    </a:moveTo>
                    <a:lnTo>
                      <a:pt x="2489790" y="937067"/>
                    </a:lnTo>
                    <a:lnTo>
                      <a:pt x="2596355" y="937067"/>
                    </a:lnTo>
                    <a:close/>
                    <a:moveTo>
                      <a:pt x="2942138" y="1176278"/>
                    </a:moveTo>
                    <a:lnTo>
                      <a:pt x="2835566" y="1176277"/>
                    </a:lnTo>
                    <a:lnTo>
                      <a:pt x="2835566" y="1282850"/>
                    </a:lnTo>
                    <a:close/>
                    <a:moveTo>
                      <a:pt x="2789111" y="1023250"/>
                    </a:moveTo>
                    <a:lnTo>
                      <a:pt x="2682538" y="1129823"/>
                    </a:lnTo>
                    <a:lnTo>
                      <a:pt x="2789111" y="1129823"/>
                    </a:lnTo>
                    <a:close/>
                    <a:moveTo>
                      <a:pt x="2749382" y="983521"/>
                    </a:moveTo>
                    <a:lnTo>
                      <a:pt x="2642810" y="983522"/>
                    </a:lnTo>
                    <a:lnTo>
                      <a:pt x="2642810" y="1090094"/>
                    </a:lnTo>
                    <a:close/>
                    <a:moveTo>
                      <a:pt x="3327345" y="1558747"/>
                    </a:moveTo>
                    <a:lnTo>
                      <a:pt x="3220772" y="1558747"/>
                    </a:lnTo>
                    <a:lnTo>
                      <a:pt x="3220772" y="1665320"/>
                    </a:lnTo>
                    <a:close/>
                    <a:moveTo>
                      <a:pt x="3174317" y="1405720"/>
                    </a:moveTo>
                    <a:lnTo>
                      <a:pt x="3067745" y="1512292"/>
                    </a:lnTo>
                    <a:lnTo>
                      <a:pt x="3174317" y="1512292"/>
                    </a:lnTo>
                    <a:close/>
                    <a:moveTo>
                      <a:pt x="3136261" y="1367664"/>
                    </a:moveTo>
                    <a:lnTo>
                      <a:pt x="3029688" y="1367664"/>
                    </a:lnTo>
                    <a:lnTo>
                      <a:pt x="3029689" y="1474236"/>
                    </a:lnTo>
                    <a:close/>
                    <a:moveTo>
                      <a:pt x="2983234" y="1214636"/>
                    </a:moveTo>
                    <a:lnTo>
                      <a:pt x="2876661" y="1321209"/>
                    </a:lnTo>
                    <a:lnTo>
                      <a:pt x="2983234" y="1321209"/>
                    </a:lnTo>
                    <a:close/>
                    <a:moveTo>
                      <a:pt x="3709514" y="1940915"/>
                    </a:moveTo>
                    <a:lnTo>
                      <a:pt x="3602941" y="1940915"/>
                    </a:lnTo>
                    <a:lnTo>
                      <a:pt x="3602942" y="2047488"/>
                    </a:lnTo>
                    <a:close/>
                    <a:moveTo>
                      <a:pt x="3556487" y="1787888"/>
                    </a:moveTo>
                    <a:lnTo>
                      <a:pt x="3449914" y="1894460"/>
                    </a:lnTo>
                    <a:lnTo>
                      <a:pt x="3556486" y="1894460"/>
                    </a:lnTo>
                    <a:close/>
                    <a:moveTo>
                      <a:pt x="3518430" y="1749831"/>
                    </a:moveTo>
                    <a:lnTo>
                      <a:pt x="3411857" y="1749831"/>
                    </a:lnTo>
                    <a:lnTo>
                      <a:pt x="3411857" y="1856403"/>
                    </a:lnTo>
                    <a:close/>
                    <a:moveTo>
                      <a:pt x="3365402" y="1596803"/>
                    </a:moveTo>
                    <a:lnTo>
                      <a:pt x="3258830" y="1703376"/>
                    </a:lnTo>
                    <a:lnTo>
                      <a:pt x="3365402" y="1703376"/>
                    </a:lnTo>
                    <a:close/>
                    <a:moveTo>
                      <a:pt x="3761426" y="1991777"/>
                    </a:moveTo>
                    <a:lnTo>
                      <a:pt x="3654853" y="2098349"/>
                    </a:lnTo>
                    <a:lnTo>
                      <a:pt x="3761426" y="2098349"/>
                    </a:lnTo>
                    <a:close/>
                    <a:moveTo>
                      <a:pt x="2452329" y="641845"/>
                    </a:moveTo>
                    <a:lnTo>
                      <a:pt x="2452329" y="748417"/>
                    </a:lnTo>
                    <a:lnTo>
                      <a:pt x="2558901" y="748417"/>
                    </a:lnTo>
                    <a:close/>
                    <a:moveTo>
                      <a:pt x="2835566" y="1023250"/>
                    </a:moveTo>
                    <a:lnTo>
                      <a:pt x="2835566" y="1129822"/>
                    </a:lnTo>
                    <a:lnTo>
                      <a:pt x="2942138" y="1129822"/>
                    </a:lnTo>
                    <a:close/>
                    <a:moveTo>
                      <a:pt x="2642810" y="830494"/>
                    </a:moveTo>
                    <a:lnTo>
                      <a:pt x="2642810" y="937066"/>
                    </a:lnTo>
                    <a:lnTo>
                      <a:pt x="2749382" y="937066"/>
                    </a:lnTo>
                    <a:close/>
                    <a:moveTo>
                      <a:pt x="3220772" y="1405720"/>
                    </a:moveTo>
                    <a:lnTo>
                      <a:pt x="3220772" y="1512292"/>
                    </a:lnTo>
                    <a:lnTo>
                      <a:pt x="3327344" y="1512292"/>
                    </a:lnTo>
                    <a:close/>
                    <a:moveTo>
                      <a:pt x="3029688" y="1214636"/>
                    </a:moveTo>
                    <a:lnTo>
                      <a:pt x="3029688" y="1321209"/>
                    </a:lnTo>
                    <a:lnTo>
                      <a:pt x="3136261" y="1321209"/>
                    </a:lnTo>
                    <a:close/>
                    <a:moveTo>
                      <a:pt x="3602941" y="1787888"/>
                    </a:moveTo>
                    <a:lnTo>
                      <a:pt x="3602941" y="1894460"/>
                    </a:lnTo>
                    <a:lnTo>
                      <a:pt x="3709514" y="1894460"/>
                    </a:lnTo>
                    <a:close/>
                    <a:moveTo>
                      <a:pt x="3411857" y="1596803"/>
                    </a:moveTo>
                    <a:lnTo>
                      <a:pt x="3411857" y="1703376"/>
                    </a:lnTo>
                    <a:lnTo>
                      <a:pt x="3518429" y="1703376"/>
                    </a:lnTo>
                    <a:close/>
                    <a:moveTo>
                      <a:pt x="2353083" y="150965"/>
                    </a:moveTo>
                    <a:lnTo>
                      <a:pt x="2025288" y="132265"/>
                    </a:lnTo>
                    <a:lnTo>
                      <a:pt x="2071608" y="178585"/>
                    </a:lnTo>
                    <a:lnTo>
                      <a:pt x="2093619" y="156574"/>
                    </a:lnTo>
                    <a:lnTo>
                      <a:pt x="2220546" y="283501"/>
                    </a:lnTo>
                    <a:close/>
                    <a:moveTo>
                      <a:pt x="2523312" y="286240"/>
                    </a:moveTo>
                    <a:lnTo>
                      <a:pt x="2373298" y="436253"/>
                    </a:lnTo>
                    <a:lnTo>
                      <a:pt x="2500225" y="563180"/>
                    </a:lnTo>
                    <a:lnTo>
                      <a:pt x="2473487" y="589919"/>
                    </a:lnTo>
                    <a:lnTo>
                      <a:pt x="2618667" y="735099"/>
                    </a:lnTo>
                    <a:lnTo>
                      <a:pt x="2619582" y="734183"/>
                    </a:lnTo>
                    <a:lnTo>
                      <a:pt x="2812338" y="926939"/>
                    </a:lnTo>
                    <a:lnTo>
                      <a:pt x="2845693" y="960294"/>
                    </a:lnTo>
                    <a:lnTo>
                      <a:pt x="3005093" y="1119693"/>
                    </a:lnTo>
                    <a:lnTo>
                      <a:pt x="3006461" y="1118325"/>
                    </a:lnTo>
                    <a:lnTo>
                      <a:pt x="3197545" y="1309409"/>
                    </a:lnTo>
                    <a:lnTo>
                      <a:pt x="3232572" y="1344436"/>
                    </a:lnTo>
                    <a:lnTo>
                      <a:pt x="3246403" y="1358267"/>
                    </a:lnTo>
                    <a:close/>
                    <a:moveTo>
                      <a:pt x="2523816" y="30335"/>
                    </a:moveTo>
                    <a:lnTo>
                      <a:pt x="2626629" y="133149"/>
                    </a:lnTo>
                    <a:lnTo>
                      <a:pt x="2552082" y="207696"/>
                    </a:lnTo>
                    <a:lnTo>
                      <a:pt x="2576968" y="232583"/>
                    </a:lnTo>
                    <a:lnTo>
                      <a:pt x="2575182" y="234369"/>
                    </a:lnTo>
                    <a:lnTo>
                      <a:pt x="3513251" y="1625113"/>
                    </a:lnTo>
                    <a:lnTo>
                      <a:pt x="3579714" y="1691577"/>
                    </a:lnTo>
                    <a:lnTo>
                      <a:pt x="3614741" y="1726603"/>
                    </a:lnTo>
                    <a:lnTo>
                      <a:pt x="3784128" y="1895991"/>
                    </a:lnTo>
                    <a:lnTo>
                      <a:pt x="3784653" y="1895466"/>
                    </a:lnTo>
                    <a:lnTo>
                      <a:pt x="3802957" y="1913770"/>
                    </a:lnTo>
                    <a:lnTo>
                      <a:pt x="3802957" y="1914820"/>
                    </a:lnTo>
                    <a:lnTo>
                      <a:pt x="3805825" y="1917687"/>
                    </a:lnTo>
                    <a:lnTo>
                      <a:pt x="3802957" y="1920555"/>
                    </a:lnTo>
                    <a:lnTo>
                      <a:pt x="3802957" y="2329384"/>
                    </a:lnTo>
                    <a:lnTo>
                      <a:pt x="3784653" y="2347688"/>
                    </a:lnTo>
                    <a:lnTo>
                      <a:pt x="3580239" y="2143274"/>
                    </a:lnTo>
                    <a:lnTo>
                      <a:pt x="3579714" y="2143798"/>
                    </a:lnTo>
                    <a:lnTo>
                      <a:pt x="3514414" y="2078498"/>
                    </a:lnTo>
                    <a:lnTo>
                      <a:pt x="2992605" y="2600306"/>
                    </a:lnTo>
                    <a:lnTo>
                      <a:pt x="2990741" y="2611151"/>
                    </a:lnTo>
                    <a:lnTo>
                      <a:pt x="2771416" y="2767764"/>
                    </a:lnTo>
                    <a:lnTo>
                      <a:pt x="2746140" y="2742487"/>
                    </a:lnTo>
                    <a:lnTo>
                      <a:pt x="2670170" y="2818456"/>
                    </a:lnTo>
                    <a:lnTo>
                      <a:pt x="2651401" y="2799687"/>
                    </a:lnTo>
                    <a:cubicBezTo>
                      <a:pt x="2625528" y="2785735"/>
                      <a:pt x="2592950" y="2788926"/>
                      <a:pt x="2569612" y="2809139"/>
                    </a:cubicBezTo>
                    <a:cubicBezTo>
                      <a:pt x="2540180" y="2834630"/>
                      <a:pt x="2535445" y="2878528"/>
                      <a:pt x="2558763" y="2909709"/>
                    </a:cubicBezTo>
                    <a:cubicBezTo>
                      <a:pt x="2580225" y="2939886"/>
                      <a:pt x="2602221" y="2944074"/>
                      <a:pt x="2698387" y="2956528"/>
                    </a:cubicBezTo>
                    <a:cubicBezTo>
                      <a:pt x="2612716" y="3019512"/>
                      <a:pt x="2549084" y="3004923"/>
                      <a:pt x="2499317" y="2954166"/>
                    </a:cubicBezTo>
                    <a:cubicBezTo>
                      <a:pt x="2449549" y="2903408"/>
                      <a:pt x="2462151" y="2804007"/>
                      <a:pt x="2521014" y="2753027"/>
                    </a:cubicBezTo>
                    <a:cubicBezTo>
                      <a:pt x="2561003" y="2718393"/>
                      <a:pt x="2614554" y="2708748"/>
                      <a:pt x="2661444" y="2725347"/>
                    </a:cubicBezTo>
                    <a:lnTo>
                      <a:pt x="2695222" y="2691569"/>
                    </a:lnTo>
                    <a:lnTo>
                      <a:pt x="2669947" y="2666294"/>
                    </a:lnTo>
                    <a:lnTo>
                      <a:pt x="2810390" y="2469612"/>
                    </a:lnTo>
                    <a:lnTo>
                      <a:pt x="2809356" y="2468579"/>
                    </a:lnTo>
                    <a:lnTo>
                      <a:pt x="2815551" y="2462385"/>
                    </a:lnTo>
                    <a:lnTo>
                      <a:pt x="2826559" y="2446968"/>
                    </a:lnTo>
                    <a:lnTo>
                      <a:pt x="2831882" y="2446053"/>
                    </a:lnTo>
                    <a:lnTo>
                      <a:pt x="3356925" y="1921010"/>
                    </a:lnTo>
                    <a:lnTo>
                      <a:pt x="3353603" y="1917688"/>
                    </a:lnTo>
                    <a:lnTo>
                      <a:pt x="3197545" y="1761630"/>
                    </a:lnTo>
                    <a:lnTo>
                      <a:pt x="3197544" y="1761631"/>
                    </a:lnTo>
                    <a:lnTo>
                      <a:pt x="3006461" y="1570547"/>
                    </a:lnTo>
                    <a:lnTo>
                      <a:pt x="2971434" y="1535520"/>
                    </a:lnTo>
                    <a:lnTo>
                      <a:pt x="2813706" y="1377793"/>
                    </a:lnTo>
                    <a:lnTo>
                      <a:pt x="2812338" y="1379161"/>
                    </a:lnTo>
                    <a:lnTo>
                      <a:pt x="2619582" y="1186405"/>
                    </a:lnTo>
                    <a:lnTo>
                      <a:pt x="2586227" y="1153050"/>
                    </a:lnTo>
                    <a:lnTo>
                      <a:pt x="2430017" y="996839"/>
                    </a:lnTo>
                    <a:lnTo>
                      <a:pt x="2429101" y="997755"/>
                    </a:lnTo>
                    <a:lnTo>
                      <a:pt x="2247376" y="816030"/>
                    </a:lnTo>
                    <a:lnTo>
                      <a:pt x="2194721" y="868684"/>
                    </a:lnTo>
                    <a:lnTo>
                      <a:pt x="2169629" y="843592"/>
                    </a:lnTo>
                    <a:lnTo>
                      <a:pt x="2012511" y="1000710"/>
                    </a:lnTo>
                    <a:lnTo>
                      <a:pt x="1948715" y="936915"/>
                    </a:lnTo>
                    <a:lnTo>
                      <a:pt x="1776261" y="1109369"/>
                    </a:lnTo>
                    <a:lnTo>
                      <a:pt x="1741234" y="1144396"/>
                    </a:lnTo>
                    <a:lnTo>
                      <a:pt x="1585176" y="1300453"/>
                    </a:lnTo>
                    <a:lnTo>
                      <a:pt x="1550150" y="1335480"/>
                    </a:lnTo>
                    <a:lnTo>
                      <a:pt x="1394093" y="1491537"/>
                    </a:lnTo>
                    <a:lnTo>
                      <a:pt x="1359065" y="1526564"/>
                    </a:lnTo>
                    <a:lnTo>
                      <a:pt x="1201338" y="1684291"/>
                    </a:lnTo>
                    <a:lnTo>
                      <a:pt x="1202706" y="1685660"/>
                    </a:lnTo>
                    <a:lnTo>
                      <a:pt x="1009951" y="1878416"/>
                    </a:lnTo>
                    <a:lnTo>
                      <a:pt x="976596" y="1911771"/>
                    </a:lnTo>
                    <a:lnTo>
                      <a:pt x="820385" y="2067981"/>
                    </a:lnTo>
                    <a:lnTo>
                      <a:pt x="821301" y="2068897"/>
                    </a:lnTo>
                    <a:lnTo>
                      <a:pt x="612116" y="2278081"/>
                    </a:lnTo>
                    <a:lnTo>
                      <a:pt x="673628" y="2339593"/>
                    </a:lnTo>
                    <a:lnTo>
                      <a:pt x="567426" y="2445795"/>
                    </a:lnTo>
                    <a:lnTo>
                      <a:pt x="672230" y="2550598"/>
                    </a:lnTo>
                    <a:lnTo>
                      <a:pt x="566028" y="2656800"/>
                    </a:lnTo>
                    <a:lnTo>
                      <a:pt x="0" y="2090772"/>
                    </a:lnTo>
                    <a:lnTo>
                      <a:pt x="106202" y="1984570"/>
                    </a:lnTo>
                    <a:lnTo>
                      <a:pt x="211005" y="2089373"/>
                    </a:lnTo>
                    <a:lnTo>
                      <a:pt x="317206" y="1983171"/>
                    </a:lnTo>
                    <a:lnTo>
                      <a:pt x="386005" y="2051970"/>
                    </a:lnTo>
                    <a:lnTo>
                      <a:pt x="558644" y="1879331"/>
                    </a:lnTo>
                    <a:lnTo>
                      <a:pt x="557729" y="1878415"/>
                    </a:lnTo>
                    <a:lnTo>
                      <a:pt x="750485" y="1685660"/>
                    </a:lnTo>
                    <a:lnTo>
                      <a:pt x="783839" y="1652305"/>
                    </a:lnTo>
                    <a:lnTo>
                      <a:pt x="943239" y="1492905"/>
                    </a:lnTo>
                    <a:lnTo>
                      <a:pt x="941871" y="1491537"/>
                    </a:lnTo>
                    <a:lnTo>
                      <a:pt x="1132954" y="1300453"/>
                    </a:lnTo>
                    <a:lnTo>
                      <a:pt x="1167982" y="1265426"/>
                    </a:lnTo>
                    <a:lnTo>
                      <a:pt x="1324039" y="1109369"/>
                    </a:lnTo>
                    <a:lnTo>
                      <a:pt x="1359065" y="1074342"/>
                    </a:lnTo>
                    <a:lnTo>
                      <a:pt x="1515123" y="918285"/>
                    </a:lnTo>
                    <a:lnTo>
                      <a:pt x="1550150" y="883258"/>
                    </a:lnTo>
                    <a:lnTo>
                      <a:pt x="1722604" y="710804"/>
                    </a:lnTo>
                    <a:lnTo>
                      <a:pt x="1656089" y="644289"/>
                    </a:lnTo>
                    <a:lnTo>
                      <a:pt x="1813208" y="487170"/>
                    </a:lnTo>
                    <a:lnTo>
                      <a:pt x="1788115" y="462078"/>
                    </a:lnTo>
                    <a:lnTo>
                      <a:pt x="1817021" y="433172"/>
                    </a:lnTo>
                    <a:lnTo>
                      <a:pt x="1638436" y="254587"/>
                    </a:lnTo>
                    <a:lnTo>
                      <a:pt x="1893022" y="0"/>
                    </a:lnTo>
                    <a:lnTo>
                      <a:pt x="1948799" y="55777"/>
                    </a:lnTo>
                    <a:lnTo>
                      <a:pt x="2421315" y="82732"/>
                    </a:lnTo>
                    <a:lnTo>
                      <a:pt x="2424216" y="79831"/>
                    </a:lnTo>
                    <a:lnTo>
                      <a:pt x="2449269" y="104883"/>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23" name="Rounded Rectangle 4">
                <a:extLst>
                  <a:ext uri="{FF2B5EF4-FFF2-40B4-BE49-F238E27FC236}">
                    <a16:creationId xmlns:a16="http://schemas.microsoft.com/office/drawing/2014/main" id="{96A66A59-579D-424A-900B-56D954DA9350}"/>
                  </a:ext>
                </a:extLst>
              </p:cNvPr>
              <p:cNvSpPr>
                <a:spLocks noChangeAspect="1"/>
              </p:cNvSpPr>
              <p:nvPr/>
            </p:nvSpPr>
            <p:spPr>
              <a:xfrm>
                <a:off x="2112885" y="2552244"/>
                <a:ext cx="208363" cy="286805"/>
              </a:xfrm>
              <a:custGeom>
                <a:avLst/>
                <a:gdLst/>
                <a:ahLst/>
                <a:cxnLst/>
                <a:rect l="l" t="t" r="r" b="b"/>
                <a:pathLst>
                  <a:path w="2862291" h="3939861">
                    <a:moveTo>
                      <a:pt x="483172" y="3610747"/>
                    </a:moveTo>
                    <a:cubicBezTo>
                      <a:pt x="440599" y="3610747"/>
                      <a:pt x="406087" y="3645259"/>
                      <a:pt x="406087" y="3687832"/>
                    </a:cubicBezTo>
                    <a:cubicBezTo>
                      <a:pt x="406087" y="3730405"/>
                      <a:pt x="440599" y="3764917"/>
                      <a:pt x="483172" y="3764917"/>
                    </a:cubicBezTo>
                    <a:cubicBezTo>
                      <a:pt x="525745" y="3764917"/>
                      <a:pt x="560257" y="3730405"/>
                      <a:pt x="560257" y="3687832"/>
                    </a:cubicBezTo>
                    <a:cubicBezTo>
                      <a:pt x="560257" y="3645259"/>
                      <a:pt x="525745" y="3610747"/>
                      <a:pt x="483172" y="3610747"/>
                    </a:cubicBezTo>
                    <a:close/>
                    <a:moveTo>
                      <a:pt x="2052229" y="3610746"/>
                    </a:moveTo>
                    <a:cubicBezTo>
                      <a:pt x="2009656" y="3610746"/>
                      <a:pt x="1975144" y="3645258"/>
                      <a:pt x="1975144" y="3687831"/>
                    </a:cubicBezTo>
                    <a:cubicBezTo>
                      <a:pt x="1975144" y="3730404"/>
                      <a:pt x="2009656" y="3764916"/>
                      <a:pt x="2052229" y="3764916"/>
                    </a:cubicBezTo>
                    <a:cubicBezTo>
                      <a:pt x="2094802" y="3764916"/>
                      <a:pt x="2129314" y="3730404"/>
                      <a:pt x="2129314" y="3687831"/>
                    </a:cubicBezTo>
                    <a:cubicBezTo>
                      <a:pt x="2129314" y="3645258"/>
                      <a:pt x="2094802" y="3610746"/>
                      <a:pt x="2052229" y="3610746"/>
                    </a:cubicBezTo>
                    <a:close/>
                    <a:moveTo>
                      <a:pt x="1578923" y="1215908"/>
                    </a:moveTo>
                    <a:cubicBezTo>
                      <a:pt x="1549100" y="1215908"/>
                      <a:pt x="1524923" y="1240085"/>
                      <a:pt x="1524923" y="1269908"/>
                    </a:cubicBezTo>
                    <a:lnTo>
                      <a:pt x="1524923" y="2745908"/>
                    </a:lnTo>
                    <a:cubicBezTo>
                      <a:pt x="1524923" y="2775731"/>
                      <a:pt x="1549100" y="2799908"/>
                      <a:pt x="1578923" y="2799908"/>
                    </a:cubicBezTo>
                    <a:cubicBezTo>
                      <a:pt x="1608746" y="2799908"/>
                      <a:pt x="1632923" y="2775731"/>
                      <a:pt x="1632923" y="2745908"/>
                    </a:cubicBezTo>
                    <a:lnTo>
                      <a:pt x="1632923" y="1269908"/>
                    </a:lnTo>
                    <a:cubicBezTo>
                      <a:pt x="1632923" y="1240085"/>
                      <a:pt x="1608746" y="1215908"/>
                      <a:pt x="1578923" y="1215908"/>
                    </a:cubicBezTo>
                    <a:close/>
                    <a:moveTo>
                      <a:pt x="1318523" y="1215908"/>
                    </a:moveTo>
                    <a:cubicBezTo>
                      <a:pt x="1288700" y="1215908"/>
                      <a:pt x="1264523" y="1240085"/>
                      <a:pt x="1264523" y="1269908"/>
                    </a:cubicBezTo>
                    <a:lnTo>
                      <a:pt x="1264523" y="2745908"/>
                    </a:lnTo>
                    <a:cubicBezTo>
                      <a:pt x="1264523" y="2775731"/>
                      <a:pt x="1288700" y="2799908"/>
                      <a:pt x="1318523" y="2799908"/>
                    </a:cubicBezTo>
                    <a:cubicBezTo>
                      <a:pt x="1348346" y="2799908"/>
                      <a:pt x="1372523" y="2775731"/>
                      <a:pt x="1372523" y="2745908"/>
                    </a:cubicBezTo>
                    <a:lnTo>
                      <a:pt x="1372523" y="1269908"/>
                    </a:lnTo>
                    <a:cubicBezTo>
                      <a:pt x="1372523" y="1240085"/>
                      <a:pt x="1348346" y="1215908"/>
                      <a:pt x="1318523" y="1215908"/>
                    </a:cubicBezTo>
                    <a:close/>
                    <a:moveTo>
                      <a:pt x="1058123" y="1215908"/>
                    </a:moveTo>
                    <a:cubicBezTo>
                      <a:pt x="1028300" y="1215908"/>
                      <a:pt x="1004123" y="1240085"/>
                      <a:pt x="1004123" y="1269908"/>
                    </a:cubicBezTo>
                    <a:lnTo>
                      <a:pt x="1004123" y="2745908"/>
                    </a:lnTo>
                    <a:cubicBezTo>
                      <a:pt x="1004123" y="2775731"/>
                      <a:pt x="1028300" y="2799908"/>
                      <a:pt x="1058123" y="2799908"/>
                    </a:cubicBezTo>
                    <a:cubicBezTo>
                      <a:pt x="1087946" y="2799908"/>
                      <a:pt x="1112123" y="2775731"/>
                      <a:pt x="1112123" y="2745908"/>
                    </a:cubicBezTo>
                    <a:lnTo>
                      <a:pt x="1112123" y="1269908"/>
                    </a:lnTo>
                    <a:cubicBezTo>
                      <a:pt x="1112123" y="1240085"/>
                      <a:pt x="1087946" y="1215908"/>
                      <a:pt x="1058123" y="1215908"/>
                    </a:cubicBezTo>
                    <a:close/>
                    <a:moveTo>
                      <a:pt x="797723" y="1215908"/>
                    </a:moveTo>
                    <a:cubicBezTo>
                      <a:pt x="767900" y="1215908"/>
                      <a:pt x="743723" y="1240085"/>
                      <a:pt x="743723" y="1269908"/>
                    </a:cubicBezTo>
                    <a:lnTo>
                      <a:pt x="743723" y="2745908"/>
                    </a:lnTo>
                    <a:cubicBezTo>
                      <a:pt x="743723" y="2775731"/>
                      <a:pt x="767900" y="2799908"/>
                      <a:pt x="797723" y="2799908"/>
                    </a:cubicBezTo>
                    <a:cubicBezTo>
                      <a:pt x="827546" y="2799908"/>
                      <a:pt x="851723" y="2775731"/>
                      <a:pt x="851723" y="2745908"/>
                    </a:cubicBezTo>
                    <a:lnTo>
                      <a:pt x="851723" y="1269908"/>
                    </a:lnTo>
                    <a:cubicBezTo>
                      <a:pt x="851723" y="1240085"/>
                      <a:pt x="827546" y="1215908"/>
                      <a:pt x="797723" y="1215908"/>
                    </a:cubicBezTo>
                    <a:close/>
                    <a:moveTo>
                      <a:pt x="537323" y="1215908"/>
                    </a:moveTo>
                    <a:cubicBezTo>
                      <a:pt x="507500" y="1215908"/>
                      <a:pt x="483323" y="1240085"/>
                      <a:pt x="483323" y="1269908"/>
                    </a:cubicBezTo>
                    <a:lnTo>
                      <a:pt x="483323" y="2745908"/>
                    </a:lnTo>
                    <a:cubicBezTo>
                      <a:pt x="483323" y="2775731"/>
                      <a:pt x="507500" y="2799908"/>
                      <a:pt x="537323" y="2799908"/>
                    </a:cubicBezTo>
                    <a:cubicBezTo>
                      <a:pt x="567146" y="2799908"/>
                      <a:pt x="591323" y="2775731"/>
                      <a:pt x="591323" y="2745908"/>
                    </a:cubicBezTo>
                    <a:lnTo>
                      <a:pt x="591323" y="1269908"/>
                    </a:lnTo>
                    <a:cubicBezTo>
                      <a:pt x="591323" y="1240085"/>
                      <a:pt x="567146" y="1215908"/>
                      <a:pt x="537323" y="1215908"/>
                    </a:cubicBezTo>
                    <a:close/>
                    <a:moveTo>
                      <a:pt x="1071414" y="977717"/>
                    </a:moveTo>
                    <a:cubicBezTo>
                      <a:pt x="1014599" y="977717"/>
                      <a:pt x="965699" y="1011599"/>
                      <a:pt x="944338" y="1060494"/>
                    </a:cubicBezTo>
                    <a:lnTo>
                      <a:pt x="1198489" y="1060494"/>
                    </a:lnTo>
                    <a:cubicBezTo>
                      <a:pt x="1177129" y="1011599"/>
                      <a:pt x="1128228" y="977717"/>
                      <a:pt x="1071414" y="977717"/>
                    </a:cubicBezTo>
                    <a:close/>
                    <a:moveTo>
                      <a:pt x="872752" y="191454"/>
                    </a:moveTo>
                    <a:cubicBezTo>
                      <a:pt x="759529" y="233114"/>
                      <a:pt x="679221" y="342129"/>
                      <a:pt x="679221" y="469900"/>
                    </a:cubicBezTo>
                    <a:lnTo>
                      <a:pt x="679221" y="1060494"/>
                    </a:lnTo>
                    <a:lnTo>
                      <a:pt x="797638" y="1060494"/>
                    </a:lnTo>
                    <a:cubicBezTo>
                      <a:pt x="823919" y="933391"/>
                      <a:pt x="936512" y="837880"/>
                      <a:pt x="1071414" y="837880"/>
                    </a:cubicBezTo>
                    <a:cubicBezTo>
                      <a:pt x="1206315" y="837880"/>
                      <a:pt x="1318908" y="933391"/>
                      <a:pt x="1345190" y="1060494"/>
                    </a:cubicBezTo>
                    <a:lnTo>
                      <a:pt x="1458130" y="1060494"/>
                    </a:lnTo>
                    <a:lnTo>
                      <a:pt x="1458130" y="469900"/>
                    </a:lnTo>
                    <a:cubicBezTo>
                      <a:pt x="1458130" y="344471"/>
                      <a:pt x="1380739" y="237117"/>
                      <a:pt x="1270928" y="193418"/>
                    </a:cubicBezTo>
                    <a:cubicBezTo>
                      <a:pt x="1254126" y="208193"/>
                      <a:pt x="1231951" y="216024"/>
                      <a:pt x="1207947" y="216024"/>
                    </a:cubicBezTo>
                    <a:lnTo>
                      <a:pt x="938648" y="216024"/>
                    </a:lnTo>
                    <a:cubicBezTo>
                      <a:pt x="913362" y="216024"/>
                      <a:pt x="890106" y="207335"/>
                      <a:pt x="872752" y="191454"/>
                    </a:cubicBezTo>
                    <a:close/>
                    <a:moveTo>
                      <a:pt x="938648" y="0"/>
                    </a:moveTo>
                    <a:lnTo>
                      <a:pt x="1207947" y="0"/>
                    </a:lnTo>
                    <a:cubicBezTo>
                      <a:pt x="1249829" y="0"/>
                      <a:pt x="1286143" y="23838"/>
                      <a:pt x="1302947" y="59260"/>
                    </a:cubicBezTo>
                    <a:cubicBezTo>
                      <a:pt x="1459619" y="107029"/>
                      <a:pt x="1572731" y="253123"/>
                      <a:pt x="1572731" y="425635"/>
                    </a:cubicBezTo>
                    <a:lnTo>
                      <a:pt x="1572731" y="1062970"/>
                    </a:lnTo>
                    <a:cubicBezTo>
                      <a:pt x="1700463" y="1074093"/>
                      <a:pt x="1800202" y="1181663"/>
                      <a:pt x="1800202" y="1312527"/>
                    </a:cubicBezTo>
                    <a:lnTo>
                      <a:pt x="1800202" y="2703289"/>
                    </a:lnTo>
                    <a:cubicBezTo>
                      <a:pt x="1800202" y="2833087"/>
                      <a:pt x="1702083" y="2939968"/>
                      <a:pt x="1575831" y="2952534"/>
                    </a:cubicBezTo>
                    <a:lnTo>
                      <a:pt x="1539130" y="3099337"/>
                    </a:lnTo>
                    <a:lnTo>
                      <a:pt x="1377130" y="3099337"/>
                    </a:lnTo>
                    <a:lnTo>
                      <a:pt x="1341126" y="2955322"/>
                    </a:lnTo>
                    <a:lnTo>
                      <a:pt x="743221" y="2955322"/>
                    </a:lnTo>
                    <a:lnTo>
                      <a:pt x="707217" y="3099338"/>
                    </a:lnTo>
                    <a:lnTo>
                      <a:pt x="2063557" y="3099338"/>
                    </a:lnTo>
                    <a:lnTo>
                      <a:pt x="2063557" y="924090"/>
                    </a:lnTo>
                    <a:cubicBezTo>
                      <a:pt x="2063557" y="873822"/>
                      <a:pt x="2088497" y="829380"/>
                      <a:pt x="2128246" y="804684"/>
                    </a:cubicBezTo>
                    <a:cubicBezTo>
                      <a:pt x="2129584" y="799633"/>
                      <a:pt x="2132808" y="796081"/>
                      <a:pt x="2136234" y="792655"/>
                    </a:cubicBezTo>
                    <a:lnTo>
                      <a:pt x="2607705" y="321183"/>
                    </a:lnTo>
                    <a:cubicBezTo>
                      <a:pt x="2636744" y="292144"/>
                      <a:pt x="2674804" y="277625"/>
                      <a:pt x="2712864" y="277625"/>
                    </a:cubicBezTo>
                    <a:cubicBezTo>
                      <a:pt x="2750924" y="277625"/>
                      <a:pt x="2788985" y="292144"/>
                      <a:pt x="2818024" y="321183"/>
                    </a:cubicBezTo>
                    <a:lnTo>
                      <a:pt x="2862291" y="365451"/>
                    </a:lnTo>
                    <a:cubicBezTo>
                      <a:pt x="2920370" y="423529"/>
                      <a:pt x="2920370" y="517692"/>
                      <a:pt x="2862291" y="575770"/>
                    </a:cubicBezTo>
                    <a:lnTo>
                      <a:pt x="2423597" y="1014465"/>
                    </a:lnTo>
                    <a:lnTo>
                      <a:pt x="2423597" y="3310659"/>
                    </a:lnTo>
                    <a:cubicBezTo>
                      <a:pt x="2423597" y="3392794"/>
                      <a:pt x="2357014" y="3459377"/>
                      <a:pt x="2274879" y="3459377"/>
                    </a:cubicBezTo>
                    <a:lnTo>
                      <a:pt x="2247260" y="3459377"/>
                    </a:lnTo>
                    <a:lnTo>
                      <a:pt x="2157276" y="3459377"/>
                    </a:lnTo>
                    <a:cubicBezTo>
                      <a:pt x="2244145" y="3498679"/>
                      <a:pt x="2304259" y="3586235"/>
                      <a:pt x="2304259" y="3687831"/>
                    </a:cubicBezTo>
                    <a:cubicBezTo>
                      <a:pt x="2304259" y="3827023"/>
                      <a:pt x="2191422" y="3939860"/>
                      <a:pt x="2052230" y="3939860"/>
                    </a:cubicBezTo>
                    <a:cubicBezTo>
                      <a:pt x="1913038" y="3939860"/>
                      <a:pt x="1800201" y="3827023"/>
                      <a:pt x="1800201" y="3687831"/>
                    </a:cubicBezTo>
                    <a:cubicBezTo>
                      <a:pt x="1800201" y="3586235"/>
                      <a:pt x="1860315" y="3498679"/>
                      <a:pt x="1947184" y="3459377"/>
                    </a:cubicBezTo>
                    <a:lnTo>
                      <a:pt x="588218" y="3459378"/>
                    </a:lnTo>
                    <a:cubicBezTo>
                      <a:pt x="675087" y="3498679"/>
                      <a:pt x="735202" y="3586235"/>
                      <a:pt x="735202" y="3687832"/>
                    </a:cubicBezTo>
                    <a:cubicBezTo>
                      <a:pt x="735202" y="3827024"/>
                      <a:pt x="622365" y="3939861"/>
                      <a:pt x="483173" y="3939861"/>
                    </a:cubicBezTo>
                    <a:cubicBezTo>
                      <a:pt x="343981" y="3939861"/>
                      <a:pt x="231144" y="3827024"/>
                      <a:pt x="231144" y="3687832"/>
                    </a:cubicBezTo>
                    <a:cubicBezTo>
                      <a:pt x="231144" y="3586235"/>
                      <a:pt x="291259" y="3498679"/>
                      <a:pt x="378128" y="3459378"/>
                    </a:cubicBezTo>
                    <a:lnTo>
                      <a:pt x="148718" y="3459378"/>
                    </a:lnTo>
                    <a:cubicBezTo>
                      <a:pt x="66583" y="3459378"/>
                      <a:pt x="0" y="3392795"/>
                      <a:pt x="0" y="3310660"/>
                    </a:cubicBezTo>
                    <a:lnTo>
                      <a:pt x="0" y="3248056"/>
                    </a:lnTo>
                    <a:cubicBezTo>
                      <a:pt x="0" y="3165921"/>
                      <a:pt x="66583" y="3099338"/>
                      <a:pt x="148718" y="3099338"/>
                    </a:cubicBezTo>
                    <a:lnTo>
                      <a:pt x="544674" y="3099338"/>
                    </a:lnTo>
                    <a:lnTo>
                      <a:pt x="507859" y="2952075"/>
                    </a:lnTo>
                    <a:cubicBezTo>
                      <a:pt x="383796" y="2937382"/>
                      <a:pt x="288034" y="2831519"/>
                      <a:pt x="288034" y="2703289"/>
                    </a:cubicBezTo>
                    <a:lnTo>
                      <a:pt x="288034" y="1312527"/>
                    </a:lnTo>
                    <a:cubicBezTo>
                      <a:pt x="288034" y="1173333"/>
                      <a:pt x="400873" y="1060494"/>
                      <a:pt x="540067" y="1060494"/>
                    </a:cubicBezTo>
                    <a:lnTo>
                      <a:pt x="564619" y="1060494"/>
                    </a:lnTo>
                    <a:lnTo>
                      <a:pt x="564619" y="425635"/>
                    </a:lnTo>
                    <a:cubicBezTo>
                      <a:pt x="564619" y="248812"/>
                      <a:pt x="683454" y="99744"/>
                      <a:pt x="846095" y="55630"/>
                    </a:cubicBezTo>
                    <a:cubicBezTo>
                      <a:pt x="863191" y="22078"/>
                      <a:pt x="898341" y="0"/>
                      <a:pt x="938648"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24" name="Oval 17">
                <a:extLst>
                  <a:ext uri="{FF2B5EF4-FFF2-40B4-BE49-F238E27FC236}">
                    <a16:creationId xmlns:a16="http://schemas.microsoft.com/office/drawing/2014/main" id="{305E83A6-8354-417E-A34B-C8F4B1D33731}"/>
                  </a:ext>
                </a:extLst>
              </p:cNvPr>
              <p:cNvSpPr/>
              <p:nvPr/>
            </p:nvSpPr>
            <p:spPr>
              <a:xfrm rot="18918221">
                <a:off x="1794989" y="3227385"/>
                <a:ext cx="240821" cy="396417"/>
              </a:xfrm>
              <a:custGeom>
                <a:avLst/>
                <a:gdLst>
                  <a:gd name="connsiteX0" fmla="*/ 1355591 w 2487611"/>
                  <a:gd name="connsiteY0" fmla="*/ 3081285 h 4007282"/>
                  <a:gd name="connsiteX1" fmla="*/ 1668701 w 2487611"/>
                  <a:gd name="connsiteY1" fmla="*/ 3381869 h 4007282"/>
                  <a:gd name="connsiteX2" fmla="*/ 1698103 w 2487611"/>
                  <a:gd name="connsiteY2" fmla="*/ 3725512 h 4007282"/>
                  <a:gd name="connsiteX3" fmla="*/ 1503571 w 2487611"/>
                  <a:gd name="connsiteY3" fmla="*/ 3508020 h 4007282"/>
                  <a:gd name="connsiteX4" fmla="*/ 1461585 w 2487611"/>
                  <a:gd name="connsiteY4" fmla="*/ 3721761 h 4007282"/>
                  <a:gd name="connsiteX5" fmla="*/ 1244671 w 2487611"/>
                  <a:gd name="connsiteY5" fmla="*/ 4007282 h 4007282"/>
                  <a:gd name="connsiteX6" fmla="*/ 1079392 w 2487611"/>
                  <a:gd name="connsiteY6" fmla="*/ 3701523 h 4007282"/>
                  <a:gd name="connsiteX7" fmla="*/ 987763 w 2487611"/>
                  <a:gd name="connsiteY7" fmla="*/ 3569325 h 4007282"/>
                  <a:gd name="connsiteX8" fmla="*/ 854400 w 2487611"/>
                  <a:gd name="connsiteY8" fmla="*/ 3636047 h 4007282"/>
                  <a:gd name="connsiteX9" fmla="*/ 869102 w 2487611"/>
                  <a:gd name="connsiteY9" fmla="*/ 3312632 h 4007282"/>
                  <a:gd name="connsiteX10" fmla="*/ 1052587 w 2487611"/>
                  <a:gd name="connsiteY10" fmla="*/ 3115087 h 4007282"/>
                  <a:gd name="connsiteX11" fmla="*/ 1019981 w 2487611"/>
                  <a:gd name="connsiteY11" fmla="*/ 3159110 h 4007282"/>
                  <a:gd name="connsiteX12" fmla="*/ 1012121 w 2487611"/>
                  <a:gd name="connsiteY12" fmla="*/ 3332027 h 4007282"/>
                  <a:gd name="connsiteX13" fmla="*/ 1083424 w 2487611"/>
                  <a:gd name="connsiteY13" fmla="*/ 3296354 h 4007282"/>
                  <a:gd name="connsiteX14" fmla="*/ 1132416 w 2487611"/>
                  <a:gd name="connsiteY14" fmla="*/ 3367034 h 4007282"/>
                  <a:gd name="connsiteX15" fmla="*/ 1220783 w 2487611"/>
                  <a:gd name="connsiteY15" fmla="*/ 3530511 h 4007282"/>
                  <a:gd name="connsiteX16" fmla="*/ 1336759 w 2487611"/>
                  <a:gd name="connsiteY16" fmla="*/ 3377854 h 4007282"/>
                  <a:gd name="connsiteX17" fmla="*/ 1359207 w 2487611"/>
                  <a:gd name="connsiteY17" fmla="*/ 3263575 h 4007282"/>
                  <a:gd name="connsiteX18" fmla="*/ 1463216 w 2487611"/>
                  <a:gd name="connsiteY18" fmla="*/ 3379859 h 4007282"/>
                  <a:gd name="connsiteX19" fmla="*/ 1447496 w 2487611"/>
                  <a:gd name="connsiteY19" fmla="*/ 3196127 h 4007282"/>
                  <a:gd name="connsiteX20" fmla="*/ 1355591 w 2487611"/>
                  <a:gd name="connsiteY20" fmla="*/ 3081285 h 4007282"/>
                  <a:gd name="connsiteX21" fmla="*/ 803026 w 2487611"/>
                  <a:gd name="connsiteY21" fmla="*/ 2773720 h 4007282"/>
                  <a:gd name="connsiteX22" fmla="*/ 1689473 w 2487611"/>
                  <a:gd name="connsiteY22" fmla="*/ 2773720 h 4007282"/>
                  <a:gd name="connsiteX23" fmla="*/ 1482985 w 2487611"/>
                  <a:gd name="connsiteY23" fmla="*/ 3053768 h 4007282"/>
                  <a:gd name="connsiteX24" fmla="*/ 1009514 w 2487611"/>
                  <a:gd name="connsiteY24" fmla="*/ 3053768 h 4007282"/>
                  <a:gd name="connsiteX25" fmla="*/ 803026 w 2487611"/>
                  <a:gd name="connsiteY25" fmla="*/ 2773720 h 4007282"/>
                  <a:gd name="connsiteX26" fmla="*/ 1246249 w 2487611"/>
                  <a:gd name="connsiteY26" fmla="*/ 1473655 h 4007282"/>
                  <a:gd name="connsiteX27" fmla="*/ 1346518 w 2487611"/>
                  <a:gd name="connsiteY27" fmla="*/ 1573924 h 4007282"/>
                  <a:gd name="connsiteX28" fmla="*/ 1246249 w 2487611"/>
                  <a:gd name="connsiteY28" fmla="*/ 1674193 h 4007282"/>
                  <a:gd name="connsiteX29" fmla="*/ 1145980 w 2487611"/>
                  <a:gd name="connsiteY29" fmla="*/ 1573924 h 4007282"/>
                  <a:gd name="connsiteX30" fmla="*/ 1246249 w 2487611"/>
                  <a:gd name="connsiteY30" fmla="*/ 1473655 h 4007282"/>
                  <a:gd name="connsiteX31" fmla="*/ 1246249 w 2487611"/>
                  <a:gd name="connsiteY31" fmla="*/ 1404149 h 4007282"/>
                  <a:gd name="connsiteX32" fmla="*/ 1076474 w 2487611"/>
                  <a:gd name="connsiteY32" fmla="*/ 1573924 h 4007282"/>
                  <a:gd name="connsiteX33" fmla="*/ 1246249 w 2487611"/>
                  <a:gd name="connsiteY33" fmla="*/ 1743699 h 4007282"/>
                  <a:gd name="connsiteX34" fmla="*/ 1416024 w 2487611"/>
                  <a:gd name="connsiteY34" fmla="*/ 1573924 h 4007282"/>
                  <a:gd name="connsiteX35" fmla="*/ 1246249 w 2487611"/>
                  <a:gd name="connsiteY35" fmla="*/ 1404149 h 4007282"/>
                  <a:gd name="connsiteX36" fmla="*/ 1246249 w 2487611"/>
                  <a:gd name="connsiteY36" fmla="*/ 650779 h 4007282"/>
                  <a:gd name="connsiteX37" fmla="*/ 1446787 w 2487611"/>
                  <a:gd name="connsiteY37" fmla="*/ 851317 h 4007282"/>
                  <a:gd name="connsiteX38" fmla="*/ 1246249 w 2487611"/>
                  <a:gd name="connsiteY38" fmla="*/ 1051855 h 4007282"/>
                  <a:gd name="connsiteX39" fmla="*/ 1045711 w 2487611"/>
                  <a:gd name="connsiteY39" fmla="*/ 851317 h 4007282"/>
                  <a:gd name="connsiteX40" fmla="*/ 1246249 w 2487611"/>
                  <a:gd name="connsiteY40" fmla="*/ 650779 h 4007282"/>
                  <a:gd name="connsiteX41" fmla="*/ 1246249 w 2487611"/>
                  <a:gd name="connsiteY41" fmla="*/ 511767 h 4007282"/>
                  <a:gd name="connsiteX42" fmla="*/ 906699 w 2487611"/>
                  <a:gd name="connsiteY42" fmla="*/ 851317 h 4007282"/>
                  <a:gd name="connsiteX43" fmla="*/ 1246249 w 2487611"/>
                  <a:gd name="connsiteY43" fmla="*/ 1190867 h 4007282"/>
                  <a:gd name="connsiteX44" fmla="*/ 1585799 w 2487611"/>
                  <a:gd name="connsiteY44" fmla="*/ 851317 h 4007282"/>
                  <a:gd name="connsiteX45" fmla="*/ 1246249 w 2487611"/>
                  <a:gd name="connsiteY45" fmla="*/ 511767 h 4007282"/>
                  <a:gd name="connsiteX46" fmla="*/ 1236486 w 2487611"/>
                  <a:gd name="connsiteY46" fmla="*/ 0 h 4007282"/>
                  <a:gd name="connsiteX47" fmla="*/ 1243449 w 2487611"/>
                  <a:gd name="connsiteY47" fmla="*/ 468 h 4007282"/>
                  <a:gd name="connsiteX48" fmla="*/ 1250411 w 2487611"/>
                  <a:gd name="connsiteY48" fmla="*/ 0 h 4007282"/>
                  <a:gd name="connsiteX49" fmla="*/ 1891856 w 2487611"/>
                  <a:gd name="connsiteY49" fmla="*/ 602756 h 4007282"/>
                  <a:gd name="connsiteX50" fmla="*/ 2096831 w 2487611"/>
                  <a:gd name="connsiteY50" fmla="*/ 1442023 h 4007282"/>
                  <a:gd name="connsiteX51" fmla="*/ 2003408 w 2487611"/>
                  <a:gd name="connsiteY51" fmla="*/ 1943608 h 4007282"/>
                  <a:gd name="connsiteX52" fmla="*/ 2224895 w 2487611"/>
                  <a:gd name="connsiteY52" fmla="*/ 2078968 h 4007282"/>
                  <a:gd name="connsiteX53" fmla="*/ 2487611 w 2487611"/>
                  <a:gd name="connsiteY53" fmla="*/ 2809123 h 4007282"/>
                  <a:gd name="connsiteX54" fmla="*/ 1777602 w 2487611"/>
                  <a:gd name="connsiteY54" fmla="*/ 2545137 h 4007282"/>
                  <a:gd name="connsiteX55" fmla="*/ 1697050 w 2487611"/>
                  <a:gd name="connsiteY55" fmla="*/ 2693117 h 4007282"/>
                  <a:gd name="connsiteX56" fmla="*/ 789847 w 2487611"/>
                  <a:gd name="connsiteY56" fmla="*/ 2693117 h 4007282"/>
                  <a:gd name="connsiteX57" fmla="*/ 709405 w 2487611"/>
                  <a:gd name="connsiteY57" fmla="*/ 2545362 h 4007282"/>
                  <a:gd name="connsiteX58" fmla="*/ 0 w 2487611"/>
                  <a:gd name="connsiteY58" fmla="*/ 2809123 h 4007282"/>
                  <a:gd name="connsiteX59" fmla="*/ 262716 w 2487611"/>
                  <a:gd name="connsiteY59" fmla="*/ 2078968 h 4007282"/>
                  <a:gd name="connsiteX60" fmla="*/ 483603 w 2487611"/>
                  <a:gd name="connsiteY60" fmla="*/ 1943974 h 4007282"/>
                  <a:gd name="connsiteX61" fmla="*/ 390066 w 2487611"/>
                  <a:gd name="connsiteY61" fmla="*/ 1442023 h 4007282"/>
                  <a:gd name="connsiteX62" fmla="*/ 595041 w 2487611"/>
                  <a:gd name="connsiteY62" fmla="*/ 602756 h 4007282"/>
                  <a:gd name="connsiteX63" fmla="*/ 1236486 w 2487611"/>
                  <a:gd name="connsiteY63" fmla="*/ 0 h 4007282"/>
                  <a:gd name="connsiteX0" fmla="*/ 1355591 w 2487611"/>
                  <a:gd name="connsiteY0" fmla="*/ 3081285 h 4007282"/>
                  <a:gd name="connsiteX1" fmla="*/ 1668701 w 2487611"/>
                  <a:gd name="connsiteY1" fmla="*/ 3381869 h 4007282"/>
                  <a:gd name="connsiteX2" fmla="*/ 1698103 w 2487611"/>
                  <a:gd name="connsiteY2" fmla="*/ 3725512 h 4007282"/>
                  <a:gd name="connsiteX3" fmla="*/ 1503571 w 2487611"/>
                  <a:gd name="connsiteY3" fmla="*/ 3508020 h 4007282"/>
                  <a:gd name="connsiteX4" fmla="*/ 1461585 w 2487611"/>
                  <a:gd name="connsiteY4" fmla="*/ 3721761 h 4007282"/>
                  <a:gd name="connsiteX5" fmla="*/ 1244671 w 2487611"/>
                  <a:gd name="connsiteY5" fmla="*/ 4007282 h 4007282"/>
                  <a:gd name="connsiteX6" fmla="*/ 1079392 w 2487611"/>
                  <a:gd name="connsiteY6" fmla="*/ 3701523 h 4007282"/>
                  <a:gd name="connsiteX7" fmla="*/ 987763 w 2487611"/>
                  <a:gd name="connsiteY7" fmla="*/ 3569325 h 4007282"/>
                  <a:gd name="connsiteX8" fmla="*/ 854400 w 2487611"/>
                  <a:gd name="connsiteY8" fmla="*/ 3636047 h 4007282"/>
                  <a:gd name="connsiteX9" fmla="*/ 869102 w 2487611"/>
                  <a:gd name="connsiteY9" fmla="*/ 3312632 h 4007282"/>
                  <a:gd name="connsiteX10" fmla="*/ 1052587 w 2487611"/>
                  <a:gd name="connsiteY10" fmla="*/ 3115087 h 4007282"/>
                  <a:gd name="connsiteX11" fmla="*/ 1019981 w 2487611"/>
                  <a:gd name="connsiteY11" fmla="*/ 3159110 h 4007282"/>
                  <a:gd name="connsiteX12" fmla="*/ 1012121 w 2487611"/>
                  <a:gd name="connsiteY12" fmla="*/ 3332027 h 4007282"/>
                  <a:gd name="connsiteX13" fmla="*/ 1083424 w 2487611"/>
                  <a:gd name="connsiteY13" fmla="*/ 3296354 h 4007282"/>
                  <a:gd name="connsiteX14" fmla="*/ 1132416 w 2487611"/>
                  <a:gd name="connsiteY14" fmla="*/ 3367034 h 4007282"/>
                  <a:gd name="connsiteX15" fmla="*/ 1220783 w 2487611"/>
                  <a:gd name="connsiteY15" fmla="*/ 3530511 h 4007282"/>
                  <a:gd name="connsiteX16" fmla="*/ 1336759 w 2487611"/>
                  <a:gd name="connsiteY16" fmla="*/ 3377854 h 4007282"/>
                  <a:gd name="connsiteX17" fmla="*/ 1359207 w 2487611"/>
                  <a:gd name="connsiteY17" fmla="*/ 3263575 h 4007282"/>
                  <a:gd name="connsiteX18" fmla="*/ 1463216 w 2487611"/>
                  <a:gd name="connsiteY18" fmla="*/ 3379859 h 4007282"/>
                  <a:gd name="connsiteX19" fmla="*/ 1447496 w 2487611"/>
                  <a:gd name="connsiteY19" fmla="*/ 3196127 h 4007282"/>
                  <a:gd name="connsiteX20" fmla="*/ 1355591 w 2487611"/>
                  <a:gd name="connsiteY20" fmla="*/ 3081285 h 4007282"/>
                  <a:gd name="connsiteX21" fmla="*/ 803026 w 2487611"/>
                  <a:gd name="connsiteY21" fmla="*/ 2773720 h 4007282"/>
                  <a:gd name="connsiteX22" fmla="*/ 1689473 w 2487611"/>
                  <a:gd name="connsiteY22" fmla="*/ 2773720 h 4007282"/>
                  <a:gd name="connsiteX23" fmla="*/ 1482985 w 2487611"/>
                  <a:gd name="connsiteY23" fmla="*/ 3053768 h 4007282"/>
                  <a:gd name="connsiteX24" fmla="*/ 1009514 w 2487611"/>
                  <a:gd name="connsiteY24" fmla="*/ 3053768 h 4007282"/>
                  <a:gd name="connsiteX25" fmla="*/ 803026 w 2487611"/>
                  <a:gd name="connsiteY25" fmla="*/ 2773720 h 4007282"/>
                  <a:gd name="connsiteX26" fmla="*/ 1246249 w 2487611"/>
                  <a:gd name="connsiteY26" fmla="*/ 1473655 h 4007282"/>
                  <a:gd name="connsiteX27" fmla="*/ 1346518 w 2487611"/>
                  <a:gd name="connsiteY27" fmla="*/ 1573924 h 4007282"/>
                  <a:gd name="connsiteX28" fmla="*/ 1246249 w 2487611"/>
                  <a:gd name="connsiteY28" fmla="*/ 1674193 h 4007282"/>
                  <a:gd name="connsiteX29" fmla="*/ 1145980 w 2487611"/>
                  <a:gd name="connsiteY29" fmla="*/ 1573924 h 4007282"/>
                  <a:gd name="connsiteX30" fmla="*/ 1246249 w 2487611"/>
                  <a:gd name="connsiteY30" fmla="*/ 1473655 h 4007282"/>
                  <a:gd name="connsiteX31" fmla="*/ 1246249 w 2487611"/>
                  <a:gd name="connsiteY31" fmla="*/ 1404149 h 4007282"/>
                  <a:gd name="connsiteX32" fmla="*/ 1076474 w 2487611"/>
                  <a:gd name="connsiteY32" fmla="*/ 1573924 h 4007282"/>
                  <a:gd name="connsiteX33" fmla="*/ 1246249 w 2487611"/>
                  <a:gd name="connsiteY33" fmla="*/ 1743699 h 4007282"/>
                  <a:gd name="connsiteX34" fmla="*/ 1416024 w 2487611"/>
                  <a:gd name="connsiteY34" fmla="*/ 1573924 h 4007282"/>
                  <a:gd name="connsiteX35" fmla="*/ 1246249 w 2487611"/>
                  <a:gd name="connsiteY35" fmla="*/ 1404149 h 4007282"/>
                  <a:gd name="connsiteX36" fmla="*/ 1246249 w 2487611"/>
                  <a:gd name="connsiteY36" fmla="*/ 650779 h 4007282"/>
                  <a:gd name="connsiteX37" fmla="*/ 1446787 w 2487611"/>
                  <a:gd name="connsiteY37" fmla="*/ 851317 h 4007282"/>
                  <a:gd name="connsiteX38" fmla="*/ 1246249 w 2487611"/>
                  <a:gd name="connsiteY38" fmla="*/ 1051855 h 4007282"/>
                  <a:gd name="connsiteX39" fmla="*/ 1045711 w 2487611"/>
                  <a:gd name="connsiteY39" fmla="*/ 851317 h 4007282"/>
                  <a:gd name="connsiteX40" fmla="*/ 1246249 w 2487611"/>
                  <a:gd name="connsiteY40" fmla="*/ 650779 h 4007282"/>
                  <a:gd name="connsiteX41" fmla="*/ 1246249 w 2487611"/>
                  <a:gd name="connsiteY41" fmla="*/ 511767 h 4007282"/>
                  <a:gd name="connsiteX42" fmla="*/ 906699 w 2487611"/>
                  <a:gd name="connsiteY42" fmla="*/ 851317 h 4007282"/>
                  <a:gd name="connsiteX43" fmla="*/ 1246249 w 2487611"/>
                  <a:gd name="connsiteY43" fmla="*/ 1190867 h 4007282"/>
                  <a:gd name="connsiteX44" fmla="*/ 1585799 w 2487611"/>
                  <a:gd name="connsiteY44" fmla="*/ 851317 h 4007282"/>
                  <a:gd name="connsiteX45" fmla="*/ 1246249 w 2487611"/>
                  <a:gd name="connsiteY45" fmla="*/ 511767 h 4007282"/>
                  <a:gd name="connsiteX46" fmla="*/ 1236486 w 2487611"/>
                  <a:gd name="connsiteY46" fmla="*/ 0 h 4007282"/>
                  <a:gd name="connsiteX47" fmla="*/ 1243449 w 2487611"/>
                  <a:gd name="connsiteY47" fmla="*/ 468 h 4007282"/>
                  <a:gd name="connsiteX48" fmla="*/ 1250411 w 2487611"/>
                  <a:gd name="connsiteY48" fmla="*/ 0 h 4007282"/>
                  <a:gd name="connsiteX49" fmla="*/ 1891856 w 2487611"/>
                  <a:gd name="connsiteY49" fmla="*/ 602756 h 4007282"/>
                  <a:gd name="connsiteX50" fmla="*/ 2096831 w 2487611"/>
                  <a:gd name="connsiteY50" fmla="*/ 1442023 h 4007282"/>
                  <a:gd name="connsiteX51" fmla="*/ 2003408 w 2487611"/>
                  <a:gd name="connsiteY51" fmla="*/ 1943608 h 4007282"/>
                  <a:gd name="connsiteX52" fmla="*/ 2224895 w 2487611"/>
                  <a:gd name="connsiteY52" fmla="*/ 2078968 h 4007282"/>
                  <a:gd name="connsiteX53" fmla="*/ 2487611 w 2487611"/>
                  <a:gd name="connsiteY53" fmla="*/ 2809123 h 4007282"/>
                  <a:gd name="connsiteX54" fmla="*/ 1777602 w 2487611"/>
                  <a:gd name="connsiteY54" fmla="*/ 2545137 h 4007282"/>
                  <a:gd name="connsiteX55" fmla="*/ 1697050 w 2487611"/>
                  <a:gd name="connsiteY55" fmla="*/ 2693117 h 4007282"/>
                  <a:gd name="connsiteX56" fmla="*/ 789847 w 2487611"/>
                  <a:gd name="connsiteY56" fmla="*/ 2693117 h 4007282"/>
                  <a:gd name="connsiteX57" fmla="*/ 709405 w 2487611"/>
                  <a:gd name="connsiteY57" fmla="*/ 2545362 h 4007282"/>
                  <a:gd name="connsiteX58" fmla="*/ 0 w 2487611"/>
                  <a:gd name="connsiteY58" fmla="*/ 2809123 h 4007282"/>
                  <a:gd name="connsiteX59" fmla="*/ 262716 w 2487611"/>
                  <a:gd name="connsiteY59" fmla="*/ 2078968 h 4007282"/>
                  <a:gd name="connsiteX60" fmla="*/ 483603 w 2487611"/>
                  <a:gd name="connsiteY60" fmla="*/ 1943974 h 4007282"/>
                  <a:gd name="connsiteX61" fmla="*/ 390066 w 2487611"/>
                  <a:gd name="connsiteY61" fmla="*/ 1442023 h 4007282"/>
                  <a:gd name="connsiteX62" fmla="*/ 595041 w 2487611"/>
                  <a:gd name="connsiteY62" fmla="*/ 602756 h 4007282"/>
                  <a:gd name="connsiteX63" fmla="*/ 1236486 w 2487611"/>
                  <a:gd name="connsiteY63" fmla="*/ 0 h 4007282"/>
                  <a:gd name="connsiteX0" fmla="*/ 1355591 w 2487611"/>
                  <a:gd name="connsiteY0" fmla="*/ 3182538 h 4108535"/>
                  <a:gd name="connsiteX1" fmla="*/ 1668701 w 2487611"/>
                  <a:gd name="connsiteY1" fmla="*/ 3483122 h 4108535"/>
                  <a:gd name="connsiteX2" fmla="*/ 1698103 w 2487611"/>
                  <a:gd name="connsiteY2" fmla="*/ 3826765 h 4108535"/>
                  <a:gd name="connsiteX3" fmla="*/ 1503571 w 2487611"/>
                  <a:gd name="connsiteY3" fmla="*/ 3609273 h 4108535"/>
                  <a:gd name="connsiteX4" fmla="*/ 1461585 w 2487611"/>
                  <a:gd name="connsiteY4" fmla="*/ 3823014 h 4108535"/>
                  <a:gd name="connsiteX5" fmla="*/ 1244671 w 2487611"/>
                  <a:gd name="connsiteY5" fmla="*/ 4108535 h 4108535"/>
                  <a:gd name="connsiteX6" fmla="*/ 1079392 w 2487611"/>
                  <a:gd name="connsiteY6" fmla="*/ 3802776 h 4108535"/>
                  <a:gd name="connsiteX7" fmla="*/ 987763 w 2487611"/>
                  <a:gd name="connsiteY7" fmla="*/ 3670578 h 4108535"/>
                  <a:gd name="connsiteX8" fmla="*/ 854400 w 2487611"/>
                  <a:gd name="connsiteY8" fmla="*/ 3737300 h 4108535"/>
                  <a:gd name="connsiteX9" fmla="*/ 869102 w 2487611"/>
                  <a:gd name="connsiteY9" fmla="*/ 3413885 h 4108535"/>
                  <a:gd name="connsiteX10" fmla="*/ 1052587 w 2487611"/>
                  <a:gd name="connsiteY10" fmla="*/ 3216340 h 4108535"/>
                  <a:gd name="connsiteX11" fmla="*/ 1019981 w 2487611"/>
                  <a:gd name="connsiteY11" fmla="*/ 3260363 h 4108535"/>
                  <a:gd name="connsiteX12" fmla="*/ 1012121 w 2487611"/>
                  <a:gd name="connsiteY12" fmla="*/ 3433280 h 4108535"/>
                  <a:gd name="connsiteX13" fmla="*/ 1083424 w 2487611"/>
                  <a:gd name="connsiteY13" fmla="*/ 3397607 h 4108535"/>
                  <a:gd name="connsiteX14" fmla="*/ 1132416 w 2487611"/>
                  <a:gd name="connsiteY14" fmla="*/ 3468287 h 4108535"/>
                  <a:gd name="connsiteX15" fmla="*/ 1220783 w 2487611"/>
                  <a:gd name="connsiteY15" fmla="*/ 3631764 h 4108535"/>
                  <a:gd name="connsiteX16" fmla="*/ 1336759 w 2487611"/>
                  <a:gd name="connsiteY16" fmla="*/ 3479107 h 4108535"/>
                  <a:gd name="connsiteX17" fmla="*/ 1359207 w 2487611"/>
                  <a:gd name="connsiteY17" fmla="*/ 3364828 h 4108535"/>
                  <a:gd name="connsiteX18" fmla="*/ 1463216 w 2487611"/>
                  <a:gd name="connsiteY18" fmla="*/ 3481112 h 4108535"/>
                  <a:gd name="connsiteX19" fmla="*/ 1447496 w 2487611"/>
                  <a:gd name="connsiteY19" fmla="*/ 3297380 h 4108535"/>
                  <a:gd name="connsiteX20" fmla="*/ 1355591 w 2487611"/>
                  <a:gd name="connsiteY20" fmla="*/ 3182538 h 4108535"/>
                  <a:gd name="connsiteX21" fmla="*/ 803026 w 2487611"/>
                  <a:gd name="connsiteY21" fmla="*/ 2874973 h 4108535"/>
                  <a:gd name="connsiteX22" fmla="*/ 1689473 w 2487611"/>
                  <a:gd name="connsiteY22" fmla="*/ 2874973 h 4108535"/>
                  <a:gd name="connsiteX23" fmla="*/ 1482985 w 2487611"/>
                  <a:gd name="connsiteY23" fmla="*/ 3155021 h 4108535"/>
                  <a:gd name="connsiteX24" fmla="*/ 1009514 w 2487611"/>
                  <a:gd name="connsiteY24" fmla="*/ 3155021 h 4108535"/>
                  <a:gd name="connsiteX25" fmla="*/ 803026 w 2487611"/>
                  <a:gd name="connsiteY25" fmla="*/ 2874973 h 4108535"/>
                  <a:gd name="connsiteX26" fmla="*/ 1246249 w 2487611"/>
                  <a:gd name="connsiteY26" fmla="*/ 1574908 h 4108535"/>
                  <a:gd name="connsiteX27" fmla="*/ 1346518 w 2487611"/>
                  <a:gd name="connsiteY27" fmla="*/ 1675177 h 4108535"/>
                  <a:gd name="connsiteX28" fmla="*/ 1246249 w 2487611"/>
                  <a:gd name="connsiteY28" fmla="*/ 1775446 h 4108535"/>
                  <a:gd name="connsiteX29" fmla="*/ 1145980 w 2487611"/>
                  <a:gd name="connsiteY29" fmla="*/ 1675177 h 4108535"/>
                  <a:gd name="connsiteX30" fmla="*/ 1246249 w 2487611"/>
                  <a:gd name="connsiteY30" fmla="*/ 1574908 h 4108535"/>
                  <a:gd name="connsiteX31" fmla="*/ 1246249 w 2487611"/>
                  <a:gd name="connsiteY31" fmla="*/ 1505402 h 4108535"/>
                  <a:gd name="connsiteX32" fmla="*/ 1076474 w 2487611"/>
                  <a:gd name="connsiteY32" fmla="*/ 1675177 h 4108535"/>
                  <a:gd name="connsiteX33" fmla="*/ 1246249 w 2487611"/>
                  <a:gd name="connsiteY33" fmla="*/ 1844952 h 4108535"/>
                  <a:gd name="connsiteX34" fmla="*/ 1416024 w 2487611"/>
                  <a:gd name="connsiteY34" fmla="*/ 1675177 h 4108535"/>
                  <a:gd name="connsiteX35" fmla="*/ 1246249 w 2487611"/>
                  <a:gd name="connsiteY35" fmla="*/ 1505402 h 4108535"/>
                  <a:gd name="connsiteX36" fmla="*/ 1246249 w 2487611"/>
                  <a:gd name="connsiteY36" fmla="*/ 752032 h 4108535"/>
                  <a:gd name="connsiteX37" fmla="*/ 1446787 w 2487611"/>
                  <a:gd name="connsiteY37" fmla="*/ 952570 h 4108535"/>
                  <a:gd name="connsiteX38" fmla="*/ 1246249 w 2487611"/>
                  <a:gd name="connsiteY38" fmla="*/ 1153108 h 4108535"/>
                  <a:gd name="connsiteX39" fmla="*/ 1045711 w 2487611"/>
                  <a:gd name="connsiteY39" fmla="*/ 952570 h 4108535"/>
                  <a:gd name="connsiteX40" fmla="*/ 1246249 w 2487611"/>
                  <a:gd name="connsiteY40" fmla="*/ 752032 h 4108535"/>
                  <a:gd name="connsiteX41" fmla="*/ 1246249 w 2487611"/>
                  <a:gd name="connsiteY41" fmla="*/ 613020 h 4108535"/>
                  <a:gd name="connsiteX42" fmla="*/ 906699 w 2487611"/>
                  <a:gd name="connsiteY42" fmla="*/ 952570 h 4108535"/>
                  <a:gd name="connsiteX43" fmla="*/ 1246249 w 2487611"/>
                  <a:gd name="connsiteY43" fmla="*/ 1292120 h 4108535"/>
                  <a:gd name="connsiteX44" fmla="*/ 1585799 w 2487611"/>
                  <a:gd name="connsiteY44" fmla="*/ 952570 h 4108535"/>
                  <a:gd name="connsiteX45" fmla="*/ 1246249 w 2487611"/>
                  <a:gd name="connsiteY45" fmla="*/ 613020 h 4108535"/>
                  <a:gd name="connsiteX46" fmla="*/ 1247310 w 2487611"/>
                  <a:gd name="connsiteY46" fmla="*/ 0 h 4108535"/>
                  <a:gd name="connsiteX47" fmla="*/ 1243449 w 2487611"/>
                  <a:gd name="connsiteY47" fmla="*/ 101721 h 4108535"/>
                  <a:gd name="connsiteX48" fmla="*/ 1250411 w 2487611"/>
                  <a:gd name="connsiteY48" fmla="*/ 101253 h 4108535"/>
                  <a:gd name="connsiteX49" fmla="*/ 1891856 w 2487611"/>
                  <a:gd name="connsiteY49" fmla="*/ 704009 h 4108535"/>
                  <a:gd name="connsiteX50" fmla="*/ 2096831 w 2487611"/>
                  <a:gd name="connsiteY50" fmla="*/ 1543276 h 4108535"/>
                  <a:gd name="connsiteX51" fmla="*/ 2003408 w 2487611"/>
                  <a:gd name="connsiteY51" fmla="*/ 2044861 h 4108535"/>
                  <a:gd name="connsiteX52" fmla="*/ 2224895 w 2487611"/>
                  <a:gd name="connsiteY52" fmla="*/ 2180221 h 4108535"/>
                  <a:gd name="connsiteX53" fmla="*/ 2487611 w 2487611"/>
                  <a:gd name="connsiteY53" fmla="*/ 2910376 h 4108535"/>
                  <a:gd name="connsiteX54" fmla="*/ 1777602 w 2487611"/>
                  <a:gd name="connsiteY54" fmla="*/ 2646390 h 4108535"/>
                  <a:gd name="connsiteX55" fmla="*/ 1697050 w 2487611"/>
                  <a:gd name="connsiteY55" fmla="*/ 2794370 h 4108535"/>
                  <a:gd name="connsiteX56" fmla="*/ 789847 w 2487611"/>
                  <a:gd name="connsiteY56" fmla="*/ 2794370 h 4108535"/>
                  <a:gd name="connsiteX57" fmla="*/ 709405 w 2487611"/>
                  <a:gd name="connsiteY57" fmla="*/ 2646615 h 4108535"/>
                  <a:gd name="connsiteX58" fmla="*/ 0 w 2487611"/>
                  <a:gd name="connsiteY58" fmla="*/ 2910376 h 4108535"/>
                  <a:gd name="connsiteX59" fmla="*/ 262716 w 2487611"/>
                  <a:gd name="connsiteY59" fmla="*/ 2180221 h 4108535"/>
                  <a:gd name="connsiteX60" fmla="*/ 483603 w 2487611"/>
                  <a:gd name="connsiteY60" fmla="*/ 2045227 h 4108535"/>
                  <a:gd name="connsiteX61" fmla="*/ 390066 w 2487611"/>
                  <a:gd name="connsiteY61" fmla="*/ 1543276 h 4108535"/>
                  <a:gd name="connsiteX62" fmla="*/ 595041 w 2487611"/>
                  <a:gd name="connsiteY62" fmla="*/ 704009 h 4108535"/>
                  <a:gd name="connsiteX63" fmla="*/ 1247310 w 2487611"/>
                  <a:gd name="connsiteY63" fmla="*/ 0 h 4108535"/>
                  <a:gd name="connsiteX0" fmla="*/ 1355591 w 2487611"/>
                  <a:gd name="connsiteY0" fmla="*/ 3182538 h 4108535"/>
                  <a:gd name="connsiteX1" fmla="*/ 1668701 w 2487611"/>
                  <a:gd name="connsiteY1" fmla="*/ 3483122 h 4108535"/>
                  <a:gd name="connsiteX2" fmla="*/ 1698103 w 2487611"/>
                  <a:gd name="connsiteY2" fmla="*/ 3826765 h 4108535"/>
                  <a:gd name="connsiteX3" fmla="*/ 1503571 w 2487611"/>
                  <a:gd name="connsiteY3" fmla="*/ 3609273 h 4108535"/>
                  <a:gd name="connsiteX4" fmla="*/ 1461585 w 2487611"/>
                  <a:gd name="connsiteY4" fmla="*/ 3823014 h 4108535"/>
                  <a:gd name="connsiteX5" fmla="*/ 1244671 w 2487611"/>
                  <a:gd name="connsiteY5" fmla="*/ 4108535 h 4108535"/>
                  <a:gd name="connsiteX6" fmla="*/ 1079392 w 2487611"/>
                  <a:gd name="connsiteY6" fmla="*/ 3802776 h 4108535"/>
                  <a:gd name="connsiteX7" fmla="*/ 987763 w 2487611"/>
                  <a:gd name="connsiteY7" fmla="*/ 3670578 h 4108535"/>
                  <a:gd name="connsiteX8" fmla="*/ 854400 w 2487611"/>
                  <a:gd name="connsiteY8" fmla="*/ 3737300 h 4108535"/>
                  <a:gd name="connsiteX9" fmla="*/ 869102 w 2487611"/>
                  <a:gd name="connsiteY9" fmla="*/ 3413885 h 4108535"/>
                  <a:gd name="connsiteX10" fmla="*/ 1052587 w 2487611"/>
                  <a:gd name="connsiteY10" fmla="*/ 3216340 h 4108535"/>
                  <a:gd name="connsiteX11" fmla="*/ 1019981 w 2487611"/>
                  <a:gd name="connsiteY11" fmla="*/ 3260363 h 4108535"/>
                  <a:gd name="connsiteX12" fmla="*/ 1012121 w 2487611"/>
                  <a:gd name="connsiteY12" fmla="*/ 3433280 h 4108535"/>
                  <a:gd name="connsiteX13" fmla="*/ 1083424 w 2487611"/>
                  <a:gd name="connsiteY13" fmla="*/ 3397607 h 4108535"/>
                  <a:gd name="connsiteX14" fmla="*/ 1132416 w 2487611"/>
                  <a:gd name="connsiteY14" fmla="*/ 3468287 h 4108535"/>
                  <a:gd name="connsiteX15" fmla="*/ 1220783 w 2487611"/>
                  <a:gd name="connsiteY15" fmla="*/ 3631764 h 4108535"/>
                  <a:gd name="connsiteX16" fmla="*/ 1336759 w 2487611"/>
                  <a:gd name="connsiteY16" fmla="*/ 3479107 h 4108535"/>
                  <a:gd name="connsiteX17" fmla="*/ 1359207 w 2487611"/>
                  <a:gd name="connsiteY17" fmla="*/ 3364828 h 4108535"/>
                  <a:gd name="connsiteX18" fmla="*/ 1463216 w 2487611"/>
                  <a:gd name="connsiteY18" fmla="*/ 3481112 h 4108535"/>
                  <a:gd name="connsiteX19" fmla="*/ 1447496 w 2487611"/>
                  <a:gd name="connsiteY19" fmla="*/ 3297380 h 4108535"/>
                  <a:gd name="connsiteX20" fmla="*/ 1355591 w 2487611"/>
                  <a:gd name="connsiteY20" fmla="*/ 3182538 h 4108535"/>
                  <a:gd name="connsiteX21" fmla="*/ 803026 w 2487611"/>
                  <a:gd name="connsiteY21" fmla="*/ 2874973 h 4108535"/>
                  <a:gd name="connsiteX22" fmla="*/ 1689473 w 2487611"/>
                  <a:gd name="connsiteY22" fmla="*/ 2874973 h 4108535"/>
                  <a:gd name="connsiteX23" fmla="*/ 1482985 w 2487611"/>
                  <a:gd name="connsiteY23" fmla="*/ 3155021 h 4108535"/>
                  <a:gd name="connsiteX24" fmla="*/ 1009514 w 2487611"/>
                  <a:gd name="connsiteY24" fmla="*/ 3155021 h 4108535"/>
                  <a:gd name="connsiteX25" fmla="*/ 803026 w 2487611"/>
                  <a:gd name="connsiteY25" fmla="*/ 2874973 h 4108535"/>
                  <a:gd name="connsiteX26" fmla="*/ 1246249 w 2487611"/>
                  <a:gd name="connsiteY26" fmla="*/ 1574908 h 4108535"/>
                  <a:gd name="connsiteX27" fmla="*/ 1346518 w 2487611"/>
                  <a:gd name="connsiteY27" fmla="*/ 1675177 h 4108535"/>
                  <a:gd name="connsiteX28" fmla="*/ 1246249 w 2487611"/>
                  <a:gd name="connsiteY28" fmla="*/ 1775446 h 4108535"/>
                  <a:gd name="connsiteX29" fmla="*/ 1145980 w 2487611"/>
                  <a:gd name="connsiteY29" fmla="*/ 1675177 h 4108535"/>
                  <a:gd name="connsiteX30" fmla="*/ 1246249 w 2487611"/>
                  <a:gd name="connsiteY30" fmla="*/ 1574908 h 4108535"/>
                  <a:gd name="connsiteX31" fmla="*/ 1246249 w 2487611"/>
                  <a:gd name="connsiteY31" fmla="*/ 1505402 h 4108535"/>
                  <a:gd name="connsiteX32" fmla="*/ 1076474 w 2487611"/>
                  <a:gd name="connsiteY32" fmla="*/ 1675177 h 4108535"/>
                  <a:gd name="connsiteX33" fmla="*/ 1246249 w 2487611"/>
                  <a:gd name="connsiteY33" fmla="*/ 1844952 h 4108535"/>
                  <a:gd name="connsiteX34" fmla="*/ 1416024 w 2487611"/>
                  <a:gd name="connsiteY34" fmla="*/ 1675177 h 4108535"/>
                  <a:gd name="connsiteX35" fmla="*/ 1246249 w 2487611"/>
                  <a:gd name="connsiteY35" fmla="*/ 1505402 h 4108535"/>
                  <a:gd name="connsiteX36" fmla="*/ 1246249 w 2487611"/>
                  <a:gd name="connsiteY36" fmla="*/ 752032 h 4108535"/>
                  <a:gd name="connsiteX37" fmla="*/ 1446787 w 2487611"/>
                  <a:gd name="connsiteY37" fmla="*/ 952570 h 4108535"/>
                  <a:gd name="connsiteX38" fmla="*/ 1246249 w 2487611"/>
                  <a:gd name="connsiteY38" fmla="*/ 1153108 h 4108535"/>
                  <a:gd name="connsiteX39" fmla="*/ 1045711 w 2487611"/>
                  <a:gd name="connsiteY39" fmla="*/ 952570 h 4108535"/>
                  <a:gd name="connsiteX40" fmla="*/ 1246249 w 2487611"/>
                  <a:gd name="connsiteY40" fmla="*/ 752032 h 4108535"/>
                  <a:gd name="connsiteX41" fmla="*/ 1246249 w 2487611"/>
                  <a:gd name="connsiteY41" fmla="*/ 613020 h 4108535"/>
                  <a:gd name="connsiteX42" fmla="*/ 906699 w 2487611"/>
                  <a:gd name="connsiteY42" fmla="*/ 952570 h 4108535"/>
                  <a:gd name="connsiteX43" fmla="*/ 1246249 w 2487611"/>
                  <a:gd name="connsiteY43" fmla="*/ 1292120 h 4108535"/>
                  <a:gd name="connsiteX44" fmla="*/ 1585799 w 2487611"/>
                  <a:gd name="connsiteY44" fmla="*/ 952570 h 4108535"/>
                  <a:gd name="connsiteX45" fmla="*/ 1246249 w 2487611"/>
                  <a:gd name="connsiteY45" fmla="*/ 613020 h 4108535"/>
                  <a:gd name="connsiteX46" fmla="*/ 1247310 w 2487611"/>
                  <a:gd name="connsiteY46" fmla="*/ 0 h 4108535"/>
                  <a:gd name="connsiteX47" fmla="*/ 1243449 w 2487611"/>
                  <a:gd name="connsiteY47" fmla="*/ 101721 h 4108535"/>
                  <a:gd name="connsiteX48" fmla="*/ 1258169 w 2487611"/>
                  <a:gd name="connsiteY48" fmla="*/ 3411 h 4108535"/>
                  <a:gd name="connsiteX49" fmla="*/ 1891856 w 2487611"/>
                  <a:gd name="connsiteY49" fmla="*/ 704009 h 4108535"/>
                  <a:gd name="connsiteX50" fmla="*/ 2096831 w 2487611"/>
                  <a:gd name="connsiteY50" fmla="*/ 1543276 h 4108535"/>
                  <a:gd name="connsiteX51" fmla="*/ 2003408 w 2487611"/>
                  <a:gd name="connsiteY51" fmla="*/ 2044861 h 4108535"/>
                  <a:gd name="connsiteX52" fmla="*/ 2224895 w 2487611"/>
                  <a:gd name="connsiteY52" fmla="*/ 2180221 h 4108535"/>
                  <a:gd name="connsiteX53" fmla="*/ 2487611 w 2487611"/>
                  <a:gd name="connsiteY53" fmla="*/ 2910376 h 4108535"/>
                  <a:gd name="connsiteX54" fmla="*/ 1777602 w 2487611"/>
                  <a:gd name="connsiteY54" fmla="*/ 2646390 h 4108535"/>
                  <a:gd name="connsiteX55" fmla="*/ 1697050 w 2487611"/>
                  <a:gd name="connsiteY55" fmla="*/ 2794370 h 4108535"/>
                  <a:gd name="connsiteX56" fmla="*/ 789847 w 2487611"/>
                  <a:gd name="connsiteY56" fmla="*/ 2794370 h 4108535"/>
                  <a:gd name="connsiteX57" fmla="*/ 709405 w 2487611"/>
                  <a:gd name="connsiteY57" fmla="*/ 2646615 h 4108535"/>
                  <a:gd name="connsiteX58" fmla="*/ 0 w 2487611"/>
                  <a:gd name="connsiteY58" fmla="*/ 2910376 h 4108535"/>
                  <a:gd name="connsiteX59" fmla="*/ 262716 w 2487611"/>
                  <a:gd name="connsiteY59" fmla="*/ 2180221 h 4108535"/>
                  <a:gd name="connsiteX60" fmla="*/ 483603 w 2487611"/>
                  <a:gd name="connsiteY60" fmla="*/ 2045227 h 4108535"/>
                  <a:gd name="connsiteX61" fmla="*/ 390066 w 2487611"/>
                  <a:gd name="connsiteY61" fmla="*/ 1543276 h 4108535"/>
                  <a:gd name="connsiteX62" fmla="*/ 595041 w 2487611"/>
                  <a:gd name="connsiteY62" fmla="*/ 704009 h 4108535"/>
                  <a:gd name="connsiteX63" fmla="*/ 1247310 w 2487611"/>
                  <a:gd name="connsiteY63" fmla="*/ 0 h 4108535"/>
                  <a:gd name="connsiteX0" fmla="*/ 1355591 w 2487611"/>
                  <a:gd name="connsiteY0" fmla="*/ 3182538 h 4108535"/>
                  <a:gd name="connsiteX1" fmla="*/ 1668701 w 2487611"/>
                  <a:gd name="connsiteY1" fmla="*/ 3483122 h 4108535"/>
                  <a:gd name="connsiteX2" fmla="*/ 1698103 w 2487611"/>
                  <a:gd name="connsiteY2" fmla="*/ 3826765 h 4108535"/>
                  <a:gd name="connsiteX3" fmla="*/ 1503571 w 2487611"/>
                  <a:gd name="connsiteY3" fmla="*/ 3609273 h 4108535"/>
                  <a:gd name="connsiteX4" fmla="*/ 1461585 w 2487611"/>
                  <a:gd name="connsiteY4" fmla="*/ 3823014 h 4108535"/>
                  <a:gd name="connsiteX5" fmla="*/ 1244671 w 2487611"/>
                  <a:gd name="connsiteY5" fmla="*/ 4108535 h 4108535"/>
                  <a:gd name="connsiteX6" fmla="*/ 1079392 w 2487611"/>
                  <a:gd name="connsiteY6" fmla="*/ 3802776 h 4108535"/>
                  <a:gd name="connsiteX7" fmla="*/ 987763 w 2487611"/>
                  <a:gd name="connsiteY7" fmla="*/ 3670578 h 4108535"/>
                  <a:gd name="connsiteX8" fmla="*/ 854400 w 2487611"/>
                  <a:gd name="connsiteY8" fmla="*/ 3737300 h 4108535"/>
                  <a:gd name="connsiteX9" fmla="*/ 869102 w 2487611"/>
                  <a:gd name="connsiteY9" fmla="*/ 3413885 h 4108535"/>
                  <a:gd name="connsiteX10" fmla="*/ 1052587 w 2487611"/>
                  <a:gd name="connsiteY10" fmla="*/ 3216340 h 4108535"/>
                  <a:gd name="connsiteX11" fmla="*/ 1019981 w 2487611"/>
                  <a:gd name="connsiteY11" fmla="*/ 3260363 h 4108535"/>
                  <a:gd name="connsiteX12" fmla="*/ 1012121 w 2487611"/>
                  <a:gd name="connsiteY12" fmla="*/ 3433280 h 4108535"/>
                  <a:gd name="connsiteX13" fmla="*/ 1083424 w 2487611"/>
                  <a:gd name="connsiteY13" fmla="*/ 3397607 h 4108535"/>
                  <a:gd name="connsiteX14" fmla="*/ 1132416 w 2487611"/>
                  <a:gd name="connsiteY14" fmla="*/ 3468287 h 4108535"/>
                  <a:gd name="connsiteX15" fmla="*/ 1220783 w 2487611"/>
                  <a:gd name="connsiteY15" fmla="*/ 3631764 h 4108535"/>
                  <a:gd name="connsiteX16" fmla="*/ 1336759 w 2487611"/>
                  <a:gd name="connsiteY16" fmla="*/ 3479107 h 4108535"/>
                  <a:gd name="connsiteX17" fmla="*/ 1359207 w 2487611"/>
                  <a:gd name="connsiteY17" fmla="*/ 3364828 h 4108535"/>
                  <a:gd name="connsiteX18" fmla="*/ 1463216 w 2487611"/>
                  <a:gd name="connsiteY18" fmla="*/ 3481112 h 4108535"/>
                  <a:gd name="connsiteX19" fmla="*/ 1447496 w 2487611"/>
                  <a:gd name="connsiteY19" fmla="*/ 3297380 h 4108535"/>
                  <a:gd name="connsiteX20" fmla="*/ 1355591 w 2487611"/>
                  <a:gd name="connsiteY20" fmla="*/ 3182538 h 4108535"/>
                  <a:gd name="connsiteX21" fmla="*/ 803026 w 2487611"/>
                  <a:gd name="connsiteY21" fmla="*/ 2874973 h 4108535"/>
                  <a:gd name="connsiteX22" fmla="*/ 1689473 w 2487611"/>
                  <a:gd name="connsiteY22" fmla="*/ 2874973 h 4108535"/>
                  <a:gd name="connsiteX23" fmla="*/ 1482985 w 2487611"/>
                  <a:gd name="connsiteY23" fmla="*/ 3155021 h 4108535"/>
                  <a:gd name="connsiteX24" fmla="*/ 1009514 w 2487611"/>
                  <a:gd name="connsiteY24" fmla="*/ 3155021 h 4108535"/>
                  <a:gd name="connsiteX25" fmla="*/ 803026 w 2487611"/>
                  <a:gd name="connsiteY25" fmla="*/ 2874973 h 4108535"/>
                  <a:gd name="connsiteX26" fmla="*/ 1246249 w 2487611"/>
                  <a:gd name="connsiteY26" fmla="*/ 1574908 h 4108535"/>
                  <a:gd name="connsiteX27" fmla="*/ 1346518 w 2487611"/>
                  <a:gd name="connsiteY27" fmla="*/ 1675177 h 4108535"/>
                  <a:gd name="connsiteX28" fmla="*/ 1246249 w 2487611"/>
                  <a:gd name="connsiteY28" fmla="*/ 1775446 h 4108535"/>
                  <a:gd name="connsiteX29" fmla="*/ 1145980 w 2487611"/>
                  <a:gd name="connsiteY29" fmla="*/ 1675177 h 4108535"/>
                  <a:gd name="connsiteX30" fmla="*/ 1246249 w 2487611"/>
                  <a:gd name="connsiteY30" fmla="*/ 1574908 h 4108535"/>
                  <a:gd name="connsiteX31" fmla="*/ 1246249 w 2487611"/>
                  <a:gd name="connsiteY31" fmla="*/ 1505402 h 4108535"/>
                  <a:gd name="connsiteX32" fmla="*/ 1076474 w 2487611"/>
                  <a:gd name="connsiteY32" fmla="*/ 1675177 h 4108535"/>
                  <a:gd name="connsiteX33" fmla="*/ 1246249 w 2487611"/>
                  <a:gd name="connsiteY33" fmla="*/ 1844952 h 4108535"/>
                  <a:gd name="connsiteX34" fmla="*/ 1416024 w 2487611"/>
                  <a:gd name="connsiteY34" fmla="*/ 1675177 h 4108535"/>
                  <a:gd name="connsiteX35" fmla="*/ 1246249 w 2487611"/>
                  <a:gd name="connsiteY35" fmla="*/ 1505402 h 4108535"/>
                  <a:gd name="connsiteX36" fmla="*/ 1246249 w 2487611"/>
                  <a:gd name="connsiteY36" fmla="*/ 752032 h 4108535"/>
                  <a:gd name="connsiteX37" fmla="*/ 1446787 w 2487611"/>
                  <a:gd name="connsiteY37" fmla="*/ 952570 h 4108535"/>
                  <a:gd name="connsiteX38" fmla="*/ 1246249 w 2487611"/>
                  <a:gd name="connsiteY38" fmla="*/ 1153108 h 4108535"/>
                  <a:gd name="connsiteX39" fmla="*/ 1045711 w 2487611"/>
                  <a:gd name="connsiteY39" fmla="*/ 952570 h 4108535"/>
                  <a:gd name="connsiteX40" fmla="*/ 1246249 w 2487611"/>
                  <a:gd name="connsiteY40" fmla="*/ 752032 h 4108535"/>
                  <a:gd name="connsiteX41" fmla="*/ 1246249 w 2487611"/>
                  <a:gd name="connsiteY41" fmla="*/ 613020 h 4108535"/>
                  <a:gd name="connsiteX42" fmla="*/ 906699 w 2487611"/>
                  <a:gd name="connsiteY42" fmla="*/ 952570 h 4108535"/>
                  <a:gd name="connsiteX43" fmla="*/ 1246249 w 2487611"/>
                  <a:gd name="connsiteY43" fmla="*/ 1292120 h 4108535"/>
                  <a:gd name="connsiteX44" fmla="*/ 1585799 w 2487611"/>
                  <a:gd name="connsiteY44" fmla="*/ 952570 h 4108535"/>
                  <a:gd name="connsiteX45" fmla="*/ 1246249 w 2487611"/>
                  <a:gd name="connsiteY45" fmla="*/ 613020 h 4108535"/>
                  <a:gd name="connsiteX46" fmla="*/ 1247310 w 2487611"/>
                  <a:gd name="connsiteY46" fmla="*/ 0 h 4108535"/>
                  <a:gd name="connsiteX47" fmla="*/ 1243449 w 2487611"/>
                  <a:gd name="connsiteY47" fmla="*/ 101721 h 4108535"/>
                  <a:gd name="connsiteX48" fmla="*/ 1258169 w 2487611"/>
                  <a:gd name="connsiteY48" fmla="*/ 3411 h 4108535"/>
                  <a:gd name="connsiteX49" fmla="*/ 1891856 w 2487611"/>
                  <a:gd name="connsiteY49" fmla="*/ 704009 h 4108535"/>
                  <a:gd name="connsiteX50" fmla="*/ 2096831 w 2487611"/>
                  <a:gd name="connsiteY50" fmla="*/ 1543276 h 4108535"/>
                  <a:gd name="connsiteX51" fmla="*/ 2003408 w 2487611"/>
                  <a:gd name="connsiteY51" fmla="*/ 2044861 h 4108535"/>
                  <a:gd name="connsiteX52" fmla="*/ 2224895 w 2487611"/>
                  <a:gd name="connsiteY52" fmla="*/ 2180221 h 4108535"/>
                  <a:gd name="connsiteX53" fmla="*/ 2487611 w 2487611"/>
                  <a:gd name="connsiteY53" fmla="*/ 2910376 h 4108535"/>
                  <a:gd name="connsiteX54" fmla="*/ 1777602 w 2487611"/>
                  <a:gd name="connsiteY54" fmla="*/ 2646390 h 4108535"/>
                  <a:gd name="connsiteX55" fmla="*/ 1697050 w 2487611"/>
                  <a:gd name="connsiteY55" fmla="*/ 2794370 h 4108535"/>
                  <a:gd name="connsiteX56" fmla="*/ 789847 w 2487611"/>
                  <a:gd name="connsiteY56" fmla="*/ 2794370 h 4108535"/>
                  <a:gd name="connsiteX57" fmla="*/ 709405 w 2487611"/>
                  <a:gd name="connsiteY57" fmla="*/ 2646615 h 4108535"/>
                  <a:gd name="connsiteX58" fmla="*/ 0 w 2487611"/>
                  <a:gd name="connsiteY58" fmla="*/ 2910376 h 4108535"/>
                  <a:gd name="connsiteX59" fmla="*/ 262716 w 2487611"/>
                  <a:gd name="connsiteY59" fmla="*/ 2180221 h 4108535"/>
                  <a:gd name="connsiteX60" fmla="*/ 483603 w 2487611"/>
                  <a:gd name="connsiteY60" fmla="*/ 2045227 h 4108535"/>
                  <a:gd name="connsiteX61" fmla="*/ 390066 w 2487611"/>
                  <a:gd name="connsiteY61" fmla="*/ 1543276 h 4108535"/>
                  <a:gd name="connsiteX62" fmla="*/ 595041 w 2487611"/>
                  <a:gd name="connsiteY62" fmla="*/ 704009 h 4108535"/>
                  <a:gd name="connsiteX63" fmla="*/ 1247310 w 2487611"/>
                  <a:gd name="connsiteY63" fmla="*/ 0 h 4108535"/>
                  <a:gd name="connsiteX0" fmla="*/ 1355591 w 2487611"/>
                  <a:gd name="connsiteY0" fmla="*/ 3182538 h 4108535"/>
                  <a:gd name="connsiteX1" fmla="*/ 1668701 w 2487611"/>
                  <a:gd name="connsiteY1" fmla="*/ 3483122 h 4108535"/>
                  <a:gd name="connsiteX2" fmla="*/ 1698103 w 2487611"/>
                  <a:gd name="connsiteY2" fmla="*/ 3826765 h 4108535"/>
                  <a:gd name="connsiteX3" fmla="*/ 1503571 w 2487611"/>
                  <a:gd name="connsiteY3" fmla="*/ 3609273 h 4108535"/>
                  <a:gd name="connsiteX4" fmla="*/ 1461585 w 2487611"/>
                  <a:gd name="connsiteY4" fmla="*/ 3823014 h 4108535"/>
                  <a:gd name="connsiteX5" fmla="*/ 1244671 w 2487611"/>
                  <a:gd name="connsiteY5" fmla="*/ 4108535 h 4108535"/>
                  <a:gd name="connsiteX6" fmla="*/ 1079392 w 2487611"/>
                  <a:gd name="connsiteY6" fmla="*/ 3802776 h 4108535"/>
                  <a:gd name="connsiteX7" fmla="*/ 987763 w 2487611"/>
                  <a:gd name="connsiteY7" fmla="*/ 3670578 h 4108535"/>
                  <a:gd name="connsiteX8" fmla="*/ 854400 w 2487611"/>
                  <a:gd name="connsiteY8" fmla="*/ 3737300 h 4108535"/>
                  <a:gd name="connsiteX9" fmla="*/ 869102 w 2487611"/>
                  <a:gd name="connsiteY9" fmla="*/ 3413885 h 4108535"/>
                  <a:gd name="connsiteX10" fmla="*/ 1052587 w 2487611"/>
                  <a:gd name="connsiteY10" fmla="*/ 3216340 h 4108535"/>
                  <a:gd name="connsiteX11" fmla="*/ 1019981 w 2487611"/>
                  <a:gd name="connsiteY11" fmla="*/ 3260363 h 4108535"/>
                  <a:gd name="connsiteX12" fmla="*/ 1012121 w 2487611"/>
                  <a:gd name="connsiteY12" fmla="*/ 3433280 h 4108535"/>
                  <a:gd name="connsiteX13" fmla="*/ 1083424 w 2487611"/>
                  <a:gd name="connsiteY13" fmla="*/ 3397607 h 4108535"/>
                  <a:gd name="connsiteX14" fmla="*/ 1132416 w 2487611"/>
                  <a:gd name="connsiteY14" fmla="*/ 3468287 h 4108535"/>
                  <a:gd name="connsiteX15" fmla="*/ 1220783 w 2487611"/>
                  <a:gd name="connsiteY15" fmla="*/ 3631764 h 4108535"/>
                  <a:gd name="connsiteX16" fmla="*/ 1336759 w 2487611"/>
                  <a:gd name="connsiteY16" fmla="*/ 3479107 h 4108535"/>
                  <a:gd name="connsiteX17" fmla="*/ 1359207 w 2487611"/>
                  <a:gd name="connsiteY17" fmla="*/ 3364828 h 4108535"/>
                  <a:gd name="connsiteX18" fmla="*/ 1463216 w 2487611"/>
                  <a:gd name="connsiteY18" fmla="*/ 3481112 h 4108535"/>
                  <a:gd name="connsiteX19" fmla="*/ 1447496 w 2487611"/>
                  <a:gd name="connsiteY19" fmla="*/ 3297380 h 4108535"/>
                  <a:gd name="connsiteX20" fmla="*/ 1355591 w 2487611"/>
                  <a:gd name="connsiteY20" fmla="*/ 3182538 h 4108535"/>
                  <a:gd name="connsiteX21" fmla="*/ 803026 w 2487611"/>
                  <a:gd name="connsiteY21" fmla="*/ 2874973 h 4108535"/>
                  <a:gd name="connsiteX22" fmla="*/ 1689473 w 2487611"/>
                  <a:gd name="connsiteY22" fmla="*/ 2874973 h 4108535"/>
                  <a:gd name="connsiteX23" fmla="*/ 1482985 w 2487611"/>
                  <a:gd name="connsiteY23" fmla="*/ 3155021 h 4108535"/>
                  <a:gd name="connsiteX24" fmla="*/ 1009514 w 2487611"/>
                  <a:gd name="connsiteY24" fmla="*/ 3155021 h 4108535"/>
                  <a:gd name="connsiteX25" fmla="*/ 803026 w 2487611"/>
                  <a:gd name="connsiteY25" fmla="*/ 2874973 h 4108535"/>
                  <a:gd name="connsiteX26" fmla="*/ 1246249 w 2487611"/>
                  <a:gd name="connsiteY26" fmla="*/ 1574908 h 4108535"/>
                  <a:gd name="connsiteX27" fmla="*/ 1346518 w 2487611"/>
                  <a:gd name="connsiteY27" fmla="*/ 1675177 h 4108535"/>
                  <a:gd name="connsiteX28" fmla="*/ 1246249 w 2487611"/>
                  <a:gd name="connsiteY28" fmla="*/ 1775446 h 4108535"/>
                  <a:gd name="connsiteX29" fmla="*/ 1145980 w 2487611"/>
                  <a:gd name="connsiteY29" fmla="*/ 1675177 h 4108535"/>
                  <a:gd name="connsiteX30" fmla="*/ 1246249 w 2487611"/>
                  <a:gd name="connsiteY30" fmla="*/ 1574908 h 4108535"/>
                  <a:gd name="connsiteX31" fmla="*/ 1246249 w 2487611"/>
                  <a:gd name="connsiteY31" fmla="*/ 1505402 h 4108535"/>
                  <a:gd name="connsiteX32" fmla="*/ 1076474 w 2487611"/>
                  <a:gd name="connsiteY32" fmla="*/ 1675177 h 4108535"/>
                  <a:gd name="connsiteX33" fmla="*/ 1246249 w 2487611"/>
                  <a:gd name="connsiteY33" fmla="*/ 1844952 h 4108535"/>
                  <a:gd name="connsiteX34" fmla="*/ 1416024 w 2487611"/>
                  <a:gd name="connsiteY34" fmla="*/ 1675177 h 4108535"/>
                  <a:gd name="connsiteX35" fmla="*/ 1246249 w 2487611"/>
                  <a:gd name="connsiteY35" fmla="*/ 1505402 h 4108535"/>
                  <a:gd name="connsiteX36" fmla="*/ 1246249 w 2487611"/>
                  <a:gd name="connsiteY36" fmla="*/ 752032 h 4108535"/>
                  <a:gd name="connsiteX37" fmla="*/ 1446787 w 2487611"/>
                  <a:gd name="connsiteY37" fmla="*/ 952570 h 4108535"/>
                  <a:gd name="connsiteX38" fmla="*/ 1246249 w 2487611"/>
                  <a:gd name="connsiteY38" fmla="*/ 1153108 h 4108535"/>
                  <a:gd name="connsiteX39" fmla="*/ 1045711 w 2487611"/>
                  <a:gd name="connsiteY39" fmla="*/ 952570 h 4108535"/>
                  <a:gd name="connsiteX40" fmla="*/ 1246249 w 2487611"/>
                  <a:gd name="connsiteY40" fmla="*/ 752032 h 4108535"/>
                  <a:gd name="connsiteX41" fmla="*/ 1246249 w 2487611"/>
                  <a:gd name="connsiteY41" fmla="*/ 613020 h 4108535"/>
                  <a:gd name="connsiteX42" fmla="*/ 906699 w 2487611"/>
                  <a:gd name="connsiteY42" fmla="*/ 952570 h 4108535"/>
                  <a:gd name="connsiteX43" fmla="*/ 1246249 w 2487611"/>
                  <a:gd name="connsiteY43" fmla="*/ 1292120 h 4108535"/>
                  <a:gd name="connsiteX44" fmla="*/ 1585799 w 2487611"/>
                  <a:gd name="connsiteY44" fmla="*/ 952570 h 4108535"/>
                  <a:gd name="connsiteX45" fmla="*/ 1246249 w 2487611"/>
                  <a:gd name="connsiteY45" fmla="*/ 613020 h 4108535"/>
                  <a:gd name="connsiteX46" fmla="*/ 1247310 w 2487611"/>
                  <a:gd name="connsiteY46" fmla="*/ 0 h 4108535"/>
                  <a:gd name="connsiteX47" fmla="*/ 1243449 w 2487611"/>
                  <a:gd name="connsiteY47" fmla="*/ 101721 h 4108535"/>
                  <a:gd name="connsiteX48" fmla="*/ 1258169 w 2487611"/>
                  <a:gd name="connsiteY48" fmla="*/ 3411 h 4108535"/>
                  <a:gd name="connsiteX49" fmla="*/ 1891856 w 2487611"/>
                  <a:gd name="connsiteY49" fmla="*/ 704009 h 4108535"/>
                  <a:gd name="connsiteX50" fmla="*/ 2096831 w 2487611"/>
                  <a:gd name="connsiteY50" fmla="*/ 1543276 h 4108535"/>
                  <a:gd name="connsiteX51" fmla="*/ 2003408 w 2487611"/>
                  <a:gd name="connsiteY51" fmla="*/ 2044861 h 4108535"/>
                  <a:gd name="connsiteX52" fmla="*/ 2224895 w 2487611"/>
                  <a:gd name="connsiteY52" fmla="*/ 2180221 h 4108535"/>
                  <a:gd name="connsiteX53" fmla="*/ 2487611 w 2487611"/>
                  <a:gd name="connsiteY53" fmla="*/ 2910376 h 4108535"/>
                  <a:gd name="connsiteX54" fmla="*/ 1777602 w 2487611"/>
                  <a:gd name="connsiteY54" fmla="*/ 2646390 h 4108535"/>
                  <a:gd name="connsiteX55" fmla="*/ 1697050 w 2487611"/>
                  <a:gd name="connsiteY55" fmla="*/ 2794370 h 4108535"/>
                  <a:gd name="connsiteX56" fmla="*/ 789847 w 2487611"/>
                  <a:gd name="connsiteY56" fmla="*/ 2794370 h 4108535"/>
                  <a:gd name="connsiteX57" fmla="*/ 709405 w 2487611"/>
                  <a:gd name="connsiteY57" fmla="*/ 2646615 h 4108535"/>
                  <a:gd name="connsiteX58" fmla="*/ 0 w 2487611"/>
                  <a:gd name="connsiteY58" fmla="*/ 2910376 h 4108535"/>
                  <a:gd name="connsiteX59" fmla="*/ 262716 w 2487611"/>
                  <a:gd name="connsiteY59" fmla="*/ 2180221 h 4108535"/>
                  <a:gd name="connsiteX60" fmla="*/ 483603 w 2487611"/>
                  <a:gd name="connsiteY60" fmla="*/ 2045227 h 4108535"/>
                  <a:gd name="connsiteX61" fmla="*/ 390066 w 2487611"/>
                  <a:gd name="connsiteY61" fmla="*/ 1543276 h 4108535"/>
                  <a:gd name="connsiteX62" fmla="*/ 595041 w 2487611"/>
                  <a:gd name="connsiteY62" fmla="*/ 704009 h 4108535"/>
                  <a:gd name="connsiteX63" fmla="*/ 1247310 w 2487611"/>
                  <a:gd name="connsiteY63" fmla="*/ 0 h 4108535"/>
                  <a:gd name="connsiteX0" fmla="*/ 1355591 w 2487611"/>
                  <a:gd name="connsiteY0" fmla="*/ 3182538 h 4108535"/>
                  <a:gd name="connsiteX1" fmla="*/ 1668701 w 2487611"/>
                  <a:gd name="connsiteY1" fmla="*/ 3483122 h 4108535"/>
                  <a:gd name="connsiteX2" fmla="*/ 1698103 w 2487611"/>
                  <a:gd name="connsiteY2" fmla="*/ 3826765 h 4108535"/>
                  <a:gd name="connsiteX3" fmla="*/ 1503571 w 2487611"/>
                  <a:gd name="connsiteY3" fmla="*/ 3609273 h 4108535"/>
                  <a:gd name="connsiteX4" fmla="*/ 1461585 w 2487611"/>
                  <a:gd name="connsiteY4" fmla="*/ 3823014 h 4108535"/>
                  <a:gd name="connsiteX5" fmla="*/ 1244671 w 2487611"/>
                  <a:gd name="connsiteY5" fmla="*/ 4108535 h 4108535"/>
                  <a:gd name="connsiteX6" fmla="*/ 1079392 w 2487611"/>
                  <a:gd name="connsiteY6" fmla="*/ 3802776 h 4108535"/>
                  <a:gd name="connsiteX7" fmla="*/ 987763 w 2487611"/>
                  <a:gd name="connsiteY7" fmla="*/ 3670578 h 4108535"/>
                  <a:gd name="connsiteX8" fmla="*/ 854400 w 2487611"/>
                  <a:gd name="connsiteY8" fmla="*/ 3737300 h 4108535"/>
                  <a:gd name="connsiteX9" fmla="*/ 869102 w 2487611"/>
                  <a:gd name="connsiteY9" fmla="*/ 3413885 h 4108535"/>
                  <a:gd name="connsiteX10" fmla="*/ 1052587 w 2487611"/>
                  <a:gd name="connsiteY10" fmla="*/ 3216340 h 4108535"/>
                  <a:gd name="connsiteX11" fmla="*/ 1019981 w 2487611"/>
                  <a:gd name="connsiteY11" fmla="*/ 3260363 h 4108535"/>
                  <a:gd name="connsiteX12" fmla="*/ 1012121 w 2487611"/>
                  <a:gd name="connsiteY12" fmla="*/ 3433280 h 4108535"/>
                  <a:gd name="connsiteX13" fmla="*/ 1083424 w 2487611"/>
                  <a:gd name="connsiteY13" fmla="*/ 3397607 h 4108535"/>
                  <a:gd name="connsiteX14" fmla="*/ 1132416 w 2487611"/>
                  <a:gd name="connsiteY14" fmla="*/ 3468287 h 4108535"/>
                  <a:gd name="connsiteX15" fmla="*/ 1220783 w 2487611"/>
                  <a:gd name="connsiteY15" fmla="*/ 3631764 h 4108535"/>
                  <a:gd name="connsiteX16" fmla="*/ 1336759 w 2487611"/>
                  <a:gd name="connsiteY16" fmla="*/ 3479107 h 4108535"/>
                  <a:gd name="connsiteX17" fmla="*/ 1359207 w 2487611"/>
                  <a:gd name="connsiteY17" fmla="*/ 3364828 h 4108535"/>
                  <a:gd name="connsiteX18" fmla="*/ 1463216 w 2487611"/>
                  <a:gd name="connsiteY18" fmla="*/ 3481112 h 4108535"/>
                  <a:gd name="connsiteX19" fmla="*/ 1447496 w 2487611"/>
                  <a:gd name="connsiteY19" fmla="*/ 3297380 h 4108535"/>
                  <a:gd name="connsiteX20" fmla="*/ 1355591 w 2487611"/>
                  <a:gd name="connsiteY20" fmla="*/ 3182538 h 4108535"/>
                  <a:gd name="connsiteX21" fmla="*/ 803026 w 2487611"/>
                  <a:gd name="connsiteY21" fmla="*/ 2874973 h 4108535"/>
                  <a:gd name="connsiteX22" fmla="*/ 1689473 w 2487611"/>
                  <a:gd name="connsiteY22" fmla="*/ 2874973 h 4108535"/>
                  <a:gd name="connsiteX23" fmla="*/ 1482985 w 2487611"/>
                  <a:gd name="connsiteY23" fmla="*/ 3155021 h 4108535"/>
                  <a:gd name="connsiteX24" fmla="*/ 1009514 w 2487611"/>
                  <a:gd name="connsiteY24" fmla="*/ 3155021 h 4108535"/>
                  <a:gd name="connsiteX25" fmla="*/ 803026 w 2487611"/>
                  <a:gd name="connsiteY25" fmla="*/ 2874973 h 4108535"/>
                  <a:gd name="connsiteX26" fmla="*/ 1246249 w 2487611"/>
                  <a:gd name="connsiteY26" fmla="*/ 1574908 h 4108535"/>
                  <a:gd name="connsiteX27" fmla="*/ 1346518 w 2487611"/>
                  <a:gd name="connsiteY27" fmla="*/ 1675177 h 4108535"/>
                  <a:gd name="connsiteX28" fmla="*/ 1246249 w 2487611"/>
                  <a:gd name="connsiteY28" fmla="*/ 1775446 h 4108535"/>
                  <a:gd name="connsiteX29" fmla="*/ 1145980 w 2487611"/>
                  <a:gd name="connsiteY29" fmla="*/ 1675177 h 4108535"/>
                  <a:gd name="connsiteX30" fmla="*/ 1246249 w 2487611"/>
                  <a:gd name="connsiteY30" fmla="*/ 1574908 h 4108535"/>
                  <a:gd name="connsiteX31" fmla="*/ 1246249 w 2487611"/>
                  <a:gd name="connsiteY31" fmla="*/ 1505402 h 4108535"/>
                  <a:gd name="connsiteX32" fmla="*/ 1076474 w 2487611"/>
                  <a:gd name="connsiteY32" fmla="*/ 1675177 h 4108535"/>
                  <a:gd name="connsiteX33" fmla="*/ 1246249 w 2487611"/>
                  <a:gd name="connsiteY33" fmla="*/ 1844952 h 4108535"/>
                  <a:gd name="connsiteX34" fmla="*/ 1416024 w 2487611"/>
                  <a:gd name="connsiteY34" fmla="*/ 1675177 h 4108535"/>
                  <a:gd name="connsiteX35" fmla="*/ 1246249 w 2487611"/>
                  <a:gd name="connsiteY35" fmla="*/ 1505402 h 4108535"/>
                  <a:gd name="connsiteX36" fmla="*/ 1246249 w 2487611"/>
                  <a:gd name="connsiteY36" fmla="*/ 752032 h 4108535"/>
                  <a:gd name="connsiteX37" fmla="*/ 1446787 w 2487611"/>
                  <a:gd name="connsiteY37" fmla="*/ 952570 h 4108535"/>
                  <a:gd name="connsiteX38" fmla="*/ 1246249 w 2487611"/>
                  <a:gd name="connsiteY38" fmla="*/ 1153108 h 4108535"/>
                  <a:gd name="connsiteX39" fmla="*/ 1045711 w 2487611"/>
                  <a:gd name="connsiteY39" fmla="*/ 952570 h 4108535"/>
                  <a:gd name="connsiteX40" fmla="*/ 1246249 w 2487611"/>
                  <a:gd name="connsiteY40" fmla="*/ 752032 h 4108535"/>
                  <a:gd name="connsiteX41" fmla="*/ 1246249 w 2487611"/>
                  <a:gd name="connsiteY41" fmla="*/ 613020 h 4108535"/>
                  <a:gd name="connsiteX42" fmla="*/ 906699 w 2487611"/>
                  <a:gd name="connsiteY42" fmla="*/ 952570 h 4108535"/>
                  <a:gd name="connsiteX43" fmla="*/ 1246249 w 2487611"/>
                  <a:gd name="connsiteY43" fmla="*/ 1292120 h 4108535"/>
                  <a:gd name="connsiteX44" fmla="*/ 1585799 w 2487611"/>
                  <a:gd name="connsiteY44" fmla="*/ 952570 h 4108535"/>
                  <a:gd name="connsiteX45" fmla="*/ 1246249 w 2487611"/>
                  <a:gd name="connsiteY45" fmla="*/ 613020 h 4108535"/>
                  <a:gd name="connsiteX46" fmla="*/ 1247310 w 2487611"/>
                  <a:gd name="connsiteY46" fmla="*/ 0 h 4108535"/>
                  <a:gd name="connsiteX47" fmla="*/ 1243449 w 2487611"/>
                  <a:gd name="connsiteY47" fmla="*/ 101721 h 4108535"/>
                  <a:gd name="connsiteX48" fmla="*/ 1258169 w 2487611"/>
                  <a:gd name="connsiteY48" fmla="*/ 3411 h 4108535"/>
                  <a:gd name="connsiteX49" fmla="*/ 1891856 w 2487611"/>
                  <a:gd name="connsiteY49" fmla="*/ 704009 h 4108535"/>
                  <a:gd name="connsiteX50" fmla="*/ 2096831 w 2487611"/>
                  <a:gd name="connsiteY50" fmla="*/ 1543276 h 4108535"/>
                  <a:gd name="connsiteX51" fmla="*/ 2003408 w 2487611"/>
                  <a:gd name="connsiteY51" fmla="*/ 2044861 h 4108535"/>
                  <a:gd name="connsiteX52" fmla="*/ 2224895 w 2487611"/>
                  <a:gd name="connsiteY52" fmla="*/ 2180221 h 4108535"/>
                  <a:gd name="connsiteX53" fmla="*/ 2487611 w 2487611"/>
                  <a:gd name="connsiteY53" fmla="*/ 2910376 h 4108535"/>
                  <a:gd name="connsiteX54" fmla="*/ 1777602 w 2487611"/>
                  <a:gd name="connsiteY54" fmla="*/ 2646390 h 4108535"/>
                  <a:gd name="connsiteX55" fmla="*/ 1697050 w 2487611"/>
                  <a:gd name="connsiteY55" fmla="*/ 2794370 h 4108535"/>
                  <a:gd name="connsiteX56" fmla="*/ 789847 w 2487611"/>
                  <a:gd name="connsiteY56" fmla="*/ 2794370 h 4108535"/>
                  <a:gd name="connsiteX57" fmla="*/ 709405 w 2487611"/>
                  <a:gd name="connsiteY57" fmla="*/ 2646615 h 4108535"/>
                  <a:gd name="connsiteX58" fmla="*/ 0 w 2487611"/>
                  <a:gd name="connsiteY58" fmla="*/ 2910376 h 4108535"/>
                  <a:gd name="connsiteX59" fmla="*/ 262716 w 2487611"/>
                  <a:gd name="connsiteY59" fmla="*/ 2180221 h 4108535"/>
                  <a:gd name="connsiteX60" fmla="*/ 483603 w 2487611"/>
                  <a:gd name="connsiteY60" fmla="*/ 2045227 h 4108535"/>
                  <a:gd name="connsiteX61" fmla="*/ 390066 w 2487611"/>
                  <a:gd name="connsiteY61" fmla="*/ 1543276 h 4108535"/>
                  <a:gd name="connsiteX62" fmla="*/ 595041 w 2487611"/>
                  <a:gd name="connsiteY62" fmla="*/ 704009 h 4108535"/>
                  <a:gd name="connsiteX63" fmla="*/ 1247310 w 2487611"/>
                  <a:gd name="connsiteY63" fmla="*/ 0 h 4108535"/>
                  <a:gd name="connsiteX0" fmla="*/ 1355591 w 2487611"/>
                  <a:gd name="connsiteY0" fmla="*/ 3191732 h 4117729"/>
                  <a:gd name="connsiteX1" fmla="*/ 1668701 w 2487611"/>
                  <a:gd name="connsiteY1" fmla="*/ 3492316 h 4117729"/>
                  <a:gd name="connsiteX2" fmla="*/ 1698103 w 2487611"/>
                  <a:gd name="connsiteY2" fmla="*/ 3835959 h 4117729"/>
                  <a:gd name="connsiteX3" fmla="*/ 1503571 w 2487611"/>
                  <a:gd name="connsiteY3" fmla="*/ 3618467 h 4117729"/>
                  <a:gd name="connsiteX4" fmla="*/ 1461585 w 2487611"/>
                  <a:gd name="connsiteY4" fmla="*/ 3832208 h 4117729"/>
                  <a:gd name="connsiteX5" fmla="*/ 1244671 w 2487611"/>
                  <a:gd name="connsiteY5" fmla="*/ 4117729 h 4117729"/>
                  <a:gd name="connsiteX6" fmla="*/ 1079392 w 2487611"/>
                  <a:gd name="connsiteY6" fmla="*/ 3811970 h 4117729"/>
                  <a:gd name="connsiteX7" fmla="*/ 987763 w 2487611"/>
                  <a:gd name="connsiteY7" fmla="*/ 3679772 h 4117729"/>
                  <a:gd name="connsiteX8" fmla="*/ 854400 w 2487611"/>
                  <a:gd name="connsiteY8" fmla="*/ 3746494 h 4117729"/>
                  <a:gd name="connsiteX9" fmla="*/ 869102 w 2487611"/>
                  <a:gd name="connsiteY9" fmla="*/ 3423079 h 4117729"/>
                  <a:gd name="connsiteX10" fmla="*/ 1052587 w 2487611"/>
                  <a:gd name="connsiteY10" fmla="*/ 3225534 h 4117729"/>
                  <a:gd name="connsiteX11" fmla="*/ 1019981 w 2487611"/>
                  <a:gd name="connsiteY11" fmla="*/ 3269557 h 4117729"/>
                  <a:gd name="connsiteX12" fmla="*/ 1012121 w 2487611"/>
                  <a:gd name="connsiteY12" fmla="*/ 3442474 h 4117729"/>
                  <a:gd name="connsiteX13" fmla="*/ 1083424 w 2487611"/>
                  <a:gd name="connsiteY13" fmla="*/ 3406801 h 4117729"/>
                  <a:gd name="connsiteX14" fmla="*/ 1132416 w 2487611"/>
                  <a:gd name="connsiteY14" fmla="*/ 3477481 h 4117729"/>
                  <a:gd name="connsiteX15" fmla="*/ 1220783 w 2487611"/>
                  <a:gd name="connsiteY15" fmla="*/ 3640958 h 4117729"/>
                  <a:gd name="connsiteX16" fmla="*/ 1336759 w 2487611"/>
                  <a:gd name="connsiteY16" fmla="*/ 3488301 h 4117729"/>
                  <a:gd name="connsiteX17" fmla="*/ 1359207 w 2487611"/>
                  <a:gd name="connsiteY17" fmla="*/ 3374022 h 4117729"/>
                  <a:gd name="connsiteX18" fmla="*/ 1463216 w 2487611"/>
                  <a:gd name="connsiteY18" fmla="*/ 3490306 h 4117729"/>
                  <a:gd name="connsiteX19" fmla="*/ 1447496 w 2487611"/>
                  <a:gd name="connsiteY19" fmla="*/ 3306574 h 4117729"/>
                  <a:gd name="connsiteX20" fmla="*/ 1355591 w 2487611"/>
                  <a:gd name="connsiteY20" fmla="*/ 3191732 h 4117729"/>
                  <a:gd name="connsiteX21" fmla="*/ 803026 w 2487611"/>
                  <a:gd name="connsiteY21" fmla="*/ 2884167 h 4117729"/>
                  <a:gd name="connsiteX22" fmla="*/ 1689473 w 2487611"/>
                  <a:gd name="connsiteY22" fmla="*/ 2884167 h 4117729"/>
                  <a:gd name="connsiteX23" fmla="*/ 1482985 w 2487611"/>
                  <a:gd name="connsiteY23" fmla="*/ 3164215 h 4117729"/>
                  <a:gd name="connsiteX24" fmla="*/ 1009514 w 2487611"/>
                  <a:gd name="connsiteY24" fmla="*/ 3164215 h 4117729"/>
                  <a:gd name="connsiteX25" fmla="*/ 803026 w 2487611"/>
                  <a:gd name="connsiteY25" fmla="*/ 2884167 h 4117729"/>
                  <a:gd name="connsiteX26" fmla="*/ 1246249 w 2487611"/>
                  <a:gd name="connsiteY26" fmla="*/ 1584102 h 4117729"/>
                  <a:gd name="connsiteX27" fmla="*/ 1346518 w 2487611"/>
                  <a:gd name="connsiteY27" fmla="*/ 1684371 h 4117729"/>
                  <a:gd name="connsiteX28" fmla="*/ 1246249 w 2487611"/>
                  <a:gd name="connsiteY28" fmla="*/ 1784640 h 4117729"/>
                  <a:gd name="connsiteX29" fmla="*/ 1145980 w 2487611"/>
                  <a:gd name="connsiteY29" fmla="*/ 1684371 h 4117729"/>
                  <a:gd name="connsiteX30" fmla="*/ 1246249 w 2487611"/>
                  <a:gd name="connsiteY30" fmla="*/ 1584102 h 4117729"/>
                  <a:gd name="connsiteX31" fmla="*/ 1246249 w 2487611"/>
                  <a:gd name="connsiteY31" fmla="*/ 1514596 h 4117729"/>
                  <a:gd name="connsiteX32" fmla="*/ 1076474 w 2487611"/>
                  <a:gd name="connsiteY32" fmla="*/ 1684371 h 4117729"/>
                  <a:gd name="connsiteX33" fmla="*/ 1246249 w 2487611"/>
                  <a:gd name="connsiteY33" fmla="*/ 1854146 h 4117729"/>
                  <a:gd name="connsiteX34" fmla="*/ 1416024 w 2487611"/>
                  <a:gd name="connsiteY34" fmla="*/ 1684371 h 4117729"/>
                  <a:gd name="connsiteX35" fmla="*/ 1246249 w 2487611"/>
                  <a:gd name="connsiteY35" fmla="*/ 1514596 h 4117729"/>
                  <a:gd name="connsiteX36" fmla="*/ 1246249 w 2487611"/>
                  <a:gd name="connsiteY36" fmla="*/ 761226 h 4117729"/>
                  <a:gd name="connsiteX37" fmla="*/ 1446787 w 2487611"/>
                  <a:gd name="connsiteY37" fmla="*/ 961764 h 4117729"/>
                  <a:gd name="connsiteX38" fmla="*/ 1246249 w 2487611"/>
                  <a:gd name="connsiteY38" fmla="*/ 1162302 h 4117729"/>
                  <a:gd name="connsiteX39" fmla="*/ 1045711 w 2487611"/>
                  <a:gd name="connsiteY39" fmla="*/ 961764 h 4117729"/>
                  <a:gd name="connsiteX40" fmla="*/ 1246249 w 2487611"/>
                  <a:gd name="connsiteY40" fmla="*/ 761226 h 4117729"/>
                  <a:gd name="connsiteX41" fmla="*/ 1246249 w 2487611"/>
                  <a:gd name="connsiteY41" fmla="*/ 622214 h 4117729"/>
                  <a:gd name="connsiteX42" fmla="*/ 906699 w 2487611"/>
                  <a:gd name="connsiteY42" fmla="*/ 961764 h 4117729"/>
                  <a:gd name="connsiteX43" fmla="*/ 1246249 w 2487611"/>
                  <a:gd name="connsiteY43" fmla="*/ 1301314 h 4117729"/>
                  <a:gd name="connsiteX44" fmla="*/ 1585799 w 2487611"/>
                  <a:gd name="connsiteY44" fmla="*/ 961764 h 4117729"/>
                  <a:gd name="connsiteX45" fmla="*/ 1246249 w 2487611"/>
                  <a:gd name="connsiteY45" fmla="*/ 622214 h 4117729"/>
                  <a:gd name="connsiteX46" fmla="*/ 1237076 w 2487611"/>
                  <a:gd name="connsiteY46" fmla="*/ 0 h 4117729"/>
                  <a:gd name="connsiteX47" fmla="*/ 1243449 w 2487611"/>
                  <a:gd name="connsiteY47" fmla="*/ 110915 h 4117729"/>
                  <a:gd name="connsiteX48" fmla="*/ 1258169 w 2487611"/>
                  <a:gd name="connsiteY48" fmla="*/ 12605 h 4117729"/>
                  <a:gd name="connsiteX49" fmla="*/ 1891856 w 2487611"/>
                  <a:gd name="connsiteY49" fmla="*/ 713203 h 4117729"/>
                  <a:gd name="connsiteX50" fmla="*/ 2096831 w 2487611"/>
                  <a:gd name="connsiteY50" fmla="*/ 1552470 h 4117729"/>
                  <a:gd name="connsiteX51" fmla="*/ 2003408 w 2487611"/>
                  <a:gd name="connsiteY51" fmla="*/ 2054055 h 4117729"/>
                  <a:gd name="connsiteX52" fmla="*/ 2224895 w 2487611"/>
                  <a:gd name="connsiteY52" fmla="*/ 2189415 h 4117729"/>
                  <a:gd name="connsiteX53" fmla="*/ 2487611 w 2487611"/>
                  <a:gd name="connsiteY53" fmla="*/ 2919570 h 4117729"/>
                  <a:gd name="connsiteX54" fmla="*/ 1777602 w 2487611"/>
                  <a:gd name="connsiteY54" fmla="*/ 2655584 h 4117729"/>
                  <a:gd name="connsiteX55" fmla="*/ 1697050 w 2487611"/>
                  <a:gd name="connsiteY55" fmla="*/ 2803564 h 4117729"/>
                  <a:gd name="connsiteX56" fmla="*/ 789847 w 2487611"/>
                  <a:gd name="connsiteY56" fmla="*/ 2803564 h 4117729"/>
                  <a:gd name="connsiteX57" fmla="*/ 709405 w 2487611"/>
                  <a:gd name="connsiteY57" fmla="*/ 2655809 h 4117729"/>
                  <a:gd name="connsiteX58" fmla="*/ 0 w 2487611"/>
                  <a:gd name="connsiteY58" fmla="*/ 2919570 h 4117729"/>
                  <a:gd name="connsiteX59" fmla="*/ 262716 w 2487611"/>
                  <a:gd name="connsiteY59" fmla="*/ 2189415 h 4117729"/>
                  <a:gd name="connsiteX60" fmla="*/ 483603 w 2487611"/>
                  <a:gd name="connsiteY60" fmla="*/ 2054421 h 4117729"/>
                  <a:gd name="connsiteX61" fmla="*/ 390066 w 2487611"/>
                  <a:gd name="connsiteY61" fmla="*/ 1552470 h 4117729"/>
                  <a:gd name="connsiteX62" fmla="*/ 595041 w 2487611"/>
                  <a:gd name="connsiteY62" fmla="*/ 713203 h 4117729"/>
                  <a:gd name="connsiteX63" fmla="*/ 1237076 w 2487611"/>
                  <a:gd name="connsiteY63" fmla="*/ 0 h 4117729"/>
                  <a:gd name="connsiteX0" fmla="*/ 1355591 w 2487611"/>
                  <a:gd name="connsiteY0" fmla="*/ 3197172 h 4123169"/>
                  <a:gd name="connsiteX1" fmla="*/ 1668701 w 2487611"/>
                  <a:gd name="connsiteY1" fmla="*/ 3497756 h 4123169"/>
                  <a:gd name="connsiteX2" fmla="*/ 1698103 w 2487611"/>
                  <a:gd name="connsiteY2" fmla="*/ 3841399 h 4123169"/>
                  <a:gd name="connsiteX3" fmla="*/ 1503571 w 2487611"/>
                  <a:gd name="connsiteY3" fmla="*/ 3623907 h 4123169"/>
                  <a:gd name="connsiteX4" fmla="*/ 1461585 w 2487611"/>
                  <a:gd name="connsiteY4" fmla="*/ 3837648 h 4123169"/>
                  <a:gd name="connsiteX5" fmla="*/ 1244671 w 2487611"/>
                  <a:gd name="connsiteY5" fmla="*/ 4123169 h 4123169"/>
                  <a:gd name="connsiteX6" fmla="*/ 1079392 w 2487611"/>
                  <a:gd name="connsiteY6" fmla="*/ 3817410 h 4123169"/>
                  <a:gd name="connsiteX7" fmla="*/ 987763 w 2487611"/>
                  <a:gd name="connsiteY7" fmla="*/ 3685212 h 4123169"/>
                  <a:gd name="connsiteX8" fmla="*/ 854400 w 2487611"/>
                  <a:gd name="connsiteY8" fmla="*/ 3751934 h 4123169"/>
                  <a:gd name="connsiteX9" fmla="*/ 869102 w 2487611"/>
                  <a:gd name="connsiteY9" fmla="*/ 3428519 h 4123169"/>
                  <a:gd name="connsiteX10" fmla="*/ 1052587 w 2487611"/>
                  <a:gd name="connsiteY10" fmla="*/ 3230974 h 4123169"/>
                  <a:gd name="connsiteX11" fmla="*/ 1019981 w 2487611"/>
                  <a:gd name="connsiteY11" fmla="*/ 3274997 h 4123169"/>
                  <a:gd name="connsiteX12" fmla="*/ 1012121 w 2487611"/>
                  <a:gd name="connsiteY12" fmla="*/ 3447914 h 4123169"/>
                  <a:gd name="connsiteX13" fmla="*/ 1083424 w 2487611"/>
                  <a:gd name="connsiteY13" fmla="*/ 3412241 h 4123169"/>
                  <a:gd name="connsiteX14" fmla="*/ 1132416 w 2487611"/>
                  <a:gd name="connsiteY14" fmla="*/ 3482921 h 4123169"/>
                  <a:gd name="connsiteX15" fmla="*/ 1220783 w 2487611"/>
                  <a:gd name="connsiteY15" fmla="*/ 3646398 h 4123169"/>
                  <a:gd name="connsiteX16" fmla="*/ 1336759 w 2487611"/>
                  <a:gd name="connsiteY16" fmla="*/ 3493741 h 4123169"/>
                  <a:gd name="connsiteX17" fmla="*/ 1359207 w 2487611"/>
                  <a:gd name="connsiteY17" fmla="*/ 3379462 h 4123169"/>
                  <a:gd name="connsiteX18" fmla="*/ 1463216 w 2487611"/>
                  <a:gd name="connsiteY18" fmla="*/ 3495746 h 4123169"/>
                  <a:gd name="connsiteX19" fmla="*/ 1447496 w 2487611"/>
                  <a:gd name="connsiteY19" fmla="*/ 3312014 h 4123169"/>
                  <a:gd name="connsiteX20" fmla="*/ 1355591 w 2487611"/>
                  <a:gd name="connsiteY20" fmla="*/ 3197172 h 4123169"/>
                  <a:gd name="connsiteX21" fmla="*/ 803026 w 2487611"/>
                  <a:gd name="connsiteY21" fmla="*/ 2889607 h 4123169"/>
                  <a:gd name="connsiteX22" fmla="*/ 1689473 w 2487611"/>
                  <a:gd name="connsiteY22" fmla="*/ 2889607 h 4123169"/>
                  <a:gd name="connsiteX23" fmla="*/ 1482985 w 2487611"/>
                  <a:gd name="connsiteY23" fmla="*/ 3169655 h 4123169"/>
                  <a:gd name="connsiteX24" fmla="*/ 1009514 w 2487611"/>
                  <a:gd name="connsiteY24" fmla="*/ 3169655 h 4123169"/>
                  <a:gd name="connsiteX25" fmla="*/ 803026 w 2487611"/>
                  <a:gd name="connsiteY25" fmla="*/ 2889607 h 4123169"/>
                  <a:gd name="connsiteX26" fmla="*/ 1246249 w 2487611"/>
                  <a:gd name="connsiteY26" fmla="*/ 1589542 h 4123169"/>
                  <a:gd name="connsiteX27" fmla="*/ 1346518 w 2487611"/>
                  <a:gd name="connsiteY27" fmla="*/ 1689811 h 4123169"/>
                  <a:gd name="connsiteX28" fmla="*/ 1246249 w 2487611"/>
                  <a:gd name="connsiteY28" fmla="*/ 1790080 h 4123169"/>
                  <a:gd name="connsiteX29" fmla="*/ 1145980 w 2487611"/>
                  <a:gd name="connsiteY29" fmla="*/ 1689811 h 4123169"/>
                  <a:gd name="connsiteX30" fmla="*/ 1246249 w 2487611"/>
                  <a:gd name="connsiteY30" fmla="*/ 1589542 h 4123169"/>
                  <a:gd name="connsiteX31" fmla="*/ 1246249 w 2487611"/>
                  <a:gd name="connsiteY31" fmla="*/ 1520036 h 4123169"/>
                  <a:gd name="connsiteX32" fmla="*/ 1076474 w 2487611"/>
                  <a:gd name="connsiteY32" fmla="*/ 1689811 h 4123169"/>
                  <a:gd name="connsiteX33" fmla="*/ 1246249 w 2487611"/>
                  <a:gd name="connsiteY33" fmla="*/ 1859586 h 4123169"/>
                  <a:gd name="connsiteX34" fmla="*/ 1416024 w 2487611"/>
                  <a:gd name="connsiteY34" fmla="*/ 1689811 h 4123169"/>
                  <a:gd name="connsiteX35" fmla="*/ 1246249 w 2487611"/>
                  <a:gd name="connsiteY35" fmla="*/ 1520036 h 4123169"/>
                  <a:gd name="connsiteX36" fmla="*/ 1246249 w 2487611"/>
                  <a:gd name="connsiteY36" fmla="*/ 766666 h 4123169"/>
                  <a:gd name="connsiteX37" fmla="*/ 1446787 w 2487611"/>
                  <a:gd name="connsiteY37" fmla="*/ 967204 h 4123169"/>
                  <a:gd name="connsiteX38" fmla="*/ 1246249 w 2487611"/>
                  <a:gd name="connsiteY38" fmla="*/ 1167742 h 4123169"/>
                  <a:gd name="connsiteX39" fmla="*/ 1045711 w 2487611"/>
                  <a:gd name="connsiteY39" fmla="*/ 967204 h 4123169"/>
                  <a:gd name="connsiteX40" fmla="*/ 1246249 w 2487611"/>
                  <a:gd name="connsiteY40" fmla="*/ 766666 h 4123169"/>
                  <a:gd name="connsiteX41" fmla="*/ 1246249 w 2487611"/>
                  <a:gd name="connsiteY41" fmla="*/ 627654 h 4123169"/>
                  <a:gd name="connsiteX42" fmla="*/ 906699 w 2487611"/>
                  <a:gd name="connsiteY42" fmla="*/ 967204 h 4123169"/>
                  <a:gd name="connsiteX43" fmla="*/ 1246249 w 2487611"/>
                  <a:gd name="connsiteY43" fmla="*/ 1306754 h 4123169"/>
                  <a:gd name="connsiteX44" fmla="*/ 1585799 w 2487611"/>
                  <a:gd name="connsiteY44" fmla="*/ 967204 h 4123169"/>
                  <a:gd name="connsiteX45" fmla="*/ 1246249 w 2487611"/>
                  <a:gd name="connsiteY45" fmla="*/ 627654 h 4123169"/>
                  <a:gd name="connsiteX46" fmla="*/ 1237076 w 2487611"/>
                  <a:gd name="connsiteY46" fmla="*/ 5440 h 4123169"/>
                  <a:gd name="connsiteX47" fmla="*/ 1243449 w 2487611"/>
                  <a:gd name="connsiteY47" fmla="*/ 116355 h 4123169"/>
                  <a:gd name="connsiteX48" fmla="*/ 1231224 w 2487611"/>
                  <a:gd name="connsiteY48" fmla="*/ 0 h 4123169"/>
                  <a:gd name="connsiteX49" fmla="*/ 1891856 w 2487611"/>
                  <a:gd name="connsiteY49" fmla="*/ 718643 h 4123169"/>
                  <a:gd name="connsiteX50" fmla="*/ 2096831 w 2487611"/>
                  <a:gd name="connsiteY50" fmla="*/ 1557910 h 4123169"/>
                  <a:gd name="connsiteX51" fmla="*/ 2003408 w 2487611"/>
                  <a:gd name="connsiteY51" fmla="*/ 2059495 h 4123169"/>
                  <a:gd name="connsiteX52" fmla="*/ 2224895 w 2487611"/>
                  <a:gd name="connsiteY52" fmla="*/ 2194855 h 4123169"/>
                  <a:gd name="connsiteX53" fmla="*/ 2487611 w 2487611"/>
                  <a:gd name="connsiteY53" fmla="*/ 2925010 h 4123169"/>
                  <a:gd name="connsiteX54" fmla="*/ 1777602 w 2487611"/>
                  <a:gd name="connsiteY54" fmla="*/ 2661024 h 4123169"/>
                  <a:gd name="connsiteX55" fmla="*/ 1697050 w 2487611"/>
                  <a:gd name="connsiteY55" fmla="*/ 2809004 h 4123169"/>
                  <a:gd name="connsiteX56" fmla="*/ 789847 w 2487611"/>
                  <a:gd name="connsiteY56" fmla="*/ 2809004 h 4123169"/>
                  <a:gd name="connsiteX57" fmla="*/ 709405 w 2487611"/>
                  <a:gd name="connsiteY57" fmla="*/ 2661249 h 4123169"/>
                  <a:gd name="connsiteX58" fmla="*/ 0 w 2487611"/>
                  <a:gd name="connsiteY58" fmla="*/ 2925010 h 4123169"/>
                  <a:gd name="connsiteX59" fmla="*/ 262716 w 2487611"/>
                  <a:gd name="connsiteY59" fmla="*/ 2194855 h 4123169"/>
                  <a:gd name="connsiteX60" fmla="*/ 483603 w 2487611"/>
                  <a:gd name="connsiteY60" fmla="*/ 2059861 h 4123169"/>
                  <a:gd name="connsiteX61" fmla="*/ 390066 w 2487611"/>
                  <a:gd name="connsiteY61" fmla="*/ 1557910 h 4123169"/>
                  <a:gd name="connsiteX62" fmla="*/ 595041 w 2487611"/>
                  <a:gd name="connsiteY62" fmla="*/ 718643 h 4123169"/>
                  <a:gd name="connsiteX63" fmla="*/ 1237076 w 2487611"/>
                  <a:gd name="connsiteY63" fmla="*/ 5440 h 4123169"/>
                  <a:gd name="connsiteX0" fmla="*/ 1355591 w 2487611"/>
                  <a:gd name="connsiteY0" fmla="*/ 3197172 h 4123169"/>
                  <a:gd name="connsiteX1" fmla="*/ 1668701 w 2487611"/>
                  <a:gd name="connsiteY1" fmla="*/ 3497756 h 4123169"/>
                  <a:gd name="connsiteX2" fmla="*/ 1698103 w 2487611"/>
                  <a:gd name="connsiteY2" fmla="*/ 3841399 h 4123169"/>
                  <a:gd name="connsiteX3" fmla="*/ 1503571 w 2487611"/>
                  <a:gd name="connsiteY3" fmla="*/ 3623907 h 4123169"/>
                  <a:gd name="connsiteX4" fmla="*/ 1461585 w 2487611"/>
                  <a:gd name="connsiteY4" fmla="*/ 3837648 h 4123169"/>
                  <a:gd name="connsiteX5" fmla="*/ 1244671 w 2487611"/>
                  <a:gd name="connsiteY5" fmla="*/ 4123169 h 4123169"/>
                  <a:gd name="connsiteX6" fmla="*/ 1079392 w 2487611"/>
                  <a:gd name="connsiteY6" fmla="*/ 3817410 h 4123169"/>
                  <a:gd name="connsiteX7" fmla="*/ 987763 w 2487611"/>
                  <a:gd name="connsiteY7" fmla="*/ 3685212 h 4123169"/>
                  <a:gd name="connsiteX8" fmla="*/ 854400 w 2487611"/>
                  <a:gd name="connsiteY8" fmla="*/ 3751934 h 4123169"/>
                  <a:gd name="connsiteX9" fmla="*/ 869102 w 2487611"/>
                  <a:gd name="connsiteY9" fmla="*/ 3428519 h 4123169"/>
                  <a:gd name="connsiteX10" fmla="*/ 1052587 w 2487611"/>
                  <a:gd name="connsiteY10" fmla="*/ 3230974 h 4123169"/>
                  <a:gd name="connsiteX11" fmla="*/ 1019981 w 2487611"/>
                  <a:gd name="connsiteY11" fmla="*/ 3274997 h 4123169"/>
                  <a:gd name="connsiteX12" fmla="*/ 1012121 w 2487611"/>
                  <a:gd name="connsiteY12" fmla="*/ 3447914 h 4123169"/>
                  <a:gd name="connsiteX13" fmla="*/ 1083424 w 2487611"/>
                  <a:gd name="connsiteY13" fmla="*/ 3412241 h 4123169"/>
                  <a:gd name="connsiteX14" fmla="*/ 1132416 w 2487611"/>
                  <a:gd name="connsiteY14" fmla="*/ 3482921 h 4123169"/>
                  <a:gd name="connsiteX15" fmla="*/ 1220783 w 2487611"/>
                  <a:gd name="connsiteY15" fmla="*/ 3646398 h 4123169"/>
                  <a:gd name="connsiteX16" fmla="*/ 1336759 w 2487611"/>
                  <a:gd name="connsiteY16" fmla="*/ 3493741 h 4123169"/>
                  <a:gd name="connsiteX17" fmla="*/ 1359207 w 2487611"/>
                  <a:gd name="connsiteY17" fmla="*/ 3379462 h 4123169"/>
                  <a:gd name="connsiteX18" fmla="*/ 1463216 w 2487611"/>
                  <a:gd name="connsiteY18" fmla="*/ 3495746 h 4123169"/>
                  <a:gd name="connsiteX19" fmla="*/ 1447496 w 2487611"/>
                  <a:gd name="connsiteY19" fmla="*/ 3312014 h 4123169"/>
                  <a:gd name="connsiteX20" fmla="*/ 1355591 w 2487611"/>
                  <a:gd name="connsiteY20" fmla="*/ 3197172 h 4123169"/>
                  <a:gd name="connsiteX21" fmla="*/ 803026 w 2487611"/>
                  <a:gd name="connsiteY21" fmla="*/ 2889607 h 4123169"/>
                  <a:gd name="connsiteX22" fmla="*/ 1689473 w 2487611"/>
                  <a:gd name="connsiteY22" fmla="*/ 2889607 h 4123169"/>
                  <a:gd name="connsiteX23" fmla="*/ 1482985 w 2487611"/>
                  <a:gd name="connsiteY23" fmla="*/ 3169655 h 4123169"/>
                  <a:gd name="connsiteX24" fmla="*/ 1009514 w 2487611"/>
                  <a:gd name="connsiteY24" fmla="*/ 3169655 h 4123169"/>
                  <a:gd name="connsiteX25" fmla="*/ 803026 w 2487611"/>
                  <a:gd name="connsiteY25" fmla="*/ 2889607 h 4123169"/>
                  <a:gd name="connsiteX26" fmla="*/ 1246249 w 2487611"/>
                  <a:gd name="connsiteY26" fmla="*/ 1589542 h 4123169"/>
                  <a:gd name="connsiteX27" fmla="*/ 1346518 w 2487611"/>
                  <a:gd name="connsiteY27" fmla="*/ 1689811 h 4123169"/>
                  <a:gd name="connsiteX28" fmla="*/ 1246249 w 2487611"/>
                  <a:gd name="connsiteY28" fmla="*/ 1790080 h 4123169"/>
                  <a:gd name="connsiteX29" fmla="*/ 1145980 w 2487611"/>
                  <a:gd name="connsiteY29" fmla="*/ 1689811 h 4123169"/>
                  <a:gd name="connsiteX30" fmla="*/ 1246249 w 2487611"/>
                  <a:gd name="connsiteY30" fmla="*/ 1589542 h 4123169"/>
                  <a:gd name="connsiteX31" fmla="*/ 1246249 w 2487611"/>
                  <a:gd name="connsiteY31" fmla="*/ 1520036 h 4123169"/>
                  <a:gd name="connsiteX32" fmla="*/ 1076474 w 2487611"/>
                  <a:gd name="connsiteY32" fmla="*/ 1689811 h 4123169"/>
                  <a:gd name="connsiteX33" fmla="*/ 1246249 w 2487611"/>
                  <a:gd name="connsiteY33" fmla="*/ 1859586 h 4123169"/>
                  <a:gd name="connsiteX34" fmla="*/ 1416024 w 2487611"/>
                  <a:gd name="connsiteY34" fmla="*/ 1689811 h 4123169"/>
                  <a:gd name="connsiteX35" fmla="*/ 1246249 w 2487611"/>
                  <a:gd name="connsiteY35" fmla="*/ 1520036 h 4123169"/>
                  <a:gd name="connsiteX36" fmla="*/ 1246249 w 2487611"/>
                  <a:gd name="connsiteY36" fmla="*/ 766666 h 4123169"/>
                  <a:gd name="connsiteX37" fmla="*/ 1446787 w 2487611"/>
                  <a:gd name="connsiteY37" fmla="*/ 967204 h 4123169"/>
                  <a:gd name="connsiteX38" fmla="*/ 1246249 w 2487611"/>
                  <a:gd name="connsiteY38" fmla="*/ 1167742 h 4123169"/>
                  <a:gd name="connsiteX39" fmla="*/ 1045711 w 2487611"/>
                  <a:gd name="connsiteY39" fmla="*/ 967204 h 4123169"/>
                  <a:gd name="connsiteX40" fmla="*/ 1246249 w 2487611"/>
                  <a:gd name="connsiteY40" fmla="*/ 766666 h 4123169"/>
                  <a:gd name="connsiteX41" fmla="*/ 1246249 w 2487611"/>
                  <a:gd name="connsiteY41" fmla="*/ 627654 h 4123169"/>
                  <a:gd name="connsiteX42" fmla="*/ 906699 w 2487611"/>
                  <a:gd name="connsiteY42" fmla="*/ 967204 h 4123169"/>
                  <a:gd name="connsiteX43" fmla="*/ 1246249 w 2487611"/>
                  <a:gd name="connsiteY43" fmla="*/ 1306754 h 4123169"/>
                  <a:gd name="connsiteX44" fmla="*/ 1585799 w 2487611"/>
                  <a:gd name="connsiteY44" fmla="*/ 967204 h 4123169"/>
                  <a:gd name="connsiteX45" fmla="*/ 1246249 w 2487611"/>
                  <a:gd name="connsiteY45" fmla="*/ 627654 h 4123169"/>
                  <a:gd name="connsiteX46" fmla="*/ 1238115 w 2487611"/>
                  <a:gd name="connsiteY46" fmla="*/ 24870 h 4123169"/>
                  <a:gd name="connsiteX47" fmla="*/ 1243449 w 2487611"/>
                  <a:gd name="connsiteY47" fmla="*/ 116355 h 4123169"/>
                  <a:gd name="connsiteX48" fmla="*/ 1231224 w 2487611"/>
                  <a:gd name="connsiteY48" fmla="*/ 0 h 4123169"/>
                  <a:gd name="connsiteX49" fmla="*/ 1891856 w 2487611"/>
                  <a:gd name="connsiteY49" fmla="*/ 718643 h 4123169"/>
                  <a:gd name="connsiteX50" fmla="*/ 2096831 w 2487611"/>
                  <a:gd name="connsiteY50" fmla="*/ 1557910 h 4123169"/>
                  <a:gd name="connsiteX51" fmla="*/ 2003408 w 2487611"/>
                  <a:gd name="connsiteY51" fmla="*/ 2059495 h 4123169"/>
                  <a:gd name="connsiteX52" fmla="*/ 2224895 w 2487611"/>
                  <a:gd name="connsiteY52" fmla="*/ 2194855 h 4123169"/>
                  <a:gd name="connsiteX53" fmla="*/ 2487611 w 2487611"/>
                  <a:gd name="connsiteY53" fmla="*/ 2925010 h 4123169"/>
                  <a:gd name="connsiteX54" fmla="*/ 1777602 w 2487611"/>
                  <a:gd name="connsiteY54" fmla="*/ 2661024 h 4123169"/>
                  <a:gd name="connsiteX55" fmla="*/ 1697050 w 2487611"/>
                  <a:gd name="connsiteY55" fmla="*/ 2809004 h 4123169"/>
                  <a:gd name="connsiteX56" fmla="*/ 789847 w 2487611"/>
                  <a:gd name="connsiteY56" fmla="*/ 2809004 h 4123169"/>
                  <a:gd name="connsiteX57" fmla="*/ 709405 w 2487611"/>
                  <a:gd name="connsiteY57" fmla="*/ 2661249 h 4123169"/>
                  <a:gd name="connsiteX58" fmla="*/ 0 w 2487611"/>
                  <a:gd name="connsiteY58" fmla="*/ 2925010 h 4123169"/>
                  <a:gd name="connsiteX59" fmla="*/ 262716 w 2487611"/>
                  <a:gd name="connsiteY59" fmla="*/ 2194855 h 4123169"/>
                  <a:gd name="connsiteX60" fmla="*/ 483603 w 2487611"/>
                  <a:gd name="connsiteY60" fmla="*/ 2059861 h 4123169"/>
                  <a:gd name="connsiteX61" fmla="*/ 390066 w 2487611"/>
                  <a:gd name="connsiteY61" fmla="*/ 1557910 h 4123169"/>
                  <a:gd name="connsiteX62" fmla="*/ 595041 w 2487611"/>
                  <a:gd name="connsiteY62" fmla="*/ 718643 h 4123169"/>
                  <a:gd name="connsiteX63" fmla="*/ 1238115 w 2487611"/>
                  <a:gd name="connsiteY63" fmla="*/ 24870 h 4123169"/>
                  <a:gd name="connsiteX0" fmla="*/ 1355591 w 2487611"/>
                  <a:gd name="connsiteY0" fmla="*/ 3172302 h 4098299"/>
                  <a:gd name="connsiteX1" fmla="*/ 1668701 w 2487611"/>
                  <a:gd name="connsiteY1" fmla="*/ 3472886 h 4098299"/>
                  <a:gd name="connsiteX2" fmla="*/ 1698103 w 2487611"/>
                  <a:gd name="connsiteY2" fmla="*/ 3816529 h 4098299"/>
                  <a:gd name="connsiteX3" fmla="*/ 1503571 w 2487611"/>
                  <a:gd name="connsiteY3" fmla="*/ 3599037 h 4098299"/>
                  <a:gd name="connsiteX4" fmla="*/ 1461585 w 2487611"/>
                  <a:gd name="connsiteY4" fmla="*/ 3812778 h 4098299"/>
                  <a:gd name="connsiteX5" fmla="*/ 1244671 w 2487611"/>
                  <a:gd name="connsiteY5" fmla="*/ 4098299 h 4098299"/>
                  <a:gd name="connsiteX6" fmla="*/ 1079392 w 2487611"/>
                  <a:gd name="connsiteY6" fmla="*/ 3792540 h 4098299"/>
                  <a:gd name="connsiteX7" fmla="*/ 987763 w 2487611"/>
                  <a:gd name="connsiteY7" fmla="*/ 3660342 h 4098299"/>
                  <a:gd name="connsiteX8" fmla="*/ 854400 w 2487611"/>
                  <a:gd name="connsiteY8" fmla="*/ 3727064 h 4098299"/>
                  <a:gd name="connsiteX9" fmla="*/ 869102 w 2487611"/>
                  <a:gd name="connsiteY9" fmla="*/ 3403649 h 4098299"/>
                  <a:gd name="connsiteX10" fmla="*/ 1052587 w 2487611"/>
                  <a:gd name="connsiteY10" fmla="*/ 3206104 h 4098299"/>
                  <a:gd name="connsiteX11" fmla="*/ 1019981 w 2487611"/>
                  <a:gd name="connsiteY11" fmla="*/ 3250127 h 4098299"/>
                  <a:gd name="connsiteX12" fmla="*/ 1012121 w 2487611"/>
                  <a:gd name="connsiteY12" fmla="*/ 3423044 h 4098299"/>
                  <a:gd name="connsiteX13" fmla="*/ 1083424 w 2487611"/>
                  <a:gd name="connsiteY13" fmla="*/ 3387371 h 4098299"/>
                  <a:gd name="connsiteX14" fmla="*/ 1132416 w 2487611"/>
                  <a:gd name="connsiteY14" fmla="*/ 3458051 h 4098299"/>
                  <a:gd name="connsiteX15" fmla="*/ 1220783 w 2487611"/>
                  <a:gd name="connsiteY15" fmla="*/ 3621528 h 4098299"/>
                  <a:gd name="connsiteX16" fmla="*/ 1336759 w 2487611"/>
                  <a:gd name="connsiteY16" fmla="*/ 3468871 h 4098299"/>
                  <a:gd name="connsiteX17" fmla="*/ 1359207 w 2487611"/>
                  <a:gd name="connsiteY17" fmla="*/ 3354592 h 4098299"/>
                  <a:gd name="connsiteX18" fmla="*/ 1463216 w 2487611"/>
                  <a:gd name="connsiteY18" fmla="*/ 3470876 h 4098299"/>
                  <a:gd name="connsiteX19" fmla="*/ 1447496 w 2487611"/>
                  <a:gd name="connsiteY19" fmla="*/ 3287144 h 4098299"/>
                  <a:gd name="connsiteX20" fmla="*/ 1355591 w 2487611"/>
                  <a:gd name="connsiteY20" fmla="*/ 3172302 h 4098299"/>
                  <a:gd name="connsiteX21" fmla="*/ 803026 w 2487611"/>
                  <a:gd name="connsiteY21" fmla="*/ 2864737 h 4098299"/>
                  <a:gd name="connsiteX22" fmla="*/ 1689473 w 2487611"/>
                  <a:gd name="connsiteY22" fmla="*/ 2864737 h 4098299"/>
                  <a:gd name="connsiteX23" fmla="*/ 1482985 w 2487611"/>
                  <a:gd name="connsiteY23" fmla="*/ 3144785 h 4098299"/>
                  <a:gd name="connsiteX24" fmla="*/ 1009514 w 2487611"/>
                  <a:gd name="connsiteY24" fmla="*/ 3144785 h 4098299"/>
                  <a:gd name="connsiteX25" fmla="*/ 803026 w 2487611"/>
                  <a:gd name="connsiteY25" fmla="*/ 2864737 h 4098299"/>
                  <a:gd name="connsiteX26" fmla="*/ 1246249 w 2487611"/>
                  <a:gd name="connsiteY26" fmla="*/ 1564672 h 4098299"/>
                  <a:gd name="connsiteX27" fmla="*/ 1346518 w 2487611"/>
                  <a:gd name="connsiteY27" fmla="*/ 1664941 h 4098299"/>
                  <a:gd name="connsiteX28" fmla="*/ 1246249 w 2487611"/>
                  <a:gd name="connsiteY28" fmla="*/ 1765210 h 4098299"/>
                  <a:gd name="connsiteX29" fmla="*/ 1145980 w 2487611"/>
                  <a:gd name="connsiteY29" fmla="*/ 1664941 h 4098299"/>
                  <a:gd name="connsiteX30" fmla="*/ 1246249 w 2487611"/>
                  <a:gd name="connsiteY30" fmla="*/ 1564672 h 4098299"/>
                  <a:gd name="connsiteX31" fmla="*/ 1246249 w 2487611"/>
                  <a:gd name="connsiteY31" fmla="*/ 1495166 h 4098299"/>
                  <a:gd name="connsiteX32" fmla="*/ 1076474 w 2487611"/>
                  <a:gd name="connsiteY32" fmla="*/ 1664941 h 4098299"/>
                  <a:gd name="connsiteX33" fmla="*/ 1246249 w 2487611"/>
                  <a:gd name="connsiteY33" fmla="*/ 1834716 h 4098299"/>
                  <a:gd name="connsiteX34" fmla="*/ 1416024 w 2487611"/>
                  <a:gd name="connsiteY34" fmla="*/ 1664941 h 4098299"/>
                  <a:gd name="connsiteX35" fmla="*/ 1246249 w 2487611"/>
                  <a:gd name="connsiteY35" fmla="*/ 1495166 h 4098299"/>
                  <a:gd name="connsiteX36" fmla="*/ 1246249 w 2487611"/>
                  <a:gd name="connsiteY36" fmla="*/ 741796 h 4098299"/>
                  <a:gd name="connsiteX37" fmla="*/ 1446787 w 2487611"/>
                  <a:gd name="connsiteY37" fmla="*/ 942334 h 4098299"/>
                  <a:gd name="connsiteX38" fmla="*/ 1246249 w 2487611"/>
                  <a:gd name="connsiteY38" fmla="*/ 1142872 h 4098299"/>
                  <a:gd name="connsiteX39" fmla="*/ 1045711 w 2487611"/>
                  <a:gd name="connsiteY39" fmla="*/ 942334 h 4098299"/>
                  <a:gd name="connsiteX40" fmla="*/ 1246249 w 2487611"/>
                  <a:gd name="connsiteY40" fmla="*/ 741796 h 4098299"/>
                  <a:gd name="connsiteX41" fmla="*/ 1246249 w 2487611"/>
                  <a:gd name="connsiteY41" fmla="*/ 602784 h 4098299"/>
                  <a:gd name="connsiteX42" fmla="*/ 906699 w 2487611"/>
                  <a:gd name="connsiteY42" fmla="*/ 942334 h 4098299"/>
                  <a:gd name="connsiteX43" fmla="*/ 1246249 w 2487611"/>
                  <a:gd name="connsiteY43" fmla="*/ 1281884 h 4098299"/>
                  <a:gd name="connsiteX44" fmla="*/ 1585799 w 2487611"/>
                  <a:gd name="connsiteY44" fmla="*/ 942334 h 4098299"/>
                  <a:gd name="connsiteX45" fmla="*/ 1246249 w 2487611"/>
                  <a:gd name="connsiteY45" fmla="*/ 602784 h 4098299"/>
                  <a:gd name="connsiteX46" fmla="*/ 1238115 w 2487611"/>
                  <a:gd name="connsiteY46" fmla="*/ 0 h 4098299"/>
                  <a:gd name="connsiteX47" fmla="*/ 1243449 w 2487611"/>
                  <a:gd name="connsiteY47" fmla="*/ 91485 h 4098299"/>
                  <a:gd name="connsiteX48" fmla="*/ 1229544 w 2487611"/>
                  <a:gd name="connsiteY48" fmla="*/ 4448 h 4098299"/>
                  <a:gd name="connsiteX49" fmla="*/ 1891856 w 2487611"/>
                  <a:gd name="connsiteY49" fmla="*/ 693773 h 4098299"/>
                  <a:gd name="connsiteX50" fmla="*/ 2096831 w 2487611"/>
                  <a:gd name="connsiteY50" fmla="*/ 1533040 h 4098299"/>
                  <a:gd name="connsiteX51" fmla="*/ 2003408 w 2487611"/>
                  <a:gd name="connsiteY51" fmla="*/ 2034625 h 4098299"/>
                  <a:gd name="connsiteX52" fmla="*/ 2224895 w 2487611"/>
                  <a:gd name="connsiteY52" fmla="*/ 2169985 h 4098299"/>
                  <a:gd name="connsiteX53" fmla="*/ 2487611 w 2487611"/>
                  <a:gd name="connsiteY53" fmla="*/ 2900140 h 4098299"/>
                  <a:gd name="connsiteX54" fmla="*/ 1777602 w 2487611"/>
                  <a:gd name="connsiteY54" fmla="*/ 2636154 h 4098299"/>
                  <a:gd name="connsiteX55" fmla="*/ 1697050 w 2487611"/>
                  <a:gd name="connsiteY55" fmla="*/ 2784134 h 4098299"/>
                  <a:gd name="connsiteX56" fmla="*/ 789847 w 2487611"/>
                  <a:gd name="connsiteY56" fmla="*/ 2784134 h 4098299"/>
                  <a:gd name="connsiteX57" fmla="*/ 709405 w 2487611"/>
                  <a:gd name="connsiteY57" fmla="*/ 2636379 h 4098299"/>
                  <a:gd name="connsiteX58" fmla="*/ 0 w 2487611"/>
                  <a:gd name="connsiteY58" fmla="*/ 2900140 h 4098299"/>
                  <a:gd name="connsiteX59" fmla="*/ 262716 w 2487611"/>
                  <a:gd name="connsiteY59" fmla="*/ 2169985 h 4098299"/>
                  <a:gd name="connsiteX60" fmla="*/ 483603 w 2487611"/>
                  <a:gd name="connsiteY60" fmla="*/ 2034991 h 4098299"/>
                  <a:gd name="connsiteX61" fmla="*/ 390066 w 2487611"/>
                  <a:gd name="connsiteY61" fmla="*/ 1533040 h 4098299"/>
                  <a:gd name="connsiteX62" fmla="*/ 595041 w 2487611"/>
                  <a:gd name="connsiteY62" fmla="*/ 693773 h 4098299"/>
                  <a:gd name="connsiteX63" fmla="*/ 1238115 w 2487611"/>
                  <a:gd name="connsiteY63" fmla="*/ 0 h 4098299"/>
                  <a:gd name="connsiteX0" fmla="*/ 1355591 w 2487611"/>
                  <a:gd name="connsiteY0" fmla="*/ 3167854 h 4093851"/>
                  <a:gd name="connsiteX1" fmla="*/ 1668701 w 2487611"/>
                  <a:gd name="connsiteY1" fmla="*/ 3468438 h 4093851"/>
                  <a:gd name="connsiteX2" fmla="*/ 1698103 w 2487611"/>
                  <a:gd name="connsiteY2" fmla="*/ 3812081 h 4093851"/>
                  <a:gd name="connsiteX3" fmla="*/ 1503571 w 2487611"/>
                  <a:gd name="connsiteY3" fmla="*/ 3594589 h 4093851"/>
                  <a:gd name="connsiteX4" fmla="*/ 1461585 w 2487611"/>
                  <a:gd name="connsiteY4" fmla="*/ 3808330 h 4093851"/>
                  <a:gd name="connsiteX5" fmla="*/ 1244671 w 2487611"/>
                  <a:gd name="connsiteY5" fmla="*/ 4093851 h 4093851"/>
                  <a:gd name="connsiteX6" fmla="*/ 1079392 w 2487611"/>
                  <a:gd name="connsiteY6" fmla="*/ 3788092 h 4093851"/>
                  <a:gd name="connsiteX7" fmla="*/ 987763 w 2487611"/>
                  <a:gd name="connsiteY7" fmla="*/ 3655894 h 4093851"/>
                  <a:gd name="connsiteX8" fmla="*/ 854400 w 2487611"/>
                  <a:gd name="connsiteY8" fmla="*/ 3722616 h 4093851"/>
                  <a:gd name="connsiteX9" fmla="*/ 869102 w 2487611"/>
                  <a:gd name="connsiteY9" fmla="*/ 3399201 h 4093851"/>
                  <a:gd name="connsiteX10" fmla="*/ 1052587 w 2487611"/>
                  <a:gd name="connsiteY10" fmla="*/ 3201656 h 4093851"/>
                  <a:gd name="connsiteX11" fmla="*/ 1019981 w 2487611"/>
                  <a:gd name="connsiteY11" fmla="*/ 3245679 h 4093851"/>
                  <a:gd name="connsiteX12" fmla="*/ 1012121 w 2487611"/>
                  <a:gd name="connsiteY12" fmla="*/ 3418596 h 4093851"/>
                  <a:gd name="connsiteX13" fmla="*/ 1083424 w 2487611"/>
                  <a:gd name="connsiteY13" fmla="*/ 3382923 h 4093851"/>
                  <a:gd name="connsiteX14" fmla="*/ 1132416 w 2487611"/>
                  <a:gd name="connsiteY14" fmla="*/ 3453603 h 4093851"/>
                  <a:gd name="connsiteX15" fmla="*/ 1220783 w 2487611"/>
                  <a:gd name="connsiteY15" fmla="*/ 3617080 h 4093851"/>
                  <a:gd name="connsiteX16" fmla="*/ 1336759 w 2487611"/>
                  <a:gd name="connsiteY16" fmla="*/ 3464423 h 4093851"/>
                  <a:gd name="connsiteX17" fmla="*/ 1359207 w 2487611"/>
                  <a:gd name="connsiteY17" fmla="*/ 3350144 h 4093851"/>
                  <a:gd name="connsiteX18" fmla="*/ 1463216 w 2487611"/>
                  <a:gd name="connsiteY18" fmla="*/ 3466428 h 4093851"/>
                  <a:gd name="connsiteX19" fmla="*/ 1447496 w 2487611"/>
                  <a:gd name="connsiteY19" fmla="*/ 3282696 h 4093851"/>
                  <a:gd name="connsiteX20" fmla="*/ 1355591 w 2487611"/>
                  <a:gd name="connsiteY20" fmla="*/ 3167854 h 4093851"/>
                  <a:gd name="connsiteX21" fmla="*/ 803026 w 2487611"/>
                  <a:gd name="connsiteY21" fmla="*/ 2860289 h 4093851"/>
                  <a:gd name="connsiteX22" fmla="*/ 1689473 w 2487611"/>
                  <a:gd name="connsiteY22" fmla="*/ 2860289 h 4093851"/>
                  <a:gd name="connsiteX23" fmla="*/ 1482985 w 2487611"/>
                  <a:gd name="connsiteY23" fmla="*/ 3140337 h 4093851"/>
                  <a:gd name="connsiteX24" fmla="*/ 1009514 w 2487611"/>
                  <a:gd name="connsiteY24" fmla="*/ 3140337 h 4093851"/>
                  <a:gd name="connsiteX25" fmla="*/ 803026 w 2487611"/>
                  <a:gd name="connsiteY25" fmla="*/ 2860289 h 4093851"/>
                  <a:gd name="connsiteX26" fmla="*/ 1246249 w 2487611"/>
                  <a:gd name="connsiteY26" fmla="*/ 1560224 h 4093851"/>
                  <a:gd name="connsiteX27" fmla="*/ 1346518 w 2487611"/>
                  <a:gd name="connsiteY27" fmla="*/ 1660493 h 4093851"/>
                  <a:gd name="connsiteX28" fmla="*/ 1246249 w 2487611"/>
                  <a:gd name="connsiteY28" fmla="*/ 1760762 h 4093851"/>
                  <a:gd name="connsiteX29" fmla="*/ 1145980 w 2487611"/>
                  <a:gd name="connsiteY29" fmla="*/ 1660493 h 4093851"/>
                  <a:gd name="connsiteX30" fmla="*/ 1246249 w 2487611"/>
                  <a:gd name="connsiteY30" fmla="*/ 1560224 h 4093851"/>
                  <a:gd name="connsiteX31" fmla="*/ 1246249 w 2487611"/>
                  <a:gd name="connsiteY31" fmla="*/ 1490718 h 4093851"/>
                  <a:gd name="connsiteX32" fmla="*/ 1076474 w 2487611"/>
                  <a:gd name="connsiteY32" fmla="*/ 1660493 h 4093851"/>
                  <a:gd name="connsiteX33" fmla="*/ 1246249 w 2487611"/>
                  <a:gd name="connsiteY33" fmla="*/ 1830268 h 4093851"/>
                  <a:gd name="connsiteX34" fmla="*/ 1416024 w 2487611"/>
                  <a:gd name="connsiteY34" fmla="*/ 1660493 h 4093851"/>
                  <a:gd name="connsiteX35" fmla="*/ 1246249 w 2487611"/>
                  <a:gd name="connsiteY35" fmla="*/ 1490718 h 4093851"/>
                  <a:gd name="connsiteX36" fmla="*/ 1246249 w 2487611"/>
                  <a:gd name="connsiteY36" fmla="*/ 737348 h 4093851"/>
                  <a:gd name="connsiteX37" fmla="*/ 1446787 w 2487611"/>
                  <a:gd name="connsiteY37" fmla="*/ 937886 h 4093851"/>
                  <a:gd name="connsiteX38" fmla="*/ 1246249 w 2487611"/>
                  <a:gd name="connsiteY38" fmla="*/ 1138424 h 4093851"/>
                  <a:gd name="connsiteX39" fmla="*/ 1045711 w 2487611"/>
                  <a:gd name="connsiteY39" fmla="*/ 937886 h 4093851"/>
                  <a:gd name="connsiteX40" fmla="*/ 1246249 w 2487611"/>
                  <a:gd name="connsiteY40" fmla="*/ 737348 h 4093851"/>
                  <a:gd name="connsiteX41" fmla="*/ 1246249 w 2487611"/>
                  <a:gd name="connsiteY41" fmla="*/ 598336 h 4093851"/>
                  <a:gd name="connsiteX42" fmla="*/ 906699 w 2487611"/>
                  <a:gd name="connsiteY42" fmla="*/ 937886 h 4093851"/>
                  <a:gd name="connsiteX43" fmla="*/ 1246249 w 2487611"/>
                  <a:gd name="connsiteY43" fmla="*/ 1277436 h 4093851"/>
                  <a:gd name="connsiteX44" fmla="*/ 1585799 w 2487611"/>
                  <a:gd name="connsiteY44" fmla="*/ 937886 h 4093851"/>
                  <a:gd name="connsiteX45" fmla="*/ 1246249 w 2487611"/>
                  <a:gd name="connsiteY45" fmla="*/ 598336 h 4093851"/>
                  <a:gd name="connsiteX46" fmla="*/ 1225855 w 2487611"/>
                  <a:gd name="connsiteY46" fmla="*/ 9198 h 4093851"/>
                  <a:gd name="connsiteX47" fmla="*/ 1243449 w 2487611"/>
                  <a:gd name="connsiteY47" fmla="*/ 87037 h 4093851"/>
                  <a:gd name="connsiteX48" fmla="*/ 1229544 w 2487611"/>
                  <a:gd name="connsiteY48" fmla="*/ 0 h 4093851"/>
                  <a:gd name="connsiteX49" fmla="*/ 1891856 w 2487611"/>
                  <a:gd name="connsiteY49" fmla="*/ 689325 h 4093851"/>
                  <a:gd name="connsiteX50" fmla="*/ 2096831 w 2487611"/>
                  <a:gd name="connsiteY50" fmla="*/ 1528592 h 4093851"/>
                  <a:gd name="connsiteX51" fmla="*/ 2003408 w 2487611"/>
                  <a:gd name="connsiteY51" fmla="*/ 2030177 h 4093851"/>
                  <a:gd name="connsiteX52" fmla="*/ 2224895 w 2487611"/>
                  <a:gd name="connsiteY52" fmla="*/ 2165537 h 4093851"/>
                  <a:gd name="connsiteX53" fmla="*/ 2487611 w 2487611"/>
                  <a:gd name="connsiteY53" fmla="*/ 2895692 h 4093851"/>
                  <a:gd name="connsiteX54" fmla="*/ 1777602 w 2487611"/>
                  <a:gd name="connsiteY54" fmla="*/ 2631706 h 4093851"/>
                  <a:gd name="connsiteX55" fmla="*/ 1697050 w 2487611"/>
                  <a:gd name="connsiteY55" fmla="*/ 2779686 h 4093851"/>
                  <a:gd name="connsiteX56" fmla="*/ 789847 w 2487611"/>
                  <a:gd name="connsiteY56" fmla="*/ 2779686 h 4093851"/>
                  <a:gd name="connsiteX57" fmla="*/ 709405 w 2487611"/>
                  <a:gd name="connsiteY57" fmla="*/ 2631931 h 4093851"/>
                  <a:gd name="connsiteX58" fmla="*/ 0 w 2487611"/>
                  <a:gd name="connsiteY58" fmla="*/ 2895692 h 4093851"/>
                  <a:gd name="connsiteX59" fmla="*/ 262716 w 2487611"/>
                  <a:gd name="connsiteY59" fmla="*/ 2165537 h 4093851"/>
                  <a:gd name="connsiteX60" fmla="*/ 483603 w 2487611"/>
                  <a:gd name="connsiteY60" fmla="*/ 2030543 h 4093851"/>
                  <a:gd name="connsiteX61" fmla="*/ 390066 w 2487611"/>
                  <a:gd name="connsiteY61" fmla="*/ 1528592 h 4093851"/>
                  <a:gd name="connsiteX62" fmla="*/ 595041 w 2487611"/>
                  <a:gd name="connsiteY62" fmla="*/ 689325 h 4093851"/>
                  <a:gd name="connsiteX63" fmla="*/ 1225855 w 2487611"/>
                  <a:gd name="connsiteY63" fmla="*/ 9198 h 4093851"/>
                  <a:gd name="connsiteX0" fmla="*/ 1355591 w 2487611"/>
                  <a:gd name="connsiteY0" fmla="*/ 3167854 h 4093851"/>
                  <a:gd name="connsiteX1" fmla="*/ 1668701 w 2487611"/>
                  <a:gd name="connsiteY1" fmla="*/ 3468438 h 4093851"/>
                  <a:gd name="connsiteX2" fmla="*/ 1698103 w 2487611"/>
                  <a:gd name="connsiteY2" fmla="*/ 3812081 h 4093851"/>
                  <a:gd name="connsiteX3" fmla="*/ 1503571 w 2487611"/>
                  <a:gd name="connsiteY3" fmla="*/ 3594589 h 4093851"/>
                  <a:gd name="connsiteX4" fmla="*/ 1461585 w 2487611"/>
                  <a:gd name="connsiteY4" fmla="*/ 3808330 h 4093851"/>
                  <a:gd name="connsiteX5" fmla="*/ 1244671 w 2487611"/>
                  <a:gd name="connsiteY5" fmla="*/ 4093851 h 4093851"/>
                  <a:gd name="connsiteX6" fmla="*/ 1079392 w 2487611"/>
                  <a:gd name="connsiteY6" fmla="*/ 3788092 h 4093851"/>
                  <a:gd name="connsiteX7" fmla="*/ 987763 w 2487611"/>
                  <a:gd name="connsiteY7" fmla="*/ 3655894 h 4093851"/>
                  <a:gd name="connsiteX8" fmla="*/ 854400 w 2487611"/>
                  <a:gd name="connsiteY8" fmla="*/ 3722616 h 4093851"/>
                  <a:gd name="connsiteX9" fmla="*/ 869102 w 2487611"/>
                  <a:gd name="connsiteY9" fmla="*/ 3399201 h 4093851"/>
                  <a:gd name="connsiteX10" fmla="*/ 1052587 w 2487611"/>
                  <a:gd name="connsiteY10" fmla="*/ 3201656 h 4093851"/>
                  <a:gd name="connsiteX11" fmla="*/ 1019981 w 2487611"/>
                  <a:gd name="connsiteY11" fmla="*/ 3245679 h 4093851"/>
                  <a:gd name="connsiteX12" fmla="*/ 1012121 w 2487611"/>
                  <a:gd name="connsiteY12" fmla="*/ 3418596 h 4093851"/>
                  <a:gd name="connsiteX13" fmla="*/ 1083424 w 2487611"/>
                  <a:gd name="connsiteY13" fmla="*/ 3382923 h 4093851"/>
                  <a:gd name="connsiteX14" fmla="*/ 1132416 w 2487611"/>
                  <a:gd name="connsiteY14" fmla="*/ 3453603 h 4093851"/>
                  <a:gd name="connsiteX15" fmla="*/ 1220783 w 2487611"/>
                  <a:gd name="connsiteY15" fmla="*/ 3617080 h 4093851"/>
                  <a:gd name="connsiteX16" fmla="*/ 1336759 w 2487611"/>
                  <a:gd name="connsiteY16" fmla="*/ 3464423 h 4093851"/>
                  <a:gd name="connsiteX17" fmla="*/ 1359207 w 2487611"/>
                  <a:gd name="connsiteY17" fmla="*/ 3350144 h 4093851"/>
                  <a:gd name="connsiteX18" fmla="*/ 1463216 w 2487611"/>
                  <a:gd name="connsiteY18" fmla="*/ 3466428 h 4093851"/>
                  <a:gd name="connsiteX19" fmla="*/ 1447496 w 2487611"/>
                  <a:gd name="connsiteY19" fmla="*/ 3282696 h 4093851"/>
                  <a:gd name="connsiteX20" fmla="*/ 1355591 w 2487611"/>
                  <a:gd name="connsiteY20" fmla="*/ 3167854 h 4093851"/>
                  <a:gd name="connsiteX21" fmla="*/ 803026 w 2487611"/>
                  <a:gd name="connsiteY21" fmla="*/ 2860289 h 4093851"/>
                  <a:gd name="connsiteX22" fmla="*/ 1689473 w 2487611"/>
                  <a:gd name="connsiteY22" fmla="*/ 2860289 h 4093851"/>
                  <a:gd name="connsiteX23" fmla="*/ 1482985 w 2487611"/>
                  <a:gd name="connsiteY23" fmla="*/ 3140337 h 4093851"/>
                  <a:gd name="connsiteX24" fmla="*/ 1009514 w 2487611"/>
                  <a:gd name="connsiteY24" fmla="*/ 3140337 h 4093851"/>
                  <a:gd name="connsiteX25" fmla="*/ 803026 w 2487611"/>
                  <a:gd name="connsiteY25" fmla="*/ 2860289 h 4093851"/>
                  <a:gd name="connsiteX26" fmla="*/ 1246249 w 2487611"/>
                  <a:gd name="connsiteY26" fmla="*/ 1560224 h 4093851"/>
                  <a:gd name="connsiteX27" fmla="*/ 1346518 w 2487611"/>
                  <a:gd name="connsiteY27" fmla="*/ 1660493 h 4093851"/>
                  <a:gd name="connsiteX28" fmla="*/ 1246249 w 2487611"/>
                  <a:gd name="connsiteY28" fmla="*/ 1760762 h 4093851"/>
                  <a:gd name="connsiteX29" fmla="*/ 1145980 w 2487611"/>
                  <a:gd name="connsiteY29" fmla="*/ 1660493 h 4093851"/>
                  <a:gd name="connsiteX30" fmla="*/ 1246249 w 2487611"/>
                  <a:gd name="connsiteY30" fmla="*/ 1560224 h 4093851"/>
                  <a:gd name="connsiteX31" fmla="*/ 1246249 w 2487611"/>
                  <a:gd name="connsiteY31" fmla="*/ 1490718 h 4093851"/>
                  <a:gd name="connsiteX32" fmla="*/ 1076474 w 2487611"/>
                  <a:gd name="connsiteY32" fmla="*/ 1660493 h 4093851"/>
                  <a:gd name="connsiteX33" fmla="*/ 1246249 w 2487611"/>
                  <a:gd name="connsiteY33" fmla="*/ 1830268 h 4093851"/>
                  <a:gd name="connsiteX34" fmla="*/ 1416024 w 2487611"/>
                  <a:gd name="connsiteY34" fmla="*/ 1660493 h 4093851"/>
                  <a:gd name="connsiteX35" fmla="*/ 1246249 w 2487611"/>
                  <a:gd name="connsiteY35" fmla="*/ 1490718 h 4093851"/>
                  <a:gd name="connsiteX36" fmla="*/ 1246249 w 2487611"/>
                  <a:gd name="connsiteY36" fmla="*/ 737348 h 4093851"/>
                  <a:gd name="connsiteX37" fmla="*/ 1446787 w 2487611"/>
                  <a:gd name="connsiteY37" fmla="*/ 937886 h 4093851"/>
                  <a:gd name="connsiteX38" fmla="*/ 1246249 w 2487611"/>
                  <a:gd name="connsiteY38" fmla="*/ 1138424 h 4093851"/>
                  <a:gd name="connsiteX39" fmla="*/ 1045711 w 2487611"/>
                  <a:gd name="connsiteY39" fmla="*/ 937886 h 4093851"/>
                  <a:gd name="connsiteX40" fmla="*/ 1246249 w 2487611"/>
                  <a:gd name="connsiteY40" fmla="*/ 737348 h 4093851"/>
                  <a:gd name="connsiteX41" fmla="*/ 1246249 w 2487611"/>
                  <a:gd name="connsiteY41" fmla="*/ 598336 h 4093851"/>
                  <a:gd name="connsiteX42" fmla="*/ 906699 w 2487611"/>
                  <a:gd name="connsiteY42" fmla="*/ 937886 h 4093851"/>
                  <a:gd name="connsiteX43" fmla="*/ 1246249 w 2487611"/>
                  <a:gd name="connsiteY43" fmla="*/ 1277436 h 4093851"/>
                  <a:gd name="connsiteX44" fmla="*/ 1585799 w 2487611"/>
                  <a:gd name="connsiteY44" fmla="*/ 937886 h 4093851"/>
                  <a:gd name="connsiteX45" fmla="*/ 1246249 w 2487611"/>
                  <a:gd name="connsiteY45" fmla="*/ 598336 h 4093851"/>
                  <a:gd name="connsiteX46" fmla="*/ 1225855 w 2487611"/>
                  <a:gd name="connsiteY46" fmla="*/ 9198 h 4093851"/>
                  <a:gd name="connsiteX47" fmla="*/ 1229544 w 2487611"/>
                  <a:gd name="connsiteY47" fmla="*/ 0 h 4093851"/>
                  <a:gd name="connsiteX48" fmla="*/ 1891856 w 2487611"/>
                  <a:gd name="connsiteY48" fmla="*/ 689325 h 4093851"/>
                  <a:gd name="connsiteX49" fmla="*/ 2096831 w 2487611"/>
                  <a:gd name="connsiteY49" fmla="*/ 1528592 h 4093851"/>
                  <a:gd name="connsiteX50" fmla="*/ 2003408 w 2487611"/>
                  <a:gd name="connsiteY50" fmla="*/ 2030177 h 4093851"/>
                  <a:gd name="connsiteX51" fmla="*/ 2224895 w 2487611"/>
                  <a:gd name="connsiteY51" fmla="*/ 2165537 h 4093851"/>
                  <a:gd name="connsiteX52" fmla="*/ 2487611 w 2487611"/>
                  <a:gd name="connsiteY52" fmla="*/ 2895692 h 4093851"/>
                  <a:gd name="connsiteX53" fmla="*/ 1777602 w 2487611"/>
                  <a:gd name="connsiteY53" fmla="*/ 2631706 h 4093851"/>
                  <a:gd name="connsiteX54" fmla="*/ 1697050 w 2487611"/>
                  <a:gd name="connsiteY54" fmla="*/ 2779686 h 4093851"/>
                  <a:gd name="connsiteX55" fmla="*/ 789847 w 2487611"/>
                  <a:gd name="connsiteY55" fmla="*/ 2779686 h 4093851"/>
                  <a:gd name="connsiteX56" fmla="*/ 709405 w 2487611"/>
                  <a:gd name="connsiteY56" fmla="*/ 2631931 h 4093851"/>
                  <a:gd name="connsiteX57" fmla="*/ 0 w 2487611"/>
                  <a:gd name="connsiteY57" fmla="*/ 2895692 h 4093851"/>
                  <a:gd name="connsiteX58" fmla="*/ 262716 w 2487611"/>
                  <a:gd name="connsiteY58" fmla="*/ 2165537 h 4093851"/>
                  <a:gd name="connsiteX59" fmla="*/ 483603 w 2487611"/>
                  <a:gd name="connsiteY59" fmla="*/ 2030543 h 4093851"/>
                  <a:gd name="connsiteX60" fmla="*/ 390066 w 2487611"/>
                  <a:gd name="connsiteY60" fmla="*/ 1528592 h 4093851"/>
                  <a:gd name="connsiteX61" fmla="*/ 595041 w 2487611"/>
                  <a:gd name="connsiteY61" fmla="*/ 689325 h 4093851"/>
                  <a:gd name="connsiteX62" fmla="*/ 1225855 w 2487611"/>
                  <a:gd name="connsiteY62" fmla="*/ 9198 h 4093851"/>
                  <a:gd name="connsiteX0" fmla="*/ 1355591 w 2487611"/>
                  <a:gd name="connsiteY0" fmla="*/ 3168890 h 4094887"/>
                  <a:gd name="connsiteX1" fmla="*/ 1668701 w 2487611"/>
                  <a:gd name="connsiteY1" fmla="*/ 3469474 h 4094887"/>
                  <a:gd name="connsiteX2" fmla="*/ 1698103 w 2487611"/>
                  <a:gd name="connsiteY2" fmla="*/ 3813117 h 4094887"/>
                  <a:gd name="connsiteX3" fmla="*/ 1503571 w 2487611"/>
                  <a:gd name="connsiteY3" fmla="*/ 3595625 h 4094887"/>
                  <a:gd name="connsiteX4" fmla="*/ 1461585 w 2487611"/>
                  <a:gd name="connsiteY4" fmla="*/ 3809366 h 4094887"/>
                  <a:gd name="connsiteX5" fmla="*/ 1244671 w 2487611"/>
                  <a:gd name="connsiteY5" fmla="*/ 4094887 h 4094887"/>
                  <a:gd name="connsiteX6" fmla="*/ 1079392 w 2487611"/>
                  <a:gd name="connsiteY6" fmla="*/ 3789128 h 4094887"/>
                  <a:gd name="connsiteX7" fmla="*/ 987763 w 2487611"/>
                  <a:gd name="connsiteY7" fmla="*/ 3656930 h 4094887"/>
                  <a:gd name="connsiteX8" fmla="*/ 854400 w 2487611"/>
                  <a:gd name="connsiteY8" fmla="*/ 3723652 h 4094887"/>
                  <a:gd name="connsiteX9" fmla="*/ 869102 w 2487611"/>
                  <a:gd name="connsiteY9" fmla="*/ 3400237 h 4094887"/>
                  <a:gd name="connsiteX10" fmla="*/ 1052587 w 2487611"/>
                  <a:gd name="connsiteY10" fmla="*/ 3202692 h 4094887"/>
                  <a:gd name="connsiteX11" fmla="*/ 1019981 w 2487611"/>
                  <a:gd name="connsiteY11" fmla="*/ 3246715 h 4094887"/>
                  <a:gd name="connsiteX12" fmla="*/ 1012121 w 2487611"/>
                  <a:gd name="connsiteY12" fmla="*/ 3419632 h 4094887"/>
                  <a:gd name="connsiteX13" fmla="*/ 1083424 w 2487611"/>
                  <a:gd name="connsiteY13" fmla="*/ 3383959 h 4094887"/>
                  <a:gd name="connsiteX14" fmla="*/ 1132416 w 2487611"/>
                  <a:gd name="connsiteY14" fmla="*/ 3454639 h 4094887"/>
                  <a:gd name="connsiteX15" fmla="*/ 1220783 w 2487611"/>
                  <a:gd name="connsiteY15" fmla="*/ 3618116 h 4094887"/>
                  <a:gd name="connsiteX16" fmla="*/ 1336759 w 2487611"/>
                  <a:gd name="connsiteY16" fmla="*/ 3465459 h 4094887"/>
                  <a:gd name="connsiteX17" fmla="*/ 1359207 w 2487611"/>
                  <a:gd name="connsiteY17" fmla="*/ 3351180 h 4094887"/>
                  <a:gd name="connsiteX18" fmla="*/ 1463216 w 2487611"/>
                  <a:gd name="connsiteY18" fmla="*/ 3467464 h 4094887"/>
                  <a:gd name="connsiteX19" fmla="*/ 1447496 w 2487611"/>
                  <a:gd name="connsiteY19" fmla="*/ 3283732 h 4094887"/>
                  <a:gd name="connsiteX20" fmla="*/ 1355591 w 2487611"/>
                  <a:gd name="connsiteY20" fmla="*/ 3168890 h 4094887"/>
                  <a:gd name="connsiteX21" fmla="*/ 803026 w 2487611"/>
                  <a:gd name="connsiteY21" fmla="*/ 2861325 h 4094887"/>
                  <a:gd name="connsiteX22" fmla="*/ 1689473 w 2487611"/>
                  <a:gd name="connsiteY22" fmla="*/ 2861325 h 4094887"/>
                  <a:gd name="connsiteX23" fmla="*/ 1482985 w 2487611"/>
                  <a:gd name="connsiteY23" fmla="*/ 3141373 h 4094887"/>
                  <a:gd name="connsiteX24" fmla="*/ 1009514 w 2487611"/>
                  <a:gd name="connsiteY24" fmla="*/ 3141373 h 4094887"/>
                  <a:gd name="connsiteX25" fmla="*/ 803026 w 2487611"/>
                  <a:gd name="connsiteY25" fmla="*/ 2861325 h 4094887"/>
                  <a:gd name="connsiteX26" fmla="*/ 1246249 w 2487611"/>
                  <a:gd name="connsiteY26" fmla="*/ 1561260 h 4094887"/>
                  <a:gd name="connsiteX27" fmla="*/ 1346518 w 2487611"/>
                  <a:gd name="connsiteY27" fmla="*/ 1661529 h 4094887"/>
                  <a:gd name="connsiteX28" fmla="*/ 1246249 w 2487611"/>
                  <a:gd name="connsiteY28" fmla="*/ 1761798 h 4094887"/>
                  <a:gd name="connsiteX29" fmla="*/ 1145980 w 2487611"/>
                  <a:gd name="connsiteY29" fmla="*/ 1661529 h 4094887"/>
                  <a:gd name="connsiteX30" fmla="*/ 1246249 w 2487611"/>
                  <a:gd name="connsiteY30" fmla="*/ 1561260 h 4094887"/>
                  <a:gd name="connsiteX31" fmla="*/ 1246249 w 2487611"/>
                  <a:gd name="connsiteY31" fmla="*/ 1491754 h 4094887"/>
                  <a:gd name="connsiteX32" fmla="*/ 1076474 w 2487611"/>
                  <a:gd name="connsiteY32" fmla="*/ 1661529 h 4094887"/>
                  <a:gd name="connsiteX33" fmla="*/ 1246249 w 2487611"/>
                  <a:gd name="connsiteY33" fmla="*/ 1831304 h 4094887"/>
                  <a:gd name="connsiteX34" fmla="*/ 1416024 w 2487611"/>
                  <a:gd name="connsiteY34" fmla="*/ 1661529 h 4094887"/>
                  <a:gd name="connsiteX35" fmla="*/ 1246249 w 2487611"/>
                  <a:gd name="connsiteY35" fmla="*/ 1491754 h 4094887"/>
                  <a:gd name="connsiteX36" fmla="*/ 1246249 w 2487611"/>
                  <a:gd name="connsiteY36" fmla="*/ 738384 h 4094887"/>
                  <a:gd name="connsiteX37" fmla="*/ 1446787 w 2487611"/>
                  <a:gd name="connsiteY37" fmla="*/ 938922 h 4094887"/>
                  <a:gd name="connsiteX38" fmla="*/ 1246249 w 2487611"/>
                  <a:gd name="connsiteY38" fmla="*/ 1139460 h 4094887"/>
                  <a:gd name="connsiteX39" fmla="*/ 1045711 w 2487611"/>
                  <a:gd name="connsiteY39" fmla="*/ 938922 h 4094887"/>
                  <a:gd name="connsiteX40" fmla="*/ 1246249 w 2487611"/>
                  <a:gd name="connsiteY40" fmla="*/ 738384 h 4094887"/>
                  <a:gd name="connsiteX41" fmla="*/ 1246249 w 2487611"/>
                  <a:gd name="connsiteY41" fmla="*/ 599372 h 4094887"/>
                  <a:gd name="connsiteX42" fmla="*/ 906699 w 2487611"/>
                  <a:gd name="connsiteY42" fmla="*/ 938922 h 4094887"/>
                  <a:gd name="connsiteX43" fmla="*/ 1246249 w 2487611"/>
                  <a:gd name="connsiteY43" fmla="*/ 1278472 h 4094887"/>
                  <a:gd name="connsiteX44" fmla="*/ 1585799 w 2487611"/>
                  <a:gd name="connsiteY44" fmla="*/ 938922 h 4094887"/>
                  <a:gd name="connsiteX45" fmla="*/ 1246249 w 2487611"/>
                  <a:gd name="connsiteY45" fmla="*/ 599372 h 4094887"/>
                  <a:gd name="connsiteX46" fmla="*/ 1235050 w 2487611"/>
                  <a:gd name="connsiteY46" fmla="*/ 0 h 4094887"/>
                  <a:gd name="connsiteX47" fmla="*/ 1229544 w 2487611"/>
                  <a:gd name="connsiteY47" fmla="*/ 1036 h 4094887"/>
                  <a:gd name="connsiteX48" fmla="*/ 1891856 w 2487611"/>
                  <a:gd name="connsiteY48" fmla="*/ 690361 h 4094887"/>
                  <a:gd name="connsiteX49" fmla="*/ 2096831 w 2487611"/>
                  <a:gd name="connsiteY49" fmla="*/ 1529628 h 4094887"/>
                  <a:gd name="connsiteX50" fmla="*/ 2003408 w 2487611"/>
                  <a:gd name="connsiteY50" fmla="*/ 2031213 h 4094887"/>
                  <a:gd name="connsiteX51" fmla="*/ 2224895 w 2487611"/>
                  <a:gd name="connsiteY51" fmla="*/ 2166573 h 4094887"/>
                  <a:gd name="connsiteX52" fmla="*/ 2487611 w 2487611"/>
                  <a:gd name="connsiteY52" fmla="*/ 2896728 h 4094887"/>
                  <a:gd name="connsiteX53" fmla="*/ 1777602 w 2487611"/>
                  <a:gd name="connsiteY53" fmla="*/ 2632742 h 4094887"/>
                  <a:gd name="connsiteX54" fmla="*/ 1697050 w 2487611"/>
                  <a:gd name="connsiteY54" fmla="*/ 2780722 h 4094887"/>
                  <a:gd name="connsiteX55" fmla="*/ 789847 w 2487611"/>
                  <a:gd name="connsiteY55" fmla="*/ 2780722 h 4094887"/>
                  <a:gd name="connsiteX56" fmla="*/ 709405 w 2487611"/>
                  <a:gd name="connsiteY56" fmla="*/ 2632967 h 4094887"/>
                  <a:gd name="connsiteX57" fmla="*/ 0 w 2487611"/>
                  <a:gd name="connsiteY57" fmla="*/ 2896728 h 4094887"/>
                  <a:gd name="connsiteX58" fmla="*/ 262716 w 2487611"/>
                  <a:gd name="connsiteY58" fmla="*/ 2166573 h 4094887"/>
                  <a:gd name="connsiteX59" fmla="*/ 483603 w 2487611"/>
                  <a:gd name="connsiteY59" fmla="*/ 2031579 h 4094887"/>
                  <a:gd name="connsiteX60" fmla="*/ 390066 w 2487611"/>
                  <a:gd name="connsiteY60" fmla="*/ 1529628 h 4094887"/>
                  <a:gd name="connsiteX61" fmla="*/ 595041 w 2487611"/>
                  <a:gd name="connsiteY61" fmla="*/ 690361 h 4094887"/>
                  <a:gd name="connsiteX62" fmla="*/ 1235050 w 2487611"/>
                  <a:gd name="connsiteY62" fmla="*/ 0 h 4094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87611" h="4094887">
                    <a:moveTo>
                      <a:pt x="1355591" y="3168890"/>
                    </a:moveTo>
                    <a:cubicBezTo>
                      <a:pt x="1473595" y="3210993"/>
                      <a:pt x="1581876" y="3305191"/>
                      <a:pt x="1668701" y="3469474"/>
                    </a:cubicBezTo>
                    <a:cubicBezTo>
                      <a:pt x="1695925" y="3526851"/>
                      <a:pt x="1780322" y="3714906"/>
                      <a:pt x="1698103" y="3813117"/>
                    </a:cubicBezTo>
                    <a:cubicBezTo>
                      <a:pt x="1602299" y="3649464"/>
                      <a:pt x="1614173" y="3625906"/>
                      <a:pt x="1503571" y="3595625"/>
                    </a:cubicBezTo>
                    <a:cubicBezTo>
                      <a:pt x="1496942" y="3685463"/>
                      <a:pt x="1467966" y="3774165"/>
                      <a:pt x="1461585" y="3809366"/>
                    </a:cubicBezTo>
                    <a:cubicBezTo>
                      <a:pt x="1385470" y="3978592"/>
                      <a:pt x="1404096" y="3968132"/>
                      <a:pt x="1244671" y="4094887"/>
                    </a:cubicBezTo>
                    <a:cubicBezTo>
                      <a:pt x="1246206" y="3880802"/>
                      <a:pt x="1159532" y="3834965"/>
                      <a:pt x="1079392" y="3789128"/>
                    </a:cubicBezTo>
                    <a:cubicBezTo>
                      <a:pt x="1026853" y="3769315"/>
                      <a:pt x="996695" y="3717697"/>
                      <a:pt x="987763" y="3656930"/>
                    </a:cubicBezTo>
                    <a:cubicBezTo>
                      <a:pt x="943900" y="3685346"/>
                      <a:pt x="898437" y="3695225"/>
                      <a:pt x="854400" y="3723652"/>
                    </a:cubicBezTo>
                    <a:cubicBezTo>
                      <a:pt x="854400" y="3658863"/>
                      <a:pt x="789060" y="3535267"/>
                      <a:pt x="869102" y="3400237"/>
                    </a:cubicBezTo>
                    <a:cubicBezTo>
                      <a:pt x="905823" y="3342803"/>
                      <a:pt x="973047" y="3258718"/>
                      <a:pt x="1052587" y="3202692"/>
                    </a:cubicBezTo>
                    <a:lnTo>
                      <a:pt x="1019981" y="3246715"/>
                    </a:lnTo>
                    <a:cubicBezTo>
                      <a:pt x="977187" y="3318910"/>
                      <a:pt x="1012121" y="3384991"/>
                      <a:pt x="1012121" y="3419632"/>
                    </a:cubicBezTo>
                    <a:cubicBezTo>
                      <a:pt x="1035665" y="3404433"/>
                      <a:pt x="1059972" y="3399151"/>
                      <a:pt x="1083424" y="3383959"/>
                    </a:cubicBezTo>
                    <a:cubicBezTo>
                      <a:pt x="1088200" y="3416448"/>
                      <a:pt x="1104325" y="3444046"/>
                      <a:pt x="1132416" y="3454639"/>
                    </a:cubicBezTo>
                    <a:cubicBezTo>
                      <a:pt x="1175263" y="3479146"/>
                      <a:pt x="1221604" y="3503653"/>
                      <a:pt x="1220783" y="3618116"/>
                    </a:cubicBezTo>
                    <a:cubicBezTo>
                      <a:pt x="1306022" y="3550346"/>
                      <a:pt x="1296063" y="3555938"/>
                      <a:pt x="1336759" y="3465459"/>
                    </a:cubicBezTo>
                    <a:cubicBezTo>
                      <a:pt x="1340170" y="3446638"/>
                      <a:pt x="1355662" y="3399214"/>
                      <a:pt x="1359207" y="3351180"/>
                    </a:cubicBezTo>
                    <a:cubicBezTo>
                      <a:pt x="1418341" y="3367371"/>
                      <a:pt x="1411993" y="3379966"/>
                      <a:pt x="1463216" y="3467464"/>
                    </a:cubicBezTo>
                    <a:cubicBezTo>
                      <a:pt x="1507175" y="3414955"/>
                      <a:pt x="1462051" y="3314410"/>
                      <a:pt x="1447496" y="3283732"/>
                    </a:cubicBezTo>
                    <a:cubicBezTo>
                      <a:pt x="1420721" y="3233074"/>
                      <a:pt x="1390133" y="3194880"/>
                      <a:pt x="1355591" y="3168890"/>
                    </a:cubicBezTo>
                    <a:close/>
                    <a:moveTo>
                      <a:pt x="803026" y="2861325"/>
                    </a:moveTo>
                    <a:lnTo>
                      <a:pt x="1689473" y="2861325"/>
                    </a:lnTo>
                    <a:lnTo>
                      <a:pt x="1482985" y="3141373"/>
                    </a:lnTo>
                    <a:lnTo>
                      <a:pt x="1009514" y="3141373"/>
                    </a:lnTo>
                    <a:lnTo>
                      <a:pt x="803026" y="2861325"/>
                    </a:lnTo>
                    <a:close/>
                    <a:moveTo>
                      <a:pt x="1246249" y="1561260"/>
                    </a:moveTo>
                    <a:cubicBezTo>
                      <a:pt x="1301626" y="1561260"/>
                      <a:pt x="1346518" y="1606152"/>
                      <a:pt x="1346518" y="1661529"/>
                    </a:cubicBezTo>
                    <a:cubicBezTo>
                      <a:pt x="1346518" y="1716906"/>
                      <a:pt x="1301626" y="1761798"/>
                      <a:pt x="1246249" y="1761798"/>
                    </a:cubicBezTo>
                    <a:cubicBezTo>
                      <a:pt x="1190872" y="1761798"/>
                      <a:pt x="1145980" y="1716906"/>
                      <a:pt x="1145980" y="1661529"/>
                    </a:cubicBezTo>
                    <a:cubicBezTo>
                      <a:pt x="1145980" y="1606152"/>
                      <a:pt x="1190872" y="1561260"/>
                      <a:pt x="1246249" y="1561260"/>
                    </a:cubicBezTo>
                    <a:close/>
                    <a:moveTo>
                      <a:pt x="1246249" y="1491754"/>
                    </a:moveTo>
                    <a:cubicBezTo>
                      <a:pt x="1152485" y="1491754"/>
                      <a:pt x="1076474" y="1567765"/>
                      <a:pt x="1076474" y="1661529"/>
                    </a:cubicBezTo>
                    <a:cubicBezTo>
                      <a:pt x="1076474" y="1755293"/>
                      <a:pt x="1152485" y="1831304"/>
                      <a:pt x="1246249" y="1831304"/>
                    </a:cubicBezTo>
                    <a:cubicBezTo>
                      <a:pt x="1340013" y="1831304"/>
                      <a:pt x="1416024" y="1755293"/>
                      <a:pt x="1416024" y="1661529"/>
                    </a:cubicBezTo>
                    <a:cubicBezTo>
                      <a:pt x="1416024" y="1567765"/>
                      <a:pt x="1340013" y="1491754"/>
                      <a:pt x="1246249" y="1491754"/>
                    </a:cubicBezTo>
                    <a:close/>
                    <a:moveTo>
                      <a:pt x="1246249" y="738384"/>
                    </a:moveTo>
                    <a:cubicBezTo>
                      <a:pt x="1357003" y="738384"/>
                      <a:pt x="1446787" y="828168"/>
                      <a:pt x="1446787" y="938922"/>
                    </a:cubicBezTo>
                    <a:cubicBezTo>
                      <a:pt x="1446787" y="1049676"/>
                      <a:pt x="1357003" y="1139460"/>
                      <a:pt x="1246249" y="1139460"/>
                    </a:cubicBezTo>
                    <a:cubicBezTo>
                      <a:pt x="1135495" y="1139460"/>
                      <a:pt x="1045711" y="1049676"/>
                      <a:pt x="1045711" y="938922"/>
                    </a:cubicBezTo>
                    <a:cubicBezTo>
                      <a:pt x="1045711" y="828168"/>
                      <a:pt x="1135495" y="738384"/>
                      <a:pt x="1246249" y="738384"/>
                    </a:cubicBezTo>
                    <a:close/>
                    <a:moveTo>
                      <a:pt x="1246249" y="599372"/>
                    </a:moveTo>
                    <a:cubicBezTo>
                      <a:pt x="1058721" y="599372"/>
                      <a:pt x="906699" y="751394"/>
                      <a:pt x="906699" y="938922"/>
                    </a:cubicBezTo>
                    <a:cubicBezTo>
                      <a:pt x="906699" y="1126450"/>
                      <a:pt x="1058721" y="1278472"/>
                      <a:pt x="1246249" y="1278472"/>
                    </a:cubicBezTo>
                    <a:cubicBezTo>
                      <a:pt x="1433777" y="1278472"/>
                      <a:pt x="1585799" y="1126450"/>
                      <a:pt x="1585799" y="938922"/>
                    </a:cubicBezTo>
                    <a:cubicBezTo>
                      <a:pt x="1585799" y="751394"/>
                      <a:pt x="1433777" y="599372"/>
                      <a:pt x="1246249" y="599372"/>
                    </a:cubicBezTo>
                    <a:close/>
                    <a:moveTo>
                      <a:pt x="1235050" y="0"/>
                    </a:moveTo>
                    <a:lnTo>
                      <a:pt x="1229544" y="1036"/>
                    </a:lnTo>
                    <a:cubicBezTo>
                      <a:pt x="1489347" y="133873"/>
                      <a:pt x="1749649" y="461397"/>
                      <a:pt x="1891856" y="690361"/>
                    </a:cubicBezTo>
                    <a:cubicBezTo>
                      <a:pt x="2013592" y="919326"/>
                      <a:pt x="2102003" y="1246061"/>
                      <a:pt x="2096831" y="1529628"/>
                    </a:cubicBezTo>
                    <a:cubicBezTo>
                      <a:pt x="2096831" y="1659128"/>
                      <a:pt x="2058845" y="1842372"/>
                      <a:pt x="2003408" y="2031213"/>
                    </a:cubicBezTo>
                    <a:lnTo>
                      <a:pt x="2224895" y="2166573"/>
                    </a:lnTo>
                    <a:lnTo>
                      <a:pt x="2487611" y="2896728"/>
                    </a:lnTo>
                    <a:lnTo>
                      <a:pt x="1777602" y="2632742"/>
                    </a:lnTo>
                    <a:cubicBezTo>
                      <a:pt x="1749049" y="2692676"/>
                      <a:pt x="1721557" y="2743254"/>
                      <a:pt x="1697050" y="2780722"/>
                    </a:cubicBezTo>
                    <a:lnTo>
                      <a:pt x="789847" y="2780722"/>
                    </a:lnTo>
                    <a:cubicBezTo>
                      <a:pt x="765372" y="2743301"/>
                      <a:pt x="737918" y="2692803"/>
                      <a:pt x="709405" y="2632967"/>
                    </a:cubicBezTo>
                    <a:lnTo>
                      <a:pt x="0" y="2896728"/>
                    </a:lnTo>
                    <a:lnTo>
                      <a:pt x="262716" y="2166573"/>
                    </a:lnTo>
                    <a:lnTo>
                      <a:pt x="483603" y="2031579"/>
                    </a:lnTo>
                    <a:cubicBezTo>
                      <a:pt x="428102" y="1842611"/>
                      <a:pt x="390066" y="1659212"/>
                      <a:pt x="390066" y="1529628"/>
                    </a:cubicBezTo>
                    <a:cubicBezTo>
                      <a:pt x="384894" y="1246061"/>
                      <a:pt x="473305" y="919326"/>
                      <a:pt x="595041" y="690361"/>
                    </a:cubicBezTo>
                    <a:cubicBezTo>
                      <a:pt x="737248" y="461397"/>
                      <a:pt x="957359" y="97388"/>
                      <a:pt x="123505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25" name="Isosceles Triangle 15">
                <a:extLst>
                  <a:ext uri="{FF2B5EF4-FFF2-40B4-BE49-F238E27FC236}">
                    <a16:creationId xmlns:a16="http://schemas.microsoft.com/office/drawing/2014/main" id="{0CFC2784-4752-4DF7-94E9-676F7F1E0312}"/>
                  </a:ext>
                </a:extLst>
              </p:cNvPr>
              <p:cNvSpPr/>
              <p:nvPr/>
            </p:nvSpPr>
            <p:spPr>
              <a:xfrm rot="2700000">
                <a:off x="1375806" y="2562344"/>
                <a:ext cx="283398" cy="338434"/>
              </a:xfrm>
              <a:custGeom>
                <a:avLst/>
                <a:gdLst>
                  <a:gd name="connsiteX0" fmla="*/ 1136248 w 2273082"/>
                  <a:gd name="connsiteY0" fmla="*/ 0 h 2717137"/>
                  <a:gd name="connsiteX1" fmla="*/ 1297521 w 2273082"/>
                  <a:gd name="connsiteY1" fmla="*/ 278058 h 2717137"/>
                  <a:gd name="connsiteX2" fmla="*/ 1297521 w 2273082"/>
                  <a:gd name="connsiteY2" fmla="*/ 1136177 h 2717137"/>
                  <a:gd name="connsiteX3" fmla="*/ 2243605 w 2273082"/>
                  <a:gd name="connsiteY3" fmla="*/ 1859882 h 2717137"/>
                  <a:gd name="connsiteX4" fmla="*/ 2273082 w 2273082"/>
                  <a:gd name="connsiteY4" fmla="*/ 2022587 h 2717137"/>
                  <a:gd name="connsiteX5" fmla="*/ 1297521 w 2273082"/>
                  <a:gd name="connsiteY5" fmla="*/ 1619844 h 2717137"/>
                  <a:gd name="connsiteX6" fmla="*/ 1297521 w 2273082"/>
                  <a:gd name="connsiteY6" fmla="*/ 1921812 h 2717137"/>
                  <a:gd name="connsiteX7" fmla="*/ 1298247 w 2273082"/>
                  <a:gd name="connsiteY7" fmla="*/ 1921812 h 2717137"/>
                  <a:gd name="connsiteX8" fmla="*/ 1220288 w 2273082"/>
                  <a:gd name="connsiteY8" fmla="*/ 2268335 h 2717137"/>
                  <a:gd name="connsiteX9" fmla="*/ 1622045 w 2273082"/>
                  <a:gd name="connsiteY9" fmla="*/ 2444341 h 2717137"/>
                  <a:gd name="connsiteX10" fmla="*/ 1683005 w 2273082"/>
                  <a:gd name="connsiteY10" fmla="*/ 2717137 h 2717137"/>
                  <a:gd name="connsiteX11" fmla="*/ 1138503 w 2273082"/>
                  <a:gd name="connsiteY11" fmla="*/ 2509111 h 2717137"/>
                  <a:gd name="connsiteX12" fmla="*/ 594001 w 2273082"/>
                  <a:gd name="connsiteY12" fmla="*/ 2717137 h 2717137"/>
                  <a:gd name="connsiteX13" fmla="*/ 643531 w 2273082"/>
                  <a:gd name="connsiteY13" fmla="*/ 2451961 h 2717137"/>
                  <a:gd name="connsiteX14" fmla="*/ 1052704 w 2273082"/>
                  <a:gd name="connsiteY14" fmla="*/ 2270546 h 2717137"/>
                  <a:gd name="connsiteX15" fmla="*/ 974247 w 2273082"/>
                  <a:gd name="connsiteY15" fmla="*/ 1921812 h 2717137"/>
                  <a:gd name="connsiteX16" fmla="*/ 974974 w 2273082"/>
                  <a:gd name="connsiteY16" fmla="*/ 1921812 h 2717137"/>
                  <a:gd name="connsiteX17" fmla="*/ 974974 w 2273082"/>
                  <a:gd name="connsiteY17" fmla="*/ 1620087 h 2717137"/>
                  <a:gd name="connsiteX18" fmla="*/ 0 w 2273082"/>
                  <a:gd name="connsiteY18" fmla="*/ 2022587 h 2717137"/>
                  <a:gd name="connsiteX19" fmla="*/ 48527 w 2273082"/>
                  <a:gd name="connsiteY19" fmla="*/ 1856072 h 2717137"/>
                  <a:gd name="connsiteX20" fmla="*/ 974974 w 2273082"/>
                  <a:gd name="connsiteY20" fmla="*/ 1136848 h 2717137"/>
                  <a:gd name="connsiteX21" fmla="*/ 974974 w 2273082"/>
                  <a:gd name="connsiteY21" fmla="*/ 278058 h 2717137"/>
                  <a:gd name="connsiteX22" fmla="*/ 1136248 w 2273082"/>
                  <a:gd name="connsiteY22" fmla="*/ 0 h 2717137"/>
                  <a:gd name="connsiteX0" fmla="*/ 1136248 w 2273082"/>
                  <a:gd name="connsiteY0" fmla="*/ 0 h 2717137"/>
                  <a:gd name="connsiteX1" fmla="*/ 1297521 w 2273082"/>
                  <a:gd name="connsiteY1" fmla="*/ 278058 h 2717137"/>
                  <a:gd name="connsiteX2" fmla="*/ 1297521 w 2273082"/>
                  <a:gd name="connsiteY2" fmla="*/ 1136177 h 2717137"/>
                  <a:gd name="connsiteX3" fmla="*/ 2243605 w 2273082"/>
                  <a:gd name="connsiteY3" fmla="*/ 1859882 h 2717137"/>
                  <a:gd name="connsiteX4" fmla="*/ 2273082 w 2273082"/>
                  <a:gd name="connsiteY4" fmla="*/ 2022587 h 2717137"/>
                  <a:gd name="connsiteX5" fmla="*/ 1297521 w 2273082"/>
                  <a:gd name="connsiteY5" fmla="*/ 1619844 h 2717137"/>
                  <a:gd name="connsiteX6" fmla="*/ 1297521 w 2273082"/>
                  <a:gd name="connsiteY6" fmla="*/ 1921812 h 2717137"/>
                  <a:gd name="connsiteX7" fmla="*/ 1298247 w 2273082"/>
                  <a:gd name="connsiteY7" fmla="*/ 1921812 h 2717137"/>
                  <a:gd name="connsiteX8" fmla="*/ 1220288 w 2273082"/>
                  <a:gd name="connsiteY8" fmla="*/ 2268335 h 2717137"/>
                  <a:gd name="connsiteX9" fmla="*/ 1622045 w 2273082"/>
                  <a:gd name="connsiteY9" fmla="*/ 2444341 h 2717137"/>
                  <a:gd name="connsiteX10" fmla="*/ 1683005 w 2273082"/>
                  <a:gd name="connsiteY10" fmla="*/ 2717137 h 2717137"/>
                  <a:gd name="connsiteX11" fmla="*/ 1138503 w 2273082"/>
                  <a:gd name="connsiteY11" fmla="*/ 2509111 h 2717137"/>
                  <a:gd name="connsiteX12" fmla="*/ 594001 w 2273082"/>
                  <a:gd name="connsiteY12" fmla="*/ 2717137 h 2717137"/>
                  <a:gd name="connsiteX13" fmla="*/ 643531 w 2273082"/>
                  <a:gd name="connsiteY13" fmla="*/ 2451961 h 2717137"/>
                  <a:gd name="connsiteX14" fmla="*/ 1052704 w 2273082"/>
                  <a:gd name="connsiteY14" fmla="*/ 2270546 h 2717137"/>
                  <a:gd name="connsiteX15" fmla="*/ 974247 w 2273082"/>
                  <a:gd name="connsiteY15" fmla="*/ 1921812 h 2717137"/>
                  <a:gd name="connsiteX16" fmla="*/ 974974 w 2273082"/>
                  <a:gd name="connsiteY16" fmla="*/ 1921812 h 2717137"/>
                  <a:gd name="connsiteX17" fmla="*/ 974974 w 2273082"/>
                  <a:gd name="connsiteY17" fmla="*/ 1620087 h 2717137"/>
                  <a:gd name="connsiteX18" fmla="*/ 0 w 2273082"/>
                  <a:gd name="connsiteY18" fmla="*/ 2022587 h 2717137"/>
                  <a:gd name="connsiteX19" fmla="*/ 48527 w 2273082"/>
                  <a:gd name="connsiteY19" fmla="*/ 1856072 h 2717137"/>
                  <a:gd name="connsiteX20" fmla="*/ 974974 w 2273082"/>
                  <a:gd name="connsiteY20" fmla="*/ 1136848 h 2717137"/>
                  <a:gd name="connsiteX21" fmla="*/ 974974 w 2273082"/>
                  <a:gd name="connsiteY21" fmla="*/ 278058 h 2717137"/>
                  <a:gd name="connsiteX22" fmla="*/ 1136248 w 2273082"/>
                  <a:gd name="connsiteY22" fmla="*/ 0 h 2717137"/>
                  <a:gd name="connsiteX0" fmla="*/ 1136248 w 2273082"/>
                  <a:gd name="connsiteY0" fmla="*/ 0 h 2717137"/>
                  <a:gd name="connsiteX1" fmla="*/ 1297521 w 2273082"/>
                  <a:gd name="connsiteY1" fmla="*/ 278058 h 2717137"/>
                  <a:gd name="connsiteX2" fmla="*/ 1297521 w 2273082"/>
                  <a:gd name="connsiteY2" fmla="*/ 1136177 h 2717137"/>
                  <a:gd name="connsiteX3" fmla="*/ 2243605 w 2273082"/>
                  <a:gd name="connsiteY3" fmla="*/ 1859882 h 2717137"/>
                  <a:gd name="connsiteX4" fmla="*/ 2273082 w 2273082"/>
                  <a:gd name="connsiteY4" fmla="*/ 2022587 h 2717137"/>
                  <a:gd name="connsiteX5" fmla="*/ 1297521 w 2273082"/>
                  <a:gd name="connsiteY5" fmla="*/ 1619844 h 2717137"/>
                  <a:gd name="connsiteX6" fmla="*/ 1297521 w 2273082"/>
                  <a:gd name="connsiteY6" fmla="*/ 1921812 h 2717137"/>
                  <a:gd name="connsiteX7" fmla="*/ 1298247 w 2273082"/>
                  <a:gd name="connsiteY7" fmla="*/ 1921812 h 2717137"/>
                  <a:gd name="connsiteX8" fmla="*/ 1220288 w 2273082"/>
                  <a:gd name="connsiteY8" fmla="*/ 2268335 h 2717137"/>
                  <a:gd name="connsiteX9" fmla="*/ 1622045 w 2273082"/>
                  <a:gd name="connsiteY9" fmla="*/ 2444341 h 2717137"/>
                  <a:gd name="connsiteX10" fmla="*/ 1683005 w 2273082"/>
                  <a:gd name="connsiteY10" fmla="*/ 2717137 h 2717137"/>
                  <a:gd name="connsiteX11" fmla="*/ 1138503 w 2273082"/>
                  <a:gd name="connsiteY11" fmla="*/ 2509111 h 2717137"/>
                  <a:gd name="connsiteX12" fmla="*/ 594001 w 2273082"/>
                  <a:gd name="connsiteY12" fmla="*/ 2717137 h 2717137"/>
                  <a:gd name="connsiteX13" fmla="*/ 643531 w 2273082"/>
                  <a:gd name="connsiteY13" fmla="*/ 2451961 h 2717137"/>
                  <a:gd name="connsiteX14" fmla="*/ 1052704 w 2273082"/>
                  <a:gd name="connsiteY14" fmla="*/ 2270546 h 2717137"/>
                  <a:gd name="connsiteX15" fmla="*/ 974247 w 2273082"/>
                  <a:gd name="connsiteY15" fmla="*/ 1921812 h 2717137"/>
                  <a:gd name="connsiteX16" fmla="*/ 974974 w 2273082"/>
                  <a:gd name="connsiteY16" fmla="*/ 1921812 h 2717137"/>
                  <a:gd name="connsiteX17" fmla="*/ 974974 w 2273082"/>
                  <a:gd name="connsiteY17" fmla="*/ 1620087 h 2717137"/>
                  <a:gd name="connsiteX18" fmla="*/ 0 w 2273082"/>
                  <a:gd name="connsiteY18" fmla="*/ 2022587 h 2717137"/>
                  <a:gd name="connsiteX19" fmla="*/ 48527 w 2273082"/>
                  <a:gd name="connsiteY19" fmla="*/ 1856072 h 2717137"/>
                  <a:gd name="connsiteX20" fmla="*/ 974974 w 2273082"/>
                  <a:gd name="connsiteY20" fmla="*/ 1136848 h 2717137"/>
                  <a:gd name="connsiteX21" fmla="*/ 974974 w 2273082"/>
                  <a:gd name="connsiteY21" fmla="*/ 278058 h 2717137"/>
                  <a:gd name="connsiteX22" fmla="*/ 1136248 w 2273082"/>
                  <a:gd name="connsiteY22" fmla="*/ 0 h 2717137"/>
                  <a:gd name="connsiteX0" fmla="*/ 1136248 w 2273082"/>
                  <a:gd name="connsiteY0" fmla="*/ 0 h 2717137"/>
                  <a:gd name="connsiteX1" fmla="*/ 1297521 w 2273082"/>
                  <a:gd name="connsiteY1" fmla="*/ 278058 h 2717137"/>
                  <a:gd name="connsiteX2" fmla="*/ 1297521 w 2273082"/>
                  <a:gd name="connsiteY2" fmla="*/ 1136177 h 2717137"/>
                  <a:gd name="connsiteX3" fmla="*/ 2243605 w 2273082"/>
                  <a:gd name="connsiteY3" fmla="*/ 1859882 h 2717137"/>
                  <a:gd name="connsiteX4" fmla="*/ 2273082 w 2273082"/>
                  <a:gd name="connsiteY4" fmla="*/ 2022587 h 2717137"/>
                  <a:gd name="connsiteX5" fmla="*/ 1297521 w 2273082"/>
                  <a:gd name="connsiteY5" fmla="*/ 1619844 h 2717137"/>
                  <a:gd name="connsiteX6" fmla="*/ 1297521 w 2273082"/>
                  <a:gd name="connsiteY6" fmla="*/ 1921812 h 2717137"/>
                  <a:gd name="connsiteX7" fmla="*/ 1298247 w 2273082"/>
                  <a:gd name="connsiteY7" fmla="*/ 1921812 h 2717137"/>
                  <a:gd name="connsiteX8" fmla="*/ 1220288 w 2273082"/>
                  <a:gd name="connsiteY8" fmla="*/ 2268335 h 2717137"/>
                  <a:gd name="connsiteX9" fmla="*/ 1622045 w 2273082"/>
                  <a:gd name="connsiteY9" fmla="*/ 2444341 h 2717137"/>
                  <a:gd name="connsiteX10" fmla="*/ 1683005 w 2273082"/>
                  <a:gd name="connsiteY10" fmla="*/ 2717137 h 2717137"/>
                  <a:gd name="connsiteX11" fmla="*/ 1138503 w 2273082"/>
                  <a:gd name="connsiteY11" fmla="*/ 2509111 h 2717137"/>
                  <a:gd name="connsiteX12" fmla="*/ 594001 w 2273082"/>
                  <a:gd name="connsiteY12" fmla="*/ 2717137 h 2717137"/>
                  <a:gd name="connsiteX13" fmla="*/ 643531 w 2273082"/>
                  <a:gd name="connsiteY13" fmla="*/ 2451961 h 2717137"/>
                  <a:gd name="connsiteX14" fmla="*/ 1052704 w 2273082"/>
                  <a:gd name="connsiteY14" fmla="*/ 2270546 h 2717137"/>
                  <a:gd name="connsiteX15" fmla="*/ 974247 w 2273082"/>
                  <a:gd name="connsiteY15" fmla="*/ 1921812 h 2717137"/>
                  <a:gd name="connsiteX16" fmla="*/ 974974 w 2273082"/>
                  <a:gd name="connsiteY16" fmla="*/ 1921812 h 2717137"/>
                  <a:gd name="connsiteX17" fmla="*/ 974974 w 2273082"/>
                  <a:gd name="connsiteY17" fmla="*/ 1620087 h 2717137"/>
                  <a:gd name="connsiteX18" fmla="*/ 0 w 2273082"/>
                  <a:gd name="connsiteY18" fmla="*/ 2022587 h 2717137"/>
                  <a:gd name="connsiteX19" fmla="*/ 48527 w 2273082"/>
                  <a:gd name="connsiteY19" fmla="*/ 1856072 h 2717137"/>
                  <a:gd name="connsiteX20" fmla="*/ 974974 w 2273082"/>
                  <a:gd name="connsiteY20" fmla="*/ 1136848 h 2717137"/>
                  <a:gd name="connsiteX21" fmla="*/ 974974 w 2273082"/>
                  <a:gd name="connsiteY21" fmla="*/ 278058 h 2717137"/>
                  <a:gd name="connsiteX22" fmla="*/ 1136248 w 2273082"/>
                  <a:gd name="connsiteY22" fmla="*/ 0 h 2717137"/>
                  <a:gd name="connsiteX0" fmla="*/ 1136248 w 2273082"/>
                  <a:gd name="connsiteY0" fmla="*/ 0 h 2717137"/>
                  <a:gd name="connsiteX1" fmla="*/ 1297521 w 2273082"/>
                  <a:gd name="connsiteY1" fmla="*/ 278058 h 2717137"/>
                  <a:gd name="connsiteX2" fmla="*/ 1297521 w 2273082"/>
                  <a:gd name="connsiteY2" fmla="*/ 1136177 h 2717137"/>
                  <a:gd name="connsiteX3" fmla="*/ 2243605 w 2273082"/>
                  <a:gd name="connsiteY3" fmla="*/ 1859882 h 2717137"/>
                  <a:gd name="connsiteX4" fmla="*/ 2273082 w 2273082"/>
                  <a:gd name="connsiteY4" fmla="*/ 2022587 h 2717137"/>
                  <a:gd name="connsiteX5" fmla="*/ 1297521 w 2273082"/>
                  <a:gd name="connsiteY5" fmla="*/ 1619844 h 2717137"/>
                  <a:gd name="connsiteX6" fmla="*/ 1297521 w 2273082"/>
                  <a:gd name="connsiteY6" fmla="*/ 1921812 h 2717137"/>
                  <a:gd name="connsiteX7" fmla="*/ 1298247 w 2273082"/>
                  <a:gd name="connsiteY7" fmla="*/ 1921812 h 2717137"/>
                  <a:gd name="connsiteX8" fmla="*/ 1220288 w 2273082"/>
                  <a:gd name="connsiteY8" fmla="*/ 2268335 h 2717137"/>
                  <a:gd name="connsiteX9" fmla="*/ 1622045 w 2273082"/>
                  <a:gd name="connsiteY9" fmla="*/ 2444341 h 2717137"/>
                  <a:gd name="connsiteX10" fmla="*/ 1683005 w 2273082"/>
                  <a:gd name="connsiteY10" fmla="*/ 2717137 h 2717137"/>
                  <a:gd name="connsiteX11" fmla="*/ 1138503 w 2273082"/>
                  <a:gd name="connsiteY11" fmla="*/ 2509111 h 2717137"/>
                  <a:gd name="connsiteX12" fmla="*/ 594001 w 2273082"/>
                  <a:gd name="connsiteY12" fmla="*/ 2717137 h 2717137"/>
                  <a:gd name="connsiteX13" fmla="*/ 643531 w 2273082"/>
                  <a:gd name="connsiteY13" fmla="*/ 2451961 h 2717137"/>
                  <a:gd name="connsiteX14" fmla="*/ 1052704 w 2273082"/>
                  <a:gd name="connsiteY14" fmla="*/ 2270546 h 2717137"/>
                  <a:gd name="connsiteX15" fmla="*/ 974247 w 2273082"/>
                  <a:gd name="connsiteY15" fmla="*/ 1921812 h 2717137"/>
                  <a:gd name="connsiteX16" fmla="*/ 974974 w 2273082"/>
                  <a:gd name="connsiteY16" fmla="*/ 1921812 h 2717137"/>
                  <a:gd name="connsiteX17" fmla="*/ 974974 w 2273082"/>
                  <a:gd name="connsiteY17" fmla="*/ 1620087 h 2717137"/>
                  <a:gd name="connsiteX18" fmla="*/ 0 w 2273082"/>
                  <a:gd name="connsiteY18" fmla="*/ 2022587 h 2717137"/>
                  <a:gd name="connsiteX19" fmla="*/ 48527 w 2273082"/>
                  <a:gd name="connsiteY19" fmla="*/ 1856072 h 2717137"/>
                  <a:gd name="connsiteX20" fmla="*/ 974974 w 2273082"/>
                  <a:gd name="connsiteY20" fmla="*/ 1136848 h 2717137"/>
                  <a:gd name="connsiteX21" fmla="*/ 974974 w 2273082"/>
                  <a:gd name="connsiteY21" fmla="*/ 278058 h 2717137"/>
                  <a:gd name="connsiteX22" fmla="*/ 1136248 w 2273082"/>
                  <a:gd name="connsiteY22" fmla="*/ 0 h 2717137"/>
                  <a:gd name="connsiteX0" fmla="*/ 1136248 w 2273082"/>
                  <a:gd name="connsiteY0" fmla="*/ 0 h 2717137"/>
                  <a:gd name="connsiteX1" fmla="*/ 1297521 w 2273082"/>
                  <a:gd name="connsiteY1" fmla="*/ 278058 h 2717137"/>
                  <a:gd name="connsiteX2" fmla="*/ 1297521 w 2273082"/>
                  <a:gd name="connsiteY2" fmla="*/ 1136177 h 2717137"/>
                  <a:gd name="connsiteX3" fmla="*/ 2243605 w 2273082"/>
                  <a:gd name="connsiteY3" fmla="*/ 1859882 h 2717137"/>
                  <a:gd name="connsiteX4" fmla="*/ 2273082 w 2273082"/>
                  <a:gd name="connsiteY4" fmla="*/ 2022587 h 2717137"/>
                  <a:gd name="connsiteX5" fmla="*/ 1297521 w 2273082"/>
                  <a:gd name="connsiteY5" fmla="*/ 1619844 h 2717137"/>
                  <a:gd name="connsiteX6" fmla="*/ 1297521 w 2273082"/>
                  <a:gd name="connsiteY6" fmla="*/ 1921812 h 2717137"/>
                  <a:gd name="connsiteX7" fmla="*/ 1298247 w 2273082"/>
                  <a:gd name="connsiteY7" fmla="*/ 1921812 h 2717137"/>
                  <a:gd name="connsiteX8" fmla="*/ 1220288 w 2273082"/>
                  <a:gd name="connsiteY8" fmla="*/ 2268335 h 2717137"/>
                  <a:gd name="connsiteX9" fmla="*/ 1622045 w 2273082"/>
                  <a:gd name="connsiteY9" fmla="*/ 2444341 h 2717137"/>
                  <a:gd name="connsiteX10" fmla="*/ 1683005 w 2273082"/>
                  <a:gd name="connsiteY10" fmla="*/ 2717137 h 2717137"/>
                  <a:gd name="connsiteX11" fmla="*/ 1138503 w 2273082"/>
                  <a:gd name="connsiteY11" fmla="*/ 2509111 h 2717137"/>
                  <a:gd name="connsiteX12" fmla="*/ 594001 w 2273082"/>
                  <a:gd name="connsiteY12" fmla="*/ 2717137 h 2717137"/>
                  <a:gd name="connsiteX13" fmla="*/ 643531 w 2273082"/>
                  <a:gd name="connsiteY13" fmla="*/ 2451961 h 2717137"/>
                  <a:gd name="connsiteX14" fmla="*/ 1052704 w 2273082"/>
                  <a:gd name="connsiteY14" fmla="*/ 2270546 h 2717137"/>
                  <a:gd name="connsiteX15" fmla="*/ 974247 w 2273082"/>
                  <a:gd name="connsiteY15" fmla="*/ 1921812 h 2717137"/>
                  <a:gd name="connsiteX16" fmla="*/ 974974 w 2273082"/>
                  <a:gd name="connsiteY16" fmla="*/ 1921812 h 2717137"/>
                  <a:gd name="connsiteX17" fmla="*/ 974974 w 2273082"/>
                  <a:gd name="connsiteY17" fmla="*/ 1620087 h 2717137"/>
                  <a:gd name="connsiteX18" fmla="*/ 0 w 2273082"/>
                  <a:gd name="connsiteY18" fmla="*/ 2022587 h 2717137"/>
                  <a:gd name="connsiteX19" fmla="*/ 48527 w 2273082"/>
                  <a:gd name="connsiteY19" fmla="*/ 1856072 h 2717137"/>
                  <a:gd name="connsiteX20" fmla="*/ 974974 w 2273082"/>
                  <a:gd name="connsiteY20" fmla="*/ 1136848 h 2717137"/>
                  <a:gd name="connsiteX21" fmla="*/ 974974 w 2273082"/>
                  <a:gd name="connsiteY21" fmla="*/ 278058 h 2717137"/>
                  <a:gd name="connsiteX22" fmla="*/ 1136248 w 2273082"/>
                  <a:gd name="connsiteY22" fmla="*/ 0 h 2717137"/>
                  <a:gd name="connsiteX0" fmla="*/ 1136248 w 2273082"/>
                  <a:gd name="connsiteY0" fmla="*/ 0 h 2717137"/>
                  <a:gd name="connsiteX1" fmla="*/ 1297521 w 2273082"/>
                  <a:gd name="connsiteY1" fmla="*/ 278058 h 2717137"/>
                  <a:gd name="connsiteX2" fmla="*/ 1297521 w 2273082"/>
                  <a:gd name="connsiteY2" fmla="*/ 1136177 h 2717137"/>
                  <a:gd name="connsiteX3" fmla="*/ 2243605 w 2273082"/>
                  <a:gd name="connsiteY3" fmla="*/ 1859882 h 2717137"/>
                  <a:gd name="connsiteX4" fmla="*/ 2273082 w 2273082"/>
                  <a:gd name="connsiteY4" fmla="*/ 2022587 h 2717137"/>
                  <a:gd name="connsiteX5" fmla="*/ 1297521 w 2273082"/>
                  <a:gd name="connsiteY5" fmla="*/ 1619844 h 2717137"/>
                  <a:gd name="connsiteX6" fmla="*/ 1297521 w 2273082"/>
                  <a:gd name="connsiteY6" fmla="*/ 1921812 h 2717137"/>
                  <a:gd name="connsiteX7" fmla="*/ 1298247 w 2273082"/>
                  <a:gd name="connsiteY7" fmla="*/ 1921812 h 2717137"/>
                  <a:gd name="connsiteX8" fmla="*/ 1220288 w 2273082"/>
                  <a:gd name="connsiteY8" fmla="*/ 2268335 h 2717137"/>
                  <a:gd name="connsiteX9" fmla="*/ 1622045 w 2273082"/>
                  <a:gd name="connsiteY9" fmla="*/ 2444341 h 2717137"/>
                  <a:gd name="connsiteX10" fmla="*/ 1683005 w 2273082"/>
                  <a:gd name="connsiteY10" fmla="*/ 2717137 h 2717137"/>
                  <a:gd name="connsiteX11" fmla="*/ 1138503 w 2273082"/>
                  <a:gd name="connsiteY11" fmla="*/ 2509111 h 2717137"/>
                  <a:gd name="connsiteX12" fmla="*/ 594001 w 2273082"/>
                  <a:gd name="connsiteY12" fmla="*/ 2717137 h 2717137"/>
                  <a:gd name="connsiteX13" fmla="*/ 643531 w 2273082"/>
                  <a:gd name="connsiteY13" fmla="*/ 2451961 h 2717137"/>
                  <a:gd name="connsiteX14" fmla="*/ 1052704 w 2273082"/>
                  <a:gd name="connsiteY14" fmla="*/ 2270546 h 2717137"/>
                  <a:gd name="connsiteX15" fmla="*/ 974247 w 2273082"/>
                  <a:gd name="connsiteY15" fmla="*/ 1921812 h 2717137"/>
                  <a:gd name="connsiteX16" fmla="*/ 974974 w 2273082"/>
                  <a:gd name="connsiteY16" fmla="*/ 1921812 h 2717137"/>
                  <a:gd name="connsiteX17" fmla="*/ 974974 w 2273082"/>
                  <a:gd name="connsiteY17" fmla="*/ 1620087 h 2717137"/>
                  <a:gd name="connsiteX18" fmla="*/ 0 w 2273082"/>
                  <a:gd name="connsiteY18" fmla="*/ 2022587 h 2717137"/>
                  <a:gd name="connsiteX19" fmla="*/ 48527 w 2273082"/>
                  <a:gd name="connsiteY19" fmla="*/ 1856072 h 2717137"/>
                  <a:gd name="connsiteX20" fmla="*/ 974974 w 2273082"/>
                  <a:gd name="connsiteY20" fmla="*/ 1136848 h 2717137"/>
                  <a:gd name="connsiteX21" fmla="*/ 974974 w 2273082"/>
                  <a:gd name="connsiteY21" fmla="*/ 278058 h 2717137"/>
                  <a:gd name="connsiteX22" fmla="*/ 1136248 w 2273082"/>
                  <a:gd name="connsiteY22" fmla="*/ 0 h 2717137"/>
                  <a:gd name="connsiteX0" fmla="*/ 1136248 w 2274379"/>
                  <a:gd name="connsiteY0" fmla="*/ 0 h 2717137"/>
                  <a:gd name="connsiteX1" fmla="*/ 1297521 w 2274379"/>
                  <a:gd name="connsiteY1" fmla="*/ 278058 h 2717137"/>
                  <a:gd name="connsiteX2" fmla="*/ 1297521 w 2274379"/>
                  <a:gd name="connsiteY2" fmla="*/ 1136177 h 2717137"/>
                  <a:gd name="connsiteX3" fmla="*/ 2243605 w 2274379"/>
                  <a:gd name="connsiteY3" fmla="*/ 1859882 h 2717137"/>
                  <a:gd name="connsiteX4" fmla="*/ 2273082 w 2274379"/>
                  <a:gd name="connsiteY4" fmla="*/ 2022587 h 2717137"/>
                  <a:gd name="connsiteX5" fmla="*/ 1297521 w 2274379"/>
                  <a:gd name="connsiteY5" fmla="*/ 1619844 h 2717137"/>
                  <a:gd name="connsiteX6" fmla="*/ 1297521 w 2274379"/>
                  <a:gd name="connsiteY6" fmla="*/ 1921812 h 2717137"/>
                  <a:gd name="connsiteX7" fmla="*/ 1298247 w 2274379"/>
                  <a:gd name="connsiteY7" fmla="*/ 1921812 h 2717137"/>
                  <a:gd name="connsiteX8" fmla="*/ 1220288 w 2274379"/>
                  <a:gd name="connsiteY8" fmla="*/ 2268335 h 2717137"/>
                  <a:gd name="connsiteX9" fmla="*/ 1622045 w 2274379"/>
                  <a:gd name="connsiteY9" fmla="*/ 2444341 h 2717137"/>
                  <a:gd name="connsiteX10" fmla="*/ 1683005 w 2274379"/>
                  <a:gd name="connsiteY10" fmla="*/ 2717137 h 2717137"/>
                  <a:gd name="connsiteX11" fmla="*/ 1138503 w 2274379"/>
                  <a:gd name="connsiteY11" fmla="*/ 2509111 h 2717137"/>
                  <a:gd name="connsiteX12" fmla="*/ 594001 w 2274379"/>
                  <a:gd name="connsiteY12" fmla="*/ 2717137 h 2717137"/>
                  <a:gd name="connsiteX13" fmla="*/ 643531 w 2274379"/>
                  <a:gd name="connsiteY13" fmla="*/ 2451961 h 2717137"/>
                  <a:gd name="connsiteX14" fmla="*/ 1052704 w 2274379"/>
                  <a:gd name="connsiteY14" fmla="*/ 2270546 h 2717137"/>
                  <a:gd name="connsiteX15" fmla="*/ 974247 w 2274379"/>
                  <a:gd name="connsiteY15" fmla="*/ 1921812 h 2717137"/>
                  <a:gd name="connsiteX16" fmla="*/ 974974 w 2274379"/>
                  <a:gd name="connsiteY16" fmla="*/ 1921812 h 2717137"/>
                  <a:gd name="connsiteX17" fmla="*/ 974974 w 2274379"/>
                  <a:gd name="connsiteY17" fmla="*/ 1620087 h 2717137"/>
                  <a:gd name="connsiteX18" fmla="*/ 0 w 2274379"/>
                  <a:gd name="connsiteY18" fmla="*/ 2022587 h 2717137"/>
                  <a:gd name="connsiteX19" fmla="*/ 48527 w 2274379"/>
                  <a:gd name="connsiteY19" fmla="*/ 1856072 h 2717137"/>
                  <a:gd name="connsiteX20" fmla="*/ 974974 w 2274379"/>
                  <a:gd name="connsiteY20" fmla="*/ 1136848 h 2717137"/>
                  <a:gd name="connsiteX21" fmla="*/ 974974 w 2274379"/>
                  <a:gd name="connsiteY21" fmla="*/ 278058 h 2717137"/>
                  <a:gd name="connsiteX22" fmla="*/ 1136248 w 2274379"/>
                  <a:gd name="connsiteY22" fmla="*/ 0 h 2717137"/>
                  <a:gd name="connsiteX0" fmla="*/ 1136248 w 2275272"/>
                  <a:gd name="connsiteY0" fmla="*/ 0 h 2717137"/>
                  <a:gd name="connsiteX1" fmla="*/ 1297521 w 2275272"/>
                  <a:gd name="connsiteY1" fmla="*/ 278058 h 2717137"/>
                  <a:gd name="connsiteX2" fmla="*/ 1297521 w 2275272"/>
                  <a:gd name="connsiteY2" fmla="*/ 1136177 h 2717137"/>
                  <a:gd name="connsiteX3" fmla="*/ 2243605 w 2275272"/>
                  <a:gd name="connsiteY3" fmla="*/ 1859882 h 2717137"/>
                  <a:gd name="connsiteX4" fmla="*/ 2273082 w 2275272"/>
                  <a:gd name="connsiteY4" fmla="*/ 2022587 h 2717137"/>
                  <a:gd name="connsiteX5" fmla="*/ 1297521 w 2275272"/>
                  <a:gd name="connsiteY5" fmla="*/ 1619844 h 2717137"/>
                  <a:gd name="connsiteX6" fmla="*/ 1297521 w 2275272"/>
                  <a:gd name="connsiteY6" fmla="*/ 1921812 h 2717137"/>
                  <a:gd name="connsiteX7" fmla="*/ 1298247 w 2275272"/>
                  <a:gd name="connsiteY7" fmla="*/ 1921812 h 2717137"/>
                  <a:gd name="connsiteX8" fmla="*/ 1220288 w 2275272"/>
                  <a:gd name="connsiteY8" fmla="*/ 2268335 h 2717137"/>
                  <a:gd name="connsiteX9" fmla="*/ 1622045 w 2275272"/>
                  <a:gd name="connsiteY9" fmla="*/ 2444341 h 2717137"/>
                  <a:gd name="connsiteX10" fmla="*/ 1683005 w 2275272"/>
                  <a:gd name="connsiteY10" fmla="*/ 2717137 h 2717137"/>
                  <a:gd name="connsiteX11" fmla="*/ 1138503 w 2275272"/>
                  <a:gd name="connsiteY11" fmla="*/ 2509111 h 2717137"/>
                  <a:gd name="connsiteX12" fmla="*/ 594001 w 2275272"/>
                  <a:gd name="connsiteY12" fmla="*/ 2717137 h 2717137"/>
                  <a:gd name="connsiteX13" fmla="*/ 643531 w 2275272"/>
                  <a:gd name="connsiteY13" fmla="*/ 2451961 h 2717137"/>
                  <a:gd name="connsiteX14" fmla="*/ 1052704 w 2275272"/>
                  <a:gd name="connsiteY14" fmla="*/ 2270546 h 2717137"/>
                  <a:gd name="connsiteX15" fmla="*/ 974247 w 2275272"/>
                  <a:gd name="connsiteY15" fmla="*/ 1921812 h 2717137"/>
                  <a:gd name="connsiteX16" fmla="*/ 974974 w 2275272"/>
                  <a:gd name="connsiteY16" fmla="*/ 1921812 h 2717137"/>
                  <a:gd name="connsiteX17" fmla="*/ 974974 w 2275272"/>
                  <a:gd name="connsiteY17" fmla="*/ 1620087 h 2717137"/>
                  <a:gd name="connsiteX18" fmla="*/ 0 w 2275272"/>
                  <a:gd name="connsiteY18" fmla="*/ 2022587 h 2717137"/>
                  <a:gd name="connsiteX19" fmla="*/ 48527 w 2275272"/>
                  <a:gd name="connsiteY19" fmla="*/ 1856072 h 2717137"/>
                  <a:gd name="connsiteX20" fmla="*/ 974974 w 2275272"/>
                  <a:gd name="connsiteY20" fmla="*/ 1136848 h 2717137"/>
                  <a:gd name="connsiteX21" fmla="*/ 974974 w 2275272"/>
                  <a:gd name="connsiteY21" fmla="*/ 278058 h 2717137"/>
                  <a:gd name="connsiteX22" fmla="*/ 1136248 w 2275272"/>
                  <a:gd name="connsiteY22" fmla="*/ 0 h 2717137"/>
                  <a:gd name="connsiteX0" fmla="*/ 1136248 w 2275272"/>
                  <a:gd name="connsiteY0" fmla="*/ 0 h 2717137"/>
                  <a:gd name="connsiteX1" fmla="*/ 1297521 w 2275272"/>
                  <a:gd name="connsiteY1" fmla="*/ 278058 h 2717137"/>
                  <a:gd name="connsiteX2" fmla="*/ 1297521 w 2275272"/>
                  <a:gd name="connsiteY2" fmla="*/ 1136177 h 2717137"/>
                  <a:gd name="connsiteX3" fmla="*/ 2243605 w 2275272"/>
                  <a:gd name="connsiteY3" fmla="*/ 1859882 h 2717137"/>
                  <a:gd name="connsiteX4" fmla="*/ 2273082 w 2275272"/>
                  <a:gd name="connsiteY4" fmla="*/ 2022587 h 2717137"/>
                  <a:gd name="connsiteX5" fmla="*/ 1297521 w 2275272"/>
                  <a:gd name="connsiteY5" fmla="*/ 1619844 h 2717137"/>
                  <a:gd name="connsiteX6" fmla="*/ 1297521 w 2275272"/>
                  <a:gd name="connsiteY6" fmla="*/ 1921812 h 2717137"/>
                  <a:gd name="connsiteX7" fmla="*/ 1298247 w 2275272"/>
                  <a:gd name="connsiteY7" fmla="*/ 1921812 h 2717137"/>
                  <a:gd name="connsiteX8" fmla="*/ 1220288 w 2275272"/>
                  <a:gd name="connsiteY8" fmla="*/ 2268335 h 2717137"/>
                  <a:gd name="connsiteX9" fmla="*/ 1622045 w 2275272"/>
                  <a:gd name="connsiteY9" fmla="*/ 2444341 h 2717137"/>
                  <a:gd name="connsiteX10" fmla="*/ 1683005 w 2275272"/>
                  <a:gd name="connsiteY10" fmla="*/ 2717137 h 2717137"/>
                  <a:gd name="connsiteX11" fmla="*/ 1138503 w 2275272"/>
                  <a:gd name="connsiteY11" fmla="*/ 2509111 h 2717137"/>
                  <a:gd name="connsiteX12" fmla="*/ 594001 w 2275272"/>
                  <a:gd name="connsiteY12" fmla="*/ 2717137 h 2717137"/>
                  <a:gd name="connsiteX13" fmla="*/ 643531 w 2275272"/>
                  <a:gd name="connsiteY13" fmla="*/ 2451961 h 2717137"/>
                  <a:gd name="connsiteX14" fmla="*/ 1052704 w 2275272"/>
                  <a:gd name="connsiteY14" fmla="*/ 2270546 h 2717137"/>
                  <a:gd name="connsiteX15" fmla="*/ 974247 w 2275272"/>
                  <a:gd name="connsiteY15" fmla="*/ 1921812 h 2717137"/>
                  <a:gd name="connsiteX16" fmla="*/ 974974 w 2275272"/>
                  <a:gd name="connsiteY16" fmla="*/ 1921812 h 2717137"/>
                  <a:gd name="connsiteX17" fmla="*/ 974974 w 2275272"/>
                  <a:gd name="connsiteY17" fmla="*/ 1620087 h 2717137"/>
                  <a:gd name="connsiteX18" fmla="*/ 0 w 2275272"/>
                  <a:gd name="connsiteY18" fmla="*/ 2022587 h 2717137"/>
                  <a:gd name="connsiteX19" fmla="*/ 48527 w 2275272"/>
                  <a:gd name="connsiteY19" fmla="*/ 1856072 h 2717137"/>
                  <a:gd name="connsiteX20" fmla="*/ 974974 w 2275272"/>
                  <a:gd name="connsiteY20" fmla="*/ 1136848 h 2717137"/>
                  <a:gd name="connsiteX21" fmla="*/ 974974 w 2275272"/>
                  <a:gd name="connsiteY21" fmla="*/ 278058 h 2717137"/>
                  <a:gd name="connsiteX22" fmla="*/ 1136248 w 2275272"/>
                  <a:gd name="connsiteY22" fmla="*/ 0 h 2717137"/>
                  <a:gd name="connsiteX0" fmla="*/ 1136248 w 2275272"/>
                  <a:gd name="connsiteY0" fmla="*/ 0 h 2717137"/>
                  <a:gd name="connsiteX1" fmla="*/ 1297521 w 2275272"/>
                  <a:gd name="connsiteY1" fmla="*/ 278058 h 2717137"/>
                  <a:gd name="connsiteX2" fmla="*/ 1297521 w 2275272"/>
                  <a:gd name="connsiteY2" fmla="*/ 1136177 h 2717137"/>
                  <a:gd name="connsiteX3" fmla="*/ 2243605 w 2275272"/>
                  <a:gd name="connsiteY3" fmla="*/ 1859882 h 2717137"/>
                  <a:gd name="connsiteX4" fmla="*/ 2273082 w 2275272"/>
                  <a:gd name="connsiteY4" fmla="*/ 2022587 h 2717137"/>
                  <a:gd name="connsiteX5" fmla="*/ 1297521 w 2275272"/>
                  <a:gd name="connsiteY5" fmla="*/ 1619844 h 2717137"/>
                  <a:gd name="connsiteX6" fmla="*/ 1297521 w 2275272"/>
                  <a:gd name="connsiteY6" fmla="*/ 1921812 h 2717137"/>
                  <a:gd name="connsiteX7" fmla="*/ 1298247 w 2275272"/>
                  <a:gd name="connsiteY7" fmla="*/ 1921812 h 2717137"/>
                  <a:gd name="connsiteX8" fmla="*/ 1220288 w 2275272"/>
                  <a:gd name="connsiteY8" fmla="*/ 2268335 h 2717137"/>
                  <a:gd name="connsiteX9" fmla="*/ 1622045 w 2275272"/>
                  <a:gd name="connsiteY9" fmla="*/ 2444341 h 2717137"/>
                  <a:gd name="connsiteX10" fmla="*/ 1683005 w 2275272"/>
                  <a:gd name="connsiteY10" fmla="*/ 2717137 h 2717137"/>
                  <a:gd name="connsiteX11" fmla="*/ 1138503 w 2275272"/>
                  <a:gd name="connsiteY11" fmla="*/ 2509111 h 2717137"/>
                  <a:gd name="connsiteX12" fmla="*/ 594001 w 2275272"/>
                  <a:gd name="connsiteY12" fmla="*/ 2717137 h 2717137"/>
                  <a:gd name="connsiteX13" fmla="*/ 643531 w 2275272"/>
                  <a:gd name="connsiteY13" fmla="*/ 2451961 h 2717137"/>
                  <a:gd name="connsiteX14" fmla="*/ 1052704 w 2275272"/>
                  <a:gd name="connsiteY14" fmla="*/ 2270546 h 2717137"/>
                  <a:gd name="connsiteX15" fmla="*/ 974247 w 2275272"/>
                  <a:gd name="connsiteY15" fmla="*/ 1921812 h 2717137"/>
                  <a:gd name="connsiteX16" fmla="*/ 974974 w 2275272"/>
                  <a:gd name="connsiteY16" fmla="*/ 1921812 h 2717137"/>
                  <a:gd name="connsiteX17" fmla="*/ 974974 w 2275272"/>
                  <a:gd name="connsiteY17" fmla="*/ 1620087 h 2717137"/>
                  <a:gd name="connsiteX18" fmla="*/ 0 w 2275272"/>
                  <a:gd name="connsiteY18" fmla="*/ 2022587 h 2717137"/>
                  <a:gd name="connsiteX19" fmla="*/ 48527 w 2275272"/>
                  <a:gd name="connsiteY19" fmla="*/ 1856072 h 2717137"/>
                  <a:gd name="connsiteX20" fmla="*/ 974974 w 2275272"/>
                  <a:gd name="connsiteY20" fmla="*/ 1136848 h 2717137"/>
                  <a:gd name="connsiteX21" fmla="*/ 974974 w 2275272"/>
                  <a:gd name="connsiteY21" fmla="*/ 278058 h 2717137"/>
                  <a:gd name="connsiteX22" fmla="*/ 1136248 w 2275272"/>
                  <a:gd name="connsiteY22" fmla="*/ 0 h 2717137"/>
                  <a:gd name="connsiteX0" fmla="*/ 1136248 w 2275272"/>
                  <a:gd name="connsiteY0" fmla="*/ 0 h 2717137"/>
                  <a:gd name="connsiteX1" fmla="*/ 1297521 w 2275272"/>
                  <a:gd name="connsiteY1" fmla="*/ 278058 h 2717137"/>
                  <a:gd name="connsiteX2" fmla="*/ 1297521 w 2275272"/>
                  <a:gd name="connsiteY2" fmla="*/ 1136177 h 2717137"/>
                  <a:gd name="connsiteX3" fmla="*/ 2243605 w 2275272"/>
                  <a:gd name="connsiteY3" fmla="*/ 1859882 h 2717137"/>
                  <a:gd name="connsiteX4" fmla="*/ 2273082 w 2275272"/>
                  <a:gd name="connsiteY4" fmla="*/ 2022587 h 2717137"/>
                  <a:gd name="connsiteX5" fmla="*/ 1297521 w 2275272"/>
                  <a:gd name="connsiteY5" fmla="*/ 1619844 h 2717137"/>
                  <a:gd name="connsiteX6" fmla="*/ 1297521 w 2275272"/>
                  <a:gd name="connsiteY6" fmla="*/ 1921812 h 2717137"/>
                  <a:gd name="connsiteX7" fmla="*/ 1298247 w 2275272"/>
                  <a:gd name="connsiteY7" fmla="*/ 1921812 h 2717137"/>
                  <a:gd name="connsiteX8" fmla="*/ 1220288 w 2275272"/>
                  <a:gd name="connsiteY8" fmla="*/ 2268335 h 2717137"/>
                  <a:gd name="connsiteX9" fmla="*/ 1622045 w 2275272"/>
                  <a:gd name="connsiteY9" fmla="*/ 2444341 h 2717137"/>
                  <a:gd name="connsiteX10" fmla="*/ 1683005 w 2275272"/>
                  <a:gd name="connsiteY10" fmla="*/ 2717137 h 2717137"/>
                  <a:gd name="connsiteX11" fmla="*/ 1138503 w 2275272"/>
                  <a:gd name="connsiteY11" fmla="*/ 2509111 h 2717137"/>
                  <a:gd name="connsiteX12" fmla="*/ 594001 w 2275272"/>
                  <a:gd name="connsiteY12" fmla="*/ 2717137 h 2717137"/>
                  <a:gd name="connsiteX13" fmla="*/ 643531 w 2275272"/>
                  <a:gd name="connsiteY13" fmla="*/ 2451961 h 2717137"/>
                  <a:gd name="connsiteX14" fmla="*/ 1052704 w 2275272"/>
                  <a:gd name="connsiteY14" fmla="*/ 2270546 h 2717137"/>
                  <a:gd name="connsiteX15" fmla="*/ 974247 w 2275272"/>
                  <a:gd name="connsiteY15" fmla="*/ 1921812 h 2717137"/>
                  <a:gd name="connsiteX16" fmla="*/ 974974 w 2275272"/>
                  <a:gd name="connsiteY16" fmla="*/ 1921812 h 2717137"/>
                  <a:gd name="connsiteX17" fmla="*/ 974974 w 2275272"/>
                  <a:gd name="connsiteY17" fmla="*/ 1620087 h 2717137"/>
                  <a:gd name="connsiteX18" fmla="*/ 0 w 2275272"/>
                  <a:gd name="connsiteY18" fmla="*/ 2022587 h 2717137"/>
                  <a:gd name="connsiteX19" fmla="*/ 48527 w 2275272"/>
                  <a:gd name="connsiteY19" fmla="*/ 1856072 h 2717137"/>
                  <a:gd name="connsiteX20" fmla="*/ 974974 w 2275272"/>
                  <a:gd name="connsiteY20" fmla="*/ 1136848 h 2717137"/>
                  <a:gd name="connsiteX21" fmla="*/ 974974 w 2275272"/>
                  <a:gd name="connsiteY21" fmla="*/ 278058 h 2717137"/>
                  <a:gd name="connsiteX22" fmla="*/ 1136248 w 2275272"/>
                  <a:gd name="connsiteY22" fmla="*/ 0 h 2717137"/>
                  <a:gd name="connsiteX0" fmla="*/ 1136248 w 2275272"/>
                  <a:gd name="connsiteY0" fmla="*/ 0 h 2717137"/>
                  <a:gd name="connsiteX1" fmla="*/ 1297521 w 2275272"/>
                  <a:gd name="connsiteY1" fmla="*/ 278058 h 2717137"/>
                  <a:gd name="connsiteX2" fmla="*/ 1297521 w 2275272"/>
                  <a:gd name="connsiteY2" fmla="*/ 1136177 h 2717137"/>
                  <a:gd name="connsiteX3" fmla="*/ 2243605 w 2275272"/>
                  <a:gd name="connsiteY3" fmla="*/ 1859882 h 2717137"/>
                  <a:gd name="connsiteX4" fmla="*/ 2273082 w 2275272"/>
                  <a:gd name="connsiteY4" fmla="*/ 2022587 h 2717137"/>
                  <a:gd name="connsiteX5" fmla="*/ 1297521 w 2275272"/>
                  <a:gd name="connsiteY5" fmla="*/ 1619844 h 2717137"/>
                  <a:gd name="connsiteX6" fmla="*/ 1297521 w 2275272"/>
                  <a:gd name="connsiteY6" fmla="*/ 1921812 h 2717137"/>
                  <a:gd name="connsiteX7" fmla="*/ 1298247 w 2275272"/>
                  <a:gd name="connsiteY7" fmla="*/ 1921812 h 2717137"/>
                  <a:gd name="connsiteX8" fmla="*/ 1220288 w 2275272"/>
                  <a:gd name="connsiteY8" fmla="*/ 2268335 h 2717137"/>
                  <a:gd name="connsiteX9" fmla="*/ 1622045 w 2275272"/>
                  <a:gd name="connsiteY9" fmla="*/ 2444341 h 2717137"/>
                  <a:gd name="connsiteX10" fmla="*/ 1683005 w 2275272"/>
                  <a:gd name="connsiteY10" fmla="*/ 2717137 h 2717137"/>
                  <a:gd name="connsiteX11" fmla="*/ 1138503 w 2275272"/>
                  <a:gd name="connsiteY11" fmla="*/ 2509111 h 2717137"/>
                  <a:gd name="connsiteX12" fmla="*/ 594001 w 2275272"/>
                  <a:gd name="connsiteY12" fmla="*/ 2717137 h 2717137"/>
                  <a:gd name="connsiteX13" fmla="*/ 643531 w 2275272"/>
                  <a:gd name="connsiteY13" fmla="*/ 2451961 h 2717137"/>
                  <a:gd name="connsiteX14" fmla="*/ 1052704 w 2275272"/>
                  <a:gd name="connsiteY14" fmla="*/ 2270546 h 2717137"/>
                  <a:gd name="connsiteX15" fmla="*/ 974247 w 2275272"/>
                  <a:gd name="connsiteY15" fmla="*/ 1921812 h 2717137"/>
                  <a:gd name="connsiteX16" fmla="*/ 974974 w 2275272"/>
                  <a:gd name="connsiteY16" fmla="*/ 1921812 h 2717137"/>
                  <a:gd name="connsiteX17" fmla="*/ 974974 w 2275272"/>
                  <a:gd name="connsiteY17" fmla="*/ 1620087 h 2717137"/>
                  <a:gd name="connsiteX18" fmla="*/ 0 w 2275272"/>
                  <a:gd name="connsiteY18" fmla="*/ 2022587 h 2717137"/>
                  <a:gd name="connsiteX19" fmla="*/ 48527 w 2275272"/>
                  <a:gd name="connsiteY19" fmla="*/ 1856072 h 2717137"/>
                  <a:gd name="connsiteX20" fmla="*/ 974974 w 2275272"/>
                  <a:gd name="connsiteY20" fmla="*/ 1136848 h 2717137"/>
                  <a:gd name="connsiteX21" fmla="*/ 974974 w 2275272"/>
                  <a:gd name="connsiteY21" fmla="*/ 278058 h 2717137"/>
                  <a:gd name="connsiteX22" fmla="*/ 1136248 w 2275272"/>
                  <a:gd name="connsiteY22" fmla="*/ 0 h 2717137"/>
                  <a:gd name="connsiteX0" fmla="*/ 1136248 w 2275272"/>
                  <a:gd name="connsiteY0" fmla="*/ 0 h 2717137"/>
                  <a:gd name="connsiteX1" fmla="*/ 1297521 w 2275272"/>
                  <a:gd name="connsiteY1" fmla="*/ 278058 h 2717137"/>
                  <a:gd name="connsiteX2" fmla="*/ 1297521 w 2275272"/>
                  <a:gd name="connsiteY2" fmla="*/ 1136177 h 2717137"/>
                  <a:gd name="connsiteX3" fmla="*/ 2243605 w 2275272"/>
                  <a:gd name="connsiteY3" fmla="*/ 1859882 h 2717137"/>
                  <a:gd name="connsiteX4" fmla="*/ 2273082 w 2275272"/>
                  <a:gd name="connsiteY4" fmla="*/ 2022587 h 2717137"/>
                  <a:gd name="connsiteX5" fmla="*/ 1297521 w 2275272"/>
                  <a:gd name="connsiteY5" fmla="*/ 1619844 h 2717137"/>
                  <a:gd name="connsiteX6" fmla="*/ 1297521 w 2275272"/>
                  <a:gd name="connsiteY6" fmla="*/ 1921812 h 2717137"/>
                  <a:gd name="connsiteX7" fmla="*/ 1298247 w 2275272"/>
                  <a:gd name="connsiteY7" fmla="*/ 1921812 h 2717137"/>
                  <a:gd name="connsiteX8" fmla="*/ 1220288 w 2275272"/>
                  <a:gd name="connsiteY8" fmla="*/ 2268335 h 2717137"/>
                  <a:gd name="connsiteX9" fmla="*/ 1622045 w 2275272"/>
                  <a:gd name="connsiteY9" fmla="*/ 2444341 h 2717137"/>
                  <a:gd name="connsiteX10" fmla="*/ 1683005 w 2275272"/>
                  <a:gd name="connsiteY10" fmla="*/ 2717137 h 2717137"/>
                  <a:gd name="connsiteX11" fmla="*/ 1138503 w 2275272"/>
                  <a:gd name="connsiteY11" fmla="*/ 2509111 h 2717137"/>
                  <a:gd name="connsiteX12" fmla="*/ 594001 w 2275272"/>
                  <a:gd name="connsiteY12" fmla="*/ 2717137 h 2717137"/>
                  <a:gd name="connsiteX13" fmla="*/ 643531 w 2275272"/>
                  <a:gd name="connsiteY13" fmla="*/ 2451961 h 2717137"/>
                  <a:gd name="connsiteX14" fmla="*/ 1052704 w 2275272"/>
                  <a:gd name="connsiteY14" fmla="*/ 2270546 h 2717137"/>
                  <a:gd name="connsiteX15" fmla="*/ 974247 w 2275272"/>
                  <a:gd name="connsiteY15" fmla="*/ 1921812 h 2717137"/>
                  <a:gd name="connsiteX16" fmla="*/ 974974 w 2275272"/>
                  <a:gd name="connsiteY16" fmla="*/ 1921812 h 2717137"/>
                  <a:gd name="connsiteX17" fmla="*/ 974974 w 2275272"/>
                  <a:gd name="connsiteY17" fmla="*/ 1620087 h 2717137"/>
                  <a:gd name="connsiteX18" fmla="*/ 0 w 2275272"/>
                  <a:gd name="connsiteY18" fmla="*/ 2022587 h 2717137"/>
                  <a:gd name="connsiteX19" fmla="*/ 48527 w 2275272"/>
                  <a:gd name="connsiteY19" fmla="*/ 1856072 h 2717137"/>
                  <a:gd name="connsiteX20" fmla="*/ 974974 w 2275272"/>
                  <a:gd name="connsiteY20" fmla="*/ 1136848 h 2717137"/>
                  <a:gd name="connsiteX21" fmla="*/ 974974 w 2275272"/>
                  <a:gd name="connsiteY21" fmla="*/ 278058 h 2717137"/>
                  <a:gd name="connsiteX22" fmla="*/ 1136248 w 2275272"/>
                  <a:gd name="connsiteY22" fmla="*/ 0 h 2717137"/>
                  <a:gd name="connsiteX0" fmla="*/ 1136248 w 2275272"/>
                  <a:gd name="connsiteY0" fmla="*/ 0 h 2717137"/>
                  <a:gd name="connsiteX1" fmla="*/ 1297521 w 2275272"/>
                  <a:gd name="connsiteY1" fmla="*/ 278058 h 2717137"/>
                  <a:gd name="connsiteX2" fmla="*/ 1297521 w 2275272"/>
                  <a:gd name="connsiteY2" fmla="*/ 1136177 h 2717137"/>
                  <a:gd name="connsiteX3" fmla="*/ 2243605 w 2275272"/>
                  <a:gd name="connsiteY3" fmla="*/ 1859882 h 2717137"/>
                  <a:gd name="connsiteX4" fmla="*/ 2273082 w 2275272"/>
                  <a:gd name="connsiteY4" fmla="*/ 2022587 h 2717137"/>
                  <a:gd name="connsiteX5" fmla="*/ 1297521 w 2275272"/>
                  <a:gd name="connsiteY5" fmla="*/ 1619844 h 2717137"/>
                  <a:gd name="connsiteX6" fmla="*/ 1297521 w 2275272"/>
                  <a:gd name="connsiteY6" fmla="*/ 1921812 h 2717137"/>
                  <a:gd name="connsiteX7" fmla="*/ 1298247 w 2275272"/>
                  <a:gd name="connsiteY7" fmla="*/ 1921812 h 2717137"/>
                  <a:gd name="connsiteX8" fmla="*/ 1220288 w 2275272"/>
                  <a:gd name="connsiteY8" fmla="*/ 2268335 h 2717137"/>
                  <a:gd name="connsiteX9" fmla="*/ 1622045 w 2275272"/>
                  <a:gd name="connsiteY9" fmla="*/ 2444341 h 2717137"/>
                  <a:gd name="connsiteX10" fmla="*/ 1683005 w 2275272"/>
                  <a:gd name="connsiteY10" fmla="*/ 2717137 h 2717137"/>
                  <a:gd name="connsiteX11" fmla="*/ 1138503 w 2275272"/>
                  <a:gd name="connsiteY11" fmla="*/ 2509111 h 2717137"/>
                  <a:gd name="connsiteX12" fmla="*/ 594001 w 2275272"/>
                  <a:gd name="connsiteY12" fmla="*/ 2717137 h 2717137"/>
                  <a:gd name="connsiteX13" fmla="*/ 643531 w 2275272"/>
                  <a:gd name="connsiteY13" fmla="*/ 2451961 h 2717137"/>
                  <a:gd name="connsiteX14" fmla="*/ 1052704 w 2275272"/>
                  <a:gd name="connsiteY14" fmla="*/ 2270546 h 2717137"/>
                  <a:gd name="connsiteX15" fmla="*/ 974247 w 2275272"/>
                  <a:gd name="connsiteY15" fmla="*/ 1921812 h 2717137"/>
                  <a:gd name="connsiteX16" fmla="*/ 974974 w 2275272"/>
                  <a:gd name="connsiteY16" fmla="*/ 1921812 h 2717137"/>
                  <a:gd name="connsiteX17" fmla="*/ 974974 w 2275272"/>
                  <a:gd name="connsiteY17" fmla="*/ 1620087 h 2717137"/>
                  <a:gd name="connsiteX18" fmla="*/ 0 w 2275272"/>
                  <a:gd name="connsiteY18" fmla="*/ 2022587 h 2717137"/>
                  <a:gd name="connsiteX19" fmla="*/ 48527 w 2275272"/>
                  <a:gd name="connsiteY19" fmla="*/ 1856072 h 2717137"/>
                  <a:gd name="connsiteX20" fmla="*/ 974974 w 2275272"/>
                  <a:gd name="connsiteY20" fmla="*/ 1136848 h 2717137"/>
                  <a:gd name="connsiteX21" fmla="*/ 974974 w 2275272"/>
                  <a:gd name="connsiteY21" fmla="*/ 278058 h 2717137"/>
                  <a:gd name="connsiteX22" fmla="*/ 1136248 w 2275272"/>
                  <a:gd name="connsiteY22" fmla="*/ 0 h 2717137"/>
                  <a:gd name="connsiteX0" fmla="*/ 1136248 w 2275272"/>
                  <a:gd name="connsiteY0" fmla="*/ 0 h 2717137"/>
                  <a:gd name="connsiteX1" fmla="*/ 1297521 w 2275272"/>
                  <a:gd name="connsiteY1" fmla="*/ 278058 h 2717137"/>
                  <a:gd name="connsiteX2" fmla="*/ 1297521 w 2275272"/>
                  <a:gd name="connsiteY2" fmla="*/ 1136177 h 2717137"/>
                  <a:gd name="connsiteX3" fmla="*/ 2243605 w 2275272"/>
                  <a:gd name="connsiteY3" fmla="*/ 1859882 h 2717137"/>
                  <a:gd name="connsiteX4" fmla="*/ 2273082 w 2275272"/>
                  <a:gd name="connsiteY4" fmla="*/ 2022587 h 2717137"/>
                  <a:gd name="connsiteX5" fmla="*/ 1297521 w 2275272"/>
                  <a:gd name="connsiteY5" fmla="*/ 1619844 h 2717137"/>
                  <a:gd name="connsiteX6" fmla="*/ 1297521 w 2275272"/>
                  <a:gd name="connsiteY6" fmla="*/ 1921812 h 2717137"/>
                  <a:gd name="connsiteX7" fmla="*/ 1298247 w 2275272"/>
                  <a:gd name="connsiteY7" fmla="*/ 1921812 h 2717137"/>
                  <a:gd name="connsiteX8" fmla="*/ 1220288 w 2275272"/>
                  <a:gd name="connsiteY8" fmla="*/ 2268335 h 2717137"/>
                  <a:gd name="connsiteX9" fmla="*/ 1622045 w 2275272"/>
                  <a:gd name="connsiteY9" fmla="*/ 2444341 h 2717137"/>
                  <a:gd name="connsiteX10" fmla="*/ 1683005 w 2275272"/>
                  <a:gd name="connsiteY10" fmla="*/ 2717137 h 2717137"/>
                  <a:gd name="connsiteX11" fmla="*/ 1138503 w 2275272"/>
                  <a:gd name="connsiteY11" fmla="*/ 2509111 h 2717137"/>
                  <a:gd name="connsiteX12" fmla="*/ 594001 w 2275272"/>
                  <a:gd name="connsiteY12" fmla="*/ 2717137 h 2717137"/>
                  <a:gd name="connsiteX13" fmla="*/ 643531 w 2275272"/>
                  <a:gd name="connsiteY13" fmla="*/ 2451961 h 2717137"/>
                  <a:gd name="connsiteX14" fmla="*/ 1052704 w 2275272"/>
                  <a:gd name="connsiteY14" fmla="*/ 2270546 h 2717137"/>
                  <a:gd name="connsiteX15" fmla="*/ 974247 w 2275272"/>
                  <a:gd name="connsiteY15" fmla="*/ 1921812 h 2717137"/>
                  <a:gd name="connsiteX16" fmla="*/ 974974 w 2275272"/>
                  <a:gd name="connsiteY16" fmla="*/ 1921812 h 2717137"/>
                  <a:gd name="connsiteX17" fmla="*/ 974974 w 2275272"/>
                  <a:gd name="connsiteY17" fmla="*/ 1620087 h 2717137"/>
                  <a:gd name="connsiteX18" fmla="*/ 0 w 2275272"/>
                  <a:gd name="connsiteY18" fmla="*/ 2022587 h 2717137"/>
                  <a:gd name="connsiteX19" fmla="*/ 48527 w 2275272"/>
                  <a:gd name="connsiteY19" fmla="*/ 1856072 h 2717137"/>
                  <a:gd name="connsiteX20" fmla="*/ 974974 w 2275272"/>
                  <a:gd name="connsiteY20" fmla="*/ 1136848 h 2717137"/>
                  <a:gd name="connsiteX21" fmla="*/ 974974 w 2275272"/>
                  <a:gd name="connsiteY21" fmla="*/ 278058 h 2717137"/>
                  <a:gd name="connsiteX22" fmla="*/ 1136248 w 2275272"/>
                  <a:gd name="connsiteY22" fmla="*/ 0 h 2717137"/>
                  <a:gd name="connsiteX0" fmla="*/ 1136248 w 2275272"/>
                  <a:gd name="connsiteY0" fmla="*/ 0 h 2717137"/>
                  <a:gd name="connsiteX1" fmla="*/ 1297521 w 2275272"/>
                  <a:gd name="connsiteY1" fmla="*/ 278058 h 2717137"/>
                  <a:gd name="connsiteX2" fmla="*/ 1297521 w 2275272"/>
                  <a:gd name="connsiteY2" fmla="*/ 1136177 h 2717137"/>
                  <a:gd name="connsiteX3" fmla="*/ 2243605 w 2275272"/>
                  <a:gd name="connsiteY3" fmla="*/ 1859882 h 2717137"/>
                  <a:gd name="connsiteX4" fmla="*/ 2273082 w 2275272"/>
                  <a:gd name="connsiteY4" fmla="*/ 2022587 h 2717137"/>
                  <a:gd name="connsiteX5" fmla="*/ 1297521 w 2275272"/>
                  <a:gd name="connsiteY5" fmla="*/ 1619844 h 2717137"/>
                  <a:gd name="connsiteX6" fmla="*/ 1297521 w 2275272"/>
                  <a:gd name="connsiteY6" fmla="*/ 1921812 h 2717137"/>
                  <a:gd name="connsiteX7" fmla="*/ 1298247 w 2275272"/>
                  <a:gd name="connsiteY7" fmla="*/ 1921812 h 2717137"/>
                  <a:gd name="connsiteX8" fmla="*/ 1220288 w 2275272"/>
                  <a:gd name="connsiteY8" fmla="*/ 2268335 h 2717137"/>
                  <a:gd name="connsiteX9" fmla="*/ 1622045 w 2275272"/>
                  <a:gd name="connsiteY9" fmla="*/ 2444341 h 2717137"/>
                  <a:gd name="connsiteX10" fmla="*/ 1683005 w 2275272"/>
                  <a:gd name="connsiteY10" fmla="*/ 2717137 h 2717137"/>
                  <a:gd name="connsiteX11" fmla="*/ 1138503 w 2275272"/>
                  <a:gd name="connsiteY11" fmla="*/ 2509111 h 2717137"/>
                  <a:gd name="connsiteX12" fmla="*/ 594001 w 2275272"/>
                  <a:gd name="connsiteY12" fmla="*/ 2717137 h 2717137"/>
                  <a:gd name="connsiteX13" fmla="*/ 643531 w 2275272"/>
                  <a:gd name="connsiteY13" fmla="*/ 2451961 h 2717137"/>
                  <a:gd name="connsiteX14" fmla="*/ 1052704 w 2275272"/>
                  <a:gd name="connsiteY14" fmla="*/ 2270546 h 2717137"/>
                  <a:gd name="connsiteX15" fmla="*/ 974247 w 2275272"/>
                  <a:gd name="connsiteY15" fmla="*/ 1921812 h 2717137"/>
                  <a:gd name="connsiteX16" fmla="*/ 974974 w 2275272"/>
                  <a:gd name="connsiteY16" fmla="*/ 1921812 h 2717137"/>
                  <a:gd name="connsiteX17" fmla="*/ 974974 w 2275272"/>
                  <a:gd name="connsiteY17" fmla="*/ 1620087 h 2717137"/>
                  <a:gd name="connsiteX18" fmla="*/ 0 w 2275272"/>
                  <a:gd name="connsiteY18" fmla="*/ 2022587 h 2717137"/>
                  <a:gd name="connsiteX19" fmla="*/ 48527 w 2275272"/>
                  <a:gd name="connsiteY19" fmla="*/ 1856072 h 2717137"/>
                  <a:gd name="connsiteX20" fmla="*/ 974974 w 2275272"/>
                  <a:gd name="connsiteY20" fmla="*/ 1136848 h 2717137"/>
                  <a:gd name="connsiteX21" fmla="*/ 974974 w 2275272"/>
                  <a:gd name="connsiteY21" fmla="*/ 278058 h 2717137"/>
                  <a:gd name="connsiteX22" fmla="*/ 1136248 w 2275272"/>
                  <a:gd name="connsiteY22" fmla="*/ 0 h 2717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75272" h="2717137">
                    <a:moveTo>
                      <a:pt x="1136248" y="0"/>
                    </a:moveTo>
                    <a:cubicBezTo>
                      <a:pt x="1209824" y="92686"/>
                      <a:pt x="1256150" y="148214"/>
                      <a:pt x="1297521" y="278058"/>
                    </a:cubicBezTo>
                    <a:lnTo>
                      <a:pt x="1297521" y="1136177"/>
                    </a:lnTo>
                    <a:lnTo>
                      <a:pt x="2243605" y="1859882"/>
                    </a:lnTo>
                    <a:cubicBezTo>
                      <a:pt x="2268294" y="1919072"/>
                      <a:pt x="2280597" y="1951012"/>
                      <a:pt x="2273082" y="2022587"/>
                    </a:cubicBezTo>
                    <a:lnTo>
                      <a:pt x="1297521" y="1619844"/>
                    </a:lnTo>
                    <a:lnTo>
                      <a:pt x="1297521" y="1921812"/>
                    </a:lnTo>
                    <a:lnTo>
                      <a:pt x="1298247" y="1921812"/>
                    </a:lnTo>
                    <a:cubicBezTo>
                      <a:pt x="1272261" y="2037320"/>
                      <a:pt x="1273523" y="2135486"/>
                      <a:pt x="1220288" y="2268335"/>
                    </a:cubicBezTo>
                    <a:lnTo>
                      <a:pt x="1622045" y="2444341"/>
                    </a:lnTo>
                    <a:lnTo>
                      <a:pt x="1683005" y="2717137"/>
                    </a:lnTo>
                    <a:cubicBezTo>
                      <a:pt x="1508936" y="2640364"/>
                      <a:pt x="1332391" y="2561112"/>
                      <a:pt x="1138503" y="2509111"/>
                    </a:cubicBezTo>
                    <a:cubicBezTo>
                      <a:pt x="924798" y="2551203"/>
                      <a:pt x="777979" y="2630455"/>
                      <a:pt x="594001" y="2717137"/>
                    </a:cubicBezTo>
                    <a:lnTo>
                      <a:pt x="643531" y="2451961"/>
                    </a:lnTo>
                    <a:lnTo>
                      <a:pt x="1052704" y="2270546"/>
                    </a:lnTo>
                    <a:cubicBezTo>
                      <a:pt x="1001780" y="2159255"/>
                      <a:pt x="1000399" y="2038057"/>
                      <a:pt x="974247" y="1921812"/>
                    </a:cubicBezTo>
                    <a:lnTo>
                      <a:pt x="974974" y="1921812"/>
                    </a:lnTo>
                    <a:lnTo>
                      <a:pt x="974974" y="1620087"/>
                    </a:lnTo>
                    <a:lnTo>
                      <a:pt x="0" y="2022587"/>
                    </a:lnTo>
                    <a:cubicBezTo>
                      <a:pt x="6266" y="1947265"/>
                      <a:pt x="17488" y="1916531"/>
                      <a:pt x="48527" y="1856072"/>
                    </a:cubicBezTo>
                    <a:lnTo>
                      <a:pt x="974974" y="1136848"/>
                    </a:lnTo>
                    <a:lnTo>
                      <a:pt x="974974" y="278058"/>
                    </a:lnTo>
                    <a:cubicBezTo>
                      <a:pt x="1006436" y="163077"/>
                      <a:pt x="1057717" y="102595"/>
                      <a:pt x="1136248"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26" name="Rounded Rectangle 23551">
                <a:extLst>
                  <a:ext uri="{FF2B5EF4-FFF2-40B4-BE49-F238E27FC236}">
                    <a16:creationId xmlns:a16="http://schemas.microsoft.com/office/drawing/2014/main" id="{B3BF9A6A-103C-48C3-A374-F09DBF0953D0}"/>
                  </a:ext>
                </a:extLst>
              </p:cNvPr>
              <p:cNvSpPr>
                <a:spLocks noChangeAspect="1"/>
              </p:cNvSpPr>
              <p:nvPr/>
            </p:nvSpPr>
            <p:spPr>
              <a:xfrm>
                <a:off x="1752884" y="4248208"/>
                <a:ext cx="360000" cy="189230"/>
              </a:xfrm>
              <a:custGeom>
                <a:avLst/>
                <a:gdLst/>
                <a:ahLst/>
                <a:cxnLst/>
                <a:rect l="l" t="t" r="r" b="b"/>
                <a:pathLst>
                  <a:path w="3888432" h="1556502">
                    <a:moveTo>
                      <a:pt x="1020793" y="1148393"/>
                    </a:moveTo>
                    <a:cubicBezTo>
                      <a:pt x="1088601" y="1148393"/>
                      <a:pt x="1143569" y="1203362"/>
                      <a:pt x="1143569" y="1271170"/>
                    </a:cubicBezTo>
                    <a:cubicBezTo>
                      <a:pt x="1143569" y="1338977"/>
                      <a:pt x="1088601" y="1393946"/>
                      <a:pt x="1020793" y="1393946"/>
                    </a:cubicBezTo>
                    <a:cubicBezTo>
                      <a:pt x="952985" y="1393946"/>
                      <a:pt x="898016" y="1338977"/>
                      <a:pt x="898016" y="1271170"/>
                    </a:cubicBezTo>
                    <a:cubicBezTo>
                      <a:pt x="898016" y="1203362"/>
                      <a:pt x="952985" y="1148393"/>
                      <a:pt x="1020793" y="1148393"/>
                    </a:cubicBezTo>
                    <a:close/>
                    <a:moveTo>
                      <a:pt x="2976975" y="1148393"/>
                    </a:moveTo>
                    <a:cubicBezTo>
                      <a:pt x="3044783" y="1148393"/>
                      <a:pt x="3099752" y="1203362"/>
                      <a:pt x="3099752" y="1271170"/>
                    </a:cubicBezTo>
                    <a:cubicBezTo>
                      <a:pt x="3099752" y="1338978"/>
                      <a:pt x="3044783" y="1393946"/>
                      <a:pt x="2976975" y="1393946"/>
                    </a:cubicBezTo>
                    <a:cubicBezTo>
                      <a:pt x="2909167" y="1393946"/>
                      <a:pt x="2854198" y="1338978"/>
                      <a:pt x="2854198" y="1271170"/>
                    </a:cubicBezTo>
                    <a:cubicBezTo>
                      <a:pt x="2854198" y="1203362"/>
                      <a:pt x="2909167" y="1148393"/>
                      <a:pt x="2976975" y="1148393"/>
                    </a:cubicBezTo>
                    <a:close/>
                    <a:moveTo>
                      <a:pt x="2971358" y="981192"/>
                    </a:moveTo>
                    <a:cubicBezTo>
                      <a:pt x="2812490" y="981192"/>
                      <a:pt x="2683702" y="1109979"/>
                      <a:pt x="2683702" y="1268847"/>
                    </a:cubicBezTo>
                    <a:cubicBezTo>
                      <a:pt x="2683702" y="1427715"/>
                      <a:pt x="2812490" y="1556502"/>
                      <a:pt x="2971358" y="1556502"/>
                    </a:cubicBezTo>
                    <a:cubicBezTo>
                      <a:pt x="3130226" y="1556502"/>
                      <a:pt x="3259013" y="1427715"/>
                      <a:pt x="3259013" y="1268847"/>
                    </a:cubicBezTo>
                    <a:cubicBezTo>
                      <a:pt x="3259013" y="1109979"/>
                      <a:pt x="3130226" y="981192"/>
                      <a:pt x="2971358" y="981192"/>
                    </a:cubicBezTo>
                    <a:close/>
                    <a:moveTo>
                      <a:pt x="1015175" y="981191"/>
                    </a:moveTo>
                    <a:cubicBezTo>
                      <a:pt x="856308" y="981191"/>
                      <a:pt x="727520" y="1109979"/>
                      <a:pt x="727520" y="1268847"/>
                    </a:cubicBezTo>
                    <a:cubicBezTo>
                      <a:pt x="727520" y="1427715"/>
                      <a:pt x="856308" y="1556502"/>
                      <a:pt x="1015175" y="1556502"/>
                    </a:cubicBezTo>
                    <a:cubicBezTo>
                      <a:pt x="1174043" y="1556502"/>
                      <a:pt x="1302831" y="1427715"/>
                      <a:pt x="1302831" y="1268847"/>
                    </a:cubicBezTo>
                    <a:cubicBezTo>
                      <a:pt x="1302831" y="1109979"/>
                      <a:pt x="1174043" y="981191"/>
                      <a:pt x="1015175" y="981191"/>
                    </a:cubicBezTo>
                    <a:close/>
                    <a:moveTo>
                      <a:pt x="2078038" y="174262"/>
                    </a:moveTo>
                    <a:lnTo>
                      <a:pt x="2078038" y="503839"/>
                    </a:lnTo>
                    <a:lnTo>
                      <a:pt x="1360941" y="503839"/>
                    </a:lnTo>
                    <a:lnTo>
                      <a:pt x="1717210" y="174262"/>
                    </a:lnTo>
                    <a:close/>
                    <a:moveTo>
                      <a:pt x="2605475" y="174262"/>
                    </a:moveTo>
                    <a:lnTo>
                      <a:pt x="2961744" y="503839"/>
                    </a:lnTo>
                    <a:lnTo>
                      <a:pt x="2233507" y="503839"/>
                    </a:lnTo>
                    <a:lnTo>
                      <a:pt x="2233507" y="174262"/>
                    </a:lnTo>
                    <a:close/>
                    <a:moveTo>
                      <a:pt x="2636232" y="0"/>
                    </a:moveTo>
                    <a:lnTo>
                      <a:pt x="1656145" y="0"/>
                    </a:lnTo>
                    <a:lnTo>
                      <a:pt x="1063172" y="515033"/>
                    </a:lnTo>
                    <a:lnTo>
                      <a:pt x="406409" y="515033"/>
                    </a:lnTo>
                    <a:cubicBezTo>
                      <a:pt x="249014" y="515033"/>
                      <a:pt x="121419" y="642628"/>
                      <a:pt x="121419" y="800023"/>
                    </a:cubicBezTo>
                    <a:lnTo>
                      <a:pt x="121419" y="889271"/>
                    </a:lnTo>
                    <a:cubicBezTo>
                      <a:pt x="121419" y="909592"/>
                      <a:pt x="123545" y="929417"/>
                      <a:pt x="127765" y="948497"/>
                    </a:cubicBezTo>
                    <a:cubicBezTo>
                      <a:pt x="54389" y="961341"/>
                      <a:pt x="0" y="1026124"/>
                      <a:pt x="0" y="1103610"/>
                    </a:cubicBezTo>
                    <a:lnTo>
                      <a:pt x="0" y="1109160"/>
                    </a:lnTo>
                    <a:cubicBezTo>
                      <a:pt x="0" y="1198648"/>
                      <a:pt x="72543" y="1271192"/>
                      <a:pt x="162031" y="1271192"/>
                    </a:cubicBezTo>
                    <a:lnTo>
                      <a:pt x="218719" y="1271192"/>
                    </a:lnTo>
                    <a:lnTo>
                      <a:pt x="218719" y="1274779"/>
                    </a:lnTo>
                    <a:lnTo>
                      <a:pt x="509289" y="1274779"/>
                    </a:lnTo>
                    <a:lnTo>
                      <a:pt x="509289" y="1273860"/>
                    </a:lnTo>
                    <a:lnTo>
                      <a:pt x="642206" y="1273860"/>
                    </a:lnTo>
                    <a:lnTo>
                      <a:pt x="641487" y="1266729"/>
                    </a:lnTo>
                    <a:cubicBezTo>
                      <a:pt x="641487" y="1188532"/>
                      <a:pt x="665232" y="1115881"/>
                      <a:pt x="705924" y="1055606"/>
                    </a:cubicBezTo>
                    <a:lnTo>
                      <a:pt x="706310" y="1055063"/>
                    </a:lnTo>
                    <a:lnTo>
                      <a:pt x="747091" y="1005636"/>
                    </a:lnTo>
                    <a:lnTo>
                      <a:pt x="758703" y="994078"/>
                    </a:lnTo>
                    <a:lnTo>
                      <a:pt x="793327" y="965510"/>
                    </a:lnTo>
                    <a:lnTo>
                      <a:pt x="819302" y="947229"/>
                    </a:lnTo>
                    <a:lnTo>
                      <a:pt x="840004" y="935993"/>
                    </a:lnTo>
                    <a:cubicBezTo>
                      <a:pt x="891959" y="907399"/>
                      <a:pt x="951737" y="891735"/>
                      <a:pt x="1015174" y="891735"/>
                    </a:cubicBezTo>
                    <a:cubicBezTo>
                      <a:pt x="1084098" y="891735"/>
                      <a:pt x="1148704" y="910225"/>
                      <a:pt x="1204246" y="942564"/>
                    </a:cubicBezTo>
                    <a:cubicBezTo>
                      <a:pt x="1149428" y="908365"/>
                      <a:pt x="1084703" y="889259"/>
                      <a:pt x="1015546" y="889127"/>
                    </a:cubicBezTo>
                    <a:cubicBezTo>
                      <a:pt x="1016856" y="888736"/>
                      <a:pt x="1018171" y="888729"/>
                      <a:pt x="1019487" y="888729"/>
                    </a:cubicBezTo>
                    <a:cubicBezTo>
                      <a:pt x="1228251" y="888729"/>
                      <a:pt x="1397487" y="1057965"/>
                      <a:pt x="1397487" y="1266729"/>
                    </a:cubicBezTo>
                    <a:cubicBezTo>
                      <a:pt x="1397487" y="1269424"/>
                      <a:pt x="1397459" y="1272113"/>
                      <a:pt x="1396675" y="1274779"/>
                    </a:cubicBezTo>
                    <a:lnTo>
                      <a:pt x="1485322" y="1274779"/>
                    </a:lnTo>
                    <a:lnTo>
                      <a:pt x="1485322" y="1271192"/>
                    </a:lnTo>
                    <a:lnTo>
                      <a:pt x="2594483" y="1271192"/>
                    </a:lnTo>
                    <a:cubicBezTo>
                      <a:pt x="2594248" y="1270411"/>
                      <a:pt x="2594246" y="1269629"/>
                      <a:pt x="2594246" y="1268846"/>
                    </a:cubicBezTo>
                    <a:cubicBezTo>
                      <a:pt x="2594246" y="1060573"/>
                      <a:pt x="2763083" y="891735"/>
                      <a:pt x="2971356" y="891735"/>
                    </a:cubicBezTo>
                    <a:cubicBezTo>
                      <a:pt x="3179630" y="891735"/>
                      <a:pt x="3348467" y="1060573"/>
                      <a:pt x="3348467" y="1268846"/>
                    </a:cubicBezTo>
                    <a:lnTo>
                      <a:pt x="3348230" y="1271192"/>
                    </a:lnTo>
                    <a:lnTo>
                      <a:pt x="3726400" y="1271192"/>
                    </a:lnTo>
                    <a:cubicBezTo>
                      <a:pt x="3815888" y="1271192"/>
                      <a:pt x="3888432" y="1198648"/>
                      <a:pt x="3888432" y="1109160"/>
                    </a:cubicBezTo>
                    <a:lnTo>
                      <a:pt x="3888432" y="1103610"/>
                    </a:lnTo>
                    <a:cubicBezTo>
                      <a:pt x="3888432" y="1035369"/>
                      <a:pt x="3846247" y="976982"/>
                      <a:pt x="3786305" y="953672"/>
                    </a:cubicBezTo>
                    <a:cubicBezTo>
                      <a:pt x="3791719" y="933075"/>
                      <a:pt x="3794257" y="911469"/>
                      <a:pt x="3794257" y="889271"/>
                    </a:cubicBezTo>
                    <a:lnTo>
                      <a:pt x="3794257" y="800023"/>
                    </a:lnTo>
                    <a:cubicBezTo>
                      <a:pt x="3794257" y="642628"/>
                      <a:pt x="3666662" y="515033"/>
                      <a:pt x="3509267" y="515033"/>
                    </a:cubicBezTo>
                    <a:lnTo>
                      <a:pt x="3229205" y="515033"/>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27" name="Rectangle 23554">
                <a:extLst>
                  <a:ext uri="{FF2B5EF4-FFF2-40B4-BE49-F238E27FC236}">
                    <a16:creationId xmlns:a16="http://schemas.microsoft.com/office/drawing/2014/main" id="{FB598DF4-0A43-42D6-91F8-14F85A32253E}"/>
                  </a:ext>
                </a:extLst>
              </p:cNvPr>
              <p:cNvSpPr>
                <a:spLocks noChangeAspect="1"/>
              </p:cNvSpPr>
              <p:nvPr/>
            </p:nvSpPr>
            <p:spPr>
              <a:xfrm flipH="1">
                <a:off x="1117655" y="3826989"/>
                <a:ext cx="310889" cy="264135"/>
              </a:xfrm>
              <a:custGeom>
                <a:avLst/>
                <a:gdLst/>
                <a:ahLst/>
                <a:cxnLst/>
                <a:rect l="l" t="t" r="r" b="b"/>
                <a:pathLst>
                  <a:path w="3960441" h="3364818">
                    <a:moveTo>
                      <a:pt x="1333915" y="2579977"/>
                    </a:moveTo>
                    <a:cubicBezTo>
                      <a:pt x="1328835" y="2579977"/>
                      <a:pt x="1324717" y="2584094"/>
                      <a:pt x="1324717" y="2589174"/>
                    </a:cubicBezTo>
                    <a:lnTo>
                      <a:pt x="1324717" y="2625964"/>
                    </a:lnTo>
                    <a:cubicBezTo>
                      <a:pt x="1324717" y="2631044"/>
                      <a:pt x="1328835" y="2635161"/>
                      <a:pt x="1333915" y="2635161"/>
                    </a:cubicBezTo>
                    <a:lnTo>
                      <a:pt x="2639943" y="2635161"/>
                    </a:lnTo>
                    <a:cubicBezTo>
                      <a:pt x="2645023" y="2635161"/>
                      <a:pt x="2649141" y="2631044"/>
                      <a:pt x="2649141" y="2625964"/>
                    </a:cubicBezTo>
                    <a:lnTo>
                      <a:pt x="2649141" y="2589174"/>
                    </a:lnTo>
                    <a:cubicBezTo>
                      <a:pt x="2649141" y="2584094"/>
                      <a:pt x="2645023" y="2579977"/>
                      <a:pt x="2639943" y="2579977"/>
                    </a:cubicBezTo>
                    <a:close/>
                    <a:moveTo>
                      <a:pt x="1333915" y="2420180"/>
                    </a:moveTo>
                    <a:cubicBezTo>
                      <a:pt x="1328835" y="2420180"/>
                      <a:pt x="1324717" y="2424297"/>
                      <a:pt x="1324717" y="2429377"/>
                    </a:cubicBezTo>
                    <a:lnTo>
                      <a:pt x="1324717" y="2466167"/>
                    </a:lnTo>
                    <a:cubicBezTo>
                      <a:pt x="1324717" y="2471247"/>
                      <a:pt x="1328835" y="2475364"/>
                      <a:pt x="1333915" y="2475364"/>
                    </a:cubicBezTo>
                    <a:lnTo>
                      <a:pt x="2639943" y="2475364"/>
                    </a:lnTo>
                    <a:cubicBezTo>
                      <a:pt x="2645023" y="2475364"/>
                      <a:pt x="2649141" y="2471247"/>
                      <a:pt x="2649141" y="2466167"/>
                    </a:cubicBezTo>
                    <a:lnTo>
                      <a:pt x="2649141" y="2429377"/>
                    </a:lnTo>
                    <a:cubicBezTo>
                      <a:pt x="2649141" y="2424297"/>
                      <a:pt x="2645023" y="2420180"/>
                      <a:pt x="2639943" y="2420180"/>
                    </a:cubicBezTo>
                    <a:close/>
                    <a:moveTo>
                      <a:pt x="1333915" y="2260382"/>
                    </a:moveTo>
                    <a:cubicBezTo>
                      <a:pt x="1328835" y="2260382"/>
                      <a:pt x="1324717" y="2264499"/>
                      <a:pt x="1324717" y="2269579"/>
                    </a:cubicBezTo>
                    <a:lnTo>
                      <a:pt x="1324717" y="2306368"/>
                    </a:lnTo>
                    <a:cubicBezTo>
                      <a:pt x="1324717" y="2311448"/>
                      <a:pt x="1328835" y="2315566"/>
                      <a:pt x="1333915" y="2315566"/>
                    </a:cubicBezTo>
                    <a:lnTo>
                      <a:pt x="2639943" y="2315566"/>
                    </a:lnTo>
                    <a:cubicBezTo>
                      <a:pt x="2645023" y="2315566"/>
                      <a:pt x="2649141" y="2311448"/>
                      <a:pt x="2649141" y="2306368"/>
                    </a:cubicBezTo>
                    <a:lnTo>
                      <a:pt x="2649141" y="2269579"/>
                    </a:lnTo>
                    <a:cubicBezTo>
                      <a:pt x="2649141" y="2264499"/>
                      <a:pt x="2645023" y="2260382"/>
                      <a:pt x="2639943" y="2260382"/>
                    </a:cubicBezTo>
                    <a:close/>
                    <a:moveTo>
                      <a:pt x="3126189" y="2223642"/>
                    </a:moveTo>
                    <a:cubicBezTo>
                      <a:pt x="3006895" y="2223642"/>
                      <a:pt x="2910189" y="2320348"/>
                      <a:pt x="2910189" y="2439642"/>
                    </a:cubicBezTo>
                    <a:cubicBezTo>
                      <a:pt x="2910189" y="2558936"/>
                      <a:pt x="3006895" y="2655642"/>
                      <a:pt x="3126189" y="2655642"/>
                    </a:cubicBezTo>
                    <a:cubicBezTo>
                      <a:pt x="3245483" y="2655642"/>
                      <a:pt x="3342189" y="2558936"/>
                      <a:pt x="3342189" y="2439642"/>
                    </a:cubicBezTo>
                    <a:cubicBezTo>
                      <a:pt x="3342189" y="2320348"/>
                      <a:pt x="3245483" y="2223642"/>
                      <a:pt x="3126189" y="2223642"/>
                    </a:cubicBezTo>
                    <a:close/>
                    <a:moveTo>
                      <a:pt x="859578" y="2218523"/>
                    </a:moveTo>
                    <a:cubicBezTo>
                      <a:pt x="744527" y="2218523"/>
                      <a:pt x="651259" y="2311790"/>
                      <a:pt x="651259" y="2426842"/>
                    </a:cubicBezTo>
                    <a:cubicBezTo>
                      <a:pt x="651259" y="2541893"/>
                      <a:pt x="744527" y="2635161"/>
                      <a:pt x="859578" y="2635161"/>
                    </a:cubicBezTo>
                    <a:cubicBezTo>
                      <a:pt x="974630" y="2635161"/>
                      <a:pt x="1067897" y="2541893"/>
                      <a:pt x="1067897" y="2426842"/>
                    </a:cubicBezTo>
                    <a:cubicBezTo>
                      <a:pt x="1067897" y="2311790"/>
                      <a:pt x="974630" y="2218523"/>
                      <a:pt x="859578" y="2218523"/>
                    </a:cubicBezTo>
                    <a:close/>
                    <a:moveTo>
                      <a:pt x="1871701" y="635200"/>
                    </a:moveTo>
                    <a:cubicBezTo>
                      <a:pt x="1381458" y="644736"/>
                      <a:pt x="1018694" y="716473"/>
                      <a:pt x="980424" y="801248"/>
                    </a:cubicBezTo>
                    <a:lnTo>
                      <a:pt x="979954" y="801248"/>
                    </a:lnTo>
                    <a:lnTo>
                      <a:pt x="977292" y="811895"/>
                    </a:lnTo>
                    <a:cubicBezTo>
                      <a:pt x="976157" y="813296"/>
                      <a:pt x="976066" y="814820"/>
                      <a:pt x="976180" y="816347"/>
                    </a:cubicBezTo>
                    <a:lnTo>
                      <a:pt x="795977" y="1537155"/>
                    </a:lnTo>
                    <a:lnTo>
                      <a:pt x="3168603" y="1537155"/>
                    </a:lnTo>
                    <a:lnTo>
                      <a:pt x="2984626" y="801248"/>
                    </a:lnTo>
                    <a:lnTo>
                      <a:pt x="2976093" y="801248"/>
                    </a:lnTo>
                    <a:cubicBezTo>
                      <a:pt x="2937858" y="717165"/>
                      <a:pt x="2580113" y="645145"/>
                      <a:pt x="2088410" y="635267"/>
                    </a:cubicBezTo>
                    <a:cubicBezTo>
                      <a:pt x="2016399" y="633822"/>
                      <a:pt x="1943738" y="633799"/>
                      <a:pt x="1871701" y="635200"/>
                    </a:cubicBezTo>
                    <a:close/>
                    <a:moveTo>
                      <a:pt x="1462979" y="0"/>
                    </a:moveTo>
                    <a:lnTo>
                      <a:pt x="2510732" y="0"/>
                    </a:lnTo>
                    <a:cubicBezTo>
                      <a:pt x="2553905" y="0"/>
                      <a:pt x="2588903" y="34997"/>
                      <a:pt x="2588903" y="78170"/>
                    </a:cubicBezTo>
                    <a:lnTo>
                      <a:pt x="2588903" y="433797"/>
                    </a:lnTo>
                    <a:cubicBezTo>
                      <a:pt x="3038017" y="475961"/>
                      <a:pt x="3324934" y="564368"/>
                      <a:pt x="3312039" y="659853"/>
                    </a:cubicBezTo>
                    <a:lnTo>
                      <a:pt x="3314035" y="659853"/>
                    </a:lnTo>
                    <a:lnTo>
                      <a:pt x="3516885" y="1471251"/>
                    </a:lnTo>
                    <a:cubicBezTo>
                      <a:pt x="3530074" y="1447322"/>
                      <a:pt x="3549491" y="1432519"/>
                      <a:pt x="3571039" y="1432519"/>
                    </a:cubicBezTo>
                    <a:lnTo>
                      <a:pt x="3885785" y="1432519"/>
                    </a:lnTo>
                    <a:cubicBezTo>
                      <a:pt x="3927012" y="1432519"/>
                      <a:pt x="3960441" y="1486709"/>
                      <a:pt x="3960441" y="1553561"/>
                    </a:cubicBezTo>
                    <a:cubicBezTo>
                      <a:pt x="3960441" y="1620415"/>
                      <a:pt x="3927012" y="1674603"/>
                      <a:pt x="3885785" y="1674603"/>
                    </a:cubicBezTo>
                    <a:lnTo>
                      <a:pt x="3571039" y="1674603"/>
                    </a:lnTo>
                    <a:lnTo>
                      <a:pt x="3567428" y="1673421"/>
                    </a:lnTo>
                    <a:lnTo>
                      <a:pt x="3568671" y="1678393"/>
                    </a:lnTo>
                    <a:cubicBezTo>
                      <a:pt x="3672942" y="1773136"/>
                      <a:pt x="3737544" y="1910038"/>
                      <a:pt x="3737544" y="2062028"/>
                    </a:cubicBezTo>
                    <a:lnTo>
                      <a:pt x="3737544" y="2413961"/>
                    </a:lnTo>
                    <a:cubicBezTo>
                      <a:pt x="3737544" y="2629713"/>
                      <a:pt x="3607370" y="2815060"/>
                      <a:pt x="3420381" y="2892817"/>
                    </a:cubicBezTo>
                    <a:lnTo>
                      <a:pt x="3420381" y="3209197"/>
                    </a:lnTo>
                    <a:cubicBezTo>
                      <a:pt x="3420381" y="3295143"/>
                      <a:pt x="3350708" y="3364816"/>
                      <a:pt x="3264762" y="3364816"/>
                    </a:cubicBezTo>
                    <a:lnTo>
                      <a:pt x="2999936" y="3364816"/>
                    </a:lnTo>
                    <a:cubicBezTo>
                      <a:pt x="2913990" y="3364816"/>
                      <a:pt x="2844317" y="3295143"/>
                      <a:pt x="2844317" y="3209197"/>
                    </a:cubicBezTo>
                    <a:lnTo>
                      <a:pt x="2844317" y="2907616"/>
                    </a:lnTo>
                    <a:lnTo>
                      <a:pt x="1116125" y="2907616"/>
                    </a:lnTo>
                    <a:lnTo>
                      <a:pt x="1116125" y="3209199"/>
                    </a:lnTo>
                    <a:cubicBezTo>
                      <a:pt x="1116125" y="3295145"/>
                      <a:pt x="1046452" y="3364818"/>
                      <a:pt x="960506" y="3364818"/>
                    </a:cubicBezTo>
                    <a:lnTo>
                      <a:pt x="695680" y="3364818"/>
                    </a:lnTo>
                    <a:cubicBezTo>
                      <a:pt x="609734" y="3364818"/>
                      <a:pt x="540061" y="3295145"/>
                      <a:pt x="540061" y="3209199"/>
                    </a:cubicBezTo>
                    <a:lnTo>
                      <a:pt x="540061" y="2888789"/>
                    </a:lnTo>
                    <a:cubicBezTo>
                      <a:pt x="360356" y="2806419"/>
                      <a:pt x="236167" y="2624693"/>
                      <a:pt x="236167" y="2413961"/>
                    </a:cubicBezTo>
                    <a:lnTo>
                      <a:pt x="236167" y="2062028"/>
                    </a:lnTo>
                    <a:cubicBezTo>
                      <a:pt x="236167" y="1910038"/>
                      <a:pt x="300770" y="1773136"/>
                      <a:pt x="405042" y="1678393"/>
                    </a:cubicBezTo>
                    <a:lnTo>
                      <a:pt x="407467" y="1668691"/>
                    </a:lnTo>
                    <a:cubicBezTo>
                      <a:pt x="402272" y="1673244"/>
                      <a:pt x="395935" y="1674603"/>
                      <a:pt x="389402" y="1674603"/>
                    </a:cubicBezTo>
                    <a:lnTo>
                      <a:pt x="74658" y="1674603"/>
                    </a:lnTo>
                    <a:cubicBezTo>
                      <a:pt x="33429" y="1674603"/>
                      <a:pt x="0" y="1620415"/>
                      <a:pt x="0" y="1553561"/>
                    </a:cubicBezTo>
                    <a:cubicBezTo>
                      <a:pt x="0" y="1486709"/>
                      <a:pt x="33429" y="1432519"/>
                      <a:pt x="74658" y="1432519"/>
                    </a:cubicBezTo>
                    <a:lnTo>
                      <a:pt x="389402" y="1432519"/>
                    </a:lnTo>
                    <a:cubicBezTo>
                      <a:pt x="416427" y="1432519"/>
                      <a:pt x="440099" y="1455801"/>
                      <a:pt x="451844" y="1491180"/>
                    </a:cubicBezTo>
                    <a:lnTo>
                      <a:pt x="659676" y="659853"/>
                    </a:lnTo>
                    <a:lnTo>
                      <a:pt x="666048" y="659853"/>
                    </a:lnTo>
                    <a:cubicBezTo>
                      <a:pt x="653344" y="564084"/>
                      <a:pt x="940380" y="476400"/>
                      <a:pt x="1384809" y="434090"/>
                    </a:cubicBezTo>
                    <a:lnTo>
                      <a:pt x="1384809" y="78170"/>
                    </a:lnTo>
                    <a:cubicBezTo>
                      <a:pt x="1384809" y="34997"/>
                      <a:pt x="1419806" y="0"/>
                      <a:pt x="1462979"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28" name="Rounded Rectangle 1">
                <a:extLst>
                  <a:ext uri="{FF2B5EF4-FFF2-40B4-BE49-F238E27FC236}">
                    <a16:creationId xmlns:a16="http://schemas.microsoft.com/office/drawing/2014/main" id="{2AC8C298-CD71-42CB-A6E5-D7CA14C09113}"/>
                  </a:ext>
                </a:extLst>
              </p:cNvPr>
              <p:cNvSpPr>
                <a:spLocks noChangeAspect="1"/>
              </p:cNvSpPr>
              <p:nvPr/>
            </p:nvSpPr>
            <p:spPr>
              <a:xfrm flipH="1">
                <a:off x="4372755" y="3105182"/>
                <a:ext cx="243034" cy="243041"/>
              </a:xfrm>
              <a:custGeom>
                <a:avLst/>
                <a:gdLst/>
                <a:ahLst/>
                <a:cxnLst/>
                <a:rect l="l" t="t" r="r" b="b"/>
                <a:pathLst>
                  <a:path w="3946957" h="3947095">
                    <a:moveTo>
                      <a:pt x="455702" y="3587095"/>
                    </a:moveTo>
                    <a:lnTo>
                      <a:pt x="1175702" y="3587095"/>
                    </a:lnTo>
                    <a:lnTo>
                      <a:pt x="1175702" y="3799441"/>
                    </a:lnTo>
                    <a:cubicBezTo>
                      <a:pt x="1175702" y="3880988"/>
                      <a:pt x="1109595" y="3947095"/>
                      <a:pt x="1028048" y="3947095"/>
                    </a:cubicBezTo>
                    <a:lnTo>
                      <a:pt x="603356" y="3947095"/>
                    </a:lnTo>
                    <a:cubicBezTo>
                      <a:pt x="521809" y="3947095"/>
                      <a:pt x="455702" y="3880988"/>
                      <a:pt x="455702" y="3799441"/>
                    </a:cubicBezTo>
                    <a:close/>
                    <a:moveTo>
                      <a:pt x="2751999" y="3587094"/>
                    </a:moveTo>
                    <a:lnTo>
                      <a:pt x="3471999" y="3587094"/>
                    </a:lnTo>
                    <a:lnTo>
                      <a:pt x="3471999" y="3799440"/>
                    </a:lnTo>
                    <a:cubicBezTo>
                      <a:pt x="3471999" y="3880987"/>
                      <a:pt x="3405892" y="3947094"/>
                      <a:pt x="3324345" y="3947094"/>
                    </a:cubicBezTo>
                    <a:lnTo>
                      <a:pt x="2899653" y="3947094"/>
                    </a:lnTo>
                    <a:cubicBezTo>
                      <a:pt x="2818106" y="3947094"/>
                      <a:pt x="2751999" y="3880987"/>
                      <a:pt x="2751999" y="3799440"/>
                    </a:cubicBezTo>
                    <a:close/>
                    <a:moveTo>
                      <a:pt x="1383221" y="3134113"/>
                    </a:moveTo>
                    <a:cubicBezTo>
                      <a:pt x="1353398" y="3134113"/>
                      <a:pt x="1329221" y="3158290"/>
                      <a:pt x="1329221" y="3188113"/>
                    </a:cubicBezTo>
                    <a:cubicBezTo>
                      <a:pt x="1329221" y="3217936"/>
                      <a:pt x="1353398" y="3242113"/>
                      <a:pt x="1383221" y="3242113"/>
                    </a:cubicBezTo>
                    <a:lnTo>
                      <a:pt x="2535221" y="3242113"/>
                    </a:lnTo>
                    <a:cubicBezTo>
                      <a:pt x="2565044" y="3242113"/>
                      <a:pt x="2589221" y="3217936"/>
                      <a:pt x="2589221" y="3188113"/>
                    </a:cubicBezTo>
                    <a:cubicBezTo>
                      <a:pt x="2589221" y="3158290"/>
                      <a:pt x="2565044" y="3134113"/>
                      <a:pt x="2535221" y="3134113"/>
                    </a:cubicBezTo>
                    <a:close/>
                    <a:moveTo>
                      <a:pt x="1383221" y="2844258"/>
                    </a:moveTo>
                    <a:cubicBezTo>
                      <a:pt x="1353398" y="2844258"/>
                      <a:pt x="1329221" y="2868435"/>
                      <a:pt x="1329221" y="2898258"/>
                    </a:cubicBezTo>
                    <a:cubicBezTo>
                      <a:pt x="1329221" y="2928081"/>
                      <a:pt x="1353398" y="2952258"/>
                      <a:pt x="1383221" y="2952258"/>
                    </a:cubicBezTo>
                    <a:lnTo>
                      <a:pt x="2535221" y="2952258"/>
                    </a:lnTo>
                    <a:cubicBezTo>
                      <a:pt x="2565044" y="2952258"/>
                      <a:pt x="2589221" y="2928081"/>
                      <a:pt x="2589221" y="2898258"/>
                    </a:cubicBezTo>
                    <a:cubicBezTo>
                      <a:pt x="2589221" y="2868435"/>
                      <a:pt x="2565044" y="2844258"/>
                      <a:pt x="2535221" y="2844258"/>
                    </a:cubicBezTo>
                    <a:close/>
                    <a:moveTo>
                      <a:pt x="1383221" y="2554402"/>
                    </a:moveTo>
                    <a:cubicBezTo>
                      <a:pt x="1353398" y="2554402"/>
                      <a:pt x="1329221" y="2578579"/>
                      <a:pt x="1329221" y="2608402"/>
                    </a:cubicBezTo>
                    <a:cubicBezTo>
                      <a:pt x="1329221" y="2638225"/>
                      <a:pt x="1353398" y="2662402"/>
                      <a:pt x="1383221" y="2662402"/>
                    </a:cubicBezTo>
                    <a:lnTo>
                      <a:pt x="2535221" y="2662402"/>
                    </a:lnTo>
                    <a:cubicBezTo>
                      <a:pt x="2565044" y="2662402"/>
                      <a:pt x="2589221" y="2638225"/>
                      <a:pt x="2589221" y="2608402"/>
                    </a:cubicBezTo>
                    <a:cubicBezTo>
                      <a:pt x="2589221" y="2578579"/>
                      <a:pt x="2565044" y="2554402"/>
                      <a:pt x="2535221" y="2554402"/>
                    </a:cubicBezTo>
                    <a:close/>
                    <a:moveTo>
                      <a:pt x="3111999" y="2270017"/>
                    </a:moveTo>
                    <a:cubicBezTo>
                      <a:pt x="2985747" y="2270017"/>
                      <a:pt x="2883399" y="2372365"/>
                      <a:pt x="2883399" y="2498617"/>
                    </a:cubicBezTo>
                    <a:cubicBezTo>
                      <a:pt x="2883399" y="2624869"/>
                      <a:pt x="2985747" y="2727217"/>
                      <a:pt x="3111999" y="2727217"/>
                    </a:cubicBezTo>
                    <a:cubicBezTo>
                      <a:pt x="3238251" y="2727217"/>
                      <a:pt x="3340599" y="2624869"/>
                      <a:pt x="3340599" y="2498617"/>
                    </a:cubicBezTo>
                    <a:cubicBezTo>
                      <a:pt x="3340599" y="2372365"/>
                      <a:pt x="3238251" y="2270017"/>
                      <a:pt x="3111999" y="2270017"/>
                    </a:cubicBezTo>
                    <a:close/>
                    <a:moveTo>
                      <a:pt x="760887" y="2270017"/>
                    </a:moveTo>
                    <a:cubicBezTo>
                      <a:pt x="634635" y="2270017"/>
                      <a:pt x="532287" y="2372365"/>
                      <a:pt x="532287" y="2498617"/>
                    </a:cubicBezTo>
                    <a:cubicBezTo>
                      <a:pt x="532287" y="2624869"/>
                      <a:pt x="634635" y="2727217"/>
                      <a:pt x="760887" y="2727217"/>
                    </a:cubicBezTo>
                    <a:cubicBezTo>
                      <a:pt x="887139" y="2727217"/>
                      <a:pt x="989487" y="2624869"/>
                      <a:pt x="989487" y="2498617"/>
                    </a:cubicBezTo>
                    <a:cubicBezTo>
                      <a:pt x="989487" y="2372365"/>
                      <a:pt x="887139" y="2270017"/>
                      <a:pt x="760887" y="2270017"/>
                    </a:cubicBezTo>
                    <a:close/>
                    <a:moveTo>
                      <a:pt x="971207" y="829857"/>
                    </a:moveTo>
                    <a:cubicBezTo>
                      <a:pt x="870305" y="829857"/>
                      <a:pt x="788507" y="911655"/>
                      <a:pt x="788507" y="1012557"/>
                    </a:cubicBezTo>
                    <a:lnTo>
                      <a:pt x="788507" y="1926037"/>
                    </a:lnTo>
                    <a:lnTo>
                      <a:pt x="3156387" y="1926037"/>
                    </a:lnTo>
                    <a:lnTo>
                      <a:pt x="3156387" y="1012557"/>
                    </a:lnTo>
                    <a:cubicBezTo>
                      <a:pt x="3156387" y="911655"/>
                      <a:pt x="3074589" y="829857"/>
                      <a:pt x="2973687" y="829857"/>
                    </a:cubicBezTo>
                    <a:close/>
                    <a:moveTo>
                      <a:pt x="1090121" y="237323"/>
                    </a:moveTo>
                    <a:cubicBezTo>
                      <a:pt x="1000767" y="237323"/>
                      <a:pt x="928331" y="309759"/>
                      <a:pt x="928331" y="399113"/>
                    </a:cubicBezTo>
                    <a:cubicBezTo>
                      <a:pt x="928331" y="488467"/>
                      <a:pt x="1000767" y="560903"/>
                      <a:pt x="1090121" y="560903"/>
                    </a:cubicBezTo>
                    <a:lnTo>
                      <a:pt x="2854773" y="560903"/>
                    </a:lnTo>
                    <a:cubicBezTo>
                      <a:pt x="2944127" y="560903"/>
                      <a:pt x="3016563" y="488467"/>
                      <a:pt x="3016563" y="399113"/>
                    </a:cubicBezTo>
                    <a:cubicBezTo>
                      <a:pt x="3016563" y="309759"/>
                      <a:pt x="2944127" y="237323"/>
                      <a:pt x="2854773" y="237323"/>
                    </a:cubicBezTo>
                    <a:close/>
                    <a:moveTo>
                      <a:pt x="754613" y="0"/>
                    </a:moveTo>
                    <a:lnTo>
                      <a:pt x="1184466" y="0"/>
                    </a:lnTo>
                    <a:lnTo>
                      <a:pt x="2753503" y="0"/>
                    </a:lnTo>
                    <a:lnTo>
                      <a:pt x="3190281" y="0"/>
                    </a:lnTo>
                    <a:cubicBezTo>
                      <a:pt x="3392606" y="0"/>
                      <a:pt x="3556623" y="164017"/>
                      <a:pt x="3556623" y="366342"/>
                    </a:cubicBezTo>
                    <a:lnTo>
                      <a:pt x="3556623" y="2083289"/>
                    </a:lnTo>
                    <a:cubicBezTo>
                      <a:pt x="3623269" y="2093308"/>
                      <a:pt x="3680196" y="2132276"/>
                      <a:pt x="3715583" y="2186636"/>
                    </a:cubicBezTo>
                    <a:cubicBezTo>
                      <a:pt x="3751084" y="2177432"/>
                      <a:pt x="3776678" y="2144881"/>
                      <a:pt x="3776678" y="2106351"/>
                    </a:cubicBezTo>
                    <a:lnTo>
                      <a:pt x="3776678" y="2014806"/>
                    </a:lnTo>
                    <a:lnTo>
                      <a:pt x="3738736" y="2014806"/>
                    </a:lnTo>
                    <a:cubicBezTo>
                      <a:pt x="3694658" y="2014806"/>
                      <a:pt x="3658925" y="1979073"/>
                      <a:pt x="3658925" y="1934995"/>
                    </a:cubicBezTo>
                    <a:lnTo>
                      <a:pt x="3658925" y="1524592"/>
                    </a:lnTo>
                    <a:cubicBezTo>
                      <a:pt x="3658925" y="1480514"/>
                      <a:pt x="3694658" y="1444781"/>
                      <a:pt x="3738736" y="1444781"/>
                    </a:cubicBezTo>
                    <a:lnTo>
                      <a:pt x="3867146" y="1444781"/>
                    </a:lnTo>
                    <a:cubicBezTo>
                      <a:pt x="3911224" y="1444781"/>
                      <a:pt x="3946957" y="1480514"/>
                      <a:pt x="3946957" y="1524592"/>
                    </a:cubicBezTo>
                    <a:lnTo>
                      <a:pt x="3946957" y="1934995"/>
                    </a:lnTo>
                    <a:lnTo>
                      <a:pt x="3942009" y="1959504"/>
                    </a:lnTo>
                    <a:lnTo>
                      <a:pt x="3946957" y="1964452"/>
                    </a:lnTo>
                    <a:lnTo>
                      <a:pt x="3941010" y="1964452"/>
                    </a:lnTo>
                    <a:cubicBezTo>
                      <a:pt x="3932395" y="1986875"/>
                      <a:pt x="3913715" y="2004223"/>
                      <a:pt x="3890197" y="2010152"/>
                    </a:cubicBezTo>
                    <a:lnTo>
                      <a:pt x="3890197" y="2106351"/>
                    </a:lnTo>
                    <a:cubicBezTo>
                      <a:pt x="3890197" y="2194633"/>
                      <a:pt x="3832612" y="2269465"/>
                      <a:pt x="3752660" y="2294428"/>
                    </a:cubicBezTo>
                    <a:cubicBezTo>
                      <a:pt x="3754645" y="2302103"/>
                      <a:pt x="3755036" y="2310007"/>
                      <a:pt x="3755036" y="2318002"/>
                    </a:cubicBezTo>
                    <a:lnTo>
                      <a:pt x="3755036" y="3278100"/>
                    </a:lnTo>
                    <a:cubicBezTo>
                      <a:pt x="3755036" y="3410665"/>
                      <a:pt x="3647570" y="3518131"/>
                      <a:pt x="3515005" y="3518131"/>
                    </a:cubicBezTo>
                    <a:lnTo>
                      <a:pt x="422750" y="3518131"/>
                    </a:lnTo>
                    <a:cubicBezTo>
                      <a:pt x="290185" y="3518131"/>
                      <a:pt x="182719" y="3410665"/>
                      <a:pt x="182719" y="3278100"/>
                    </a:cubicBezTo>
                    <a:lnTo>
                      <a:pt x="182719" y="2318002"/>
                    </a:lnTo>
                    <a:lnTo>
                      <a:pt x="185375" y="2291659"/>
                    </a:lnTo>
                    <a:cubicBezTo>
                      <a:pt x="110118" y="2263849"/>
                      <a:pt x="56760" y="2191331"/>
                      <a:pt x="56760" y="2106351"/>
                    </a:cubicBezTo>
                    <a:lnTo>
                      <a:pt x="56760" y="2010152"/>
                    </a:lnTo>
                    <a:cubicBezTo>
                      <a:pt x="33242" y="2004223"/>
                      <a:pt x="14562" y="1986875"/>
                      <a:pt x="5947" y="1964452"/>
                    </a:cubicBezTo>
                    <a:lnTo>
                      <a:pt x="0" y="1964452"/>
                    </a:lnTo>
                    <a:lnTo>
                      <a:pt x="4948" y="1959504"/>
                    </a:lnTo>
                    <a:cubicBezTo>
                      <a:pt x="1383" y="1952016"/>
                      <a:pt x="0" y="1943667"/>
                      <a:pt x="0" y="1934995"/>
                    </a:cubicBezTo>
                    <a:lnTo>
                      <a:pt x="0" y="1524592"/>
                    </a:lnTo>
                    <a:cubicBezTo>
                      <a:pt x="0" y="1480514"/>
                      <a:pt x="35733" y="1444781"/>
                      <a:pt x="79811" y="1444781"/>
                    </a:cubicBezTo>
                    <a:lnTo>
                      <a:pt x="208221" y="1444781"/>
                    </a:lnTo>
                    <a:cubicBezTo>
                      <a:pt x="252299" y="1444781"/>
                      <a:pt x="288032" y="1480514"/>
                      <a:pt x="288032" y="1524592"/>
                    </a:cubicBezTo>
                    <a:lnTo>
                      <a:pt x="288032" y="1934995"/>
                    </a:lnTo>
                    <a:cubicBezTo>
                      <a:pt x="288032" y="1979073"/>
                      <a:pt x="252299" y="2014806"/>
                      <a:pt x="208221" y="2014806"/>
                    </a:cubicBezTo>
                    <a:lnTo>
                      <a:pt x="170279" y="2014806"/>
                    </a:lnTo>
                    <a:lnTo>
                      <a:pt x="170279" y="2106351"/>
                    </a:lnTo>
                    <a:cubicBezTo>
                      <a:pt x="170279" y="2141902"/>
                      <a:pt x="192068" y="2172363"/>
                      <a:pt x="223082" y="2184962"/>
                    </a:cubicBezTo>
                    <a:cubicBezTo>
                      <a:pt x="259935" y="2129570"/>
                      <a:pt x="319242" y="2090441"/>
                      <a:pt x="388271" y="2082340"/>
                    </a:cubicBezTo>
                    <a:lnTo>
                      <a:pt x="388271" y="366342"/>
                    </a:lnTo>
                    <a:cubicBezTo>
                      <a:pt x="388271" y="164017"/>
                      <a:pt x="552288" y="0"/>
                      <a:pt x="754613"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29" name="Rectangle 41">
                <a:extLst>
                  <a:ext uri="{FF2B5EF4-FFF2-40B4-BE49-F238E27FC236}">
                    <a16:creationId xmlns:a16="http://schemas.microsoft.com/office/drawing/2014/main" id="{F662F244-192A-472F-B5FF-73894AC2C911}"/>
                  </a:ext>
                </a:extLst>
              </p:cNvPr>
              <p:cNvSpPr>
                <a:spLocks/>
              </p:cNvSpPr>
              <p:nvPr/>
            </p:nvSpPr>
            <p:spPr>
              <a:xfrm>
                <a:off x="3029684" y="2659388"/>
                <a:ext cx="238714" cy="238714"/>
              </a:xfrm>
              <a:custGeom>
                <a:avLst/>
                <a:gdLst/>
                <a:ahLst/>
                <a:cxnLst/>
                <a:rect l="l" t="t" r="r" b="b"/>
                <a:pathLst>
                  <a:path w="3888423" h="3970014">
                    <a:moveTo>
                      <a:pt x="1259577" y="2471243"/>
                    </a:moveTo>
                    <a:cubicBezTo>
                      <a:pt x="1293292" y="2471243"/>
                      <a:pt x="1320623" y="2543205"/>
                      <a:pt x="1320623" y="2631975"/>
                    </a:cubicBezTo>
                    <a:cubicBezTo>
                      <a:pt x="1320623" y="2720745"/>
                      <a:pt x="1293292" y="2792707"/>
                      <a:pt x="1259577" y="2792707"/>
                    </a:cubicBezTo>
                    <a:cubicBezTo>
                      <a:pt x="1225862" y="2792707"/>
                      <a:pt x="1198531" y="2720745"/>
                      <a:pt x="1198531" y="2631975"/>
                    </a:cubicBezTo>
                    <a:cubicBezTo>
                      <a:pt x="1198531" y="2543205"/>
                      <a:pt x="1225862" y="2471243"/>
                      <a:pt x="1259577" y="2471243"/>
                    </a:cubicBezTo>
                    <a:close/>
                    <a:moveTo>
                      <a:pt x="1710471" y="2470362"/>
                    </a:moveTo>
                    <a:cubicBezTo>
                      <a:pt x="1741030" y="2470028"/>
                      <a:pt x="1768823" y="2488083"/>
                      <a:pt x="1781169" y="2516203"/>
                    </a:cubicBezTo>
                    <a:cubicBezTo>
                      <a:pt x="1793845" y="2545068"/>
                      <a:pt x="1787700" y="2578742"/>
                      <a:pt x="1765642" y="2601268"/>
                    </a:cubicBezTo>
                    <a:cubicBezTo>
                      <a:pt x="1750827" y="2616399"/>
                      <a:pt x="1730831" y="2624459"/>
                      <a:pt x="1710472" y="2623745"/>
                    </a:cubicBezTo>
                    <a:close/>
                    <a:moveTo>
                      <a:pt x="2456093" y="2374056"/>
                    </a:moveTo>
                    <a:lnTo>
                      <a:pt x="2456093" y="2889893"/>
                    </a:lnTo>
                    <a:lnTo>
                      <a:pt x="2566690" y="2889893"/>
                    </a:lnTo>
                    <a:lnTo>
                      <a:pt x="2566690" y="2706284"/>
                    </a:lnTo>
                    <a:lnTo>
                      <a:pt x="2632197" y="2884955"/>
                    </a:lnTo>
                    <a:lnTo>
                      <a:pt x="2635843" y="2883618"/>
                    </a:lnTo>
                    <a:lnTo>
                      <a:pt x="2635843" y="2889893"/>
                    </a:lnTo>
                    <a:lnTo>
                      <a:pt x="2746439" y="2889893"/>
                    </a:lnTo>
                    <a:lnTo>
                      <a:pt x="2746439" y="2374056"/>
                    </a:lnTo>
                    <a:lnTo>
                      <a:pt x="2635843" y="2374056"/>
                    </a:lnTo>
                    <a:lnTo>
                      <a:pt x="2635843" y="2573614"/>
                    </a:lnTo>
                    <a:lnTo>
                      <a:pt x="2566690" y="2385000"/>
                    </a:lnTo>
                    <a:lnTo>
                      <a:pt x="2566690" y="2374056"/>
                    </a:lnTo>
                    <a:close/>
                    <a:moveTo>
                      <a:pt x="2032426" y="2374056"/>
                    </a:moveTo>
                    <a:lnTo>
                      <a:pt x="2032426" y="2889895"/>
                    </a:lnTo>
                    <a:lnTo>
                      <a:pt x="2115405" y="2889895"/>
                    </a:lnTo>
                    <a:lnTo>
                      <a:pt x="2143023" y="2889895"/>
                    </a:lnTo>
                    <a:lnTo>
                      <a:pt x="2308949" y="2889895"/>
                    </a:lnTo>
                    <a:lnTo>
                      <a:pt x="2308949" y="2779299"/>
                    </a:lnTo>
                    <a:lnTo>
                      <a:pt x="2143023" y="2779299"/>
                    </a:lnTo>
                    <a:lnTo>
                      <a:pt x="2143023" y="2686401"/>
                    </a:lnTo>
                    <a:lnTo>
                      <a:pt x="2308949" y="2686401"/>
                    </a:lnTo>
                    <a:lnTo>
                      <a:pt x="2308949" y="2575804"/>
                    </a:lnTo>
                    <a:lnTo>
                      <a:pt x="2143023" y="2575804"/>
                    </a:lnTo>
                    <a:lnTo>
                      <a:pt x="2143023" y="2484653"/>
                    </a:lnTo>
                    <a:lnTo>
                      <a:pt x="2308949" y="2484653"/>
                    </a:lnTo>
                    <a:lnTo>
                      <a:pt x="2308949" y="2374056"/>
                    </a:lnTo>
                    <a:lnTo>
                      <a:pt x="2143023" y="2374056"/>
                    </a:lnTo>
                    <a:lnTo>
                      <a:pt x="2115405" y="2374056"/>
                    </a:lnTo>
                    <a:close/>
                    <a:moveTo>
                      <a:pt x="1259577" y="2374056"/>
                    </a:moveTo>
                    <a:cubicBezTo>
                      <a:pt x="1172187" y="2374056"/>
                      <a:pt x="1101344" y="2489530"/>
                      <a:pt x="1101344" y="2631975"/>
                    </a:cubicBezTo>
                    <a:cubicBezTo>
                      <a:pt x="1101344" y="2774420"/>
                      <a:pt x="1172187" y="2889894"/>
                      <a:pt x="1259577" y="2889894"/>
                    </a:cubicBezTo>
                    <a:cubicBezTo>
                      <a:pt x="1346967" y="2889894"/>
                      <a:pt x="1417810" y="2774420"/>
                      <a:pt x="1417810" y="2631975"/>
                    </a:cubicBezTo>
                    <a:cubicBezTo>
                      <a:pt x="1417810" y="2489530"/>
                      <a:pt x="1346967" y="2374056"/>
                      <a:pt x="1259577" y="2374056"/>
                    </a:cubicBezTo>
                    <a:close/>
                    <a:moveTo>
                      <a:pt x="1599876" y="2366688"/>
                    </a:moveTo>
                    <a:lnTo>
                      <a:pt x="1599875" y="2882524"/>
                    </a:lnTo>
                    <a:lnTo>
                      <a:pt x="1710472" y="2882525"/>
                    </a:lnTo>
                    <a:lnTo>
                      <a:pt x="1710472" y="2723975"/>
                    </a:lnTo>
                    <a:cubicBezTo>
                      <a:pt x="1757507" y="2725624"/>
                      <a:pt x="1803701" y="2707003"/>
                      <a:pt x="1837929" y="2672047"/>
                    </a:cubicBezTo>
                    <a:cubicBezTo>
                      <a:pt x="1888884" y="2620006"/>
                      <a:pt x="1903084" y="2542214"/>
                      <a:pt x="1873801" y="2475527"/>
                    </a:cubicBezTo>
                    <a:cubicBezTo>
                      <a:pt x="1845275" y="2410565"/>
                      <a:pt x="1781067" y="2368851"/>
                      <a:pt x="1710472" y="2369624"/>
                    </a:cubicBezTo>
                    <a:lnTo>
                      <a:pt x="1710471" y="2366688"/>
                    </a:lnTo>
                    <a:close/>
                    <a:moveTo>
                      <a:pt x="920754" y="2169815"/>
                    </a:moveTo>
                    <a:lnTo>
                      <a:pt x="3008986" y="2169815"/>
                    </a:lnTo>
                    <a:lnTo>
                      <a:pt x="3008986" y="3105919"/>
                    </a:lnTo>
                    <a:lnTo>
                      <a:pt x="920754" y="3105919"/>
                    </a:lnTo>
                    <a:close/>
                    <a:moveTo>
                      <a:pt x="632722" y="1985007"/>
                    </a:moveTo>
                    <a:lnTo>
                      <a:pt x="632722" y="3321943"/>
                    </a:lnTo>
                    <a:lnTo>
                      <a:pt x="3297018" y="3321943"/>
                    </a:lnTo>
                    <a:lnTo>
                      <a:pt x="3297018" y="1985007"/>
                    </a:lnTo>
                    <a:close/>
                    <a:moveTo>
                      <a:pt x="2657019" y="761679"/>
                    </a:moveTo>
                    <a:lnTo>
                      <a:pt x="2760733" y="1606387"/>
                    </a:lnTo>
                    <a:lnTo>
                      <a:pt x="2761762" y="1614761"/>
                    </a:lnTo>
                    <a:lnTo>
                      <a:pt x="2762330" y="1614691"/>
                    </a:lnTo>
                    <a:cubicBezTo>
                      <a:pt x="2780335" y="1740615"/>
                      <a:pt x="2862522" y="1833408"/>
                      <a:pt x="2948897" y="1824230"/>
                    </a:cubicBezTo>
                    <a:cubicBezTo>
                      <a:pt x="3036464" y="1814924"/>
                      <a:pt x="3095979" y="1704243"/>
                      <a:pt x="3083047" y="1575312"/>
                    </a:cubicBezTo>
                    <a:lnTo>
                      <a:pt x="3083347" y="1575275"/>
                    </a:lnTo>
                    <a:lnTo>
                      <a:pt x="2983448" y="761679"/>
                    </a:lnTo>
                    <a:close/>
                    <a:moveTo>
                      <a:pt x="2205921" y="761679"/>
                    </a:moveTo>
                    <a:lnTo>
                      <a:pt x="2264137" y="1594263"/>
                    </a:lnTo>
                    <a:cubicBezTo>
                      <a:pt x="2264333" y="1597068"/>
                      <a:pt x="2264530" y="1599874"/>
                      <a:pt x="2264726" y="1602679"/>
                    </a:cubicBezTo>
                    <a:lnTo>
                      <a:pt x="2265297" y="1602640"/>
                    </a:lnTo>
                    <a:cubicBezTo>
                      <a:pt x="2276686" y="1729333"/>
                      <a:pt x="2353905" y="1826300"/>
                      <a:pt x="2440641" y="1821655"/>
                    </a:cubicBezTo>
                    <a:cubicBezTo>
                      <a:pt x="2528577" y="1816945"/>
                      <a:pt x="2593802" y="1709530"/>
                      <a:pt x="2587636" y="1580099"/>
                    </a:cubicBezTo>
                    <a:lnTo>
                      <a:pt x="2587937" y="1580078"/>
                    </a:lnTo>
                    <a:lnTo>
                      <a:pt x="2530706" y="761679"/>
                    </a:lnTo>
                    <a:close/>
                    <a:moveTo>
                      <a:pt x="1761700" y="761679"/>
                    </a:moveTo>
                    <a:cubicBezTo>
                      <a:pt x="1761699" y="1032443"/>
                      <a:pt x="1761699" y="1303208"/>
                      <a:pt x="1761698" y="1573972"/>
                    </a:cubicBezTo>
                    <a:lnTo>
                      <a:pt x="1761698" y="1582410"/>
                    </a:lnTo>
                    <a:lnTo>
                      <a:pt x="1762270" y="1582410"/>
                    </a:lnTo>
                    <a:cubicBezTo>
                      <a:pt x="1764795" y="1709590"/>
                      <a:pt x="1835062" y="1811707"/>
                      <a:pt x="1921910" y="1813122"/>
                    </a:cubicBezTo>
                    <a:cubicBezTo>
                      <a:pt x="2009960" y="1814558"/>
                      <a:pt x="2082519" y="1711955"/>
                      <a:pt x="2085398" y="1582410"/>
                    </a:cubicBezTo>
                    <a:lnTo>
                      <a:pt x="2085698" y="1582410"/>
                    </a:lnTo>
                    <a:cubicBezTo>
                      <a:pt x="2085698" y="1308834"/>
                      <a:pt x="2085698" y="1035256"/>
                      <a:pt x="2085696" y="761679"/>
                    </a:cubicBezTo>
                    <a:close/>
                    <a:moveTo>
                      <a:pt x="3411320" y="761678"/>
                    </a:moveTo>
                    <a:lnTo>
                      <a:pt x="3078803" y="761679"/>
                    </a:lnTo>
                    <a:lnTo>
                      <a:pt x="3277545" y="1622538"/>
                    </a:lnTo>
                    <a:lnTo>
                      <a:pt x="3279443" y="1630759"/>
                    </a:lnTo>
                    <a:lnTo>
                      <a:pt x="3280000" y="1630631"/>
                    </a:lnTo>
                    <a:cubicBezTo>
                      <a:pt x="3311069" y="1753983"/>
                      <a:pt x="3402507" y="1837676"/>
                      <a:pt x="3487448" y="1819520"/>
                    </a:cubicBezTo>
                    <a:cubicBezTo>
                      <a:pt x="3573564" y="1801112"/>
                      <a:pt x="3621183" y="1684815"/>
                      <a:pt x="3594846" y="1557943"/>
                    </a:cubicBezTo>
                    <a:lnTo>
                      <a:pt x="3595140" y="1557876"/>
                    </a:lnTo>
                    <a:close/>
                    <a:moveTo>
                      <a:pt x="1633002" y="761678"/>
                    </a:moveTo>
                    <a:lnTo>
                      <a:pt x="1308563" y="761679"/>
                    </a:lnTo>
                    <a:lnTo>
                      <a:pt x="1266057" y="1572672"/>
                    </a:lnTo>
                    <a:lnTo>
                      <a:pt x="1265616" y="1581099"/>
                    </a:lnTo>
                    <a:lnTo>
                      <a:pt x="1266187" y="1581128"/>
                    </a:lnTo>
                    <a:cubicBezTo>
                      <a:pt x="1262052" y="1708267"/>
                      <a:pt x="1326878" y="1813921"/>
                      <a:pt x="1413534" y="1819881"/>
                    </a:cubicBezTo>
                    <a:cubicBezTo>
                      <a:pt x="1501387" y="1825922"/>
                      <a:pt x="1579217" y="1727257"/>
                      <a:pt x="1588872" y="1598040"/>
                    </a:cubicBezTo>
                    <a:lnTo>
                      <a:pt x="1589172" y="1598055"/>
                    </a:lnTo>
                    <a:close/>
                    <a:moveTo>
                      <a:pt x="863949" y="761678"/>
                    </a:moveTo>
                    <a:lnTo>
                      <a:pt x="765078" y="1566901"/>
                    </a:lnTo>
                    <a:lnTo>
                      <a:pt x="764050" y="1575275"/>
                    </a:lnTo>
                    <a:lnTo>
                      <a:pt x="764617" y="1575345"/>
                    </a:lnTo>
                    <a:cubicBezTo>
                      <a:pt x="751624" y="1701884"/>
                      <a:pt x="808922" y="1811803"/>
                      <a:pt x="894951" y="1823794"/>
                    </a:cubicBezTo>
                    <a:cubicBezTo>
                      <a:pt x="982168" y="1835949"/>
                      <a:pt x="1066691" y="1742953"/>
                      <a:pt x="1085336" y="1614724"/>
                    </a:cubicBezTo>
                    <a:lnTo>
                      <a:pt x="1085635" y="1614761"/>
                    </a:lnTo>
                    <a:lnTo>
                      <a:pt x="1190378" y="761679"/>
                    </a:lnTo>
                    <a:close/>
                    <a:moveTo>
                      <a:pt x="295535" y="441623"/>
                    </a:moveTo>
                    <a:lnTo>
                      <a:pt x="3583899" y="441623"/>
                    </a:lnTo>
                    <a:cubicBezTo>
                      <a:pt x="3610412" y="441623"/>
                      <a:pt x="3631905" y="463116"/>
                      <a:pt x="3631905" y="489629"/>
                    </a:cubicBezTo>
                    <a:lnTo>
                      <a:pt x="3631905" y="655863"/>
                    </a:lnTo>
                    <a:lnTo>
                      <a:pt x="3884522" y="1666330"/>
                    </a:lnTo>
                    <a:cubicBezTo>
                      <a:pt x="3909974" y="1748325"/>
                      <a:pt x="3809191" y="1900953"/>
                      <a:pt x="3631905" y="1666330"/>
                    </a:cubicBezTo>
                    <a:lnTo>
                      <a:pt x="3631905" y="3970014"/>
                    </a:lnTo>
                    <a:lnTo>
                      <a:pt x="247529" y="3970014"/>
                    </a:lnTo>
                    <a:lnTo>
                      <a:pt x="247529" y="1768425"/>
                    </a:lnTo>
                    <a:cubicBezTo>
                      <a:pt x="263724" y="1795996"/>
                      <a:pt x="288366" y="1813812"/>
                      <a:pt x="317369" y="1820473"/>
                    </a:cubicBezTo>
                    <a:cubicBezTo>
                      <a:pt x="403196" y="1840184"/>
                      <a:pt x="495502" y="1754908"/>
                      <a:pt x="525251" y="1628793"/>
                    </a:cubicBezTo>
                    <a:lnTo>
                      <a:pt x="525545" y="1628855"/>
                    </a:lnTo>
                    <a:lnTo>
                      <a:pt x="709866" y="761679"/>
                    </a:lnTo>
                    <a:lnTo>
                      <a:pt x="378634" y="761679"/>
                    </a:lnTo>
                    <a:lnTo>
                      <a:pt x="210380" y="1553239"/>
                    </a:lnTo>
                    <a:lnTo>
                      <a:pt x="208625" y="1561492"/>
                    </a:lnTo>
                    <a:lnTo>
                      <a:pt x="209185" y="1561611"/>
                    </a:lnTo>
                    <a:cubicBezTo>
                      <a:pt x="202164" y="1598200"/>
                      <a:pt x="201274" y="1633895"/>
                      <a:pt x="207433" y="1666330"/>
                    </a:cubicBezTo>
                    <a:cubicBezTo>
                      <a:pt x="113985" y="1883037"/>
                      <a:pt x="-32319" y="1816968"/>
                      <a:pt x="6372" y="1666330"/>
                    </a:cubicBezTo>
                    <a:lnTo>
                      <a:pt x="249769" y="692744"/>
                    </a:lnTo>
                    <a:cubicBezTo>
                      <a:pt x="247993" y="689334"/>
                      <a:pt x="247529" y="685546"/>
                      <a:pt x="247529" y="681649"/>
                    </a:cubicBezTo>
                    <a:lnTo>
                      <a:pt x="247529" y="489629"/>
                    </a:lnTo>
                    <a:cubicBezTo>
                      <a:pt x="247529" y="463116"/>
                      <a:pt x="269022" y="441623"/>
                      <a:pt x="295535" y="441623"/>
                    </a:cubicBezTo>
                    <a:close/>
                    <a:moveTo>
                      <a:pt x="307785" y="0"/>
                    </a:moveTo>
                    <a:lnTo>
                      <a:pt x="3571649" y="0"/>
                    </a:lnTo>
                    <a:cubicBezTo>
                      <a:pt x="3604927" y="0"/>
                      <a:pt x="3631905" y="26978"/>
                      <a:pt x="3631905" y="60256"/>
                    </a:cubicBezTo>
                    <a:lnTo>
                      <a:pt x="3631905" y="301273"/>
                    </a:lnTo>
                    <a:cubicBezTo>
                      <a:pt x="3631905" y="334551"/>
                      <a:pt x="3604927" y="361529"/>
                      <a:pt x="3571649" y="361529"/>
                    </a:cubicBezTo>
                    <a:lnTo>
                      <a:pt x="307785" y="361529"/>
                    </a:lnTo>
                    <a:cubicBezTo>
                      <a:pt x="274507" y="361529"/>
                      <a:pt x="247529" y="334551"/>
                      <a:pt x="247529" y="301273"/>
                    </a:cubicBezTo>
                    <a:lnTo>
                      <a:pt x="247529" y="60256"/>
                    </a:lnTo>
                    <a:cubicBezTo>
                      <a:pt x="247529" y="26978"/>
                      <a:pt x="274507" y="0"/>
                      <a:pt x="307785"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30" name="Isosceles Triangle 3">
                <a:extLst>
                  <a:ext uri="{FF2B5EF4-FFF2-40B4-BE49-F238E27FC236}">
                    <a16:creationId xmlns:a16="http://schemas.microsoft.com/office/drawing/2014/main" id="{765206C9-59AF-4DE6-8291-DCFA33D0D5FE}"/>
                  </a:ext>
                </a:extLst>
              </p:cNvPr>
              <p:cNvSpPr>
                <a:spLocks noChangeAspect="1"/>
              </p:cNvSpPr>
              <p:nvPr/>
            </p:nvSpPr>
            <p:spPr>
              <a:xfrm>
                <a:off x="2885706" y="1860786"/>
                <a:ext cx="238489" cy="238714"/>
              </a:xfrm>
              <a:custGeom>
                <a:avLst/>
                <a:gdLst/>
                <a:ahLst/>
                <a:cxnLst/>
                <a:rect l="l" t="t" r="r" b="b"/>
                <a:pathLst>
                  <a:path w="3935086" h="3938802">
                    <a:moveTo>
                      <a:pt x="1861742" y="3314001"/>
                    </a:moveTo>
                    <a:cubicBezTo>
                      <a:pt x="1921395" y="3314001"/>
                      <a:pt x="1969754" y="3362360"/>
                      <a:pt x="1969754" y="3422013"/>
                    </a:cubicBezTo>
                    <a:cubicBezTo>
                      <a:pt x="1969754" y="3481666"/>
                      <a:pt x="1921395" y="3530025"/>
                      <a:pt x="1861742" y="3530025"/>
                    </a:cubicBezTo>
                    <a:cubicBezTo>
                      <a:pt x="1802089" y="3530025"/>
                      <a:pt x="1753730" y="3481666"/>
                      <a:pt x="1753730" y="3422013"/>
                    </a:cubicBezTo>
                    <a:cubicBezTo>
                      <a:pt x="1753730" y="3362360"/>
                      <a:pt x="1802089" y="3314001"/>
                      <a:pt x="1861742" y="3314001"/>
                    </a:cubicBezTo>
                    <a:close/>
                    <a:moveTo>
                      <a:pt x="2097646" y="2118753"/>
                    </a:moveTo>
                    <a:lnTo>
                      <a:pt x="2097646" y="2478753"/>
                    </a:lnTo>
                    <a:lnTo>
                      <a:pt x="2457646" y="2478753"/>
                    </a:lnTo>
                    <a:lnTo>
                      <a:pt x="2457646" y="2118753"/>
                    </a:lnTo>
                    <a:close/>
                    <a:moveTo>
                      <a:pt x="1476536" y="2118753"/>
                    </a:moveTo>
                    <a:lnTo>
                      <a:pt x="1476536" y="2478753"/>
                    </a:lnTo>
                    <a:lnTo>
                      <a:pt x="1836536" y="2478753"/>
                    </a:lnTo>
                    <a:lnTo>
                      <a:pt x="1836536" y="2118753"/>
                    </a:lnTo>
                    <a:close/>
                    <a:moveTo>
                      <a:pt x="2097646" y="1539638"/>
                    </a:moveTo>
                    <a:lnTo>
                      <a:pt x="2097646" y="1899638"/>
                    </a:lnTo>
                    <a:lnTo>
                      <a:pt x="2457646" y="1899638"/>
                    </a:lnTo>
                    <a:lnTo>
                      <a:pt x="2457646" y="1539638"/>
                    </a:lnTo>
                    <a:close/>
                    <a:moveTo>
                      <a:pt x="1476536" y="1539638"/>
                    </a:moveTo>
                    <a:lnTo>
                      <a:pt x="1476536" y="1899638"/>
                    </a:lnTo>
                    <a:lnTo>
                      <a:pt x="1836536" y="1899638"/>
                    </a:lnTo>
                    <a:lnTo>
                      <a:pt x="1836536" y="1539638"/>
                    </a:lnTo>
                    <a:close/>
                    <a:moveTo>
                      <a:pt x="1989788" y="770570"/>
                    </a:moveTo>
                    <a:lnTo>
                      <a:pt x="3429788" y="1850570"/>
                    </a:lnTo>
                    <a:lnTo>
                      <a:pt x="3430108" y="1850570"/>
                    </a:lnTo>
                    <a:lnTo>
                      <a:pt x="3430108" y="3938802"/>
                    </a:lnTo>
                    <a:lnTo>
                      <a:pt x="2265771" y="3938802"/>
                    </a:lnTo>
                    <a:lnTo>
                      <a:pt x="2265771" y="2786674"/>
                    </a:lnTo>
                    <a:lnTo>
                      <a:pt x="1669844" y="2786674"/>
                    </a:lnTo>
                    <a:lnTo>
                      <a:pt x="1669844" y="3938802"/>
                    </a:lnTo>
                    <a:lnTo>
                      <a:pt x="549788" y="3938802"/>
                    </a:lnTo>
                    <a:lnTo>
                      <a:pt x="549788" y="1850570"/>
                    </a:lnTo>
                    <a:close/>
                    <a:moveTo>
                      <a:pt x="1969233" y="1003"/>
                    </a:moveTo>
                    <a:cubicBezTo>
                      <a:pt x="1995162" y="-2644"/>
                      <a:pt x="2022483" y="3601"/>
                      <a:pt x="2045048" y="20601"/>
                    </a:cubicBezTo>
                    <a:lnTo>
                      <a:pt x="3894333" y="1413834"/>
                    </a:lnTo>
                    <a:cubicBezTo>
                      <a:pt x="3939464" y="1447835"/>
                      <a:pt x="3948486" y="1511986"/>
                      <a:pt x="3914485" y="1557117"/>
                    </a:cubicBezTo>
                    <a:lnTo>
                      <a:pt x="3756006" y="1767472"/>
                    </a:lnTo>
                    <a:cubicBezTo>
                      <a:pt x="3722004" y="1812603"/>
                      <a:pt x="3657854" y="1821626"/>
                      <a:pt x="3612722" y="1787625"/>
                    </a:cubicBezTo>
                    <a:lnTo>
                      <a:pt x="1967544" y="548164"/>
                    </a:lnTo>
                    <a:lnTo>
                      <a:pt x="322364" y="1787626"/>
                    </a:lnTo>
                    <a:cubicBezTo>
                      <a:pt x="277233" y="1821627"/>
                      <a:pt x="213082" y="1812604"/>
                      <a:pt x="179080" y="1767473"/>
                    </a:cubicBezTo>
                    <a:lnTo>
                      <a:pt x="20601" y="1557118"/>
                    </a:lnTo>
                    <a:cubicBezTo>
                      <a:pt x="-13400" y="1511987"/>
                      <a:pt x="-4378" y="1447836"/>
                      <a:pt x="40754" y="1413835"/>
                    </a:cubicBezTo>
                    <a:lnTo>
                      <a:pt x="1890038" y="20602"/>
                    </a:lnTo>
                    <a:cubicBezTo>
                      <a:pt x="1912604" y="3602"/>
                      <a:pt x="1939924" y="-2643"/>
                      <a:pt x="1965854" y="1004"/>
                    </a:cubicBezTo>
                    <a:lnTo>
                      <a:pt x="1967542" y="1586"/>
                    </a:lnTo>
                    <a:cubicBezTo>
                      <a:pt x="1968071" y="1171"/>
                      <a:pt x="1968652" y="1085"/>
                      <a:pt x="1969233" y="1003"/>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31" name="Parallelogram 16">
                <a:extLst>
                  <a:ext uri="{FF2B5EF4-FFF2-40B4-BE49-F238E27FC236}">
                    <a16:creationId xmlns:a16="http://schemas.microsoft.com/office/drawing/2014/main" id="{54797CC2-BB83-4DEF-A1AC-384330F39ABE}"/>
                  </a:ext>
                </a:extLst>
              </p:cNvPr>
              <p:cNvSpPr>
                <a:spLocks noChangeAspect="1"/>
              </p:cNvSpPr>
              <p:nvPr/>
            </p:nvSpPr>
            <p:spPr>
              <a:xfrm>
                <a:off x="3478186" y="4255970"/>
                <a:ext cx="276036" cy="247834"/>
              </a:xfrm>
              <a:custGeom>
                <a:avLst/>
                <a:gdLst/>
                <a:ahLst/>
                <a:cxnLst/>
                <a:rect l="l" t="t" r="r" b="b"/>
                <a:pathLst>
                  <a:path w="3934640" h="3532656">
                    <a:moveTo>
                      <a:pt x="2573592" y="1183599"/>
                    </a:moveTo>
                    <a:lnTo>
                      <a:pt x="2377693" y="2032131"/>
                    </a:lnTo>
                    <a:lnTo>
                      <a:pt x="2446949" y="2032131"/>
                    </a:lnTo>
                    <a:lnTo>
                      <a:pt x="2804808" y="1183599"/>
                    </a:lnTo>
                    <a:close/>
                    <a:moveTo>
                      <a:pt x="2007316" y="1183599"/>
                    </a:moveTo>
                    <a:lnTo>
                      <a:pt x="1947980" y="2032131"/>
                    </a:lnTo>
                    <a:lnTo>
                      <a:pt x="2122757" y="2032131"/>
                    </a:lnTo>
                    <a:lnTo>
                      <a:pt x="2318656" y="1183599"/>
                    </a:lnTo>
                    <a:close/>
                    <a:moveTo>
                      <a:pt x="1419083" y="1183599"/>
                    </a:moveTo>
                    <a:lnTo>
                      <a:pt x="1523269" y="2032131"/>
                    </a:lnTo>
                    <a:lnTo>
                      <a:pt x="1698972" y="2032131"/>
                    </a:lnTo>
                    <a:lnTo>
                      <a:pt x="1758307" y="1183599"/>
                    </a:lnTo>
                    <a:close/>
                    <a:moveTo>
                      <a:pt x="877916" y="1183599"/>
                    </a:moveTo>
                    <a:lnTo>
                      <a:pt x="1073815" y="2032131"/>
                    </a:lnTo>
                    <a:lnTo>
                      <a:pt x="1273002" y="2032131"/>
                    </a:lnTo>
                    <a:lnTo>
                      <a:pt x="1168815" y="1183599"/>
                    </a:lnTo>
                    <a:close/>
                    <a:moveTo>
                      <a:pt x="371286" y="1183599"/>
                    </a:moveTo>
                    <a:lnTo>
                      <a:pt x="697066" y="2032131"/>
                    </a:lnTo>
                    <a:lnTo>
                      <a:pt x="818879" y="2032131"/>
                    </a:lnTo>
                    <a:lnTo>
                      <a:pt x="622980" y="1183599"/>
                    </a:lnTo>
                    <a:close/>
                    <a:moveTo>
                      <a:pt x="3322640" y="0"/>
                    </a:moveTo>
                    <a:lnTo>
                      <a:pt x="3934640" y="0"/>
                    </a:lnTo>
                    <a:lnTo>
                      <a:pt x="3934640" y="248402"/>
                    </a:lnTo>
                    <a:lnTo>
                      <a:pt x="3502713" y="248402"/>
                    </a:lnTo>
                    <a:lnTo>
                      <a:pt x="2335462" y="3016114"/>
                    </a:lnTo>
                    <a:cubicBezTo>
                      <a:pt x="2402764" y="3068355"/>
                      <a:pt x="2445341" y="3150225"/>
                      <a:pt x="2445341" y="3242039"/>
                    </a:cubicBezTo>
                    <a:cubicBezTo>
                      <a:pt x="2445341" y="3402542"/>
                      <a:pt x="2315227" y="3532656"/>
                      <a:pt x="2154724" y="3532656"/>
                    </a:cubicBezTo>
                    <a:cubicBezTo>
                      <a:pt x="1994221" y="3532656"/>
                      <a:pt x="1864107" y="3402542"/>
                      <a:pt x="1864107" y="3242039"/>
                    </a:cubicBezTo>
                    <a:lnTo>
                      <a:pt x="1868362" y="3199824"/>
                    </a:lnTo>
                    <a:lnTo>
                      <a:pt x="1016832" y="3199824"/>
                    </a:lnTo>
                    <a:cubicBezTo>
                      <a:pt x="1020041" y="3213488"/>
                      <a:pt x="1021088" y="3227641"/>
                      <a:pt x="1021088" y="3242039"/>
                    </a:cubicBezTo>
                    <a:cubicBezTo>
                      <a:pt x="1021088" y="3402542"/>
                      <a:pt x="890974" y="3532656"/>
                      <a:pt x="730471" y="3532656"/>
                    </a:cubicBezTo>
                    <a:cubicBezTo>
                      <a:pt x="569968" y="3532656"/>
                      <a:pt x="439854" y="3402542"/>
                      <a:pt x="439854" y="3242039"/>
                    </a:cubicBezTo>
                    <a:cubicBezTo>
                      <a:pt x="439854" y="3081536"/>
                      <a:pt x="569968" y="2951422"/>
                      <a:pt x="730471" y="2951422"/>
                    </a:cubicBezTo>
                    <a:lnTo>
                      <a:pt x="755059" y="2953901"/>
                    </a:lnTo>
                    <a:lnTo>
                      <a:pt x="755059" y="2951422"/>
                    </a:lnTo>
                    <a:lnTo>
                      <a:pt x="2059249" y="2951422"/>
                    </a:lnTo>
                    <a:lnTo>
                      <a:pt x="2342189" y="2280533"/>
                    </a:lnTo>
                    <a:lnTo>
                      <a:pt x="568448" y="2280533"/>
                    </a:lnTo>
                    <a:lnTo>
                      <a:pt x="568448" y="2279626"/>
                    </a:lnTo>
                    <a:lnTo>
                      <a:pt x="516172" y="2279626"/>
                    </a:lnTo>
                    <a:lnTo>
                      <a:pt x="95370" y="1183599"/>
                    </a:lnTo>
                    <a:lnTo>
                      <a:pt x="82280" y="1183599"/>
                    </a:lnTo>
                    <a:lnTo>
                      <a:pt x="82280" y="1149505"/>
                    </a:lnTo>
                    <a:lnTo>
                      <a:pt x="0" y="935197"/>
                    </a:lnTo>
                    <a:lnTo>
                      <a:pt x="82280" y="935197"/>
                    </a:lnTo>
                    <a:lnTo>
                      <a:pt x="275916" y="935197"/>
                    </a:lnTo>
                    <a:lnTo>
                      <a:pt x="2909569" y="935197"/>
                    </a:lnTo>
                    <a:lnTo>
                      <a:pt x="3297651" y="15001"/>
                    </a:lnTo>
                    <a:lnTo>
                      <a:pt x="3322640" y="15001"/>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32" name="Rectangle 2">
                <a:extLst>
                  <a:ext uri="{FF2B5EF4-FFF2-40B4-BE49-F238E27FC236}">
                    <a16:creationId xmlns:a16="http://schemas.microsoft.com/office/drawing/2014/main" id="{049FD3F6-D82B-42A1-A6DC-BAB09F567BCF}"/>
                  </a:ext>
                </a:extLst>
              </p:cNvPr>
              <p:cNvSpPr>
                <a:spLocks/>
              </p:cNvSpPr>
              <p:nvPr/>
            </p:nvSpPr>
            <p:spPr>
              <a:xfrm>
                <a:off x="1797775" y="2099500"/>
                <a:ext cx="360000" cy="288000"/>
              </a:xfrm>
              <a:custGeom>
                <a:avLst/>
                <a:gdLst/>
                <a:ahLst/>
                <a:cxnLst/>
                <a:rect l="l" t="t" r="r" b="b"/>
                <a:pathLst>
                  <a:path w="3964058" h="2401366">
                    <a:moveTo>
                      <a:pt x="0" y="2185342"/>
                    </a:moveTo>
                    <a:lnTo>
                      <a:pt x="3964058" y="2185342"/>
                    </a:lnTo>
                    <a:lnTo>
                      <a:pt x="3964058" y="2401366"/>
                    </a:lnTo>
                    <a:lnTo>
                      <a:pt x="0" y="2401366"/>
                    </a:lnTo>
                    <a:close/>
                    <a:moveTo>
                      <a:pt x="3366634" y="90453"/>
                    </a:moveTo>
                    <a:lnTo>
                      <a:pt x="3202377" y="155489"/>
                    </a:lnTo>
                    <a:lnTo>
                      <a:pt x="3241038" y="189472"/>
                    </a:lnTo>
                    <a:lnTo>
                      <a:pt x="3405296" y="124437"/>
                    </a:lnTo>
                    <a:close/>
                    <a:moveTo>
                      <a:pt x="3670744" y="384"/>
                    </a:moveTo>
                    <a:cubicBezTo>
                      <a:pt x="3794484" y="2958"/>
                      <a:pt x="3900638" y="18267"/>
                      <a:pt x="3916429" y="40853"/>
                    </a:cubicBezTo>
                    <a:cubicBezTo>
                      <a:pt x="4006811" y="254939"/>
                      <a:pt x="3180239" y="539375"/>
                      <a:pt x="2656892" y="780145"/>
                    </a:cubicBezTo>
                    <a:lnTo>
                      <a:pt x="2287010" y="1217115"/>
                    </a:lnTo>
                    <a:lnTo>
                      <a:pt x="1812675" y="1059655"/>
                    </a:lnTo>
                    <a:cubicBezTo>
                      <a:pt x="1363417" y="1215884"/>
                      <a:pt x="1069413" y="1350282"/>
                      <a:pt x="479459" y="1460419"/>
                    </a:cubicBezTo>
                    <a:cubicBezTo>
                      <a:pt x="514059" y="1427544"/>
                      <a:pt x="497717" y="1409222"/>
                      <a:pt x="505635" y="1393328"/>
                    </a:cubicBezTo>
                    <a:cubicBezTo>
                      <a:pt x="352375" y="1237485"/>
                      <a:pt x="184559" y="1096199"/>
                      <a:pt x="9468" y="923375"/>
                    </a:cubicBezTo>
                    <a:cubicBezTo>
                      <a:pt x="172142" y="842599"/>
                      <a:pt x="354222" y="880689"/>
                      <a:pt x="667296" y="1112842"/>
                    </a:cubicBezTo>
                    <a:cubicBezTo>
                      <a:pt x="958235" y="1051014"/>
                      <a:pt x="1184590" y="920979"/>
                      <a:pt x="1379107" y="831375"/>
                    </a:cubicBezTo>
                    <a:lnTo>
                      <a:pt x="742785" y="342341"/>
                    </a:lnTo>
                    <a:lnTo>
                      <a:pt x="1019074" y="236619"/>
                    </a:lnTo>
                    <a:lnTo>
                      <a:pt x="2335346" y="437418"/>
                    </a:lnTo>
                    <a:lnTo>
                      <a:pt x="3319535" y="36327"/>
                    </a:lnTo>
                    <a:cubicBezTo>
                      <a:pt x="3405675" y="7972"/>
                      <a:pt x="3547003" y="-2190"/>
                      <a:pt x="3670744" y="384"/>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cs typeface="B Nazanin" panose="00000700000000000000" pitchFamily="2" charset="-78"/>
                </a:endParaRPr>
              </a:p>
            </p:txBody>
          </p:sp>
          <p:sp>
            <p:nvSpPr>
              <p:cNvPr id="33" name="Rectangle 1">
                <a:extLst>
                  <a:ext uri="{FF2B5EF4-FFF2-40B4-BE49-F238E27FC236}">
                    <a16:creationId xmlns:a16="http://schemas.microsoft.com/office/drawing/2014/main" id="{16811020-3864-4964-A0FE-116321EEF195}"/>
                  </a:ext>
                </a:extLst>
              </p:cNvPr>
              <p:cNvSpPr>
                <a:spLocks/>
              </p:cNvSpPr>
              <p:nvPr/>
            </p:nvSpPr>
            <p:spPr>
              <a:xfrm>
                <a:off x="3546998" y="3255235"/>
                <a:ext cx="278983" cy="278983"/>
              </a:xfrm>
              <a:custGeom>
                <a:avLst/>
                <a:gdLst/>
                <a:ahLst/>
                <a:cxnLst/>
                <a:rect l="l" t="t" r="r" b="b"/>
                <a:pathLst>
                  <a:path w="3964058" h="2918304">
                    <a:moveTo>
                      <a:pt x="0" y="2702280"/>
                    </a:moveTo>
                    <a:lnTo>
                      <a:pt x="3964058" y="2702280"/>
                    </a:lnTo>
                    <a:lnTo>
                      <a:pt x="3964058" y="2918304"/>
                    </a:lnTo>
                    <a:lnTo>
                      <a:pt x="0" y="2918304"/>
                    </a:lnTo>
                    <a:close/>
                    <a:moveTo>
                      <a:pt x="3246747" y="1714751"/>
                    </a:moveTo>
                    <a:lnTo>
                      <a:pt x="3250054" y="1766118"/>
                    </a:lnTo>
                    <a:lnTo>
                      <a:pt x="3412189" y="1836280"/>
                    </a:lnTo>
                    <a:lnTo>
                      <a:pt x="3408881" y="1784911"/>
                    </a:lnTo>
                    <a:close/>
                    <a:moveTo>
                      <a:pt x="446042" y="0"/>
                    </a:moveTo>
                    <a:cubicBezTo>
                      <a:pt x="618186" y="57911"/>
                      <a:pt x="720003" y="213595"/>
                      <a:pt x="777223" y="599128"/>
                    </a:cubicBezTo>
                    <a:cubicBezTo>
                      <a:pt x="1026666" y="761134"/>
                      <a:pt x="1278673" y="829243"/>
                      <a:pt x="1479576" y="903428"/>
                    </a:cubicBezTo>
                    <a:lnTo>
                      <a:pt x="1375428" y="107681"/>
                    </a:lnTo>
                    <a:lnTo>
                      <a:pt x="1645551" y="228290"/>
                    </a:lnTo>
                    <a:lnTo>
                      <a:pt x="2434309" y="1301021"/>
                    </a:lnTo>
                    <a:lnTo>
                      <a:pt x="3413850" y="1713334"/>
                    </a:lnTo>
                    <a:cubicBezTo>
                      <a:pt x="3494810" y="1754194"/>
                      <a:pt x="3601930" y="1846942"/>
                      <a:pt x="3687608" y="1936260"/>
                    </a:cubicBezTo>
                    <a:cubicBezTo>
                      <a:pt x="3773285" y="2025578"/>
                      <a:pt x="3837521" y="2111465"/>
                      <a:pt x="3832717" y="2138602"/>
                    </a:cubicBezTo>
                    <a:cubicBezTo>
                      <a:pt x="3745245" y="2353893"/>
                      <a:pt x="2959644" y="1970545"/>
                      <a:pt x="2419332" y="1770733"/>
                    </a:cubicBezTo>
                    <a:lnTo>
                      <a:pt x="1848801" y="1818171"/>
                    </a:lnTo>
                    <a:lnTo>
                      <a:pt x="1624737" y="1371425"/>
                    </a:lnTo>
                    <a:cubicBezTo>
                      <a:pt x="1196592" y="1164222"/>
                      <a:pt x="893667" y="1051363"/>
                      <a:pt x="398628" y="712081"/>
                    </a:cubicBezTo>
                    <a:cubicBezTo>
                      <a:pt x="446340" y="713302"/>
                      <a:pt x="447739" y="688791"/>
                      <a:pt x="464577" y="683150"/>
                    </a:cubicBezTo>
                    <a:cubicBezTo>
                      <a:pt x="466403" y="464581"/>
                      <a:pt x="447644" y="246014"/>
                      <a:pt x="44604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cs typeface="B Nazanin" panose="00000700000000000000" pitchFamily="2" charset="-78"/>
                </a:endParaRPr>
              </a:p>
            </p:txBody>
          </p:sp>
          <p:sp>
            <p:nvSpPr>
              <p:cNvPr id="34" name="Trapezoid 2">
                <a:extLst>
                  <a:ext uri="{FF2B5EF4-FFF2-40B4-BE49-F238E27FC236}">
                    <a16:creationId xmlns:a16="http://schemas.microsoft.com/office/drawing/2014/main" id="{B55852A4-5A42-4CBC-A522-5BD199AC4DC3}"/>
                  </a:ext>
                </a:extLst>
              </p:cNvPr>
              <p:cNvSpPr>
                <a:spLocks noChangeAspect="1"/>
              </p:cNvSpPr>
              <p:nvPr/>
            </p:nvSpPr>
            <p:spPr>
              <a:xfrm>
                <a:off x="4147613" y="4153783"/>
                <a:ext cx="231799" cy="286984"/>
              </a:xfrm>
              <a:custGeom>
                <a:avLst/>
                <a:gdLst/>
                <a:ahLst/>
                <a:cxnLst/>
                <a:rect l="l" t="t" r="r" b="b"/>
                <a:pathLst>
                  <a:path w="3176916" h="3933269">
                    <a:moveTo>
                      <a:pt x="1597126" y="1340437"/>
                    </a:moveTo>
                    <a:cubicBezTo>
                      <a:pt x="1516725" y="1340222"/>
                      <a:pt x="1389074" y="1393456"/>
                      <a:pt x="1340877" y="1496151"/>
                    </a:cubicBezTo>
                    <a:cubicBezTo>
                      <a:pt x="1343250" y="1522078"/>
                      <a:pt x="1343241" y="1512286"/>
                      <a:pt x="1347995" y="1554882"/>
                    </a:cubicBezTo>
                    <a:cubicBezTo>
                      <a:pt x="1416100" y="1454837"/>
                      <a:pt x="1524178" y="1437570"/>
                      <a:pt x="1593513" y="1429698"/>
                    </a:cubicBezTo>
                    <a:cubicBezTo>
                      <a:pt x="1662848" y="1421826"/>
                      <a:pt x="1796931" y="1484376"/>
                      <a:pt x="1831845" y="1544793"/>
                    </a:cubicBezTo>
                    <a:cubicBezTo>
                      <a:pt x="1835344" y="1495673"/>
                      <a:pt x="1834080" y="1513228"/>
                      <a:pt x="1837578" y="1468870"/>
                    </a:cubicBezTo>
                    <a:cubicBezTo>
                      <a:pt x="1774303" y="1383001"/>
                      <a:pt x="1677527" y="1340652"/>
                      <a:pt x="1597126" y="1340437"/>
                    </a:cubicBezTo>
                    <a:close/>
                    <a:moveTo>
                      <a:pt x="2160240" y="1304708"/>
                    </a:moveTo>
                    <a:lnTo>
                      <a:pt x="3176916" y="1304708"/>
                    </a:lnTo>
                    <a:lnTo>
                      <a:pt x="3176916" y="1520732"/>
                    </a:lnTo>
                    <a:lnTo>
                      <a:pt x="2160240" y="1520732"/>
                    </a:lnTo>
                    <a:close/>
                    <a:moveTo>
                      <a:pt x="0" y="1304708"/>
                    </a:moveTo>
                    <a:lnTo>
                      <a:pt x="1016676" y="1304708"/>
                    </a:lnTo>
                    <a:lnTo>
                      <a:pt x="1016676" y="1520732"/>
                    </a:lnTo>
                    <a:lnTo>
                      <a:pt x="0" y="1520732"/>
                    </a:lnTo>
                    <a:close/>
                    <a:moveTo>
                      <a:pt x="1586368" y="1190405"/>
                    </a:moveTo>
                    <a:cubicBezTo>
                      <a:pt x="1742191" y="1188817"/>
                      <a:pt x="1896109" y="1256762"/>
                      <a:pt x="1914771" y="1391382"/>
                    </a:cubicBezTo>
                    <a:lnTo>
                      <a:pt x="2359597" y="3933269"/>
                    </a:lnTo>
                    <a:lnTo>
                      <a:pt x="847429" y="3933269"/>
                    </a:lnTo>
                    <a:lnTo>
                      <a:pt x="1246535" y="1406622"/>
                    </a:lnTo>
                    <a:cubicBezTo>
                      <a:pt x="1272818" y="1263112"/>
                      <a:pt x="1430545" y="1191992"/>
                      <a:pt x="1586368" y="1190405"/>
                    </a:cubicBezTo>
                    <a:close/>
                    <a:moveTo>
                      <a:pt x="2642670" y="318729"/>
                    </a:moveTo>
                    <a:lnTo>
                      <a:pt x="2795422" y="471481"/>
                    </a:lnTo>
                    <a:lnTo>
                      <a:pt x="2076524" y="1190379"/>
                    </a:lnTo>
                    <a:lnTo>
                      <a:pt x="1923772" y="1037627"/>
                    </a:lnTo>
                    <a:close/>
                    <a:moveTo>
                      <a:pt x="564355" y="318729"/>
                    </a:moveTo>
                    <a:lnTo>
                      <a:pt x="1283254" y="1037627"/>
                    </a:lnTo>
                    <a:lnTo>
                      <a:pt x="1130501" y="1190379"/>
                    </a:lnTo>
                    <a:lnTo>
                      <a:pt x="411603" y="471481"/>
                    </a:lnTo>
                    <a:close/>
                    <a:moveTo>
                      <a:pt x="1495501" y="0"/>
                    </a:moveTo>
                    <a:lnTo>
                      <a:pt x="1711525" y="0"/>
                    </a:lnTo>
                    <a:lnTo>
                      <a:pt x="1711525" y="1016676"/>
                    </a:lnTo>
                    <a:lnTo>
                      <a:pt x="1495501" y="1016676"/>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cs typeface="B Nazanin" panose="00000700000000000000" pitchFamily="2" charset="-78"/>
                </a:endParaRPr>
              </a:p>
            </p:txBody>
          </p:sp>
          <p:sp>
            <p:nvSpPr>
              <p:cNvPr id="35" name="Pie 2">
                <a:extLst>
                  <a:ext uri="{FF2B5EF4-FFF2-40B4-BE49-F238E27FC236}">
                    <a16:creationId xmlns:a16="http://schemas.microsoft.com/office/drawing/2014/main" id="{B8865590-A157-4D2D-AE6A-56EA018927E3}"/>
                  </a:ext>
                </a:extLst>
              </p:cNvPr>
              <p:cNvSpPr>
                <a:spLocks noChangeAspect="1"/>
              </p:cNvSpPr>
              <p:nvPr/>
            </p:nvSpPr>
            <p:spPr>
              <a:xfrm>
                <a:off x="1737114" y="2481056"/>
                <a:ext cx="271905" cy="267353"/>
              </a:xfrm>
              <a:custGeom>
                <a:avLst/>
                <a:gdLst/>
                <a:ahLst/>
                <a:cxnLst/>
                <a:rect l="l" t="t" r="r" b="b"/>
                <a:pathLst>
                  <a:path w="3851322" h="3786842">
                    <a:moveTo>
                      <a:pt x="3845029" y="1629937"/>
                    </a:moveTo>
                    <a:lnTo>
                      <a:pt x="3851322" y="1762720"/>
                    </a:lnTo>
                    <a:lnTo>
                      <a:pt x="3812477" y="1776859"/>
                    </a:lnTo>
                    <a:lnTo>
                      <a:pt x="3444864" y="1775585"/>
                    </a:lnTo>
                    <a:close/>
                    <a:moveTo>
                      <a:pt x="3791299" y="1322869"/>
                    </a:moveTo>
                    <a:cubicBezTo>
                      <a:pt x="3804294" y="1363489"/>
                      <a:pt x="3813753" y="1405089"/>
                      <a:pt x="3820726" y="1447230"/>
                    </a:cubicBezTo>
                    <a:lnTo>
                      <a:pt x="2923542" y="1773779"/>
                    </a:lnTo>
                    <a:lnTo>
                      <a:pt x="2555935" y="1772505"/>
                    </a:lnTo>
                    <a:close/>
                    <a:moveTo>
                      <a:pt x="3686733" y="1034305"/>
                    </a:moveTo>
                    <a:cubicBezTo>
                      <a:pt x="3706467" y="1071934"/>
                      <a:pt x="3722972" y="1111031"/>
                      <a:pt x="3736130" y="1151397"/>
                    </a:cubicBezTo>
                    <a:lnTo>
                      <a:pt x="2052009" y="1764367"/>
                    </a:lnTo>
                    <a:lnTo>
                      <a:pt x="2052009" y="1629296"/>
                    </a:lnTo>
                    <a:close/>
                    <a:moveTo>
                      <a:pt x="3531650" y="764128"/>
                    </a:moveTo>
                    <a:cubicBezTo>
                      <a:pt x="3557479" y="799119"/>
                      <a:pt x="3581112" y="835525"/>
                      <a:pt x="3601539" y="873761"/>
                    </a:cubicBezTo>
                    <a:lnTo>
                      <a:pt x="2052009" y="1437744"/>
                    </a:lnTo>
                    <a:lnTo>
                      <a:pt x="2052009" y="1302673"/>
                    </a:lnTo>
                    <a:close/>
                    <a:moveTo>
                      <a:pt x="3320179" y="514474"/>
                    </a:moveTo>
                    <a:lnTo>
                      <a:pt x="3414136" y="615348"/>
                    </a:lnTo>
                    <a:lnTo>
                      <a:pt x="2052009" y="1111121"/>
                    </a:lnTo>
                    <a:lnTo>
                      <a:pt x="2052009" y="976050"/>
                    </a:lnTo>
                    <a:close/>
                    <a:moveTo>
                      <a:pt x="3038975" y="290201"/>
                    </a:moveTo>
                    <a:cubicBezTo>
                      <a:pt x="3082160" y="317774"/>
                      <a:pt x="3124087" y="347421"/>
                      <a:pt x="3164106" y="379728"/>
                    </a:cubicBezTo>
                    <a:lnTo>
                      <a:pt x="2052009" y="784498"/>
                    </a:lnTo>
                    <a:lnTo>
                      <a:pt x="2052009" y="649428"/>
                    </a:lnTo>
                    <a:close/>
                    <a:moveTo>
                      <a:pt x="1800000" y="186842"/>
                    </a:moveTo>
                    <a:lnTo>
                      <a:pt x="1800000" y="1986842"/>
                    </a:lnTo>
                    <a:lnTo>
                      <a:pt x="3600000" y="1986842"/>
                    </a:lnTo>
                    <a:cubicBezTo>
                      <a:pt x="3600000" y="2980955"/>
                      <a:pt x="2794113" y="3786842"/>
                      <a:pt x="1800000" y="3786842"/>
                    </a:cubicBezTo>
                    <a:cubicBezTo>
                      <a:pt x="805887" y="3786842"/>
                      <a:pt x="0" y="2980955"/>
                      <a:pt x="0" y="1986842"/>
                    </a:cubicBezTo>
                    <a:cubicBezTo>
                      <a:pt x="0" y="992729"/>
                      <a:pt x="805887" y="186842"/>
                      <a:pt x="1800000" y="186842"/>
                    </a:cubicBezTo>
                    <a:close/>
                    <a:moveTo>
                      <a:pt x="2653345" y="103936"/>
                    </a:moveTo>
                    <a:cubicBezTo>
                      <a:pt x="2713623" y="122781"/>
                      <a:pt x="2772066" y="146664"/>
                      <a:pt x="2828252" y="175345"/>
                    </a:cubicBezTo>
                    <a:lnTo>
                      <a:pt x="2052009" y="457876"/>
                    </a:lnTo>
                    <a:lnTo>
                      <a:pt x="2052009" y="322805"/>
                    </a:lnTo>
                    <a:close/>
                    <a:moveTo>
                      <a:pt x="2052009" y="0"/>
                    </a:moveTo>
                    <a:cubicBezTo>
                      <a:pt x="2150315" y="0"/>
                      <a:pt x="2247800" y="7911"/>
                      <a:pt x="2343281" y="25238"/>
                    </a:cubicBezTo>
                    <a:lnTo>
                      <a:pt x="2052009" y="131252"/>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cs typeface="B Nazanin" panose="00000700000000000000" pitchFamily="2" charset="-78"/>
                </a:endParaRPr>
              </a:p>
            </p:txBody>
          </p:sp>
          <p:sp>
            <p:nvSpPr>
              <p:cNvPr id="36" name="Rectangle 3">
                <a:extLst>
                  <a:ext uri="{FF2B5EF4-FFF2-40B4-BE49-F238E27FC236}">
                    <a16:creationId xmlns:a16="http://schemas.microsoft.com/office/drawing/2014/main" id="{CC0E00C9-4509-457D-861F-F40EAB0F21C3}"/>
                  </a:ext>
                </a:extLst>
              </p:cNvPr>
              <p:cNvSpPr/>
              <p:nvPr/>
            </p:nvSpPr>
            <p:spPr>
              <a:xfrm>
                <a:off x="1199072" y="4320051"/>
                <a:ext cx="209020" cy="214278"/>
              </a:xfrm>
              <a:custGeom>
                <a:avLst/>
                <a:gdLst/>
                <a:ahLst/>
                <a:cxnLst/>
                <a:rect l="l" t="t" r="r" b="b"/>
                <a:pathLst>
                  <a:path w="3888432" h="3986242">
                    <a:moveTo>
                      <a:pt x="1060704" y="2277639"/>
                    </a:moveTo>
                    <a:lnTo>
                      <a:pt x="1060704" y="3485989"/>
                    </a:lnTo>
                    <a:lnTo>
                      <a:pt x="520704" y="3485989"/>
                    </a:lnTo>
                    <a:lnTo>
                      <a:pt x="520704" y="2578397"/>
                    </a:lnTo>
                    <a:close/>
                    <a:moveTo>
                      <a:pt x="1767636" y="1883906"/>
                    </a:moveTo>
                    <a:lnTo>
                      <a:pt x="1767636" y="3485989"/>
                    </a:lnTo>
                    <a:lnTo>
                      <a:pt x="1227636" y="3485989"/>
                    </a:lnTo>
                    <a:lnTo>
                      <a:pt x="1227636" y="2184664"/>
                    </a:lnTo>
                    <a:close/>
                    <a:moveTo>
                      <a:pt x="2474568" y="1490174"/>
                    </a:moveTo>
                    <a:lnTo>
                      <a:pt x="2474568" y="3485989"/>
                    </a:lnTo>
                    <a:lnTo>
                      <a:pt x="1934568" y="3485989"/>
                    </a:lnTo>
                    <a:lnTo>
                      <a:pt x="1934568" y="1790932"/>
                    </a:lnTo>
                    <a:close/>
                    <a:moveTo>
                      <a:pt x="3181500" y="1096441"/>
                    </a:moveTo>
                    <a:lnTo>
                      <a:pt x="3181500" y="3485989"/>
                    </a:lnTo>
                    <a:lnTo>
                      <a:pt x="2641500" y="3485989"/>
                    </a:lnTo>
                    <a:lnTo>
                      <a:pt x="2641500" y="1397199"/>
                    </a:lnTo>
                    <a:close/>
                    <a:moveTo>
                      <a:pt x="3888432" y="702709"/>
                    </a:moveTo>
                    <a:lnTo>
                      <a:pt x="3888432" y="3485989"/>
                    </a:lnTo>
                    <a:lnTo>
                      <a:pt x="3348432" y="3485989"/>
                    </a:lnTo>
                    <a:lnTo>
                      <a:pt x="3348432" y="1003467"/>
                    </a:lnTo>
                    <a:close/>
                    <a:moveTo>
                      <a:pt x="0" y="1427"/>
                    </a:moveTo>
                    <a:lnTo>
                      <a:pt x="360000" y="1427"/>
                    </a:lnTo>
                    <a:lnTo>
                      <a:pt x="360000" y="3626242"/>
                    </a:lnTo>
                    <a:lnTo>
                      <a:pt x="3888432" y="3626242"/>
                    </a:lnTo>
                    <a:lnTo>
                      <a:pt x="3888432" y="3986242"/>
                    </a:lnTo>
                    <a:lnTo>
                      <a:pt x="0" y="3986242"/>
                    </a:lnTo>
                    <a:lnTo>
                      <a:pt x="0" y="3889859"/>
                    </a:lnTo>
                    <a:lnTo>
                      <a:pt x="0" y="3626242"/>
                    </a:lnTo>
                    <a:close/>
                    <a:moveTo>
                      <a:pt x="3116446" y="0"/>
                    </a:moveTo>
                    <a:lnTo>
                      <a:pt x="3874383" y="16355"/>
                    </a:lnTo>
                    <a:lnTo>
                      <a:pt x="3507531" y="679701"/>
                    </a:lnTo>
                    <a:lnTo>
                      <a:pt x="3394003" y="482392"/>
                    </a:lnTo>
                    <a:lnTo>
                      <a:pt x="568716" y="2113573"/>
                    </a:lnTo>
                    <a:lnTo>
                      <a:pt x="388716" y="1801804"/>
                    </a:lnTo>
                    <a:lnTo>
                      <a:pt x="3214465" y="17035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37" name="Rectangle 14">
                <a:extLst>
                  <a:ext uri="{FF2B5EF4-FFF2-40B4-BE49-F238E27FC236}">
                    <a16:creationId xmlns:a16="http://schemas.microsoft.com/office/drawing/2014/main" id="{040AF78D-B378-49D0-A16C-DE327DDD037C}"/>
                  </a:ext>
                </a:extLst>
              </p:cNvPr>
              <p:cNvSpPr>
                <a:spLocks noChangeAspect="1"/>
              </p:cNvSpPr>
              <p:nvPr/>
            </p:nvSpPr>
            <p:spPr>
              <a:xfrm>
                <a:off x="3833917" y="3045453"/>
                <a:ext cx="217115" cy="221334"/>
              </a:xfrm>
              <a:custGeom>
                <a:avLst/>
                <a:gdLst/>
                <a:ahLst/>
                <a:cxnLst/>
                <a:rect l="l" t="t" r="r" b="b"/>
                <a:pathLst>
                  <a:path w="3908866" h="3984815">
                    <a:moveTo>
                      <a:pt x="3299723" y="2249687"/>
                    </a:moveTo>
                    <a:lnTo>
                      <a:pt x="3839723" y="2550445"/>
                    </a:lnTo>
                    <a:lnTo>
                      <a:pt x="3839723" y="3458037"/>
                    </a:lnTo>
                    <a:lnTo>
                      <a:pt x="3299723" y="3458037"/>
                    </a:lnTo>
                    <a:close/>
                    <a:moveTo>
                      <a:pt x="2592791" y="1855954"/>
                    </a:moveTo>
                    <a:lnTo>
                      <a:pt x="3132791" y="2156712"/>
                    </a:lnTo>
                    <a:lnTo>
                      <a:pt x="3132791" y="3458037"/>
                    </a:lnTo>
                    <a:lnTo>
                      <a:pt x="2592791" y="3458037"/>
                    </a:lnTo>
                    <a:close/>
                    <a:moveTo>
                      <a:pt x="1885859" y="1462222"/>
                    </a:moveTo>
                    <a:lnTo>
                      <a:pt x="2425859" y="1762980"/>
                    </a:lnTo>
                    <a:lnTo>
                      <a:pt x="2425859" y="3458037"/>
                    </a:lnTo>
                    <a:lnTo>
                      <a:pt x="1885859" y="3458037"/>
                    </a:lnTo>
                    <a:close/>
                    <a:moveTo>
                      <a:pt x="1178927" y="1068489"/>
                    </a:moveTo>
                    <a:lnTo>
                      <a:pt x="1718927" y="1369247"/>
                    </a:lnTo>
                    <a:lnTo>
                      <a:pt x="1718927" y="3458037"/>
                    </a:lnTo>
                    <a:lnTo>
                      <a:pt x="1178927" y="3458037"/>
                    </a:lnTo>
                    <a:close/>
                    <a:moveTo>
                      <a:pt x="471995" y="674757"/>
                    </a:moveTo>
                    <a:lnTo>
                      <a:pt x="1011995" y="975515"/>
                    </a:lnTo>
                    <a:lnTo>
                      <a:pt x="1011995" y="3458037"/>
                    </a:lnTo>
                    <a:lnTo>
                      <a:pt x="471995" y="3458037"/>
                    </a:lnTo>
                    <a:close/>
                    <a:moveTo>
                      <a:pt x="756196" y="9210"/>
                    </a:moveTo>
                    <a:lnTo>
                      <a:pt x="3466058" y="1521082"/>
                    </a:lnTo>
                    <a:lnTo>
                      <a:pt x="3562058" y="1349580"/>
                    </a:lnTo>
                    <a:lnTo>
                      <a:pt x="3908866" y="1993248"/>
                    </a:lnTo>
                    <a:lnTo>
                      <a:pt x="3179028" y="2033852"/>
                    </a:lnTo>
                    <a:lnTo>
                      <a:pt x="3290216" y="1835216"/>
                    </a:lnTo>
                    <a:lnTo>
                      <a:pt x="580798" y="323591"/>
                    </a:lnTo>
                    <a:close/>
                    <a:moveTo>
                      <a:pt x="0" y="0"/>
                    </a:moveTo>
                    <a:lnTo>
                      <a:pt x="360000" y="0"/>
                    </a:lnTo>
                    <a:lnTo>
                      <a:pt x="360000" y="3624815"/>
                    </a:lnTo>
                    <a:lnTo>
                      <a:pt x="3888432" y="3624815"/>
                    </a:lnTo>
                    <a:lnTo>
                      <a:pt x="3888432" y="3984815"/>
                    </a:lnTo>
                    <a:lnTo>
                      <a:pt x="0" y="3984815"/>
                    </a:lnTo>
                    <a:lnTo>
                      <a:pt x="0" y="3888432"/>
                    </a:lnTo>
                    <a:lnTo>
                      <a:pt x="0" y="362481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38" name="Rectangle 14">
                <a:extLst>
                  <a:ext uri="{FF2B5EF4-FFF2-40B4-BE49-F238E27FC236}">
                    <a16:creationId xmlns:a16="http://schemas.microsoft.com/office/drawing/2014/main" id="{3E3EAC68-CE65-4FDB-9F80-E67DE976023F}"/>
                  </a:ext>
                </a:extLst>
              </p:cNvPr>
              <p:cNvSpPr/>
              <p:nvPr/>
            </p:nvSpPr>
            <p:spPr>
              <a:xfrm>
                <a:off x="3265516" y="1913021"/>
                <a:ext cx="217902" cy="223303"/>
              </a:xfrm>
              <a:custGeom>
                <a:avLst/>
                <a:gdLst/>
                <a:ahLst/>
                <a:cxnLst/>
                <a:rect l="l" t="t" r="r" b="b"/>
                <a:pathLst>
                  <a:path w="3888432" h="3984815">
                    <a:moveTo>
                      <a:pt x="3131805" y="2156163"/>
                    </a:moveTo>
                    <a:lnTo>
                      <a:pt x="3132791" y="2156712"/>
                    </a:lnTo>
                    <a:lnTo>
                      <a:pt x="3132791" y="3458037"/>
                    </a:lnTo>
                    <a:lnTo>
                      <a:pt x="2592791" y="3458037"/>
                    </a:lnTo>
                    <a:lnTo>
                      <a:pt x="2592791" y="2392416"/>
                    </a:lnTo>
                    <a:lnTo>
                      <a:pt x="3131805" y="2392416"/>
                    </a:lnTo>
                    <a:close/>
                    <a:moveTo>
                      <a:pt x="1894806" y="1447696"/>
                    </a:moveTo>
                    <a:lnTo>
                      <a:pt x="2434806" y="1447696"/>
                    </a:lnTo>
                    <a:lnTo>
                      <a:pt x="2434806" y="3067696"/>
                    </a:lnTo>
                    <a:lnTo>
                      <a:pt x="2425859" y="3067696"/>
                    </a:lnTo>
                    <a:lnTo>
                      <a:pt x="2425859" y="3458037"/>
                    </a:lnTo>
                    <a:lnTo>
                      <a:pt x="1885859" y="3458037"/>
                    </a:lnTo>
                    <a:lnTo>
                      <a:pt x="1885859" y="1462222"/>
                    </a:lnTo>
                    <a:lnTo>
                      <a:pt x="1894806" y="1467205"/>
                    </a:lnTo>
                    <a:close/>
                    <a:moveTo>
                      <a:pt x="1178927" y="1068489"/>
                    </a:moveTo>
                    <a:lnTo>
                      <a:pt x="1179306" y="1068700"/>
                    </a:lnTo>
                    <a:lnTo>
                      <a:pt x="1179306" y="1992407"/>
                    </a:lnTo>
                    <a:lnTo>
                      <a:pt x="1718927" y="1992407"/>
                    </a:lnTo>
                    <a:lnTo>
                      <a:pt x="1718927" y="3458037"/>
                    </a:lnTo>
                    <a:lnTo>
                      <a:pt x="1178927" y="3458037"/>
                    </a:lnTo>
                    <a:close/>
                    <a:moveTo>
                      <a:pt x="471995" y="674757"/>
                    </a:moveTo>
                    <a:lnTo>
                      <a:pt x="482407" y="680556"/>
                    </a:lnTo>
                    <a:lnTo>
                      <a:pt x="1022307" y="680556"/>
                    </a:lnTo>
                    <a:lnTo>
                      <a:pt x="1022307" y="2085638"/>
                    </a:lnTo>
                    <a:lnTo>
                      <a:pt x="1011995" y="2085638"/>
                    </a:lnTo>
                    <a:lnTo>
                      <a:pt x="1011995" y="3458037"/>
                    </a:lnTo>
                    <a:lnTo>
                      <a:pt x="471995" y="3458037"/>
                    </a:lnTo>
                    <a:close/>
                    <a:moveTo>
                      <a:pt x="3301860" y="259154"/>
                    </a:moveTo>
                    <a:lnTo>
                      <a:pt x="3841860" y="259154"/>
                    </a:lnTo>
                    <a:lnTo>
                      <a:pt x="3841860" y="2548347"/>
                    </a:lnTo>
                    <a:lnTo>
                      <a:pt x="3835956" y="2548347"/>
                    </a:lnTo>
                    <a:lnTo>
                      <a:pt x="3839723" y="2550445"/>
                    </a:lnTo>
                    <a:lnTo>
                      <a:pt x="3839723" y="3458037"/>
                    </a:lnTo>
                    <a:lnTo>
                      <a:pt x="3299723" y="3458037"/>
                    </a:lnTo>
                    <a:lnTo>
                      <a:pt x="3299723" y="2249687"/>
                    </a:lnTo>
                    <a:lnTo>
                      <a:pt x="3301860" y="2250877"/>
                    </a:lnTo>
                    <a:close/>
                    <a:moveTo>
                      <a:pt x="0" y="0"/>
                    </a:moveTo>
                    <a:lnTo>
                      <a:pt x="360000" y="0"/>
                    </a:lnTo>
                    <a:lnTo>
                      <a:pt x="360000" y="3624815"/>
                    </a:lnTo>
                    <a:lnTo>
                      <a:pt x="3888432" y="3624815"/>
                    </a:lnTo>
                    <a:lnTo>
                      <a:pt x="3888432" y="3984815"/>
                    </a:lnTo>
                    <a:lnTo>
                      <a:pt x="0" y="3984815"/>
                    </a:lnTo>
                    <a:lnTo>
                      <a:pt x="0" y="3888432"/>
                    </a:lnTo>
                    <a:lnTo>
                      <a:pt x="0" y="362481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39" name="Rounded Rectangle 4">
                <a:extLst>
                  <a:ext uri="{FF2B5EF4-FFF2-40B4-BE49-F238E27FC236}">
                    <a16:creationId xmlns:a16="http://schemas.microsoft.com/office/drawing/2014/main" id="{869CB3F0-0D03-412A-B8B4-664A5BD7BF22}"/>
                  </a:ext>
                </a:extLst>
              </p:cNvPr>
              <p:cNvSpPr>
                <a:spLocks noChangeAspect="1"/>
              </p:cNvSpPr>
              <p:nvPr/>
            </p:nvSpPr>
            <p:spPr>
              <a:xfrm>
                <a:off x="1960913" y="2961178"/>
                <a:ext cx="303942" cy="215522"/>
              </a:xfrm>
              <a:custGeom>
                <a:avLst/>
                <a:gdLst/>
                <a:ahLst/>
                <a:cxnLst/>
                <a:rect l="l" t="t" r="r" b="b"/>
                <a:pathLst>
                  <a:path w="3960000" h="2808000">
                    <a:moveTo>
                      <a:pt x="2137982" y="2165237"/>
                    </a:moveTo>
                    <a:lnTo>
                      <a:pt x="2111402" y="2204211"/>
                    </a:lnTo>
                    <a:lnTo>
                      <a:pt x="2137982" y="2204211"/>
                    </a:lnTo>
                    <a:close/>
                    <a:moveTo>
                      <a:pt x="2635730" y="2101964"/>
                    </a:moveTo>
                    <a:cubicBezTo>
                      <a:pt x="2615812" y="2101964"/>
                      <a:pt x="2599666" y="2142287"/>
                      <a:pt x="2599666" y="2192028"/>
                    </a:cubicBezTo>
                    <a:cubicBezTo>
                      <a:pt x="2599666" y="2241769"/>
                      <a:pt x="2615812" y="2282092"/>
                      <a:pt x="2635730" y="2282092"/>
                    </a:cubicBezTo>
                    <a:cubicBezTo>
                      <a:pt x="2655648" y="2282092"/>
                      <a:pt x="2671794" y="2241769"/>
                      <a:pt x="2671794" y="2192028"/>
                    </a:cubicBezTo>
                    <a:cubicBezTo>
                      <a:pt x="2671794" y="2142287"/>
                      <a:pt x="2655648" y="2101964"/>
                      <a:pt x="2635730" y="2101964"/>
                    </a:cubicBezTo>
                    <a:close/>
                    <a:moveTo>
                      <a:pt x="1280012" y="2101964"/>
                    </a:moveTo>
                    <a:cubicBezTo>
                      <a:pt x="1260094" y="2101964"/>
                      <a:pt x="1243948" y="2142287"/>
                      <a:pt x="1243948" y="2192028"/>
                    </a:cubicBezTo>
                    <a:cubicBezTo>
                      <a:pt x="1243948" y="2241769"/>
                      <a:pt x="1260094" y="2282092"/>
                      <a:pt x="1280012" y="2282092"/>
                    </a:cubicBezTo>
                    <a:cubicBezTo>
                      <a:pt x="1299930" y="2282092"/>
                      <a:pt x="1316076" y="2241769"/>
                      <a:pt x="1316076" y="2192028"/>
                    </a:cubicBezTo>
                    <a:cubicBezTo>
                      <a:pt x="1316076" y="2142287"/>
                      <a:pt x="1299930" y="2101964"/>
                      <a:pt x="1280012" y="2101964"/>
                    </a:cubicBezTo>
                    <a:close/>
                    <a:moveTo>
                      <a:pt x="2138296" y="2025749"/>
                    </a:moveTo>
                    <a:lnTo>
                      <a:pt x="2139137" y="2026323"/>
                    </a:lnTo>
                    <a:lnTo>
                      <a:pt x="2216315" y="2026323"/>
                    </a:lnTo>
                    <a:lnTo>
                      <a:pt x="2216315" y="2204211"/>
                    </a:lnTo>
                    <a:lnTo>
                      <a:pt x="2256063" y="2204211"/>
                    </a:lnTo>
                    <a:lnTo>
                      <a:pt x="2256063" y="2282544"/>
                    </a:lnTo>
                    <a:lnTo>
                      <a:pt x="2216315" y="2282544"/>
                    </a:lnTo>
                    <a:lnTo>
                      <a:pt x="2216315" y="2357732"/>
                    </a:lnTo>
                    <a:lnTo>
                      <a:pt x="2137982" y="2357732"/>
                    </a:lnTo>
                    <a:lnTo>
                      <a:pt x="2137982" y="2282544"/>
                    </a:lnTo>
                    <a:lnTo>
                      <a:pt x="2015039" y="2282544"/>
                    </a:lnTo>
                    <a:lnTo>
                      <a:pt x="2015039" y="2208059"/>
                    </a:lnTo>
                    <a:lnTo>
                      <a:pt x="2014304" y="2207558"/>
                    </a:lnTo>
                    <a:lnTo>
                      <a:pt x="2015039" y="2206481"/>
                    </a:lnTo>
                    <a:lnTo>
                      <a:pt x="2015039" y="2204211"/>
                    </a:lnTo>
                    <a:lnTo>
                      <a:pt x="2016587" y="2204211"/>
                    </a:lnTo>
                    <a:close/>
                    <a:moveTo>
                      <a:pt x="1855876" y="2017651"/>
                    </a:moveTo>
                    <a:cubicBezTo>
                      <a:pt x="1914135" y="2017257"/>
                      <a:pt x="1961791" y="2063958"/>
                      <a:pt x="1962577" y="2122214"/>
                    </a:cubicBezTo>
                    <a:cubicBezTo>
                      <a:pt x="1962954" y="2150145"/>
                      <a:pt x="1952489" y="2175712"/>
                      <a:pt x="1934995" y="2194820"/>
                    </a:cubicBezTo>
                    <a:cubicBezTo>
                      <a:pt x="1952694" y="2214184"/>
                      <a:pt x="1963194" y="2240138"/>
                      <a:pt x="1962560" y="2268406"/>
                    </a:cubicBezTo>
                    <a:cubicBezTo>
                      <a:pt x="1961260" y="2326468"/>
                      <a:pt x="1913477" y="2372672"/>
                      <a:pt x="1855404" y="2372021"/>
                    </a:cubicBezTo>
                    <a:cubicBezTo>
                      <a:pt x="1797331" y="2371371"/>
                      <a:pt x="1750595" y="2324109"/>
                      <a:pt x="1750595" y="2266032"/>
                    </a:cubicBezTo>
                    <a:lnTo>
                      <a:pt x="1826499" y="2266032"/>
                    </a:lnTo>
                    <a:cubicBezTo>
                      <a:pt x="1826499" y="2282520"/>
                      <a:pt x="1839767" y="2295938"/>
                      <a:pt x="1856254" y="2296122"/>
                    </a:cubicBezTo>
                    <a:cubicBezTo>
                      <a:pt x="1872741" y="2296307"/>
                      <a:pt x="1886306" y="2283190"/>
                      <a:pt x="1886676" y="2266706"/>
                    </a:cubicBezTo>
                    <a:cubicBezTo>
                      <a:pt x="1887039" y="2250493"/>
                      <a:pt x="1874503" y="2236962"/>
                      <a:pt x="1858407" y="2236065"/>
                    </a:cubicBezTo>
                    <a:lnTo>
                      <a:pt x="1814193" y="2236065"/>
                    </a:lnTo>
                    <a:lnTo>
                      <a:pt x="1814193" y="2152552"/>
                    </a:lnTo>
                    <a:lnTo>
                      <a:pt x="1857384" y="2152552"/>
                    </a:lnTo>
                    <a:cubicBezTo>
                      <a:pt x="1873190" y="2152141"/>
                      <a:pt x="1885741" y="2139089"/>
                      <a:pt x="1885527" y="2123254"/>
                    </a:cubicBezTo>
                    <a:cubicBezTo>
                      <a:pt x="1885313" y="2107349"/>
                      <a:pt x="1872302" y="2094598"/>
                      <a:pt x="1856396" y="2094706"/>
                    </a:cubicBezTo>
                    <a:cubicBezTo>
                      <a:pt x="1840490" y="2094813"/>
                      <a:pt x="1827652" y="2107738"/>
                      <a:pt x="1827652" y="2123644"/>
                    </a:cubicBezTo>
                    <a:lnTo>
                      <a:pt x="1750595" y="2123644"/>
                    </a:lnTo>
                    <a:cubicBezTo>
                      <a:pt x="1750595" y="2065383"/>
                      <a:pt x="1797616" y="2018044"/>
                      <a:pt x="1855876" y="2017651"/>
                    </a:cubicBezTo>
                    <a:close/>
                    <a:moveTo>
                      <a:pt x="2930344" y="2012028"/>
                    </a:moveTo>
                    <a:cubicBezTo>
                      <a:pt x="2996416" y="2014229"/>
                      <a:pt x="3045968" y="2074602"/>
                      <a:pt x="3038901" y="2136479"/>
                    </a:cubicBezTo>
                    <a:cubicBezTo>
                      <a:pt x="3029916" y="2202312"/>
                      <a:pt x="2982346" y="2231435"/>
                      <a:pt x="2939412" y="2275597"/>
                    </a:cubicBezTo>
                    <a:lnTo>
                      <a:pt x="3031192" y="2275597"/>
                    </a:lnTo>
                    <a:lnTo>
                      <a:pt x="3031192" y="2357732"/>
                    </a:lnTo>
                    <a:lnTo>
                      <a:pt x="2819358" y="2357732"/>
                    </a:lnTo>
                    <a:cubicBezTo>
                      <a:pt x="2819409" y="2335416"/>
                      <a:pt x="2820521" y="2314113"/>
                      <a:pt x="2820571" y="2291797"/>
                    </a:cubicBezTo>
                    <a:cubicBezTo>
                      <a:pt x="2870625" y="2240158"/>
                      <a:pt x="2905662" y="2213324"/>
                      <a:pt x="2965770" y="2143601"/>
                    </a:cubicBezTo>
                    <a:cubicBezTo>
                      <a:pt x="2980233" y="2116927"/>
                      <a:pt x="2957264" y="2092452"/>
                      <a:pt x="2931831" y="2093607"/>
                    </a:cubicBezTo>
                    <a:cubicBezTo>
                      <a:pt x="2910102" y="2094595"/>
                      <a:pt x="2891536" y="2110969"/>
                      <a:pt x="2889885" y="2139461"/>
                    </a:cubicBezTo>
                    <a:lnTo>
                      <a:pt x="2818945" y="2139461"/>
                    </a:lnTo>
                    <a:cubicBezTo>
                      <a:pt x="2821421" y="2064364"/>
                      <a:pt x="2869776" y="2012037"/>
                      <a:pt x="2930344" y="2012028"/>
                    </a:cubicBezTo>
                    <a:close/>
                    <a:moveTo>
                      <a:pt x="2635730" y="2012028"/>
                    </a:moveTo>
                    <a:cubicBezTo>
                      <a:pt x="2705318" y="2012028"/>
                      <a:pt x="2761730" y="2092617"/>
                      <a:pt x="2761730" y="2192028"/>
                    </a:cubicBezTo>
                    <a:cubicBezTo>
                      <a:pt x="2761730" y="2291439"/>
                      <a:pt x="2705318" y="2372028"/>
                      <a:pt x="2635730" y="2372028"/>
                    </a:cubicBezTo>
                    <a:cubicBezTo>
                      <a:pt x="2566142" y="2372028"/>
                      <a:pt x="2509730" y="2291439"/>
                      <a:pt x="2509730" y="2192028"/>
                    </a:cubicBezTo>
                    <a:cubicBezTo>
                      <a:pt x="2509730" y="2092617"/>
                      <a:pt x="2566142" y="2012028"/>
                      <a:pt x="2635730" y="2012028"/>
                    </a:cubicBezTo>
                    <a:close/>
                    <a:moveTo>
                      <a:pt x="2436237" y="2012028"/>
                    </a:moveTo>
                    <a:lnTo>
                      <a:pt x="2436206" y="2012510"/>
                    </a:lnTo>
                    <a:lnTo>
                      <a:pt x="2452515" y="2012510"/>
                    </a:lnTo>
                    <a:lnTo>
                      <a:pt x="2452515" y="2372028"/>
                    </a:lnTo>
                    <a:lnTo>
                      <a:pt x="2364870" y="2372028"/>
                    </a:lnTo>
                    <a:lnTo>
                      <a:pt x="2364870" y="2101874"/>
                    </a:lnTo>
                    <a:cubicBezTo>
                      <a:pt x="2347394" y="2108434"/>
                      <a:pt x="2328091" y="2111607"/>
                      <a:pt x="2308515" y="2111039"/>
                    </a:cubicBezTo>
                    <a:lnTo>
                      <a:pt x="2311564" y="2043892"/>
                    </a:lnTo>
                    <a:cubicBezTo>
                      <a:pt x="2321741" y="2044066"/>
                      <a:pt x="2331771" y="2042373"/>
                      <a:pt x="2340372" y="2039030"/>
                    </a:cubicBezTo>
                    <a:cubicBezTo>
                      <a:pt x="2355279" y="2033236"/>
                      <a:pt x="2364268" y="2023137"/>
                      <a:pt x="2364156" y="2012310"/>
                    </a:cubicBezTo>
                    <a:cubicBezTo>
                      <a:pt x="2388183" y="2012216"/>
                      <a:pt x="2412210" y="2012122"/>
                      <a:pt x="2436237" y="2012028"/>
                    </a:cubicBezTo>
                    <a:close/>
                    <a:moveTo>
                      <a:pt x="1574625" y="2012028"/>
                    </a:moveTo>
                    <a:cubicBezTo>
                      <a:pt x="1640698" y="2014229"/>
                      <a:pt x="1690250" y="2074602"/>
                      <a:pt x="1683183" y="2136479"/>
                    </a:cubicBezTo>
                    <a:cubicBezTo>
                      <a:pt x="1674198" y="2202312"/>
                      <a:pt x="1626628" y="2231435"/>
                      <a:pt x="1583694" y="2275597"/>
                    </a:cubicBezTo>
                    <a:lnTo>
                      <a:pt x="1675474" y="2275597"/>
                    </a:lnTo>
                    <a:lnTo>
                      <a:pt x="1675474" y="2357732"/>
                    </a:lnTo>
                    <a:lnTo>
                      <a:pt x="1463640" y="2357732"/>
                    </a:lnTo>
                    <a:cubicBezTo>
                      <a:pt x="1463691" y="2335416"/>
                      <a:pt x="1464802" y="2314113"/>
                      <a:pt x="1464853" y="2291797"/>
                    </a:cubicBezTo>
                    <a:cubicBezTo>
                      <a:pt x="1514907" y="2240158"/>
                      <a:pt x="1549943" y="2213324"/>
                      <a:pt x="1610052" y="2143601"/>
                    </a:cubicBezTo>
                    <a:cubicBezTo>
                      <a:pt x="1624515" y="2116927"/>
                      <a:pt x="1601546" y="2092452"/>
                      <a:pt x="1576112" y="2093607"/>
                    </a:cubicBezTo>
                    <a:cubicBezTo>
                      <a:pt x="1554383" y="2094595"/>
                      <a:pt x="1535817" y="2110969"/>
                      <a:pt x="1534167" y="2139461"/>
                    </a:cubicBezTo>
                    <a:lnTo>
                      <a:pt x="1463227" y="2139461"/>
                    </a:lnTo>
                    <a:cubicBezTo>
                      <a:pt x="1465703" y="2064364"/>
                      <a:pt x="1514058" y="2012037"/>
                      <a:pt x="1574625" y="2012028"/>
                    </a:cubicBezTo>
                    <a:close/>
                    <a:moveTo>
                      <a:pt x="1280012" y="2012028"/>
                    </a:moveTo>
                    <a:cubicBezTo>
                      <a:pt x="1349600" y="2012028"/>
                      <a:pt x="1406012" y="2092617"/>
                      <a:pt x="1406012" y="2192028"/>
                    </a:cubicBezTo>
                    <a:cubicBezTo>
                      <a:pt x="1406012" y="2291439"/>
                      <a:pt x="1349600" y="2372028"/>
                      <a:pt x="1280012" y="2372028"/>
                    </a:cubicBezTo>
                    <a:cubicBezTo>
                      <a:pt x="1210424" y="2372028"/>
                      <a:pt x="1154012" y="2291439"/>
                      <a:pt x="1154012" y="2192028"/>
                    </a:cubicBezTo>
                    <a:cubicBezTo>
                      <a:pt x="1154012" y="2092617"/>
                      <a:pt x="1210424" y="2012028"/>
                      <a:pt x="1280012" y="2012028"/>
                    </a:cubicBezTo>
                    <a:close/>
                    <a:moveTo>
                      <a:pt x="1080519" y="2012028"/>
                    </a:moveTo>
                    <a:lnTo>
                      <a:pt x="1080488" y="2012510"/>
                    </a:lnTo>
                    <a:lnTo>
                      <a:pt x="1096797" y="2012510"/>
                    </a:lnTo>
                    <a:lnTo>
                      <a:pt x="1096797" y="2372028"/>
                    </a:lnTo>
                    <a:lnTo>
                      <a:pt x="1009152" y="2372028"/>
                    </a:lnTo>
                    <a:lnTo>
                      <a:pt x="1009152" y="2101874"/>
                    </a:lnTo>
                    <a:cubicBezTo>
                      <a:pt x="991676" y="2108434"/>
                      <a:pt x="972373" y="2111607"/>
                      <a:pt x="952797" y="2111039"/>
                    </a:cubicBezTo>
                    <a:lnTo>
                      <a:pt x="955846" y="2043892"/>
                    </a:lnTo>
                    <a:cubicBezTo>
                      <a:pt x="966023" y="2044066"/>
                      <a:pt x="976053" y="2042373"/>
                      <a:pt x="984654" y="2039030"/>
                    </a:cubicBezTo>
                    <a:cubicBezTo>
                      <a:pt x="999561" y="2033236"/>
                      <a:pt x="1008550" y="2023137"/>
                      <a:pt x="1008438" y="2012310"/>
                    </a:cubicBezTo>
                    <a:cubicBezTo>
                      <a:pt x="1032465" y="2012216"/>
                      <a:pt x="1056492" y="2012122"/>
                      <a:pt x="1080519" y="2012028"/>
                    </a:cubicBezTo>
                    <a:close/>
                    <a:moveTo>
                      <a:pt x="3373743" y="362438"/>
                    </a:moveTo>
                    <a:lnTo>
                      <a:pt x="3553743" y="362438"/>
                    </a:lnTo>
                    <a:lnTo>
                      <a:pt x="3553743" y="2414438"/>
                    </a:lnTo>
                    <a:lnTo>
                      <a:pt x="3373743" y="2414438"/>
                    </a:lnTo>
                    <a:close/>
                    <a:moveTo>
                      <a:pt x="3129580" y="362438"/>
                    </a:moveTo>
                    <a:lnTo>
                      <a:pt x="3273580" y="362438"/>
                    </a:lnTo>
                    <a:lnTo>
                      <a:pt x="3273580" y="2414438"/>
                    </a:lnTo>
                    <a:lnTo>
                      <a:pt x="3129580" y="2414438"/>
                    </a:lnTo>
                    <a:close/>
                    <a:moveTo>
                      <a:pt x="2939411" y="362438"/>
                    </a:moveTo>
                    <a:lnTo>
                      <a:pt x="3029411" y="362438"/>
                    </a:lnTo>
                    <a:lnTo>
                      <a:pt x="3029411" y="1957238"/>
                    </a:lnTo>
                    <a:lnTo>
                      <a:pt x="2939411" y="1957238"/>
                    </a:lnTo>
                    <a:close/>
                    <a:moveTo>
                      <a:pt x="2731242" y="362438"/>
                    </a:moveTo>
                    <a:lnTo>
                      <a:pt x="2839242" y="362438"/>
                    </a:lnTo>
                    <a:lnTo>
                      <a:pt x="2839242" y="1957238"/>
                    </a:lnTo>
                    <a:lnTo>
                      <a:pt x="2731242" y="1957238"/>
                    </a:lnTo>
                    <a:close/>
                    <a:moveTo>
                      <a:pt x="2487073" y="362438"/>
                    </a:moveTo>
                    <a:lnTo>
                      <a:pt x="2631073" y="362438"/>
                    </a:lnTo>
                    <a:lnTo>
                      <a:pt x="2631073" y="1957238"/>
                    </a:lnTo>
                    <a:lnTo>
                      <a:pt x="2487073" y="1957238"/>
                    </a:lnTo>
                    <a:close/>
                    <a:moveTo>
                      <a:pt x="2296904" y="362438"/>
                    </a:moveTo>
                    <a:lnTo>
                      <a:pt x="2386904" y="362438"/>
                    </a:lnTo>
                    <a:lnTo>
                      <a:pt x="2386904" y="1957238"/>
                    </a:lnTo>
                    <a:lnTo>
                      <a:pt x="2296904" y="1957238"/>
                    </a:lnTo>
                    <a:close/>
                    <a:moveTo>
                      <a:pt x="2016735" y="362438"/>
                    </a:moveTo>
                    <a:lnTo>
                      <a:pt x="2196735" y="362438"/>
                    </a:lnTo>
                    <a:lnTo>
                      <a:pt x="2196735" y="1957238"/>
                    </a:lnTo>
                    <a:lnTo>
                      <a:pt x="2016735" y="1957238"/>
                    </a:lnTo>
                    <a:close/>
                    <a:moveTo>
                      <a:pt x="1826566" y="362438"/>
                    </a:moveTo>
                    <a:lnTo>
                      <a:pt x="1916566" y="362438"/>
                    </a:lnTo>
                    <a:lnTo>
                      <a:pt x="1916566" y="1957238"/>
                    </a:lnTo>
                    <a:lnTo>
                      <a:pt x="1826566" y="1957238"/>
                    </a:lnTo>
                    <a:close/>
                    <a:moveTo>
                      <a:pt x="1582397" y="362438"/>
                    </a:moveTo>
                    <a:lnTo>
                      <a:pt x="1726397" y="362438"/>
                    </a:lnTo>
                    <a:lnTo>
                      <a:pt x="1726397" y="1957238"/>
                    </a:lnTo>
                    <a:lnTo>
                      <a:pt x="1582397" y="1957238"/>
                    </a:lnTo>
                    <a:close/>
                    <a:moveTo>
                      <a:pt x="1302228" y="362438"/>
                    </a:moveTo>
                    <a:lnTo>
                      <a:pt x="1482228" y="362438"/>
                    </a:lnTo>
                    <a:lnTo>
                      <a:pt x="1482228" y="1957238"/>
                    </a:lnTo>
                    <a:lnTo>
                      <a:pt x="1302228" y="1957238"/>
                    </a:lnTo>
                    <a:close/>
                    <a:moveTo>
                      <a:pt x="1094059" y="362438"/>
                    </a:moveTo>
                    <a:lnTo>
                      <a:pt x="1202059" y="362438"/>
                    </a:lnTo>
                    <a:lnTo>
                      <a:pt x="1202059" y="1957238"/>
                    </a:lnTo>
                    <a:lnTo>
                      <a:pt x="1094059" y="1957238"/>
                    </a:lnTo>
                    <a:close/>
                    <a:moveTo>
                      <a:pt x="903890" y="362438"/>
                    </a:moveTo>
                    <a:lnTo>
                      <a:pt x="993890" y="362438"/>
                    </a:lnTo>
                    <a:lnTo>
                      <a:pt x="993890" y="1957238"/>
                    </a:lnTo>
                    <a:lnTo>
                      <a:pt x="903890" y="1957238"/>
                    </a:lnTo>
                    <a:close/>
                    <a:moveTo>
                      <a:pt x="623721" y="362438"/>
                    </a:moveTo>
                    <a:lnTo>
                      <a:pt x="803721" y="362438"/>
                    </a:lnTo>
                    <a:lnTo>
                      <a:pt x="803721" y="2414438"/>
                    </a:lnTo>
                    <a:lnTo>
                      <a:pt x="623721" y="2414438"/>
                    </a:lnTo>
                    <a:close/>
                    <a:moveTo>
                      <a:pt x="433552" y="362438"/>
                    </a:moveTo>
                    <a:lnTo>
                      <a:pt x="523552" y="362438"/>
                    </a:lnTo>
                    <a:lnTo>
                      <a:pt x="523552" y="2414438"/>
                    </a:lnTo>
                    <a:lnTo>
                      <a:pt x="433552" y="2414438"/>
                    </a:lnTo>
                    <a:close/>
                    <a:moveTo>
                      <a:pt x="303674" y="216000"/>
                    </a:moveTo>
                    <a:cubicBezTo>
                      <a:pt x="255253" y="216000"/>
                      <a:pt x="216000" y="255253"/>
                      <a:pt x="216000" y="303674"/>
                    </a:cubicBezTo>
                    <a:lnTo>
                      <a:pt x="216000" y="2504326"/>
                    </a:lnTo>
                    <a:cubicBezTo>
                      <a:pt x="216000" y="2552747"/>
                      <a:pt x="255253" y="2592000"/>
                      <a:pt x="303674" y="2592000"/>
                    </a:cubicBezTo>
                    <a:lnTo>
                      <a:pt x="3656326" y="2592000"/>
                    </a:lnTo>
                    <a:cubicBezTo>
                      <a:pt x="3704747" y="2592000"/>
                      <a:pt x="3744000" y="2552747"/>
                      <a:pt x="3744000" y="2504326"/>
                    </a:cubicBezTo>
                    <a:lnTo>
                      <a:pt x="3744000" y="303674"/>
                    </a:lnTo>
                    <a:cubicBezTo>
                      <a:pt x="3744000" y="255253"/>
                      <a:pt x="3704747" y="216000"/>
                      <a:pt x="3656326" y="216000"/>
                    </a:cubicBezTo>
                    <a:close/>
                    <a:moveTo>
                      <a:pt x="149021" y="0"/>
                    </a:moveTo>
                    <a:lnTo>
                      <a:pt x="3810979" y="0"/>
                    </a:lnTo>
                    <a:cubicBezTo>
                      <a:pt x="3893281" y="0"/>
                      <a:pt x="3960000" y="66719"/>
                      <a:pt x="3960000" y="149021"/>
                    </a:cubicBezTo>
                    <a:lnTo>
                      <a:pt x="3960000" y="2658979"/>
                    </a:lnTo>
                    <a:cubicBezTo>
                      <a:pt x="3960000" y="2741281"/>
                      <a:pt x="3893281" y="2808000"/>
                      <a:pt x="3810979" y="2808000"/>
                    </a:cubicBezTo>
                    <a:lnTo>
                      <a:pt x="149021" y="2808000"/>
                    </a:lnTo>
                    <a:cubicBezTo>
                      <a:pt x="66719" y="2808000"/>
                      <a:pt x="0" y="2741281"/>
                      <a:pt x="0" y="2658979"/>
                    </a:cubicBezTo>
                    <a:lnTo>
                      <a:pt x="0" y="149021"/>
                    </a:lnTo>
                    <a:cubicBezTo>
                      <a:pt x="0" y="66719"/>
                      <a:pt x="66719" y="0"/>
                      <a:pt x="14902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40" name="Rectangle 5">
                <a:extLst>
                  <a:ext uri="{FF2B5EF4-FFF2-40B4-BE49-F238E27FC236}">
                    <a16:creationId xmlns:a16="http://schemas.microsoft.com/office/drawing/2014/main" id="{1291EBF5-030C-41C9-9C23-2FB0A3D55579}"/>
                  </a:ext>
                </a:extLst>
              </p:cNvPr>
              <p:cNvSpPr>
                <a:spLocks noChangeAspect="1"/>
              </p:cNvSpPr>
              <p:nvPr/>
            </p:nvSpPr>
            <p:spPr>
              <a:xfrm>
                <a:off x="4374270" y="3467876"/>
                <a:ext cx="213610" cy="213451"/>
              </a:xfrm>
              <a:custGeom>
                <a:avLst/>
                <a:gdLst/>
                <a:ahLst/>
                <a:cxnLst/>
                <a:rect l="l" t="t" r="r" b="b"/>
                <a:pathLst>
                  <a:path w="3971162" h="3968213">
                    <a:moveTo>
                      <a:pt x="808855" y="2815607"/>
                    </a:moveTo>
                    <a:lnTo>
                      <a:pt x="1168895" y="2815607"/>
                    </a:lnTo>
                    <a:lnTo>
                      <a:pt x="1168895" y="3175607"/>
                    </a:lnTo>
                    <a:lnTo>
                      <a:pt x="808855" y="3175607"/>
                    </a:lnTo>
                    <a:close/>
                    <a:moveTo>
                      <a:pt x="697665" y="2704397"/>
                    </a:moveTo>
                    <a:lnTo>
                      <a:pt x="697665" y="3286817"/>
                    </a:lnTo>
                    <a:lnTo>
                      <a:pt x="1280085" y="3286817"/>
                    </a:lnTo>
                    <a:lnTo>
                      <a:pt x="1280085" y="2704397"/>
                    </a:lnTo>
                    <a:close/>
                    <a:moveTo>
                      <a:pt x="537750" y="2544482"/>
                    </a:moveTo>
                    <a:lnTo>
                      <a:pt x="1440000" y="2544482"/>
                    </a:lnTo>
                    <a:lnTo>
                      <a:pt x="1440000" y="3446732"/>
                    </a:lnTo>
                    <a:lnTo>
                      <a:pt x="537750" y="3446732"/>
                    </a:lnTo>
                    <a:close/>
                    <a:moveTo>
                      <a:pt x="0" y="2528213"/>
                    </a:moveTo>
                    <a:lnTo>
                      <a:pt x="360000" y="2528213"/>
                    </a:lnTo>
                    <a:lnTo>
                      <a:pt x="360000" y="3608213"/>
                    </a:lnTo>
                    <a:lnTo>
                      <a:pt x="1440000" y="3608213"/>
                    </a:lnTo>
                    <a:lnTo>
                      <a:pt x="1440000" y="3968213"/>
                    </a:lnTo>
                    <a:lnTo>
                      <a:pt x="360000" y="3968213"/>
                    </a:lnTo>
                    <a:lnTo>
                      <a:pt x="0" y="3968213"/>
                    </a:lnTo>
                    <a:lnTo>
                      <a:pt x="0" y="3608213"/>
                    </a:lnTo>
                    <a:close/>
                    <a:moveTo>
                      <a:pt x="3605829" y="2524046"/>
                    </a:moveTo>
                    <a:lnTo>
                      <a:pt x="3965829" y="2524046"/>
                    </a:lnTo>
                    <a:lnTo>
                      <a:pt x="3965829" y="3604046"/>
                    </a:lnTo>
                    <a:lnTo>
                      <a:pt x="3965829" y="3964046"/>
                    </a:lnTo>
                    <a:lnTo>
                      <a:pt x="3605829" y="3964046"/>
                    </a:lnTo>
                    <a:lnTo>
                      <a:pt x="2525829" y="3964046"/>
                    </a:lnTo>
                    <a:lnTo>
                      <a:pt x="2525829" y="3604046"/>
                    </a:lnTo>
                    <a:lnTo>
                      <a:pt x="3605829" y="3604046"/>
                    </a:lnTo>
                    <a:close/>
                    <a:moveTo>
                      <a:pt x="1542677" y="2468095"/>
                    </a:moveTo>
                    <a:lnTo>
                      <a:pt x="1758701" y="2468095"/>
                    </a:lnTo>
                    <a:lnTo>
                      <a:pt x="1758701" y="2835684"/>
                    </a:lnTo>
                    <a:lnTo>
                      <a:pt x="1542677" y="2835684"/>
                    </a:lnTo>
                    <a:close/>
                    <a:moveTo>
                      <a:pt x="3174101" y="2437460"/>
                    </a:moveTo>
                    <a:lnTo>
                      <a:pt x="3390125" y="2437460"/>
                    </a:lnTo>
                    <a:lnTo>
                      <a:pt x="3390125" y="2663201"/>
                    </a:lnTo>
                    <a:lnTo>
                      <a:pt x="3174101" y="2663201"/>
                    </a:lnTo>
                    <a:close/>
                    <a:moveTo>
                      <a:pt x="2809842" y="2295613"/>
                    </a:moveTo>
                    <a:lnTo>
                      <a:pt x="3025866" y="2295613"/>
                    </a:lnTo>
                    <a:lnTo>
                      <a:pt x="3025866" y="2663202"/>
                    </a:lnTo>
                    <a:lnTo>
                      <a:pt x="3389097" y="2663202"/>
                    </a:lnTo>
                    <a:lnTo>
                      <a:pt x="3389097" y="2873898"/>
                    </a:lnTo>
                    <a:lnTo>
                      <a:pt x="3389097" y="2873898"/>
                    </a:lnTo>
                    <a:lnTo>
                      <a:pt x="3389097" y="3446732"/>
                    </a:lnTo>
                    <a:lnTo>
                      <a:pt x="3173073" y="3446732"/>
                    </a:lnTo>
                    <a:lnTo>
                      <a:pt x="3173073" y="2879226"/>
                    </a:lnTo>
                    <a:lnTo>
                      <a:pt x="3021508" y="2879226"/>
                    </a:lnTo>
                    <a:lnTo>
                      <a:pt x="3021508" y="2663202"/>
                    </a:lnTo>
                    <a:lnTo>
                      <a:pt x="2809842" y="2663202"/>
                    </a:lnTo>
                    <a:close/>
                    <a:moveTo>
                      <a:pt x="2093780" y="2089306"/>
                    </a:moveTo>
                    <a:lnTo>
                      <a:pt x="2309804" y="2089306"/>
                    </a:lnTo>
                    <a:lnTo>
                      <a:pt x="2309804" y="2315047"/>
                    </a:lnTo>
                    <a:lnTo>
                      <a:pt x="2093780" y="2315047"/>
                    </a:lnTo>
                    <a:close/>
                    <a:moveTo>
                      <a:pt x="2656492" y="1853849"/>
                    </a:moveTo>
                    <a:lnTo>
                      <a:pt x="2872516" y="1853849"/>
                    </a:lnTo>
                    <a:lnTo>
                      <a:pt x="2872516" y="2038657"/>
                    </a:lnTo>
                    <a:lnTo>
                      <a:pt x="2989835" y="2038657"/>
                    </a:lnTo>
                    <a:lnTo>
                      <a:pt x="2989835" y="1887092"/>
                    </a:lnTo>
                    <a:lnTo>
                      <a:pt x="3205859" y="1887092"/>
                    </a:lnTo>
                    <a:lnTo>
                      <a:pt x="3205859" y="2028940"/>
                    </a:lnTo>
                    <a:lnTo>
                      <a:pt x="3390125" y="2028940"/>
                    </a:lnTo>
                    <a:lnTo>
                      <a:pt x="3390125" y="2254681"/>
                    </a:lnTo>
                    <a:lnTo>
                      <a:pt x="3205859" y="2254681"/>
                    </a:lnTo>
                    <a:lnTo>
                      <a:pt x="3174101" y="2254681"/>
                    </a:lnTo>
                    <a:lnTo>
                      <a:pt x="3005149" y="2254681"/>
                    </a:lnTo>
                    <a:lnTo>
                      <a:pt x="2989835" y="2254681"/>
                    </a:lnTo>
                    <a:lnTo>
                      <a:pt x="2688721" y="2254681"/>
                    </a:lnTo>
                    <a:lnTo>
                      <a:pt x="2688721" y="2447179"/>
                    </a:lnTo>
                    <a:lnTo>
                      <a:pt x="2488606" y="2447179"/>
                    </a:lnTo>
                    <a:lnTo>
                      <a:pt x="2488606" y="2663841"/>
                    </a:lnTo>
                    <a:lnTo>
                      <a:pt x="2486018" y="2663841"/>
                    </a:lnTo>
                    <a:lnTo>
                      <a:pt x="2486018" y="2846997"/>
                    </a:lnTo>
                    <a:lnTo>
                      <a:pt x="2840287" y="2846997"/>
                    </a:lnTo>
                    <a:lnTo>
                      <a:pt x="2840287" y="3046907"/>
                    </a:lnTo>
                    <a:lnTo>
                      <a:pt x="3045880" y="3046907"/>
                    </a:lnTo>
                    <a:lnTo>
                      <a:pt x="3045880" y="3272648"/>
                    </a:lnTo>
                    <a:lnTo>
                      <a:pt x="2829856" y="3272648"/>
                    </a:lnTo>
                    <a:lnTo>
                      <a:pt x="2829856" y="3063021"/>
                    </a:lnTo>
                    <a:lnTo>
                      <a:pt x="2472698" y="3063021"/>
                    </a:lnTo>
                    <a:lnTo>
                      <a:pt x="2472698" y="2847499"/>
                    </a:lnTo>
                    <a:lnTo>
                      <a:pt x="2093780" y="2847499"/>
                    </a:lnTo>
                    <a:lnTo>
                      <a:pt x="2088510" y="2847499"/>
                    </a:lnTo>
                    <a:lnTo>
                      <a:pt x="1910267" y="2847499"/>
                    </a:lnTo>
                    <a:lnTo>
                      <a:pt x="1910267" y="3028023"/>
                    </a:lnTo>
                    <a:lnTo>
                      <a:pt x="2277575" y="3028023"/>
                    </a:lnTo>
                    <a:lnTo>
                      <a:pt x="2277575" y="3241488"/>
                    </a:lnTo>
                    <a:lnTo>
                      <a:pt x="2829855" y="3241488"/>
                    </a:lnTo>
                    <a:lnTo>
                      <a:pt x="2829855" y="3457512"/>
                    </a:lnTo>
                    <a:lnTo>
                      <a:pt x="2269993" y="3457512"/>
                    </a:lnTo>
                    <a:lnTo>
                      <a:pt x="2269993" y="3244047"/>
                    </a:lnTo>
                    <a:lnTo>
                      <a:pt x="2111604" y="3244047"/>
                    </a:lnTo>
                    <a:lnTo>
                      <a:pt x="2111604" y="3446733"/>
                    </a:lnTo>
                    <a:lnTo>
                      <a:pt x="1744015" y="3446733"/>
                    </a:lnTo>
                    <a:lnTo>
                      <a:pt x="1744015" y="3230709"/>
                    </a:lnTo>
                    <a:lnTo>
                      <a:pt x="1909986" y="3230709"/>
                    </a:lnTo>
                    <a:lnTo>
                      <a:pt x="1909986" y="3051709"/>
                    </a:lnTo>
                    <a:lnTo>
                      <a:pt x="1542678" y="3051709"/>
                    </a:lnTo>
                    <a:lnTo>
                      <a:pt x="1542678" y="2835685"/>
                    </a:lnTo>
                    <a:lnTo>
                      <a:pt x="1877756" y="2835685"/>
                    </a:lnTo>
                    <a:lnTo>
                      <a:pt x="1877756" y="2315047"/>
                    </a:lnTo>
                    <a:lnTo>
                      <a:pt x="2093780" y="2315047"/>
                    </a:lnTo>
                    <a:lnTo>
                      <a:pt x="2093780" y="2631475"/>
                    </a:lnTo>
                    <a:lnTo>
                      <a:pt x="2272582" y="2631475"/>
                    </a:lnTo>
                    <a:lnTo>
                      <a:pt x="2272582" y="2438100"/>
                    </a:lnTo>
                    <a:lnTo>
                      <a:pt x="2472697" y="2438100"/>
                    </a:lnTo>
                    <a:lnTo>
                      <a:pt x="2472697" y="2254681"/>
                    </a:lnTo>
                    <a:lnTo>
                      <a:pt x="2472697" y="2221438"/>
                    </a:lnTo>
                    <a:lnTo>
                      <a:pt x="2472697" y="2038657"/>
                    </a:lnTo>
                    <a:lnTo>
                      <a:pt x="2656492" y="2038657"/>
                    </a:lnTo>
                    <a:close/>
                    <a:moveTo>
                      <a:pt x="2989836" y="1667759"/>
                    </a:moveTo>
                    <a:lnTo>
                      <a:pt x="3357425" y="1667759"/>
                    </a:lnTo>
                    <a:lnTo>
                      <a:pt x="3357425" y="1883783"/>
                    </a:lnTo>
                    <a:lnTo>
                      <a:pt x="2989836" y="1883783"/>
                    </a:lnTo>
                    <a:close/>
                    <a:moveTo>
                      <a:pt x="2309586" y="1554888"/>
                    </a:moveTo>
                    <a:lnTo>
                      <a:pt x="2829824" y="1554888"/>
                    </a:lnTo>
                    <a:lnTo>
                      <a:pt x="2829824" y="1770912"/>
                    </a:lnTo>
                    <a:lnTo>
                      <a:pt x="2525643" y="1770912"/>
                    </a:lnTo>
                    <a:lnTo>
                      <a:pt x="2525643" y="1927296"/>
                    </a:lnTo>
                    <a:lnTo>
                      <a:pt x="2309619" y="1927296"/>
                    </a:lnTo>
                    <a:lnTo>
                      <a:pt x="2309619" y="1770912"/>
                    </a:lnTo>
                    <a:lnTo>
                      <a:pt x="2309586" y="1770912"/>
                    </a:lnTo>
                    <a:close/>
                    <a:moveTo>
                      <a:pt x="616397" y="1550030"/>
                    </a:moveTo>
                    <a:lnTo>
                      <a:pt x="808855" y="1550030"/>
                    </a:lnTo>
                    <a:lnTo>
                      <a:pt x="832421" y="1550030"/>
                    </a:lnTo>
                    <a:lnTo>
                      <a:pt x="1024879" y="1550030"/>
                    </a:lnTo>
                    <a:lnTo>
                      <a:pt x="1024879" y="1775771"/>
                    </a:lnTo>
                    <a:lnTo>
                      <a:pt x="832421" y="1775771"/>
                    </a:lnTo>
                    <a:lnTo>
                      <a:pt x="832421" y="2079590"/>
                    </a:lnTo>
                    <a:lnTo>
                      <a:pt x="1028931" y="2079590"/>
                    </a:lnTo>
                    <a:lnTo>
                      <a:pt x="1192537" y="2079590"/>
                    </a:lnTo>
                    <a:lnTo>
                      <a:pt x="1244955" y="2079590"/>
                    </a:lnTo>
                    <a:lnTo>
                      <a:pt x="1244955" y="2231155"/>
                    </a:lnTo>
                    <a:lnTo>
                      <a:pt x="1468668" y="2231155"/>
                    </a:lnTo>
                    <a:lnTo>
                      <a:pt x="1468668" y="2447179"/>
                    </a:lnTo>
                    <a:lnTo>
                      <a:pt x="1244955" y="2447179"/>
                    </a:lnTo>
                    <a:lnTo>
                      <a:pt x="1244955" y="2447179"/>
                    </a:lnTo>
                    <a:lnTo>
                      <a:pt x="1028931" y="2447179"/>
                    </a:lnTo>
                    <a:lnTo>
                      <a:pt x="1028931" y="2295614"/>
                    </a:lnTo>
                    <a:lnTo>
                      <a:pt x="619703" y="2295614"/>
                    </a:lnTo>
                    <a:lnTo>
                      <a:pt x="619703" y="2082482"/>
                    </a:lnTo>
                    <a:lnTo>
                      <a:pt x="616397" y="2082482"/>
                    </a:lnTo>
                    <a:close/>
                    <a:moveTo>
                      <a:pt x="1747452" y="1324289"/>
                    </a:moveTo>
                    <a:lnTo>
                      <a:pt x="1963476" y="1324289"/>
                    </a:lnTo>
                    <a:lnTo>
                      <a:pt x="1963476" y="1528779"/>
                    </a:lnTo>
                    <a:lnTo>
                      <a:pt x="2151955" y="1528779"/>
                    </a:lnTo>
                    <a:lnTo>
                      <a:pt x="2151955" y="1754520"/>
                    </a:lnTo>
                    <a:lnTo>
                      <a:pt x="1935931" y="1754520"/>
                    </a:lnTo>
                    <a:lnTo>
                      <a:pt x="1935931" y="1550030"/>
                    </a:lnTo>
                    <a:lnTo>
                      <a:pt x="1758702" y="1550030"/>
                    </a:lnTo>
                    <a:lnTo>
                      <a:pt x="1758702" y="1863566"/>
                    </a:lnTo>
                    <a:lnTo>
                      <a:pt x="2119726" y="1863566"/>
                    </a:lnTo>
                    <a:lnTo>
                      <a:pt x="2119726" y="2079590"/>
                    </a:lnTo>
                    <a:lnTo>
                      <a:pt x="1761543" y="2079590"/>
                    </a:lnTo>
                    <a:lnTo>
                      <a:pt x="1761543" y="2259540"/>
                    </a:lnTo>
                    <a:lnTo>
                      <a:pt x="1545519" y="2259540"/>
                    </a:lnTo>
                    <a:lnTo>
                      <a:pt x="1545519" y="2082482"/>
                    </a:lnTo>
                    <a:lnTo>
                      <a:pt x="1542678" y="2082482"/>
                    </a:lnTo>
                    <a:lnTo>
                      <a:pt x="1542678" y="2079589"/>
                    </a:lnTo>
                    <a:lnTo>
                      <a:pt x="1030691" y="2079589"/>
                    </a:lnTo>
                    <a:lnTo>
                      <a:pt x="1030691" y="1863565"/>
                    </a:lnTo>
                    <a:lnTo>
                      <a:pt x="1192537" y="1863565"/>
                    </a:lnTo>
                    <a:lnTo>
                      <a:pt x="1192537" y="1662900"/>
                    </a:lnTo>
                    <a:lnTo>
                      <a:pt x="1440000" y="1662900"/>
                    </a:lnTo>
                    <a:lnTo>
                      <a:pt x="1440000" y="1863565"/>
                    </a:lnTo>
                    <a:lnTo>
                      <a:pt x="1542678" y="1863565"/>
                    </a:lnTo>
                    <a:lnTo>
                      <a:pt x="1542678" y="1550030"/>
                    </a:lnTo>
                    <a:lnTo>
                      <a:pt x="1747452" y="1550030"/>
                    </a:lnTo>
                    <a:close/>
                    <a:moveTo>
                      <a:pt x="2802267" y="814725"/>
                    </a:moveTo>
                    <a:lnTo>
                      <a:pt x="3162307" y="814725"/>
                    </a:lnTo>
                    <a:lnTo>
                      <a:pt x="3162307" y="1174725"/>
                    </a:lnTo>
                    <a:lnTo>
                      <a:pt x="2802267" y="1174725"/>
                    </a:lnTo>
                    <a:close/>
                    <a:moveTo>
                      <a:pt x="884915" y="814725"/>
                    </a:moveTo>
                    <a:lnTo>
                      <a:pt x="1244955" y="814725"/>
                    </a:lnTo>
                    <a:lnTo>
                      <a:pt x="1244955" y="1174725"/>
                    </a:lnTo>
                    <a:lnTo>
                      <a:pt x="884915" y="1174725"/>
                    </a:lnTo>
                    <a:close/>
                    <a:moveTo>
                      <a:pt x="2691077" y="703515"/>
                    </a:moveTo>
                    <a:lnTo>
                      <a:pt x="2691077" y="1285935"/>
                    </a:lnTo>
                    <a:lnTo>
                      <a:pt x="3273497" y="1285935"/>
                    </a:lnTo>
                    <a:lnTo>
                      <a:pt x="3273497" y="703515"/>
                    </a:lnTo>
                    <a:close/>
                    <a:moveTo>
                      <a:pt x="773725" y="703515"/>
                    </a:moveTo>
                    <a:lnTo>
                      <a:pt x="773725" y="1285935"/>
                    </a:lnTo>
                    <a:lnTo>
                      <a:pt x="1356145" y="1285935"/>
                    </a:lnTo>
                    <a:lnTo>
                      <a:pt x="1356145" y="703515"/>
                    </a:lnTo>
                    <a:close/>
                    <a:moveTo>
                      <a:pt x="2531162" y="543600"/>
                    </a:moveTo>
                    <a:lnTo>
                      <a:pt x="3433412" y="543600"/>
                    </a:lnTo>
                    <a:lnTo>
                      <a:pt x="3433412" y="1445850"/>
                    </a:lnTo>
                    <a:lnTo>
                      <a:pt x="2531162" y="1445850"/>
                    </a:lnTo>
                    <a:close/>
                    <a:moveTo>
                      <a:pt x="613810" y="543600"/>
                    </a:moveTo>
                    <a:lnTo>
                      <a:pt x="1516060" y="543600"/>
                    </a:lnTo>
                    <a:lnTo>
                      <a:pt x="1516060" y="1445850"/>
                    </a:lnTo>
                    <a:lnTo>
                      <a:pt x="613810" y="1445850"/>
                    </a:lnTo>
                    <a:close/>
                    <a:moveTo>
                      <a:pt x="2088509" y="543244"/>
                    </a:moveTo>
                    <a:lnTo>
                      <a:pt x="2283187" y="543244"/>
                    </a:lnTo>
                    <a:lnTo>
                      <a:pt x="2283187" y="759268"/>
                    </a:lnTo>
                    <a:lnTo>
                      <a:pt x="2088509" y="759268"/>
                    </a:lnTo>
                    <a:close/>
                    <a:moveTo>
                      <a:pt x="1751276" y="543243"/>
                    </a:moveTo>
                    <a:lnTo>
                      <a:pt x="1967300" y="543243"/>
                    </a:lnTo>
                    <a:lnTo>
                      <a:pt x="1967300" y="986389"/>
                    </a:lnTo>
                    <a:lnTo>
                      <a:pt x="2119726" y="986389"/>
                    </a:lnTo>
                    <a:lnTo>
                      <a:pt x="2119726" y="986388"/>
                    </a:lnTo>
                    <a:lnTo>
                      <a:pt x="2335750" y="986388"/>
                    </a:lnTo>
                    <a:lnTo>
                      <a:pt x="2335750" y="1491348"/>
                    </a:lnTo>
                    <a:lnTo>
                      <a:pt x="2119726" y="1491348"/>
                    </a:lnTo>
                    <a:lnTo>
                      <a:pt x="2119726" y="1202413"/>
                    </a:lnTo>
                    <a:lnTo>
                      <a:pt x="1747396" y="1202413"/>
                    </a:lnTo>
                    <a:lnTo>
                      <a:pt x="1747396" y="986389"/>
                    </a:lnTo>
                    <a:lnTo>
                      <a:pt x="1751276" y="986389"/>
                    </a:lnTo>
                    <a:close/>
                    <a:moveTo>
                      <a:pt x="4409" y="5850"/>
                    </a:moveTo>
                    <a:lnTo>
                      <a:pt x="364409" y="5850"/>
                    </a:lnTo>
                    <a:lnTo>
                      <a:pt x="1444409" y="5850"/>
                    </a:lnTo>
                    <a:lnTo>
                      <a:pt x="1444409" y="365850"/>
                    </a:lnTo>
                    <a:lnTo>
                      <a:pt x="364409" y="365850"/>
                    </a:lnTo>
                    <a:lnTo>
                      <a:pt x="364409" y="1445850"/>
                    </a:lnTo>
                    <a:lnTo>
                      <a:pt x="4409" y="1445850"/>
                    </a:lnTo>
                    <a:lnTo>
                      <a:pt x="4409" y="365850"/>
                    </a:lnTo>
                    <a:close/>
                    <a:moveTo>
                      <a:pt x="2531162" y="0"/>
                    </a:moveTo>
                    <a:lnTo>
                      <a:pt x="3611162" y="0"/>
                    </a:lnTo>
                    <a:lnTo>
                      <a:pt x="3971162" y="0"/>
                    </a:lnTo>
                    <a:lnTo>
                      <a:pt x="3971162" y="360000"/>
                    </a:lnTo>
                    <a:lnTo>
                      <a:pt x="3971162" y="1440000"/>
                    </a:lnTo>
                    <a:lnTo>
                      <a:pt x="3611162" y="1440000"/>
                    </a:lnTo>
                    <a:lnTo>
                      <a:pt x="3611162" y="360000"/>
                    </a:lnTo>
                    <a:lnTo>
                      <a:pt x="2531162" y="36000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41" name="Rectangle 15">
                <a:extLst>
                  <a:ext uri="{FF2B5EF4-FFF2-40B4-BE49-F238E27FC236}">
                    <a16:creationId xmlns:a16="http://schemas.microsoft.com/office/drawing/2014/main" id="{7D62FEAF-678E-4ECF-8EA5-27786DA8A86A}"/>
                  </a:ext>
                </a:extLst>
              </p:cNvPr>
              <p:cNvSpPr>
                <a:spLocks noChangeAspect="1"/>
              </p:cNvSpPr>
              <p:nvPr/>
            </p:nvSpPr>
            <p:spPr>
              <a:xfrm>
                <a:off x="3904197" y="3940150"/>
                <a:ext cx="217116" cy="171188"/>
              </a:xfrm>
              <a:custGeom>
                <a:avLst/>
                <a:gdLst/>
                <a:ahLst/>
                <a:cxnLst/>
                <a:rect l="l" t="t" r="r" b="b"/>
                <a:pathLst>
                  <a:path w="3744416" h="2952328">
                    <a:moveTo>
                      <a:pt x="184806" y="576064"/>
                    </a:moveTo>
                    <a:lnTo>
                      <a:pt x="895314" y="576064"/>
                    </a:lnTo>
                    <a:cubicBezTo>
                      <a:pt x="997380" y="576064"/>
                      <a:pt x="1080120" y="658804"/>
                      <a:pt x="1080120" y="760870"/>
                    </a:cubicBezTo>
                    <a:lnTo>
                      <a:pt x="1080120" y="792088"/>
                    </a:lnTo>
                    <a:lnTo>
                      <a:pt x="3312368" y="792088"/>
                    </a:lnTo>
                    <a:lnTo>
                      <a:pt x="3312368" y="2952328"/>
                    </a:lnTo>
                    <a:lnTo>
                      <a:pt x="0" y="2952328"/>
                    </a:lnTo>
                    <a:lnTo>
                      <a:pt x="0" y="1072569"/>
                    </a:lnTo>
                    <a:lnTo>
                      <a:pt x="0" y="792088"/>
                    </a:lnTo>
                    <a:lnTo>
                      <a:pt x="0" y="760870"/>
                    </a:lnTo>
                    <a:cubicBezTo>
                      <a:pt x="0" y="658804"/>
                      <a:pt x="82740" y="576064"/>
                      <a:pt x="184806" y="576064"/>
                    </a:cubicBezTo>
                    <a:close/>
                    <a:moveTo>
                      <a:pt x="616854" y="0"/>
                    </a:moveTo>
                    <a:lnTo>
                      <a:pt x="1327362" y="0"/>
                    </a:lnTo>
                    <a:cubicBezTo>
                      <a:pt x="1429428" y="0"/>
                      <a:pt x="1512168" y="82740"/>
                      <a:pt x="1512168" y="184806"/>
                    </a:cubicBezTo>
                    <a:lnTo>
                      <a:pt x="1512168" y="216024"/>
                    </a:lnTo>
                    <a:lnTo>
                      <a:pt x="3744416" y="216024"/>
                    </a:lnTo>
                    <a:lnTo>
                      <a:pt x="3744416" y="2376264"/>
                    </a:lnTo>
                    <a:lnTo>
                      <a:pt x="3464768" y="2376264"/>
                    </a:lnTo>
                    <a:lnTo>
                      <a:pt x="3464768" y="648072"/>
                    </a:lnTo>
                    <a:lnTo>
                      <a:pt x="1232520" y="648072"/>
                    </a:lnTo>
                    <a:lnTo>
                      <a:pt x="1232520" y="616854"/>
                    </a:lnTo>
                    <a:cubicBezTo>
                      <a:pt x="1232520" y="514788"/>
                      <a:pt x="1149780" y="432048"/>
                      <a:pt x="1047714" y="432048"/>
                    </a:cubicBezTo>
                    <a:lnTo>
                      <a:pt x="432048" y="432048"/>
                    </a:lnTo>
                    <a:lnTo>
                      <a:pt x="432048" y="216024"/>
                    </a:lnTo>
                    <a:lnTo>
                      <a:pt x="432048" y="184806"/>
                    </a:lnTo>
                    <a:cubicBezTo>
                      <a:pt x="432048" y="82740"/>
                      <a:pt x="514788" y="0"/>
                      <a:pt x="616854"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42" name="Rounded Rectangle 15">
                <a:extLst>
                  <a:ext uri="{FF2B5EF4-FFF2-40B4-BE49-F238E27FC236}">
                    <a16:creationId xmlns:a16="http://schemas.microsoft.com/office/drawing/2014/main" id="{2FE55732-264F-4EB0-9218-E20CD9E6D390}"/>
                  </a:ext>
                </a:extLst>
              </p:cNvPr>
              <p:cNvSpPr>
                <a:spLocks noChangeAspect="1"/>
              </p:cNvSpPr>
              <p:nvPr/>
            </p:nvSpPr>
            <p:spPr>
              <a:xfrm>
                <a:off x="3330150" y="2942739"/>
                <a:ext cx="191712" cy="303942"/>
              </a:xfrm>
              <a:custGeom>
                <a:avLst/>
                <a:gdLst/>
                <a:ahLst/>
                <a:cxnLst/>
                <a:rect l="l" t="t" r="r" b="b"/>
                <a:pathLst>
                  <a:path w="2448272" h="3881510">
                    <a:moveTo>
                      <a:pt x="543085" y="3318905"/>
                    </a:moveTo>
                    <a:cubicBezTo>
                      <a:pt x="520356" y="3318905"/>
                      <a:pt x="501931" y="3337330"/>
                      <a:pt x="501931" y="3360059"/>
                    </a:cubicBezTo>
                    <a:lnTo>
                      <a:pt x="501931" y="3385751"/>
                    </a:lnTo>
                    <a:cubicBezTo>
                      <a:pt x="501931" y="3408480"/>
                      <a:pt x="520356" y="3426905"/>
                      <a:pt x="543085" y="3426905"/>
                    </a:cubicBezTo>
                    <a:lnTo>
                      <a:pt x="1900777" y="3426905"/>
                    </a:lnTo>
                    <a:cubicBezTo>
                      <a:pt x="1923506" y="3426905"/>
                      <a:pt x="1941931" y="3408480"/>
                      <a:pt x="1941931" y="3385751"/>
                    </a:cubicBezTo>
                    <a:lnTo>
                      <a:pt x="1941931" y="3360059"/>
                    </a:lnTo>
                    <a:cubicBezTo>
                      <a:pt x="1941931" y="3337330"/>
                      <a:pt x="1923506" y="3318905"/>
                      <a:pt x="1900777" y="3318905"/>
                    </a:cubicBezTo>
                    <a:close/>
                    <a:moveTo>
                      <a:pt x="543085" y="3058505"/>
                    </a:moveTo>
                    <a:cubicBezTo>
                      <a:pt x="520356" y="3058505"/>
                      <a:pt x="501931" y="3076930"/>
                      <a:pt x="501931" y="3099659"/>
                    </a:cubicBezTo>
                    <a:lnTo>
                      <a:pt x="501931" y="3125351"/>
                    </a:lnTo>
                    <a:cubicBezTo>
                      <a:pt x="501931" y="3148080"/>
                      <a:pt x="520356" y="3166505"/>
                      <a:pt x="543085" y="3166505"/>
                    </a:cubicBezTo>
                    <a:lnTo>
                      <a:pt x="1900777" y="3166505"/>
                    </a:lnTo>
                    <a:cubicBezTo>
                      <a:pt x="1923506" y="3166505"/>
                      <a:pt x="1941931" y="3148080"/>
                      <a:pt x="1941931" y="3125351"/>
                    </a:cubicBezTo>
                    <a:lnTo>
                      <a:pt x="1941931" y="3099659"/>
                    </a:lnTo>
                    <a:cubicBezTo>
                      <a:pt x="1941931" y="3076930"/>
                      <a:pt x="1923506" y="3058505"/>
                      <a:pt x="1900777" y="3058505"/>
                    </a:cubicBezTo>
                    <a:close/>
                    <a:moveTo>
                      <a:pt x="543085" y="2798105"/>
                    </a:moveTo>
                    <a:cubicBezTo>
                      <a:pt x="520356" y="2798105"/>
                      <a:pt x="501931" y="2816530"/>
                      <a:pt x="501931" y="2839259"/>
                    </a:cubicBezTo>
                    <a:lnTo>
                      <a:pt x="501931" y="2864951"/>
                    </a:lnTo>
                    <a:cubicBezTo>
                      <a:pt x="501931" y="2887680"/>
                      <a:pt x="520356" y="2906105"/>
                      <a:pt x="543085" y="2906105"/>
                    </a:cubicBezTo>
                    <a:lnTo>
                      <a:pt x="1900777" y="2906105"/>
                    </a:lnTo>
                    <a:cubicBezTo>
                      <a:pt x="1923506" y="2906105"/>
                      <a:pt x="1941931" y="2887680"/>
                      <a:pt x="1941931" y="2864951"/>
                    </a:cubicBezTo>
                    <a:lnTo>
                      <a:pt x="1941931" y="2839259"/>
                    </a:lnTo>
                    <a:cubicBezTo>
                      <a:pt x="1941931" y="2816530"/>
                      <a:pt x="1923506" y="2798105"/>
                      <a:pt x="1900777" y="2798105"/>
                    </a:cubicBezTo>
                    <a:close/>
                    <a:moveTo>
                      <a:pt x="543085" y="2537705"/>
                    </a:moveTo>
                    <a:cubicBezTo>
                      <a:pt x="520356" y="2537705"/>
                      <a:pt x="501931" y="2556130"/>
                      <a:pt x="501931" y="2578859"/>
                    </a:cubicBezTo>
                    <a:lnTo>
                      <a:pt x="501931" y="2604551"/>
                    </a:lnTo>
                    <a:cubicBezTo>
                      <a:pt x="501931" y="2627280"/>
                      <a:pt x="520356" y="2645705"/>
                      <a:pt x="543085" y="2645705"/>
                    </a:cubicBezTo>
                    <a:lnTo>
                      <a:pt x="1900777" y="2645705"/>
                    </a:lnTo>
                    <a:cubicBezTo>
                      <a:pt x="1923506" y="2645705"/>
                      <a:pt x="1941931" y="2627280"/>
                      <a:pt x="1941931" y="2604551"/>
                    </a:cubicBezTo>
                    <a:lnTo>
                      <a:pt x="1941931" y="2578859"/>
                    </a:lnTo>
                    <a:cubicBezTo>
                      <a:pt x="1941931" y="2556130"/>
                      <a:pt x="1923506" y="2537705"/>
                      <a:pt x="1900777" y="2537705"/>
                    </a:cubicBezTo>
                    <a:close/>
                    <a:moveTo>
                      <a:pt x="1407963" y="1741759"/>
                    </a:moveTo>
                    <a:lnTo>
                      <a:pt x="1648053" y="1843688"/>
                    </a:lnTo>
                    <a:lnTo>
                      <a:pt x="1645107" y="1848987"/>
                    </a:lnTo>
                    <a:lnTo>
                      <a:pt x="1652185" y="1848987"/>
                    </a:lnTo>
                    <a:lnTo>
                      <a:pt x="1734988" y="2200120"/>
                    </a:lnTo>
                    <a:lnTo>
                      <a:pt x="1162614" y="2200120"/>
                    </a:lnTo>
                    <a:lnTo>
                      <a:pt x="1208622" y="1885046"/>
                    </a:lnTo>
                    <a:lnTo>
                      <a:pt x="1201960" y="1885046"/>
                    </a:lnTo>
                    <a:lnTo>
                      <a:pt x="1181260" y="1814733"/>
                    </a:lnTo>
                    <a:lnTo>
                      <a:pt x="1235452" y="1771276"/>
                    </a:lnTo>
                    <a:lnTo>
                      <a:pt x="1289644" y="1814733"/>
                    </a:lnTo>
                    <a:lnTo>
                      <a:pt x="1268945" y="1885046"/>
                    </a:lnTo>
                    <a:lnTo>
                      <a:pt x="1259625" y="1885046"/>
                    </a:lnTo>
                    <a:lnTo>
                      <a:pt x="1305086" y="2196367"/>
                    </a:lnTo>
                    <a:lnTo>
                      <a:pt x="1318623" y="2137060"/>
                    </a:lnTo>
                    <a:lnTo>
                      <a:pt x="1317360" y="2137060"/>
                    </a:lnTo>
                    <a:close/>
                    <a:moveTo>
                      <a:pt x="1044150" y="1737444"/>
                    </a:moveTo>
                    <a:lnTo>
                      <a:pt x="1144370" y="2137060"/>
                    </a:lnTo>
                    <a:lnTo>
                      <a:pt x="1142987" y="2137060"/>
                    </a:lnTo>
                    <a:lnTo>
                      <a:pt x="1158737" y="2200120"/>
                    </a:lnTo>
                    <a:lnTo>
                      <a:pt x="969555" y="2200120"/>
                    </a:lnTo>
                    <a:lnTo>
                      <a:pt x="969555" y="2205317"/>
                    </a:lnTo>
                    <a:lnTo>
                      <a:pt x="801444" y="2205317"/>
                    </a:lnTo>
                    <a:lnTo>
                      <a:pt x="801444" y="2200120"/>
                    </a:lnTo>
                    <a:lnTo>
                      <a:pt x="708875" y="2200120"/>
                    </a:lnTo>
                    <a:lnTo>
                      <a:pt x="791678" y="1848987"/>
                    </a:lnTo>
                    <a:lnTo>
                      <a:pt x="796841" y="1848987"/>
                    </a:lnTo>
                    <a:lnTo>
                      <a:pt x="793895" y="1843688"/>
                    </a:lnTo>
                    <a:close/>
                    <a:moveTo>
                      <a:pt x="1418147" y="1592214"/>
                    </a:moveTo>
                    <a:lnTo>
                      <a:pt x="1417993" y="1592480"/>
                    </a:lnTo>
                    <a:lnTo>
                      <a:pt x="1417532" y="1592480"/>
                    </a:lnTo>
                    <a:close/>
                    <a:moveTo>
                      <a:pt x="1175822" y="1169553"/>
                    </a:moveTo>
                    <a:lnTo>
                      <a:pt x="1284798" y="1169553"/>
                    </a:lnTo>
                    <a:cubicBezTo>
                      <a:pt x="1357903" y="1169553"/>
                      <a:pt x="1418253" y="1224159"/>
                      <a:pt x="1426606" y="1294895"/>
                    </a:cubicBezTo>
                    <a:lnTo>
                      <a:pt x="1428452" y="1294895"/>
                    </a:lnTo>
                    <a:lnTo>
                      <a:pt x="1428452" y="1313203"/>
                    </a:lnTo>
                    <a:lnTo>
                      <a:pt x="1428452" y="1373838"/>
                    </a:lnTo>
                    <a:cubicBezTo>
                      <a:pt x="1455007" y="1380394"/>
                      <a:pt x="1475468" y="1402726"/>
                      <a:pt x="1479456" y="1431026"/>
                    </a:cubicBezTo>
                    <a:cubicBezTo>
                      <a:pt x="1484416" y="1466221"/>
                      <a:pt x="1462341" y="1499586"/>
                      <a:pt x="1428010" y="1508785"/>
                    </a:cubicBezTo>
                    <a:lnTo>
                      <a:pt x="1427342" y="1504048"/>
                    </a:lnTo>
                    <a:lnTo>
                      <a:pt x="1423287" y="1530397"/>
                    </a:lnTo>
                    <a:cubicBezTo>
                      <a:pt x="1423194" y="1625698"/>
                      <a:pt x="1345902" y="1702920"/>
                      <a:pt x="1250574" y="1702920"/>
                    </a:cubicBezTo>
                    <a:lnTo>
                      <a:pt x="1212759" y="1702920"/>
                    </a:lnTo>
                    <a:cubicBezTo>
                      <a:pt x="1124641" y="1702920"/>
                      <a:pt x="1051933" y="1636936"/>
                      <a:pt x="1042181" y="1551580"/>
                    </a:cubicBezTo>
                    <a:cubicBezTo>
                      <a:pt x="1036298" y="1535297"/>
                      <a:pt x="1033353" y="1517836"/>
                      <a:pt x="1032845" y="1499760"/>
                    </a:cubicBezTo>
                    <a:cubicBezTo>
                      <a:pt x="1009566" y="1485946"/>
                      <a:pt x="996357" y="1459067"/>
                      <a:pt x="1000309" y="1431026"/>
                    </a:cubicBezTo>
                    <a:cubicBezTo>
                      <a:pt x="1003240" y="1410221"/>
                      <a:pt x="1015076" y="1392641"/>
                      <a:pt x="1032167" y="1382743"/>
                    </a:cubicBezTo>
                    <a:lnTo>
                      <a:pt x="1032167" y="1313207"/>
                    </a:lnTo>
                    <a:lnTo>
                      <a:pt x="1032167" y="1294895"/>
                    </a:lnTo>
                    <a:lnTo>
                      <a:pt x="1034013" y="1294895"/>
                    </a:lnTo>
                    <a:cubicBezTo>
                      <a:pt x="1042367" y="1224159"/>
                      <a:pt x="1102717" y="1169553"/>
                      <a:pt x="1175822" y="1169553"/>
                    </a:cubicBezTo>
                    <a:close/>
                    <a:moveTo>
                      <a:pt x="537855" y="927758"/>
                    </a:moveTo>
                    <a:lnTo>
                      <a:pt x="537855" y="2309705"/>
                    </a:lnTo>
                    <a:lnTo>
                      <a:pt x="1906007" y="2309705"/>
                    </a:lnTo>
                    <a:lnTo>
                      <a:pt x="1906007" y="927758"/>
                    </a:lnTo>
                    <a:close/>
                    <a:moveTo>
                      <a:pt x="408053" y="253635"/>
                    </a:moveTo>
                    <a:lnTo>
                      <a:pt x="899721" y="253635"/>
                    </a:lnTo>
                    <a:lnTo>
                      <a:pt x="899721" y="441670"/>
                    </a:lnTo>
                    <a:cubicBezTo>
                      <a:pt x="847459" y="456941"/>
                      <a:pt x="810090" y="505588"/>
                      <a:pt x="810090" y="562964"/>
                    </a:cubicBezTo>
                    <a:lnTo>
                      <a:pt x="810090" y="608858"/>
                    </a:lnTo>
                    <a:cubicBezTo>
                      <a:pt x="810090" y="680271"/>
                      <a:pt x="867981" y="738162"/>
                      <a:pt x="939394" y="738162"/>
                    </a:cubicBezTo>
                    <a:lnTo>
                      <a:pt x="1508878" y="738162"/>
                    </a:lnTo>
                    <a:cubicBezTo>
                      <a:pt x="1580291" y="738162"/>
                      <a:pt x="1638182" y="680271"/>
                      <a:pt x="1638182" y="608858"/>
                    </a:cubicBezTo>
                    <a:lnTo>
                      <a:pt x="1638182" y="562964"/>
                    </a:lnTo>
                    <a:cubicBezTo>
                      <a:pt x="1638182" y="492319"/>
                      <a:pt x="1581530" y="434907"/>
                      <a:pt x="1511170" y="434123"/>
                    </a:cubicBezTo>
                    <a:lnTo>
                      <a:pt x="1511170" y="253635"/>
                    </a:lnTo>
                    <a:lnTo>
                      <a:pt x="2040219" y="253635"/>
                    </a:lnTo>
                    <a:cubicBezTo>
                      <a:pt x="2265580" y="253635"/>
                      <a:pt x="2448272" y="436327"/>
                      <a:pt x="2448272" y="661688"/>
                    </a:cubicBezTo>
                    <a:lnTo>
                      <a:pt x="2448272" y="3473457"/>
                    </a:lnTo>
                    <a:cubicBezTo>
                      <a:pt x="2448272" y="3698818"/>
                      <a:pt x="2265580" y="3881510"/>
                      <a:pt x="2040219" y="3881510"/>
                    </a:cubicBezTo>
                    <a:lnTo>
                      <a:pt x="408053" y="3881510"/>
                    </a:lnTo>
                    <a:cubicBezTo>
                      <a:pt x="182692" y="3881510"/>
                      <a:pt x="0" y="3698818"/>
                      <a:pt x="0" y="3473457"/>
                    </a:cubicBezTo>
                    <a:lnTo>
                      <a:pt x="0" y="661688"/>
                    </a:lnTo>
                    <a:cubicBezTo>
                      <a:pt x="0" y="436327"/>
                      <a:pt x="182692" y="253635"/>
                      <a:pt x="408053" y="253635"/>
                    </a:cubicBezTo>
                    <a:close/>
                    <a:moveTo>
                      <a:pt x="1008112" y="0"/>
                    </a:moveTo>
                    <a:lnTo>
                      <a:pt x="1431181" y="0"/>
                    </a:lnTo>
                    <a:lnTo>
                      <a:pt x="1431181" y="593489"/>
                    </a:lnTo>
                    <a:lnTo>
                      <a:pt x="1008112" y="59348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43" name="Rounded Rectangle 16">
                <a:extLst>
                  <a:ext uri="{FF2B5EF4-FFF2-40B4-BE49-F238E27FC236}">
                    <a16:creationId xmlns:a16="http://schemas.microsoft.com/office/drawing/2014/main" id="{A2626FD4-2983-402D-B6A4-6B40F20A4257}"/>
                  </a:ext>
                </a:extLst>
              </p:cNvPr>
              <p:cNvSpPr>
                <a:spLocks noChangeAspect="1"/>
              </p:cNvSpPr>
              <p:nvPr/>
            </p:nvSpPr>
            <p:spPr>
              <a:xfrm>
                <a:off x="1569325" y="4534330"/>
                <a:ext cx="303942" cy="213885"/>
              </a:xfrm>
              <a:custGeom>
                <a:avLst/>
                <a:gdLst/>
                <a:ahLst/>
                <a:cxnLst/>
                <a:rect l="l" t="t" r="r" b="b"/>
                <a:pathLst>
                  <a:path w="3888432" h="2736304">
                    <a:moveTo>
                      <a:pt x="1324542" y="1693069"/>
                    </a:moveTo>
                    <a:lnTo>
                      <a:pt x="1371242" y="1693069"/>
                    </a:lnTo>
                    <a:cubicBezTo>
                      <a:pt x="1385857" y="1693069"/>
                      <a:pt x="1397704" y="1704917"/>
                      <a:pt x="1397704" y="1719531"/>
                    </a:cubicBezTo>
                    <a:lnTo>
                      <a:pt x="1397704" y="1766231"/>
                    </a:lnTo>
                    <a:cubicBezTo>
                      <a:pt x="1397704" y="1780846"/>
                      <a:pt x="1385857" y="1792693"/>
                      <a:pt x="1371242" y="1792693"/>
                    </a:cubicBezTo>
                    <a:lnTo>
                      <a:pt x="1324542" y="1792693"/>
                    </a:lnTo>
                    <a:cubicBezTo>
                      <a:pt x="1309928" y="1792693"/>
                      <a:pt x="1298080" y="1780846"/>
                      <a:pt x="1298080" y="1766231"/>
                    </a:cubicBezTo>
                    <a:lnTo>
                      <a:pt x="1298080" y="1719531"/>
                    </a:lnTo>
                    <a:cubicBezTo>
                      <a:pt x="1298080" y="1704917"/>
                      <a:pt x="1309928" y="1693069"/>
                      <a:pt x="1324542" y="1693069"/>
                    </a:cubicBezTo>
                    <a:close/>
                    <a:moveTo>
                      <a:pt x="1174792" y="1693069"/>
                    </a:moveTo>
                    <a:lnTo>
                      <a:pt x="1221492" y="1693069"/>
                    </a:lnTo>
                    <a:cubicBezTo>
                      <a:pt x="1236107" y="1693069"/>
                      <a:pt x="1247954" y="1704917"/>
                      <a:pt x="1247954" y="1719531"/>
                    </a:cubicBezTo>
                    <a:lnTo>
                      <a:pt x="1247954" y="1766231"/>
                    </a:lnTo>
                    <a:cubicBezTo>
                      <a:pt x="1247954" y="1780846"/>
                      <a:pt x="1236107" y="1792693"/>
                      <a:pt x="1221492" y="1792693"/>
                    </a:cubicBezTo>
                    <a:lnTo>
                      <a:pt x="1174792" y="1792693"/>
                    </a:lnTo>
                    <a:cubicBezTo>
                      <a:pt x="1160178" y="1792693"/>
                      <a:pt x="1148330" y="1780846"/>
                      <a:pt x="1148330" y="1766231"/>
                    </a:cubicBezTo>
                    <a:lnTo>
                      <a:pt x="1148330" y="1719531"/>
                    </a:lnTo>
                    <a:cubicBezTo>
                      <a:pt x="1148330" y="1704917"/>
                      <a:pt x="1160178" y="1693069"/>
                      <a:pt x="1174792" y="1693069"/>
                    </a:cubicBezTo>
                    <a:close/>
                    <a:moveTo>
                      <a:pt x="1025670" y="1693069"/>
                    </a:moveTo>
                    <a:lnTo>
                      <a:pt x="1072369" y="1693069"/>
                    </a:lnTo>
                    <a:cubicBezTo>
                      <a:pt x="1086984" y="1693069"/>
                      <a:pt x="1098832" y="1704917"/>
                      <a:pt x="1098832" y="1719531"/>
                    </a:cubicBezTo>
                    <a:lnTo>
                      <a:pt x="1098832" y="1766231"/>
                    </a:lnTo>
                    <a:cubicBezTo>
                      <a:pt x="1098832" y="1780846"/>
                      <a:pt x="1086984" y="1792693"/>
                      <a:pt x="1072369" y="1792693"/>
                    </a:cubicBezTo>
                    <a:lnTo>
                      <a:pt x="1025670" y="1792693"/>
                    </a:lnTo>
                    <a:cubicBezTo>
                      <a:pt x="1011055" y="1792693"/>
                      <a:pt x="999207" y="1780846"/>
                      <a:pt x="999207" y="1766231"/>
                    </a:cubicBezTo>
                    <a:lnTo>
                      <a:pt x="999207" y="1719531"/>
                    </a:lnTo>
                    <a:cubicBezTo>
                      <a:pt x="999207" y="1704917"/>
                      <a:pt x="1011055" y="1693069"/>
                      <a:pt x="1025670" y="1693069"/>
                    </a:cubicBezTo>
                    <a:close/>
                    <a:moveTo>
                      <a:pt x="2538530" y="1609316"/>
                    </a:moveTo>
                    <a:lnTo>
                      <a:pt x="2133002" y="1939195"/>
                    </a:lnTo>
                    <a:lnTo>
                      <a:pt x="3272021" y="1939195"/>
                    </a:lnTo>
                    <a:lnTo>
                      <a:pt x="2866494" y="1609316"/>
                    </a:lnTo>
                    <a:close/>
                    <a:moveTo>
                      <a:pt x="1324542" y="1547147"/>
                    </a:moveTo>
                    <a:lnTo>
                      <a:pt x="1371242" y="1547147"/>
                    </a:lnTo>
                    <a:cubicBezTo>
                      <a:pt x="1385857" y="1547147"/>
                      <a:pt x="1397704" y="1558995"/>
                      <a:pt x="1397704" y="1573609"/>
                    </a:cubicBezTo>
                    <a:lnTo>
                      <a:pt x="1397704" y="1620309"/>
                    </a:lnTo>
                    <a:cubicBezTo>
                      <a:pt x="1397704" y="1634924"/>
                      <a:pt x="1385857" y="1646771"/>
                      <a:pt x="1371242" y="1646771"/>
                    </a:cubicBezTo>
                    <a:lnTo>
                      <a:pt x="1324542" y="1646771"/>
                    </a:lnTo>
                    <a:cubicBezTo>
                      <a:pt x="1309928" y="1646771"/>
                      <a:pt x="1298080" y="1634924"/>
                      <a:pt x="1298080" y="1620309"/>
                    </a:cubicBezTo>
                    <a:lnTo>
                      <a:pt x="1298080" y="1573609"/>
                    </a:lnTo>
                    <a:cubicBezTo>
                      <a:pt x="1298080" y="1558995"/>
                      <a:pt x="1309928" y="1547147"/>
                      <a:pt x="1324542" y="1547147"/>
                    </a:cubicBezTo>
                    <a:close/>
                    <a:moveTo>
                      <a:pt x="1174792" y="1547147"/>
                    </a:moveTo>
                    <a:lnTo>
                      <a:pt x="1221492" y="1547147"/>
                    </a:lnTo>
                    <a:cubicBezTo>
                      <a:pt x="1236107" y="1547147"/>
                      <a:pt x="1247954" y="1558995"/>
                      <a:pt x="1247954" y="1573609"/>
                    </a:cubicBezTo>
                    <a:lnTo>
                      <a:pt x="1247954" y="1620309"/>
                    </a:lnTo>
                    <a:cubicBezTo>
                      <a:pt x="1247954" y="1634924"/>
                      <a:pt x="1236107" y="1646771"/>
                      <a:pt x="1221492" y="1646771"/>
                    </a:cubicBezTo>
                    <a:lnTo>
                      <a:pt x="1174792" y="1646771"/>
                    </a:lnTo>
                    <a:cubicBezTo>
                      <a:pt x="1160178" y="1646771"/>
                      <a:pt x="1148330" y="1634924"/>
                      <a:pt x="1148330" y="1620309"/>
                    </a:cubicBezTo>
                    <a:lnTo>
                      <a:pt x="1148330" y="1573609"/>
                    </a:lnTo>
                    <a:cubicBezTo>
                      <a:pt x="1148330" y="1558995"/>
                      <a:pt x="1160178" y="1547147"/>
                      <a:pt x="1174792" y="1547147"/>
                    </a:cubicBezTo>
                    <a:close/>
                    <a:moveTo>
                      <a:pt x="1025670" y="1547147"/>
                    </a:moveTo>
                    <a:lnTo>
                      <a:pt x="1072369" y="1547147"/>
                    </a:lnTo>
                    <a:cubicBezTo>
                      <a:pt x="1086984" y="1547147"/>
                      <a:pt x="1098832" y="1558995"/>
                      <a:pt x="1098832" y="1573609"/>
                    </a:cubicBezTo>
                    <a:lnTo>
                      <a:pt x="1098832" y="1620309"/>
                    </a:lnTo>
                    <a:cubicBezTo>
                      <a:pt x="1098832" y="1634924"/>
                      <a:pt x="1086984" y="1646771"/>
                      <a:pt x="1072369" y="1646771"/>
                    </a:cubicBezTo>
                    <a:lnTo>
                      <a:pt x="1025670" y="1646771"/>
                    </a:lnTo>
                    <a:cubicBezTo>
                      <a:pt x="1011055" y="1646771"/>
                      <a:pt x="999207" y="1634924"/>
                      <a:pt x="999207" y="1620309"/>
                    </a:cubicBezTo>
                    <a:lnTo>
                      <a:pt x="999207" y="1573609"/>
                    </a:lnTo>
                    <a:cubicBezTo>
                      <a:pt x="999207" y="1558995"/>
                      <a:pt x="1011055" y="1547147"/>
                      <a:pt x="1025670" y="1547147"/>
                    </a:cubicBezTo>
                    <a:close/>
                    <a:moveTo>
                      <a:pt x="2504665" y="1505875"/>
                    </a:moveTo>
                    <a:cubicBezTo>
                      <a:pt x="2501347" y="1505875"/>
                      <a:pt x="2498657" y="1508565"/>
                      <a:pt x="2498657" y="1511883"/>
                    </a:cubicBezTo>
                    <a:lnTo>
                      <a:pt x="2498657" y="1535912"/>
                    </a:lnTo>
                    <a:cubicBezTo>
                      <a:pt x="2498657" y="1539230"/>
                      <a:pt x="2501347" y="1541920"/>
                      <a:pt x="2504665" y="1541920"/>
                    </a:cubicBezTo>
                    <a:lnTo>
                      <a:pt x="2893211" y="1541920"/>
                    </a:lnTo>
                    <a:cubicBezTo>
                      <a:pt x="2896529" y="1541920"/>
                      <a:pt x="2899219" y="1539230"/>
                      <a:pt x="2899219" y="1535912"/>
                    </a:cubicBezTo>
                    <a:lnTo>
                      <a:pt x="2899219" y="1511883"/>
                    </a:lnTo>
                    <a:cubicBezTo>
                      <a:pt x="2899219" y="1508565"/>
                      <a:pt x="2896529" y="1505875"/>
                      <a:pt x="2893211" y="1505875"/>
                    </a:cubicBezTo>
                    <a:close/>
                    <a:moveTo>
                      <a:pt x="2504665" y="1422733"/>
                    </a:moveTo>
                    <a:cubicBezTo>
                      <a:pt x="2501347" y="1422733"/>
                      <a:pt x="2498657" y="1425422"/>
                      <a:pt x="2498657" y="1428740"/>
                    </a:cubicBezTo>
                    <a:lnTo>
                      <a:pt x="2498657" y="1452770"/>
                    </a:lnTo>
                    <a:cubicBezTo>
                      <a:pt x="2498657" y="1456088"/>
                      <a:pt x="2501347" y="1458777"/>
                      <a:pt x="2504665" y="1458777"/>
                    </a:cubicBezTo>
                    <a:lnTo>
                      <a:pt x="2893211" y="1458777"/>
                    </a:lnTo>
                    <a:cubicBezTo>
                      <a:pt x="2896529" y="1458777"/>
                      <a:pt x="2899219" y="1456088"/>
                      <a:pt x="2899219" y="1452770"/>
                    </a:cubicBezTo>
                    <a:lnTo>
                      <a:pt x="2899219" y="1428740"/>
                    </a:lnTo>
                    <a:cubicBezTo>
                      <a:pt x="2899219" y="1425422"/>
                      <a:pt x="2896529" y="1422733"/>
                      <a:pt x="2893211" y="1422733"/>
                    </a:cubicBezTo>
                    <a:close/>
                    <a:moveTo>
                      <a:pt x="1324542" y="1401225"/>
                    </a:moveTo>
                    <a:lnTo>
                      <a:pt x="1371242" y="1401225"/>
                    </a:lnTo>
                    <a:cubicBezTo>
                      <a:pt x="1385857" y="1401225"/>
                      <a:pt x="1397704" y="1413073"/>
                      <a:pt x="1397704" y="1427687"/>
                    </a:cubicBezTo>
                    <a:lnTo>
                      <a:pt x="1397704" y="1474387"/>
                    </a:lnTo>
                    <a:cubicBezTo>
                      <a:pt x="1397704" y="1489001"/>
                      <a:pt x="1385857" y="1500849"/>
                      <a:pt x="1371242" y="1500849"/>
                    </a:cubicBezTo>
                    <a:lnTo>
                      <a:pt x="1324542" y="1500849"/>
                    </a:lnTo>
                    <a:cubicBezTo>
                      <a:pt x="1309928" y="1500849"/>
                      <a:pt x="1298080" y="1489001"/>
                      <a:pt x="1298080" y="1474387"/>
                    </a:cubicBezTo>
                    <a:lnTo>
                      <a:pt x="1298080" y="1427687"/>
                    </a:lnTo>
                    <a:cubicBezTo>
                      <a:pt x="1298080" y="1413073"/>
                      <a:pt x="1309928" y="1401225"/>
                      <a:pt x="1324542" y="1401225"/>
                    </a:cubicBezTo>
                    <a:close/>
                    <a:moveTo>
                      <a:pt x="1174792" y="1401225"/>
                    </a:moveTo>
                    <a:lnTo>
                      <a:pt x="1221492" y="1401225"/>
                    </a:lnTo>
                    <a:cubicBezTo>
                      <a:pt x="1236107" y="1401225"/>
                      <a:pt x="1247954" y="1413073"/>
                      <a:pt x="1247954" y="1427687"/>
                    </a:cubicBezTo>
                    <a:lnTo>
                      <a:pt x="1247954" y="1474387"/>
                    </a:lnTo>
                    <a:cubicBezTo>
                      <a:pt x="1247954" y="1489001"/>
                      <a:pt x="1236107" y="1500849"/>
                      <a:pt x="1221492" y="1500849"/>
                    </a:cubicBezTo>
                    <a:lnTo>
                      <a:pt x="1174792" y="1500849"/>
                    </a:lnTo>
                    <a:cubicBezTo>
                      <a:pt x="1160178" y="1500849"/>
                      <a:pt x="1148330" y="1489001"/>
                      <a:pt x="1148330" y="1474387"/>
                    </a:cubicBezTo>
                    <a:lnTo>
                      <a:pt x="1148330" y="1427687"/>
                    </a:lnTo>
                    <a:cubicBezTo>
                      <a:pt x="1148330" y="1413073"/>
                      <a:pt x="1160178" y="1401225"/>
                      <a:pt x="1174792" y="1401225"/>
                    </a:cubicBezTo>
                    <a:close/>
                    <a:moveTo>
                      <a:pt x="1025670" y="1401225"/>
                    </a:moveTo>
                    <a:lnTo>
                      <a:pt x="1072369" y="1401225"/>
                    </a:lnTo>
                    <a:cubicBezTo>
                      <a:pt x="1086984" y="1401225"/>
                      <a:pt x="1098832" y="1413073"/>
                      <a:pt x="1098832" y="1427687"/>
                    </a:cubicBezTo>
                    <a:lnTo>
                      <a:pt x="1098832" y="1474387"/>
                    </a:lnTo>
                    <a:cubicBezTo>
                      <a:pt x="1098832" y="1489001"/>
                      <a:pt x="1086984" y="1500849"/>
                      <a:pt x="1072369" y="1500849"/>
                    </a:cubicBezTo>
                    <a:lnTo>
                      <a:pt x="1025670" y="1500849"/>
                    </a:lnTo>
                    <a:cubicBezTo>
                      <a:pt x="1011055" y="1500849"/>
                      <a:pt x="999207" y="1489001"/>
                      <a:pt x="999207" y="1474387"/>
                    </a:cubicBezTo>
                    <a:lnTo>
                      <a:pt x="999207" y="1427687"/>
                    </a:lnTo>
                    <a:cubicBezTo>
                      <a:pt x="999207" y="1413073"/>
                      <a:pt x="1011055" y="1401225"/>
                      <a:pt x="1025670" y="1401225"/>
                    </a:cubicBezTo>
                    <a:close/>
                    <a:moveTo>
                      <a:pt x="2504665" y="1339590"/>
                    </a:moveTo>
                    <a:cubicBezTo>
                      <a:pt x="2501347" y="1339590"/>
                      <a:pt x="2498657" y="1342280"/>
                      <a:pt x="2498657" y="1345598"/>
                    </a:cubicBezTo>
                    <a:lnTo>
                      <a:pt x="2498657" y="1369628"/>
                    </a:lnTo>
                    <a:cubicBezTo>
                      <a:pt x="2498657" y="1372945"/>
                      <a:pt x="2501347" y="1375635"/>
                      <a:pt x="2504665" y="1375635"/>
                    </a:cubicBezTo>
                    <a:lnTo>
                      <a:pt x="2893211" y="1375635"/>
                    </a:lnTo>
                    <a:cubicBezTo>
                      <a:pt x="2896529" y="1375635"/>
                      <a:pt x="2899219" y="1372945"/>
                      <a:pt x="2899219" y="1369628"/>
                    </a:cubicBezTo>
                    <a:lnTo>
                      <a:pt x="2899219" y="1345598"/>
                    </a:lnTo>
                    <a:cubicBezTo>
                      <a:pt x="2899219" y="1342280"/>
                      <a:pt x="2896529" y="1339590"/>
                      <a:pt x="2893211" y="1339590"/>
                    </a:cubicBezTo>
                    <a:close/>
                    <a:moveTo>
                      <a:pt x="2088232" y="1285358"/>
                    </a:moveTo>
                    <a:lnTo>
                      <a:pt x="2088232" y="1938513"/>
                    </a:lnTo>
                    <a:lnTo>
                      <a:pt x="2504773" y="1611936"/>
                    </a:lnTo>
                    <a:close/>
                    <a:moveTo>
                      <a:pt x="3314199" y="1280118"/>
                    </a:moveTo>
                    <a:lnTo>
                      <a:pt x="2897658" y="1608841"/>
                    </a:lnTo>
                    <a:lnTo>
                      <a:pt x="3314199" y="1937564"/>
                    </a:lnTo>
                    <a:close/>
                    <a:moveTo>
                      <a:pt x="1527230" y="1221901"/>
                    </a:moveTo>
                    <a:cubicBezTo>
                      <a:pt x="1521727" y="1221901"/>
                      <a:pt x="1517267" y="1226362"/>
                      <a:pt x="1517267" y="1231864"/>
                    </a:cubicBezTo>
                    <a:lnTo>
                      <a:pt x="1517267" y="1271713"/>
                    </a:lnTo>
                    <a:cubicBezTo>
                      <a:pt x="1517267" y="1277215"/>
                      <a:pt x="1521727" y="1281676"/>
                      <a:pt x="1527230" y="1281676"/>
                    </a:cubicBezTo>
                    <a:lnTo>
                      <a:pt x="1732319" y="1281676"/>
                    </a:lnTo>
                    <a:cubicBezTo>
                      <a:pt x="1737821" y="1281676"/>
                      <a:pt x="1742281" y="1277215"/>
                      <a:pt x="1742281" y="1271713"/>
                    </a:cubicBezTo>
                    <a:lnTo>
                      <a:pt x="1742281" y="1231864"/>
                    </a:lnTo>
                    <a:cubicBezTo>
                      <a:pt x="1742281" y="1226362"/>
                      <a:pt x="1737821" y="1221901"/>
                      <a:pt x="1732319" y="1221901"/>
                    </a:cubicBezTo>
                    <a:close/>
                    <a:moveTo>
                      <a:pt x="666834" y="1221901"/>
                    </a:moveTo>
                    <a:cubicBezTo>
                      <a:pt x="661332" y="1221901"/>
                      <a:pt x="656871" y="1226362"/>
                      <a:pt x="656871" y="1231864"/>
                    </a:cubicBezTo>
                    <a:lnTo>
                      <a:pt x="656871" y="1271713"/>
                    </a:lnTo>
                    <a:cubicBezTo>
                      <a:pt x="656871" y="1277215"/>
                      <a:pt x="661332" y="1281676"/>
                      <a:pt x="666834" y="1281676"/>
                    </a:cubicBezTo>
                    <a:lnTo>
                      <a:pt x="871923" y="1281676"/>
                    </a:lnTo>
                    <a:cubicBezTo>
                      <a:pt x="877425" y="1281676"/>
                      <a:pt x="881885" y="1277215"/>
                      <a:pt x="881885" y="1271713"/>
                    </a:cubicBezTo>
                    <a:lnTo>
                      <a:pt x="881885" y="1231864"/>
                    </a:lnTo>
                    <a:cubicBezTo>
                      <a:pt x="881885" y="1226362"/>
                      <a:pt x="877425" y="1221901"/>
                      <a:pt x="871923" y="1221901"/>
                    </a:cubicBezTo>
                    <a:close/>
                    <a:moveTo>
                      <a:pt x="1052149" y="1111644"/>
                    </a:moveTo>
                    <a:cubicBezTo>
                      <a:pt x="1044919" y="1111644"/>
                      <a:pt x="1039057" y="1117506"/>
                      <a:pt x="1039057" y="1124736"/>
                    </a:cubicBezTo>
                    <a:lnTo>
                      <a:pt x="1039057" y="1168203"/>
                    </a:lnTo>
                    <a:lnTo>
                      <a:pt x="1009466" y="1168203"/>
                    </a:lnTo>
                    <a:cubicBezTo>
                      <a:pt x="969193" y="1174775"/>
                      <a:pt x="956437" y="1243393"/>
                      <a:pt x="940007" y="1277093"/>
                    </a:cubicBezTo>
                    <a:cubicBezTo>
                      <a:pt x="776268" y="1309492"/>
                      <a:pt x="775043" y="1328679"/>
                      <a:pt x="736793" y="1421744"/>
                    </a:cubicBezTo>
                    <a:lnTo>
                      <a:pt x="648072" y="1812480"/>
                    </a:lnTo>
                    <a:cubicBezTo>
                      <a:pt x="648072" y="1882463"/>
                      <a:pt x="704805" y="1939195"/>
                      <a:pt x="774788" y="1939195"/>
                    </a:cubicBezTo>
                    <a:lnTo>
                      <a:pt x="1183772" y="1939195"/>
                    </a:lnTo>
                    <a:lnTo>
                      <a:pt x="1198456" y="1939195"/>
                    </a:lnTo>
                    <a:lnTo>
                      <a:pt x="1607440" y="1939195"/>
                    </a:lnTo>
                    <a:cubicBezTo>
                      <a:pt x="1677423" y="1939195"/>
                      <a:pt x="1734156" y="1882463"/>
                      <a:pt x="1734156" y="1812480"/>
                    </a:cubicBezTo>
                    <a:lnTo>
                      <a:pt x="1645435" y="1421744"/>
                    </a:lnTo>
                    <a:cubicBezTo>
                      <a:pt x="1607185" y="1328679"/>
                      <a:pt x="1605960" y="1309492"/>
                      <a:pt x="1442221" y="1277093"/>
                    </a:cubicBezTo>
                    <a:cubicBezTo>
                      <a:pt x="1425791" y="1243393"/>
                      <a:pt x="1413035" y="1174775"/>
                      <a:pt x="1372762" y="1168203"/>
                    </a:cubicBezTo>
                    <a:lnTo>
                      <a:pt x="1357854" y="1168203"/>
                    </a:lnTo>
                    <a:lnTo>
                      <a:pt x="1357854" y="1124736"/>
                    </a:lnTo>
                    <a:cubicBezTo>
                      <a:pt x="1357854" y="1117506"/>
                      <a:pt x="1351993" y="1111644"/>
                      <a:pt x="1344762" y="1111644"/>
                    </a:cubicBezTo>
                    <a:lnTo>
                      <a:pt x="1268702" y="1111644"/>
                    </a:lnTo>
                    <a:cubicBezTo>
                      <a:pt x="1261471" y="1111644"/>
                      <a:pt x="1255610" y="1117506"/>
                      <a:pt x="1255610" y="1124736"/>
                    </a:cubicBezTo>
                    <a:lnTo>
                      <a:pt x="1255610" y="1168203"/>
                    </a:lnTo>
                    <a:lnTo>
                      <a:pt x="1198456" y="1168203"/>
                    </a:lnTo>
                    <a:lnTo>
                      <a:pt x="1183772" y="1168203"/>
                    </a:lnTo>
                    <a:lnTo>
                      <a:pt x="1141302" y="1168203"/>
                    </a:lnTo>
                    <a:lnTo>
                      <a:pt x="1141302" y="1124736"/>
                    </a:lnTo>
                    <a:cubicBezTo>
                      <a:pt x="1141302" y="1117506"/>
                      <a:pt x="1135440" y="1111644"/>
                      <a:pt x="1128210" y="1111644"/>
                    </a:cubicBezTo>
                    <a:close/>
                    <a:moveTo>
                      <a:pt x="2705133" y="840243"/>
                    </a:moveTo>
                    <a:lnTo>
                      <a:pt x="2088233" y="1255464"/>
                    </a:lnTo>
                    <a:lnTo>
                      <a:pt x="2299068" y="1414858"/>
                    </a:lnTo>
                    <a:lnTo>
                      <a:pt x="2299068" y="1228076"/>
                    </a:lnTo>
                    <a:lnTo>
                      <a:pt x="3108494" y="1228076"/>
                    </a:lnTo>
                    <a:lnTo>
                      <a:pt x="3108494" y="1416902"/>
                    </a:lnTo>
                    <a:lnTo>
                      <a:pt x="3322033" y="1255464"/>
                    </a:lnTo>
                    <a:lnTo>
                      <a:pt x="3322033" y="1255464"/>
                    </a:lnTo>
                    <a:close/>
                    <a:moveTo>
                      <a:pt x="1195706" y="835207"/>
                    </a:moveTo>
                    <a:lnTo>
                      <a:pt x="1195706" y="835221"/>
                    </a:lnTo>
                    <a:cubicBezTo>
                      <a:pt x="866618" y="834160"/>
                      <a:pt x="692194" y="969423"/>
                      <a:pt x="665970" y="1132153"/>
                    </a:cubicBezTo>
                    <a:cubicBezTo>
                      <a:pt x="665970" y="1145595"/>
                      <a:pt x="659622" y="1181725"/>
                      <a:pt x="663418" y="1194550"/>
                    </a:cubicBezTo>
                    <a:lnTo>
                      <a:pt x="878440" y="1194550"/>
                    </a:lnTo>
                    <a:cubicBezTo>
                      <a:pt x="887485" y="1007425"/>
                      <a:pt x="1085027" y="1006045"/>
                      <a:pt x="1195706" y="1007712"/>
                    </a:cubicBezTo>
                    <a:lnTo>
                      <a:pt x="1195706" y="1007714"/>
                    </a:lnTo>
                    <a:cubicBezTo>
                      <a:pt x="1195809" y="1007712"/>
                      <a:pt x="1195911" y="1007710"/>
                      <a:pt x="1196014" y="1007712"/>
                    </a:cubicBezTo>
                    <a:lnTo>
                      <a:pt x="1196322" y="1007714"/>
                    </a:lnTo>
                    <a:lnTo>
                      <a:pt x="1196322" y="1007712"/>
                    </a:lnTo>
                    <a:cubicBezTo>
                      <a:pt x="1307001" y="1006045"/>
                      <a:pt x="1504542" y="1007425"/>
                      <a:pt x="1513587" y="1194550"/>
                    </a:cubicBezTo>
                    <a:lnTo>
                      <a:pt x="1728609" y="1194550"/>
                    </a:lnTo>
                    <a:cubicBezTo>
                      <a:pt x="1732405" y="1181725"/>
                      <a:pt x="1726057" y="1145595"/>
                      <a:pt x="1726057" y="1132153"/>
                    </a:cubicBezTo>
                    <a:cubicBezTo>
                      <a:pt x="1699834" y="969423"/>
                      <a:pt x="1525410" y="834160"/>
                      <a:pt x="1196322" y="835221"/>
                    </a:cubicBezTo>
                    <a:lnTo>
                      <a:pt x="1196322" y="835207"/>
                    </a:lnTo>
                    <a:cubicBezTo>
                      <a:pt x="1196219" y="835207"/>
                      <a:pt x="1196117" y="835206"/>
                      <a:pt x="1196014" y="835214"/>
                    </a:cubicBezTo>
                    <a:close/>
                    <a:moveTo>
                      <a:pt x="713043" y="263029"/>
                    </a:moveTo>
                    <a:lnTo>
                      <a:pt x="3158596" y="263029"/>
                    </a:lnTo>
                    <a:cubicBezTo>
                      <a:pt x="3365555" y="263029"/>
                      <a:pt x="3533328" y="430802"/>
                      <a:pt x="3533328" y="637761"/>
                    </a:cubicBezTo>
                    <a:lnTo>
                      <a:pt x="3533328" y="2136642"/>
                    </a:lnTo>
                    <a:cubicBezTo>
                      <a:pt x="3533328" y="2343601"/>
                      <a:pt x="3365555" y="2511374"/>
                      <a:pt x="3158596" y="2511374"/>
                    </a:cubicBezTo>
                    <a:lnTo>
                      <a:pt x="713043" y="2511374"/>
                    </a:lnTo>
                    <a:cubicBezTo>
                      <a:pt x="506084" y="2511374"/>
                      <a:pt x="338311" y="2343601"/>
                      <a:pt x="338311" y="2136642"/>
                    </a:cubicBezTo>
                    <a:lnTo>
                      <a:pt x="338311" y="637761"/>
                    </a:lnTo>
                    <a:cubicBezTo>
                      <a:pt x="338311" y="430802"/>
                      <a:pt x="506084" y="263029"/>
                      <a:pt x="713043" y="263029"/>
                    </a:cubicBezTo>
                    <a:close/>
                    <a:moveTo>
                      <a:pt x="593824" y="142875"/>
                    </a:moveTo>
                    <a:cubicBezTo>
                      <a:pt x="365814" y="142875"/>
                      <a:pt x="180975" y="327714"/>
                      <a:pt x="180975" y="555724"/>
                    </a:cubicBezTo>
                    <a:lnTo>
                      <a:pt x="180975" y="2207068"/>
                    </a:lnTo>
                    <a:cubicBezTo>
                      <a:pt x="180975" y="2435078"/>
                      <a:pt x="365814" y="2619917"/>
                      <a:pt x="593824" y="2619917"/>
                    </a:cubicBezTo>
                    <a:lnTo>
                      <a:pt x="3288134" y="2619917"/>
                    </a:lnTo>
                    <a:cubicBezTo>
                      <a:pt x="3516144" y="2619917"/>
                      <a:pt x="3700983" y="2435078"/>
                      <a:pt x="3700983" y="2207068"/>
                    </a:cubicBezTo>
                    <a:lnTo>
                      <a:pt x="3700983" y="555724"/>
                    </a:lnTo>
                    <a:cubicBezTo>
                      <a:pt x="3700983" y="327714"/>
                      <a:pt x="3516144" y="142875"/>
                      <a:pt x="3288134" y="142875"/>
                    </a:cubicBezTo>
                    <a:close/>
                    <a:moveTo>
                      <a:pt x="456060" y="0"/>
                    </a:moveTo>
                    <a:lnTo>
                      <a:pt x="3432372" y="0"/>
                    </a:lnTo>
                    <a:cubicBezTo>
                      <a:pt x="3684247" y="0"/>
                      <a:pt x="3888432" y="204185"/>
                      <a:pt x="3888432" y="456060"/>
                    </a:cubicBezTo>
                    <a:lnTo>
                      <a:pt x="3888432" y="2280244"/>
                    </a:lnTo>
                    <a:cubicBezTo>
                      <a:pt x="3888432" y="2532119"/>
                      <a:pt x="3684247" y="2736304"/>
                      <a:pt x="3432372" y="2736304"/>
                    </a:cubicBezTo>
                    <a:lnTo>
                      <a:pt x="456060" y="2736304"/>
                    </a:lnTo>
                    <a:cubicBezTo>
                      <a:pt x="204185" y="2736304"/>
                      <a:pt x="0" y="2532119"/>
                      <a:pt x="0" y="2280244"/>
                    </a:cubicBezTo>
                    <a:lnTo>
                      <a:pt x="0" y="456060"/>
                    </a:lnTo>
                    <a:cubicBezTo>
                      <a:pt x="0" y="204185"/>
                      <a:pt x="204185" y="0"/>
                      <a:pt x="45606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44" name="Donut 21">
                <a:extLst>
                  <a:ext uri="{FF2B5EF4-FFF2-40B4-BE49-F238E27FC236}">
                    <a16:creationId xmlns:a16="http://schemas.microsoft.com/office/drawing/2014/main" id="{AD893B30-4BBE-410B-85F7-2B87C05588FC}"/>
                  </a:ext>
                </a:extLst>
              </p:cNvPr>
              <p:cNvSpPr>
                <a:spLocks/>
              </p:cNvSpPr>
              <p:nvPr/>
            </p:nvSpPr>
            <p:spPr>
              <a:xfrm>
                <a:off x="2739656" y="2880508"/>
                <a:ext cx="217115" cy="217115"/>
              </a:xfrm>
              <a:custGeom>
                <a:avLst/>
                <a:gdLst/>
                <a:ahLst/>
                <a:cxnLst/>
                <a:rect l="l" t="t" r="r" b="b"/>
                <a:pathLst>
                  <a:path w="3934148" h="3956624">
                    <a:moveTo>
                      <a:pt x="3047194" y="2259765"/>
                    </a:moveTo>
                    <a:cubicBezTo>
                      <a:pt x="2802268" y="2259765"/>
                      <a:pt x="2603717" y="2540344"/>
                      <a:pt x="2603717" y="2886456"/>
                    </a:cubicBezTo>
                    <a:cubicBezTo>
                      <a:pt x="2603717" y="3232568"/>
                      <a:pt x="2802268" y="3513147"/>
                      <a:pt x="3047194" y="3513147"/>
                    </a:cubicBezTo>
                    <a:cubicBezTo>
                      <a:pt x="3292120" y="3513147"/>
                      <a:pt x="3490671" y="3232568"/>
                      <a:pt x="3490671" y="2886456"/>
                    </a:cubicBezTo>
                    <a:cubicBezTo>
                      <a:pt x="3490671" y="2540344"/>
                      <a:pt x="3292120" y="2259765"/>
                      <a:pt x="3047194" y="2259765"/>
                    </a:cubicBezTo>
                    <a:close/>
                    <a:moveTo>
                      <a:pt x="3047194" y="1816288"/>
                    </a:moveTo>
                    <a:cubicBezTo>
                      <a:pt x="3537045" y="1816288"/>
                      <a:pt x="3934148" y="2295419"/>
                      <a:pt x="3934148" y="2886456"/>
                    </a:cubicBezTo>
                    <a:cubicBezTo>
                      <a:pt x="3934148" y="3477493"/>
                      <a:pt x="3537045" y="3956624"/>
                      <a:pt x="3047194" y="3956624"/>
                    </a:cubicBezTo>
                    <a:cubicBezTo>
                      <a:pt x="2557343" y="3956624"/>
                      <a:pt x="2160240" y="3477493"/>
                      <a:pt x="2160240" y="2886456"/>
                    </a:cubicBezTo>
                    <a:cubicBezTo>
                      <a:pt x="2160240" y="2295419"/>
                      <a:pt x="2557343" y="1816288"/>
                      <a:pt x="3047194" y="1816288"/>
                    </a:cubicBezTo>
                    <a:close/>
                    <a:moveTo>
                      <a:pt x="886954" y="443477"/>
                    </a:moveTo>
                    <a:cubicBezTo>
                      <a:pt x="642028" y="443477"/>
                      <a:pt x="443477" y="724056"/>
                      <a:pt x="443477" y="1070168"/>
                    </a:cubicBezTo>
                    <a:cubicBezTo>
                      <a:pt x="443477" y="1416280"/>
                      <a:pt x="642028" y="1696859"/>
                      <a:pt x="886954" y="1696859"/>
                    </a:cubicBezTo>
                    <a:cubicBezTo>
                      <a:pt x="1131880" y="1696859"/>
                      <a:pt x="1330431" y="1416280"/>
                      <a:pt x="1330431" y="1070168"/>
                    </a:cubicBezTo>
                    <a:cubicBezTo>
                      <a:pt x="1330431" y="724056"/>
                      <a:pt x="1131880" y="443477"/>
                      <a:pt x="886954" y="443477"/>
                    </a:cubicBezTo>
                    <a:close/>
                    <a:moveTo>
                      <a:pt x="2992326" y="5291"/>
                    </a:moveTo>
                    <a:lnTo>
                      <a:pt x="3531059" y="5291"/>
                    </a:lnTo>
                    <a:lnTo>
                      <a:pt x="896107" y="3919534"/>
                    </a:lnTo>
                    <a:lnTo>
                      <a:pt x="357374" y="3919534"/>
                    </a:lnTo>
                    <a:close/>
                    <a:moveTo>
                      <a:pt x="886954" y="0"/>
                    </a:moveTo>
                    <a:cubicBezTo>
                      <a:pt x="1376805" y="0"/>
                      <a:pt x="1773908" y="479131"/>
                      <a:pt x="1773908" y="1070168"/>
                    </a:cubicBezTo>
                    <a:cubicBezTo>
                      <a:pt x="1773908" y="1661205"/>
                      <a:pt x="1376805" y="2140336"/>
                      <a:pt x="886954" y="2140336"/>
                    </a:cubicBezTo>
                    <a:cubicBezTo>
                      <a:pt x="397103" y="2140336"/>
                      <a:pt x="0" y="1661205"/>
                      <a:pt x="0" y="1070168"/>
                    </a:cubicBezTo>
                    <a:cubicBezTo>
                      <a:pt x="0" y="479131"/>
                      <a:pt x="397103" y="0"/>
                      <a:pt x="886954"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solidFill>
                    <a:schemeClr val="tx1"/>
                  </a:solidFill>
                  <a:cs typeface="B Nazanin" panose="00000700000000000000" pitchFamily="2" charset="-78"/>
                </a:endParaRPr>
              </a:p>
            </p:txBody>
          </p:sp>
          <p:sp>
            <p:nvSpPr>
              <p:cNvPr id="45" name="Round Same Side Corner Rectangle 20">
                <a:extLst>
                  <a:ext uri="{FF2B5EF4-FFF2-40B4-BE49-F238E27FC236}">
                    <a16:creationId xmlns:a16="http://schemas.microsoft.com/office/drawing/2014/main" id="{3797BA6E-A72F-4AD2-B009-2F47A9A185E3}"/>
                  </a:ext>
                </a:extLst>
              </p:cNvPr>
              <p:cNvSpPr>
                <a:spLocks noChangeAspect="1"/>
              </p:cNvSpPr>
              <p:nvPr/>
            </p:nvSpPr>
            <p:spPr>
              <a:xfrm>
                <a:off x="1497623" y="3520292"/>
                <a:ext cx="283627" cy="303941"/>
              </a:xfrm>
              <a:custGeom>
                <a:avLst/>
                <a:gdLst/>
                <a:ahLst/>
                <a:cxnLst/>
                <a:rect l="l" t="t" r="r" b="b"/>
                <a:pathLst>
                  <a:path w="3693941" h="3958524">
                    <a:moveTo>
                      <a:pt x="1259659" y="1763929"/>
                    </a:moveTo>
                    <a:lnTo>
                      <a:pt x="1093043" y="1930546"/>
                    </a:lnTo>
                    <a:lnTo>
                      <a:pt x="1097397" y="2187994"/>
                    </a:lnTo>
                    <a:lnTo>
                      <a:pt x="1266879" y="2190860"/>
                    </a:lnTo>
                    <a:close/>
                    <a:moveTo>
                      <a:pt x="1949135" y="1602992"/>
                    </a:moveTo>
                    <a:lnTo>
                      <a:pt x="1831095" y="1721032"/>
                    </a:lnTo>
                    <a:lnTo>
                      <a:pt x="1780848" y="1670785"/>
                    </a:lnTo>
                    <a:lnTo>
                      <a:pt x="1789784" y="2199254"/>
                    </a:lnTo>
                    <a:lnTo>
                      <a:pt x="1959266" y="2202120"/>
                    </a:lnTo>
                    <a:close/>
                    <a:moveTo>
                      <a:pt x="1486555" y="1537034"/>
                    </a:moveTo>
                    <a:lnTo>
                      <a:pt x="1319938" y="1703650"/>
                    </a:lnTo>
                    <a:lnTo>
                      <a:pt x="1328203" y="2192344"/>
                    </a:lnTo>
                    <a:lnTo>
                      <a:pt x="1497685" y="2195210"/>
                    </a:lnTo>
                    <a:close/>
                    <a:moveTo>
                      <a:pt x="1555241" y="1445177"/>
                    </a:moveTo>
                    <a:lnTo>
                      <a:pt x="1546449" y="1453969"/>
                    </a:lnTo>
                    <a:lnTo>
                      <a:pt x="1558993" y="2195799"/>
                    </a:lnTo>
                    <a:lnTo>
                      <a:pt x="1728476" y="2198665"/>
                    </a:lnTo>
                    <a:lnTo>
                      <a:pt x="1718495" y="1608431"/>
                    </a:lnTo>
                    <a:close/>
                    <a:moveTo>
                      <a:pt x="2176261" y="1389700"/>
                    </a:moveTo>
                    <a:lnTo>
                      <a:pt x="2009815" y="1566435"/>
                    </a:lnTo>
                    <a:lnTo>
                      <a:pt x="2020575" y="2202709"/>
                    </a:lnTo>
                    <a:lnTo>
                      <a:pt x="2190057" y="2205575"/>
                    </a:lnTo>
                    <a:close/>
                    <a:moveTo>
                      <a:pt x="2359564" y="1195064"/>
                    </a:moveTo>
                    <a:lnTo>
                      <a:pt x="2236479" y="1325759"/>
                    </a:lnTo>
                    <a:lnTo>
                      <a:pt x="2251397" y="2207956"/>
                    </a:lnTo>
                    <a:lnTo>
                      <a:pt x="2420879" y="2210822"/>
                    </a:lnTo>
                    <a:lnTo>
                      <a:pt x="2404462" y="1239962"/>
                    </a:lnTo>
                    <a:close/>
                    <a:moveTo>
                      <a:pt x="2155383" y="876720"/>
                    </a:moveTo>
                    <a:lnTo>
                      <a:pt x="2212254" y="933591"/>
                    </a:lnTo>
                    <a:lnTo>
                      <a:pt x="1826009" y="1319836"/>
                    </a:lnTo>
                    <a:lnTo>
                      <a:pt x="1563397" y="1057223"/>
                    </a:lnTo>
                    <a:lnTo>
                      <a:pt x="1560389" y="1060231"/>
                    </a:lnTo>
                    <a:lnTo>
                      <a:pt x="1557198" y="1057040"/>
                    </a:lnTo>
                    <a:lnTo>
                      <a:pt x="1092172" y="1522067"/>
                    </a:lnTo>
                    <a:lnTo>
                      <a:pt x="1091115" y="1816522"/>
                    </a:lnTo>
                    <a:lnTo>
                      <a:pt x="1091395" y="1816802"/>
                    </a:lnTo>
                    <a:lnTo>
                      <a:pt x="1565094" y="1343103"/>
                    </a:lnTo>
                    <a:lnTo>
                      <a:pt x="1829645" y="1607654"/>
                    </a:lnTo>
                    <a:lnTo>
                      <a:pt x="1971736" y="1465563"/>
                    </a:lnTo>
                    <a:lnTo>
                      <a:pt x="1971389" y="1465216"/>
                    </a:lnTo>
                    <a:lnTo>
                      <a:pt x="2357634" y="1078971"/>
                    </a:lnTo>
                    <a:lnTo>
                      <a:pt x="2414505" y="1135842"/>
                    </a:lnTo>
                    <a:lnTo>
                      <a:pt x="2411278" y="879947"/>
                    </a:lnTo>
                    <a:close/>
                    <a:moveTo>
                      <a:pt x="2527403" y="872992"/>
                    </a:moveTo>
                    <a:cubicBezTo>
                      <a:pt x="2497077" y="872479"/>
                      <a:pt x="2472908" y="896648"/>
                      <a:pt x="2473421" y="926974"/>
                    </a:cubicBezTo>
                    <a:lnTo>
                      <a:pt x="2496340" y="2282330"/>
                    </a:lnTo>
                    <a:lnTo>
                      <a:pt x="1148248" y="2259534"/>
                    </a:lnTo>
                    <a:cubicBezTo>
                      <a:pt x="1117921" y="2259021"/>
                      <a:pt x="1093753" y="2283189"/>
                      <a:pt x="1094266" y="2313516"/>
                    </a:cubicBezTo>
                    <a:cubicBezTo>
                      <a:pt x="1094778" y="2343843"/>
                      <a:pt x="1119778" y="2368843"/>
                      <a:pt x="1150105" y="2369356"/>
                    </a:cubicBezTo>
                    <a:lnTo>
                      <a:pt x="2498197" y="2392152"/>
                    </a:lnTo>
                    <a:lnTo>
                      <a:pt x="2608020" y="2394009"/>
                    </a:lnTo>
                    <a:lnTo>
                      <a:pt x="2606162" y="2284187"/>
                    </a:lnTo>
                    <a:lnTo>
                      <a:pt x="2583243" y="928832"/>
                    </a:lnTo>
                    <a:cubicBezTo>
                      <a:pt x="2582730" y="898505"/>
                      <a:pt x="2557730" y="873505"/>
                      <a:pt x="2527403" y="872992"/>
                    </a:cubicBezTo>
                    <a:close/>
                    <a:moveTo>
                      <a:pt x="1814377" y="0"/>
                    </a:moveTo>
                    <a:lnTo>
                      <a:pt x="1927791" y="0"/>
                    </a:lnTo>
                    <a:cubicBezTo>
                      <a:pt x="2022725" y="0"/>
                      <a:pt x="2099684" y="76959"/>
                      <a:pt x="2099684" y="171893"/>
                    </a:cubicBezTo>
                    <a:lnTo>
                      <a:pt x="2099684" y="220828"/>
                    </a:lnTo>
                    <a:lnTo>
                      <a:pt x="3593525" y="220828"/>
                    </a:lnTo>
                    <a:cubicBezTo>
                      <a:pt x="3636470" y="220828"/>
                      <a:pt x="3671284" y="255642"/>
                      <a:pt x="3671284" y="298587"/>
                    </a:cubicBezTo>
                    <a:lnTo>
                      <a:pt x="3671284" y="436388"/>
                    </a:lnTo>
                    <a:cubicBezTo>
                      <a:pt x="3671284" y="479333"/>
                      <a:pt x="3636470" y="514147"/>
                      <a:pt x="3593525" y="514147"/>
                    </a:cubicBezTo>
                    <a:lnTo>
                      <a:pt x="2099684" y="514147"/>
                    </a:lnTo>
                    <a:lnTo>
                      <a:pt x="2099684" y="584283"/>
                    </a:lnTo>
                    <a:lnTo>
                      <a:pt x="3485177" y="584283"/>
                    </a:lnTo>
                    <a:lnTo>
                      <a:pt x="3485177" y="2592297"/>
                    </a:lnTo>
                    <a:lnTo>
                      <a:pt x="2099684" y="2592297"/>
                    </a:lnTo>
                    <a:lnTo>
                      <a:pt x="2099684" y="2648596"/>
                    </a:lnTo>
                    <a:lnTo>
                      <a:pt x="3522641" y="2648596"/>
                    </a:lnTo>
                    <a:cubicBezTo>
                      <a:pt x="3565586" y="2648596"/>
                      <a:pt x="3600400" y="2683410"/>
                      <a:pt x="3600400" y="2726355"/>
                    </a:cubicBezTo>
                    <a:lnTo>
                      <a:pt x="3600400" y="2864156"/>
                    </a:lnTo>
                    <a:cubicBezTo>
                      <a:pt x="3600400" y="2907101"/>
                      <a:pt x="3565586" y="2941915"/>
                      <a:pt x="3522641" y="2941915"/>
                    </a:cubicBezTo>
                    <a:lnTo>
                      <a:pt x="2832113" y="2941915"/>
                    </a:lnTo>
                    <a:lnTo>
                      <a:pt x="3693941" y="3958522"/>
                    </a:lnTo>
                    <a:lnTo>
                      <a:pt x="3372650" y="3958522"/>
                    </a:lnTo>
                    <a:lnTo>
                      <a:pt x="2510822" y="2941915"/>
                    </a:lnTo>
                    <a:lnTo>
                      <a:pt x="1183121" y="2941915"/>
                    </a:lnTo>
                    <a:lnTo>
                      <a:pt x="321291" y="3958524"/>
                    </a:lnTo>
                    <a:lnTo>
                      <a:pt x="0" y="3958524"/>
                    </a:lnTo>
                    <a:lnTo>
                      <a:pt x="861830" y="2941915"/>
                    </a:lnTo>
                    <a:lnTo>
                      <a:pt x="77759" y="2941915"/>
                    </a:lnTo>
                    <a:cubicBezTo>
                      <a:pt x="34814" y="2941915"/>
                      <a:pt x="0" y="2907101"/>
                      <a:pt x="0" y="2864156"/>
                    </a:cubicBezTo>
                    <a:lnTo>
                      <a:pt x="0" y="2726355"/>
                    </a:lnTo>
                    <a:cubicBezTo>
                      <a:pt x="0" y="2683410"/>
                      <a:pt x="34814" y="2648596"/>
                      <a:pt x="77759" y="2648596"/>
                    </a:cubicBezTo>
                    <a:lnTo>
                      <a:pt x="1642484" y="2648596"/>
                    </a:lnTo>
                    <a:lnTo>
                      <a:pt x="1642484" y="2592297"/>
                    </a:lnTo>
                    <a:lnTo>
                      <a:pt x="100801" y="2592297"/>
                    </a:lnTo>
                    <a:lnTo>
                      <a:pt x="100801" y="584283"/>
                    </a:lnTo>
                    <a:lnTo>
                      <a:pt x="1642484" y="584283"/>
                    </a:lnTo>
                    <a:lnTo>
                      <a:pt x="1642484" y="514147"/>
                    </a:lnTo>
                    <a:lnTo>
                      <a:pt x="148643" y="514147"/>
                    </a:lnTo>
                    <a:cubicBezTo>
                      <a:pt x="105698" y="514147"/>
                      <a:pt x="70884" y="479333"/>
                      <a:pt x="70884" y="436388"/>
                    </a:cubicBezTo>
                    <a:lnTo>
                      <a:pt x="70884" y="298587"/>
                    </a:lnTo>
                    <a:cubicBezTo>
                      <a:pt x="70884" y="255642"/>
                      <a:pt x="105698" y="220828"/>
                      <a:pt x="148643" y="220828"/>
                    </a:cubicBezTo>
                    <a:lnTo>
                      <a:pt x="1642484" y="220828"/>
                    </a:lnTo>
                    <a:lnTo>
                      <a:pt x="1642484" y="171893"/>
                    </a:lnTo>
                    <a:cubicBezTo>
                      <a:pt x="1642484" y="76959"/>
                      <a:pt x="1719443" y="0"/>
                      <a:pt x="181437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46" name="Round Same Side Corner Rectangle 3">
                <a:extLst>
                  <a:ext uri="{FF2B5EF4-FFF2-40B4-BE49-F238E27FC236}">
                    <a16:creationId xmlns:a16="http://schemas.microsoft.com/office/drawing/2014/main" id="{24821B5F-C485-49E6-A506-DEBC6972F498}"/>
                  </a:ext>
                </a:extLst>
              </p:cNvPr>
              <p:cNvSpPr>
                <a:spLocks noChangeAspect="1"/>
              </p:cNvSpPr>
              <p:nvPr/>
            </p:nvSpPr>
            <p:spPr>
              <a:xfrm rot="10800000">
                <a:off x="1172457" y="3068939"/>
                <a:ext cx="212428" cy="213610"/>
              </a:xfrm>
              <a:custGeom>
                <a:avLst/>
                <a:gdLst/>
                <a:ahLst/>
                <a:cxnLst/>
                <a:rect l="l" t="t" r="r" b="b"/>
                <a:pathLst>
                  <a:path w="3935149" h="3957041">
                    <a:moveTo>
                      <a:pt x="2899653" y="531993"/>
                    </a:moveTo>
                    <a:lnTo>
                      <a:pt x="2899653" y="423993"/>
                    </a:lnTo>
                    <a:lnTo>
                      <a:pt x="271653" y="423993"/>
                    </a:lnTo>
                    <a:lnTo>
                      <a:pt x="271653" y="531993"/>
                    </a:lnTo>
                    <a:close/>
                    <a:moveTo>
                      <a:pt x="2899653" y="893649"/>
                    </a:moveTo>
                    <a:lnTo>
                      <a:pt x="2899653" y="785649"/>
                    </a:lnTo>
                    <a:lnTo>
                      <a:pt x="271653" y="785649"/>
                    </a:lnTo>
                    <a:lnTo>
                      <a:pt x="271653" y="893649"/>
                    </a:lnTo>
                    <a:close/>
                    <a:moveTo>
                      <a:pt x="2899653" y="1255303"/>
                    </a:moveTo>
                    <a:lnTo>
                      <a:pt x="2899653" y="1147303"/>
                    </a:lnTo>
                    <a:lnTo>
                      <a:pt x="271653" y="1147303"/>
                    </a:lnTo>
                    <a:lnTo>
                      <a:pt x="271653" y="1255303"/>
                    </a:lnTo>
                    <a:close/>
                    <a:moveTo>
                      <a:pt x="2899653" y="1616957"/>
                    </a:moveTo>
                    <a:lnTo>
                      <a:pt x="2899653" y="1508957"/>
                    </a:lnTo>
                    <a:lnTo>
                      <a:pt x="271653" y="1508957"/>
                    </a:lnTo>
                    <a:lnTo>
                      <a:pt x="271653" y="1616957"/>
                    </a:lnTo>
                    <a:close/>
                    <a:moveTo>
                      <a:pt x="1315653" y="1999083"/>
                    </a:moveTo>
                    <a:lnTo>
                      <a:pt x="1315653" y="1891083"/>
                    </a:lnTo>
                    <a:lnTo>
                      <a:pt x="271653" y="1891083"/>
                    </a:lnTo>
                    <a:lnTo>
                      <a:pt x="271653" y="1999083"/>
                    </a:lnTo>
                    <a:close/>
                    <a:moveTo>
                      <a:pt x="1315653" y="2360737"/>
                    </a:moveTo>
                    <a:lnTo>
                      <a:pt x="1315653" y="2252737"/>
                    </a:lnTo>
                    <a:lnTo>
                      <a:pt x="271653" y="2252737"/>
                    </a:lnTo>
                    <a:lnTo>
                      <a:pt x="271653" y="2360737"/>
                    </a:lnTo>
                    <a:close/>
                    <a:moveTo>
                      <a:pt x="1315653" y="2722391"/>
                    </a:moveTo>
                    <a:lnTo>
                      <a:pt x="1315653" y="2614391"/>
                    </a:lnTo>
                    <a:lnTo>
                      <a:pt x="271653" y="2614391"/>
                    </a:lnTo>
                    <a:lnTo>
                      <a:pt x="271653" y="2722391"/>
                    </a:lnTo>
                    <a:close/>
                    <a:moveTo>
                      <a:pt x="2900162" y="2797568"/>
                    </a:moveTo>
                    <a:lnTo>
                      <a:pt x="2900162" y="1844447"/>
                    </a:lnTo>
                    <a:lnTo>
                      <a:pt x="1629979" y="1844447"/>
                    </a:lnTo>
                    <a:lnTo>
                      <a:pt x="1629979" y="2797568"/>
                    </a:lnTo>
                    <a:close/>
                    <a:moveTo>
                      <a:pt x="3810581" y="2815737"/>
                    </a:moveTo>
                    <a:lnTo>
                      <a:pt x="3810581" y="306661"/>
                    </a:lnTo>
                    <a:cubicBezTo>
                      <a:pt x="3810581" y="280746"/>
                      <a:pt x="3789572" y="259737"/>
                      <a:pt x="3763657" y="259737"/>
                    </a:cubicBezTo>
                    <a:cubicBezTo>
                      <a:pt x="3737742" y="259737"/>
                      <a:pt x="3716733" y="280746"/>
                      <a:pt x="3716733" y="306661"/>
                    </a:cubicBezTo>
                    <a:lnTo>
                      <a:pt x="3716733" y="2815737"/>
                    </a:lnTo>
                    <a:close/>
                    <a:moveTo>
                      <a:pt x="3598887" y="2979130"/>
                    </a:moveTo>
                    <a:lnTo>
                      <a:pt x="3598887" y="218054"/>
                    </a:lnTo>
                    <a:cubicBezTo>
                      <a:pt x="3598887" y="192139"/>
                      <a:pt x="3577878" y="171130"/>
                      <a:pt x="3551963" y="171130"/>
                    </a:cubicBezTo>
                    <a:cubicBezTo>
                      <a:pt x="3526048" y="171130"/>
                      <a:pt x="3505039" y="192139"/>
                      <a:pt x="3505039" y="218054"/>
                    </a:cubicBezTo>
                    <a:lnTo>
                      <a:pt x="3505039" y="2979130"/>
                    </a:lnTo>
                    <a:close/>
                    <a:moveTo>
                      <a:pt x="3355251" y="3231428"/>
                    </a:moveTo>
                    <a:lnTo>
                      <a:pt x="3355251" y="182352"/>
                    </a:lnTo>
                    <a:cubicBezTo>
                      <a:pt x="3355251" y="156437"/>
                      <a:pt x="3334242" y="135428"/>
                      <a:pt x="3308327" y="135428"/>
                    </a:cubicBezTo>
                    <a:cubicBezTo>
                      <a:pt x="3282412" y="135428"/>
                      <a:pt x="3261403" y="156437"/>
                      <a:pt x="3261403" y="182352"/>
                    </a:cubicBezTo>
                    <a:lnTo>
                      <a:pt x="3261403" y="3231428"/>
                    </a:lnTo>
                    <a:close/>
                    <a:moveTo>
                      <a:pt x="689888" y="3532959"/>
                    </a:moveTo>
                    <a:cubicBezTo>
                      <a:pt x="817550" y="3530004"/>
                      <a:pt x="918251" y="3455702"/>
                      <a:pt x="916146" y="3366015"/>
                    </a:cubicBezTo>
                    <a:cubicBezTo>
                      <a:pt x="914042" y="3276328"/>
                      <a:pt x="809910" y="3204397"/>
                      <a:pt x="682179" y="3204397"/>
                    </a:cubicBezTo>
                    <a:lnTo>
                      <a:pt x="682179" y="3204473"/>
                    </a:lnTo>
                    <a:cubicBezTo>
                      <a:pt x="645571" y="3204473"/>
                      <a:pt x="615727" y="3183857"/>
                      <a:pt x="615124" y="3158153"/>
                    </a:cubicBezTo>
                    <a:cubicBezTo>
                      <a:pt x="614521" y="3132449"/>
                      <a:pt x="643381" y="3111154"/>
                      <a:pt x="679969" y="3110307"/>
                    </a:cubicBezTo>
                    <a:cubicBezTo>
                      <a:pt x="716557" y="3109460"/>
                      <a:pt x="747352" y="3129374"/>
                      <a:pt x="749161" y="3155050"/>
                    </a:cubicBezTo>
                    <a:lnTo>
                      <a:pt x="915893" y="3149258"/>
                    </a:lnTo>
                    <a:cubicBezTo>
                      <a:pt x="909582" y="3059669"/>
                      <a:pt x="802131" y="2990185"/>
                      <a:pt x="674469" y="2993141"/>
                    </a:cubicBezTo>
                    <a:cubicBezTo>
                      <a:pt x="546807" y="2996096"/>
                      <a:pt x="446107" y="3070398"/>
                      <a:pt x="448211" y="3160085"/>
                    </a:cubicBezTo>
                    <a:cubicBezTo>
                      <a:pt x="450316" y="3249772"/>
                      <a:pt x="554448" y="3321703"/>
                      <a:pt x="682179" y="3321703"/>
                    </a:cubicBezTo>
                    <a:lnTo>
                      <a:pt x="682179" y="3321627"/>
                    </a:lnTo>
                    <a:cubicBezTo>
                      <a:pt x="718786" y="3321627"/>
                      <a:pt x="748631" y="3342242"/>
                      <a:pt x="749234" y="3367946"/>
                    </a:cubicBezTo>
                    <a:cubicBezTo>
                      <a:pt x="749837" y="3393651"/>
                      <a:pt x="720976" y="3414946"/>
                      <a:pt x="684388" y="3415793"/>
                    </a:cubicBezTo>
                    <a:cubicBezTo>
                      <a:pt x="647800" y="3416640"/>
                      <a:pt x="617005" y="3396726"/>
                      <a:pt x="615196" y="3371049"/>
                    </a:cubicBezTo>
                    <a:lnTo>
                      <a:pt x="448465" y="3376842"/>
                    </a:lnTo>
                    <a:cubicBezTo>
                      <a:pt x="454776" y="3466431"/>
                      <a:pt x="562226" y="3535915"/>
                      <a:pt x="689888" y="3532959"/>
                    </a:cubicBezTo>
                    <a:close/>
                    <a:moveTo>
                      <a:pt x="1563929" y="3533050"/>
                    </a:moveTo>
                    <a:lnTo>
                      <a:pt x="1450158" y="2995479"/>
                    </a:lnTo>
                    <a:cubicBezTo>
                      <a:pt x="1450329" y="2994669"/>
                      <a:pt x="1450501" y="2993860"/>
                      <a:pt x="1450672" y="2993050"/>
                    </a:cubicBezTo>
                    <a:lnTo>
                      <a:pt x="1449643" y="2993050"/>
                    </a:lnTo>
                    <a:lnTo>
                      <a:pt x="1303428" y="2993050"/>
                    </a:lnTo>
                    <a:lnTo>
                      <a:pt x="1302400" y="2993050"/>
                    </a:lnTo>
                    <a:cubicBezTo>
                      <a:pt x="1302571" y="2993860"/>
                      <a:pt x="1302743" y="2994669"/>
                      <a:pt x="1302914" y="2995479"/>
                    </a:cubicBezTo>
                    <a:lnTo>
                      <a:pt x="1260527" y="3195759"/>
                    </a:lnTo>
                    <a:lnTo>
                      <a:pt x="1218140" y="2995479"/>
                    </a:lnTo>
                    <a:cubicBezTo>
                      <a:pt x="1218311" y="2994669"/>
                      <a:pt x="1218483" y="2993860"/>
                      <a:pt x="1218654" y="2993050"/>
                    </a:cubicBezTo>
                    <a:lnTo>
                      <a:pt x="1217625" y="2993050"/>
                    </a:lnTo>
                    <a:lnTo>
                      <a:pt x="1071410" y="2993050"/>
                    </a:lnTo>
                    <a:lnTo>
                      <a:pt x="1070382" y="2993050"/>
                    </a:lnTo>
                    <a:cubicBezTo>
                      <a:pt x="1070553" y="2993860"/>
                      <a:pt x="1070725" y="2994669"/>
                      <a:pt x="1070896" y="2995479"/>
                    </a:cubicBezTo>
                    <a:lnTo>
                      <a:pt x="957124" y="3533050"/>
                    </a:lnTo>
                    <a:lnTo>
                      <a:pt x="1104368" y="3533050"/>
                    </a:lnTo>
                    <a:lnTo>
                      <a:pt x="1144518" y="3343342"/>
                    </a:lnTo>
                    <a:lnTo>
                      <a:pt x="1184667" y="3533050"/>
                    </a:lnTo>
                    <a:lnTo>
                      <a:pt x="1189142" y="3533050"/>
                    </a:lnTo>
                    <a:lnTo>
                      <a:pt x="1331911" y="3533050"/>
                    </a:lnTo>
                    <a:lnTo>
                      <a:pt x="1336386" y="3533050"/>
                    </a:lnTo>
                    <a:lnTo>
                      <a:pt x="1376536" y="3343342"/>
                    </a:lnTo>
                    <a:lnTo>
                      <a:pt x="1416686" y="3533050"/>
                    </a:lnTo>
                    <a:close/>
                    <a:moveTo>
                      <a:pt x="2126028" y="3533050"/>
                    </a:moveTo>
                    <a:lnTo>
                      <a:pt x="2126028" y="3406155"/>
                    </a:lnTo>
                    <a:lnTo>
                      <a:pt x="2126028" y="3326497"/>
                    </a:lnTo>
                    <a:lnTo>
                      <a:pt x="2126028" y="3199602"/>
                    </a:lnTo>
                    <a:lnTo>
                      <a:pt x="2126028" y="3119945"/>
                    </a:lnTo>
                    <a:lnTo>
                      <a:pt x="2126028" y="2993050"/>
                    </a:lnTo>
                    <a:lnTo>
                      <a:pt x="1658028" y="2993050"/>
                    </a:lnTo>
                    <a:lnTo>
                      <a:pt x="1658028" y="3119945"/>
                    </a:lnTo>
                    <a:lnTo>
                      <a:pt x="1989309" y="3119945"/>
                    </a:lnTo>
                    <a:lnTo>
                      <a:pt x="1989309" y="3199602"/>
                    </a:lnTo>
                    <a:lnTo>
                      <a:pt x="1658028" y="3199602"/>
                    </a:lnTo>
                    <a:lnTo>
                      <a:pt x="1658028" y="3326497"/>
                    </a:lnTo>
                    <a:lnTo>
                      <a:pt x="1989309" y="3326497"/>
                    </a:lnTo>
                    <a:lnTo>
                      <a:pt x="1989309" y="3406155"/>
                    </a:lnTo>
                    <a:lnTo>
                      <a:pt x="1658028" y="3406155"/>
                    </a:lnTo>
                    <a:lnTo>
                      <a:pt x="1658028" y="3533050"/>
                    </a:lnTo>
                    <a:close/>
                    <a:moveTo>
                      <a:pt x="2721509" y="3533050"/>
                    </a:moveTo>
                    <a:lnTo>
                      <a:pt x="2721509" y="2993050"/>
                    </a:lnTo>
                    <a:lnTo>
                      <a:pt x="2610374" y="2993050"/>
                    </a:lnTo>
                    <a:lnTo>
                      <a:pt x="2610374" y="3332072"/>
                    </a:lnTo>
                    <a:lnTo>
                      <a:pt x="2365383" y="2996750"/>
                    </a:lnTo>
                    <a:lnTo>
                      <a:pt x="2365383" y="2993050"/>
                    </a:lnTo>
                    <a:lnTo>
                      <a:pt x="2254248" y="2993050"/>
                    </a:lnTo>
                    <a:lnTo>
                      <a:pt x="2254248" y="3533050"/>
                    </a:lnTo>
                    <a:lnTo>
                      <a:pt x="2365383" y="3533050"/>
                    </a:lnTo>
                    <a:lnTo>
                      <a:pt x="2365383" y="3195316"/>
                    </a:lnTo>
                    <a:lnTo>
                      <a:pt x="2610374" y="3530639"/>
                    </a:lnTo>
                    <a:lnTo>
                      <a:pt x="2610374" y="3533050"/>
                    </a:lnTo>
                    <a:close/>
                    <a:moveTo>
                      <a:pt x="3240360" y="3957041"/>
                    </a:moveTo>
                    <a:lnTo>
                      <a:pt x="0" y="3957041"/>
                    </a:lnTo>
                    <a:cubicBezTo>
                      <a:pt x="1236" y="2806695"/>
                      <a:pt x="2473" y="1669946"/>
                      <a:pt x="3709" y="519600"/>
                    </a:cubicBezTo>
                    <a:cubicBezTo>
                      <a:pt x="5872" y="183235"/>
                      <a:pt x="181397" y="16834"/>
                      <a:pt x="503091" y="0"/>
                    </a:cubicBezTo>
                    <a:lnTo>
                      <a:pt x="3441061" y="1"/>
                    </a:lnTo>
                    <a:cubicBezTo>
                      <a:pt x="3578904" y="24486"/>
                      <a:pt x="3655553" y="22411"/>
                      <a:pt x="3759198" y="79593"/>
                    </a:cubicBezTo>
                    <a:cubicBezTo>
                      <a:pt x="3885281" y="187263"/>
                      <a:pt x="3932832" y="263653"/>
                      <a:pt x="3933900" y="449681"/>
                    </a:cubicBezTo>
                    <a:cubicBezTo>
                      <a:pt x="3936712" y="939497"/>
                      <a:pt x="3933899" y="2112038"/>
                      <a:pt x="3933899" y="3013339"/>
                    </a:cubicBezTo>
                    <a:lnTo>
                      <a:pt x="3711125" y="3015171"/>
                    </a:lnTo>
                    <a:cubicBezTo>
                      <a:pt x="3710964" y="3066672"/>
                      <a:pt x="3710896" y="3117212"/>
                      <a:pt x="3710896" y="3166612"/>
                    </a:cubicBezTo>
                    <a:lnTo>
                      <a:pt x="3501148" y="3170775"/>
                    </a:lnTo>
                    <a:lnTo>
                      <a:pt x="3501148" y="3349247"/>
                    </a:lnTo>
                    <a:lnTo>
                      <a:pt x="3290598" y="3353687"/>
                    </a:lnTo>
                    <a:lnTo>
                      <a:pt x="3240846" y="335072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47" name="Donut 2">
                <a:extLst>
                  <a:ext uri="{FF2B5EF4-FFF2-40B4-BE49-F238E27FC236}">
                    <a16:creationId xmlns:a16="http://schemas.microsoft.com/office/drawing/2014/main" id="{39370A82-A09C-40BF-863E-B980E265B256}"/>
                  </a:ext>
                </a:extLst>
              </p:cNvPr>
              <p:cNvSpPr>
                <a:spLocks noChangeAspect="1"/>
              </p:cNvSpPr>
              <p:nvPr/>
            </p:nvSpPr>
            <p:spPr>
              <a:xfrm>
                <a:off x="3804342" y="4352192"/>
                <a:ext cx="237828" cy="258555"/>
              </a:xfrm>
              <a:custGeom>
                <a:avLst/>
                <a:gdLst/>
                <a:ahLst/>
                <a:cxnLst/>
                <a:rect l="l" t="t" r="r" b="b"/>
                <a:pathLst>
                  <a:path w="3708000" h="4031150">
                    <a:moveTo>
                      <a:pt x="2226025" y="2078010"/>
                    </a:moveTo>
                    <a:lnTo>
                      <a:pt x="1976753" y="2339372"/>
                    </a:lnTo>
                    <a:lnTo>
                      <a:pt x="1976910" y="2339581"/>
                    </a:lnTo>
                    <a:lnTo>
                      <a:pt x="1976204" y="2339948"/>
                    </a:lnTo>
                    <a:lnTo>
                      <a:pt x="1975656" y="2340523"/>
                    </a:lnTo>
                    <a:lnTo>
                      <a:pt x="1975499" y="2340314"/>
                    </a:lnTo>
                    <a:lnTo>
                      <a:pt x="1688579" y="2489240"/>
                    </a:lnTo>
                    <a:cubicBezTo>
                      <a:pt x="1740712" y="2519877"/>
                      <a:pt x="1801557" y="2536438"/>
                      <a:pt x="1866270" y="2536438"/>
                    </a:cubicBezTo>
                    <a:cubicBezTo>
                      <a:pt x="2071258" y="2536438"/>
                      <a:pt x="2237434" y="2370262"/>
                      <a:pt x="2237434" y="2165274"/>
                    </a:cubicBezTo>
                    <a:cubicBezTo>
                      <a:pt x="2237434" y="2135129"/>
                      <a:pt x="2233840" y="2105822"/>
                      <a:pt x="2226025" y="2078010"/>
                    </a:cubicBezTo>
                    <a:close/>
                    <a:moveTo>
                      <a:pt x="1866270" y="1794110"/>
                    </a:moveTo>
                    <a:cubicBezTo>
                      <a:pt x="1661282" y="1794110"/>
                      <a:pt x="1495106" y="1960286"/>
                      <a:pt x="1495106" y="2165274"/>
                    </a:cubicBezTo>
                    <a:cubicBezTo>
                      <a:pt x="1495106" y="2194876"/>
                      <a:pt x="1498572" y="2223668"/>
                      <a:pt x="1506052" y="2251046"/>
                    </a:cubicBezTo>
                    <a:lnTo>
                      <a:pt x="1731247" y="2014929"/>
                    </a:lnTo>
                    <a:lnTo>
                      <a:pt x="1731090" y="2014720"/>
                    </a:lnTo>
                    <a:lnTo>
                      <a:pt x="1731796" y="2014353"/>
                    </a:lnTo>
                    <a:lnTo>
                      <a:pt x="1732344" y="2013778"/>
                    </a:lnTo>
                    <a:lnTo>
                      <a:pt x="1732501" y="2013987"/>
                    </a:lnTo>
                    <a:lnTo>
                      <a:pt x="2054335" y="1846939"/>
                    </a:lnTo>
                    <a:cubicBezTo>
                      <a:pt x="1999773" y="1812909"/>
                      <a:pt x="1935217" y="1794110"/>
                      <a:pt x="1866270" y="1794110"/>
                    </a:cubicBezTo>
                    <a:close/>
                    <a:moveTo>
                      <a:pt x="1866270" y="1281021"/>
                    </a:moveTo>
                    <a:lnTo>
                      <a:pt x="1995916" y="1728077"/>
                    </a:lnTo>
                    <a:cubicBezTo>
                      <a:pt x="2049420" y="1742880"/>
                      <a:pt x="2098387" y="1768442"/>
                      <a:pt x="2141027" y="1801941"/>
                    </a:cubicBezTo>
                    <a:lnTo>
                      <a:pt x="2830781" y="1443923"/>
                    </a:lnTo>
                    <a:lnTo>
                      <a:pt x="2293677" y="2007077"/>
                    </a:lnTo>
                    <a:lnTo>
                      <a:pt x="2302169" y="2036187"/>
                    </a:lnTo>
                    <a:lnTo>
                      <a:pt x="2755181" y="2167560"/>
                    </a:lnTo>
                    <a:lnTo>
                      <a:pt x="2301207" y="2299213"/>
                    </a:lnTo>
                    <a:cubicBezTo>
                      <a:pt x="2288949" y="2340747"/>
                      <a:pt x="2270868" y="2379745"/>
                      <a:pt x="2246307" y="2414255"/>
                    </a:cubicBezTo>
                    <a:lnTo>
                      <a:pt x="2368615" y="2636476"/>
                    </a:lnTo>
                    <a:lnTo>
                      <a:pt x="2152396" y="2517472"/>
                    </a:lnTo>
                    <a:cubicBezTo>
                      <a:pt x="2112986" y="2553805"/>
                      <a:pt x="2065424" y="2580505"/>
                      <a:pt x="2013636" y="2598144"/>
                    </a:cubicBezTo>
                    <a:lnTo>
                      <a:pt x="1875846" y="3073280"/>
                    </a:lnTo>
                    <a:lnTo>
                      <a:pt x="1739624" y="2603548"/>
                    </a:lnTo>
                    <a:cubicBezTo>
                      <a:pt x="1688445" y="2589723"/>
                      <a:pt x="1641302" y="2566161"/>
                      <a:pt x="1599709" y="2535368"/>
                    </a:cubicBezTo>
                    <a:lnTo>
                      <a:pt x="877219" y="2910378"/>
                    </a:lnTo>
                    <a:lnTo>
                      <a:pt x="1438400" y="2321979"/>
                    </a:lnTo>
                    <a:lnTo>
                      <a:pt x="1437655" y="2319411"/>
                    </a:lnTo>
                    <a:lnTo>
                      <a:pt x="963153" y="2181805"/>
                    </a:lnTo>
                    <a:lnTo>
                      <a:pt x="1425898" y="2047609"/>
                    </a:lnTo>
                    <a:cubicBezTo>
                      <a:pt x="1440318" y="1991458"/>
                      <a:pt x="1465316" y="1939627"/>
                      <a:pt x="1501635" y="1896529"/>
                    </a:cubicBezTo>
                    <a:lnTo>
                      <a:pt x="1375628" y="1667588"/>
                    </a:lnTo>
                    <a:lnTo>
                      <a:pt x="1605635" y="1794181"/>
                    </a:lnTo>
                    <a:cubicBezTo>
                      <a:pt x="1643852" y="1764149"/>
                      <a:pt x="1688437" y="1742763"/>
                      <a:pt x="1736328" y="1729097"/>
                    </a:cubicBezTo>
                    <a:close/>
                    <a:moveTo>
                      <a:pt x="1801446" y="873772"/>
                    </a:moveTo>
                    <a:cubicBezTo>
                      <a:pt x="1122607" y="899096"/>
                      <a:pt x="577020" y="1443990"/>
                      <a:pt x="550657" y="2122563"/>
                    </a:cubicBezTo>
                    <a:lnTo>
                      <a:pt x="754935" y="2181804"/>
                    </a:lnTo>
                    <a:lnTo>
                      <a:pt x="551187" y="2240891"/>
                    </a:lnTo>
                    <a:cubicBezTo>
                      <a:pt x="582476" y="2925954"/>
                      <a:pt x="1143118" y="3472541"/>
                      <a:pt x="1833783" y="3482192"/>
                    </a:cubicBezTo>
                    <a:lnTo>
                      <a:pt x="1883029" y="3312376"/>
                    </a:lnTo>
                    <a:lnTo>
                      <a:pt x="1931451" y="3479348"/>
                    </a:lnTo>
                    <a:cubicBezTo>
                      <a:pt x="2602724" y="3441618"/>
                      <a:pt x="3137685" y="2895457"/>
                      <a:pt x="3157888" y="2219621"/>
                    </a:cubicBezTo>
                    <a:lnTo>
                      <a:pt x="2970483" y="2165273"/>
                    </a:lnTo>
                    <a:lnTo>
                      <a:pt x="3156785" y="2111246"/>
                    </a:lnTo>
                    <a:cubicBezTo>
                      <a:pt x="3124894" y="1437932"/>
                      <a:pt x="2581609" y="898954"/>
                      <a:pt x="1906553" y="873772"/>
                    </a:cubicBezTo>
                    <a:lnTo>
                      <a:pt x="1853999" y="1054992"/>
                    </a:lnTo>
                    <a:close/>
                    <a:moveTo>
                      <a:pt x="1842112" y="204015"/>
                    </a:moveTo>
                    <a:cubicBezTo>
                      <a:pt x="1750186" y="208331"/>
                      <a:pt x="1671595" y="261235"/>
                      <a:pt x="1631665" y="337724"/>
                    </a:cubicBezTo>
                    <a:cubicBezTo>
                      <a:pt x="1704451" y="327639"/>
                      <a:pt x="1778701" y="323150"/>
                      <a:pt x="1854000" y="323150"/>
                    </a:cubicBezTo>
                    <a:cubicBezTo>
                      <a:pt x="1929687" y="323150"/>
                      <a:pt x="2004315" y="327685"/>
                      <a:pt x="2077458" y="337895"/>
                    </a:cubicBezTo>
                    <a:cubicBezTo>
                      <a:pt x="2032849" y="253989"/>
                      <a:pt x="1942703" y="199292"/>
                      <a:pt x="1842112" y="204015"/>
                    </a:cubicBezTo>
                    <a:close/>
                    <a:moveTo>
                      <a:pt x="1832557" y="511"/>
                    </a:moveTo>
                    <a:cubicBezTo>
                      <a:pt x="2064724" y="-10390"/>
                      <a:pt x="2266043" y="154192"/>
                      <a:pt x="2302551" y="380077"/>
                    </a:cubicBezTo>
                    <a:cubicBezTo>
                      <a:pt x="3110034" y="578670"/>
                      <a:pt x="3708000" y="1308079"/>
                      <a:pt x="3708000" y="2177150"/>
                    </a:cubicBezTo>
                    <a:cubicBezTo>
                      <a:pt x="3708000" y="3201086"/>
                      <a:pt x="2877936" y="4031150"/>
                      <a:pt x="1854000" y="4031150"/>
                    </a:cubicBezTo>
                    <a:cubicBezTo>
                      <a:pt x="830064" y="4031150"/>
                      <a:pt x="0" y="3201086"/>
                      <a:pt x="0" y="2177150"/>
                    </a:cubicBezTo>
                    <a:cubicBezTo>
                      <a:pt x="0" y="1308490"/>
                      <a:pt x="597400" y="579361"/>
                      <a:pt x="1404307" y="380371"/>
                    </a:cubicBezTo>
                    <a:cubicBezTo>
                      <a:pt x="1438620" y="172028"/>
                      <a:pt x="1614858" y="10733"/>
                      <a:pt x="1832557" y="51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cs typeface="B Nazanin" panose="00000700000000000000" pitchFamily="2" charset="-78"/>
                </a:endParaRPr>
              </a:p>
            </p:txBody>
          </p:sp>
          <p:sp>
            <p:nvSpPr>
              <p:cNvPr id="48" name="Rectangle 19">
                <a:extLst>
                  <a:ext uri="{FF2B5EF4-FFF2-40B4-BE49-F238E27FC236}">
                    <a16:creationId xmlns:a16="http://schemas.microsoft.com/office/drawing/2014/main" id="{61FD6D1E-E2FF-41C4-9663-0EC6238A29A6}"/>
                  </a:ext>
                </a:extLst>
              </p:cNvPr>
              <p:cNvSpPr>
                <a:spLocks noChangeAspect="1"/>
              </p:cNvSpPr>
              <p:nvPr/>
            </p:nvSpPr>
            <p:spPr>
              <a:xfrm>
                <a:off x="2054012" y="3655115"/>
                <a:ext cx="236045" cy="303941"/>
              </a:xfrm>
              <a:custGeom>
                <a:avLst/>
                <a:gdLst/>
                <a:ahLst/>
                <a:cxnLst/>
                <a:rect l="l" t="t" r="r" b="b"/>
                <a:pathLst>
                  <a:path w="3039346" h="3913585">
                    <a:moveTo>
                      <a:pt x="1527178" y="2618567"/>
                    </a:moveTo>
                    <a:cubicBezTo>
                      <a:pt x="1429201" y="2618567"/>
                      <a:pt x="1349775" y="2697993"/>
                      <a:pt x="1349775" y="2795971"/>
                    </a:cubicBezTo>
                    <a:cubicBezTo>
                      <a:pt x="1349775" y="2861110"/>
                      <a:pt x="1384883" y="2918050"/>
                      <a:pt x="1437574" y="2948279"/>
                    </a:cubicBezTo>
                    <a:lnTo>
                      <a:pt x="1275150" y="3311239"/>
                    </a:lnTo>
                    <a:lnTo>
                      <a:pt x="1779206" y="3311239"/>
                    </a:lnTo>
                    <a:lnTo>
                      <a:pt x="1616782" y="2948279"/>
                    </a:lnTo>
                    <a:cubicBezTo>
                      <a:pt x="1669475" y="2918050"/>
                      <a:pt x="1704582" y="2861110"/>
                      <a:pt x="1704582" y="2795971"/>
                    </a:cubicBezTo>
                    <a:cubicBezTo>
                      <a:pt x="1704582" y="2697993"/>
                      <a:pt x="1625156" y="2618567"/>
                      <a:pt x="1527178" y="2618567"/>
                    </a:cubicBezTo>
                    <a:close/>
                    <a:moveTo>
                      <a:pt x="1527178" y="0"/>
                    </a:moveTo>
                    <a:cubicBezTo>
                      <a:pt x="2026975" y="0"/>
                      <a:pt x="2435288" y="391686"/>
                      <a:pt x="2460697" y="884907"/>
                    </a:cubicBezTo>
                    <a:lnTo>
                      <a:pt x="2463282" y="884907"/>
                    </a:lnTo>
                    <a:lnTo>
                      <a:pt x="2463282" y="936104"/>
                    </a:lnTo>
                    <a:lnTo>
                      <a:pt x="2463282" y="1656184"/>
                    </a:lnTo>
                    <a:lnTo>
                      <a:pt x="2067282" y="1656184"/>
                    </a:lnTo>
                    <a:lnTo>
                      <a:pt x="2067282" y="1427425"/>
                    </a:lnTo>
                    <a:lnTo>
                      <a:pt x="2310132" y="1427584"/>
                    </a:lnTo>
                    <a:cubicBezTo>
                      <a:pt x="2310132" y="1320268"/>
                      <a:pt x="2206785" y="1230216"/>
                      <a:pt x="2067282" y="1206340"/>
                    </a:cubicBezTo>
                    <a:lnTo>
                      <a:pt x="2067282" y="936104"/>
                    </a:lnTo>
                    <a:lnTo>
                      <a:pt x="2066786" y="936104"/>
                    </a:lnTo>
                    <a:cubicBezTo>
                      <a:pt x="2066786" y="638087"/>
                      <a:pt x="1825195" y="396496"/>
                      <a:pt x="1527178" y="396496"/>
                    </a:cubicBezTo>
                    <a:cubicBezTo>
                      <a:pt x="1229161" y="396496"/>
                      <a:pt x="987570" y="638087"/>
                      <a:pt x="987570" y="936104"/>
                    </a:cubicBezTo>
                    <a:lnTo>
                      <a:pt x="987074" y="936104"/>
                    </a:lnTo>
                    <a:lnTo>
                      <a:pt x="987074" y="1872209"/>
                    </a:lnTo>
                    <a:lnTo>
                      <a:pt x="2699110" y="1872209"/>
                    </a:lnTo>
                    <a:cubicBezTo>
                      <a:pt x="2887017" y="1872209"/>
                      <a:pt x="3039346" y="2024538"/>
                      <a:pt x="3039346" y="2212445"/>
                    </a:cubicBezTo>
                    <a:lnTo>
                      <a:pt x="3039346" y="3573349"/>
                    </a:lnTo>
                    <a:cubicBezTo>
                      <a:pt x="3039346" y="3761256"/>
                      <a:pt x="2887017" y="3913585"/>
                      <a:pt x="2699110" y="3913585"/>
                    </a:cubicBezTo>
                    <a:lnTo>
                      <a:pt x="340236" y="3913585"/>
                    </a:lnTo>
                    <a:cubicBezTo>
                      <a:pt x="152329" y="3913585"/>
                      <a:pt x="0" y="3761256"/>
                      <a:pt x="0" y="3573349"/>
                    </a:cubicBezTo>
                    <a:lnTo>
                      <a:pt x="0" y="2212445"/>
                    </a:lnTo>
                    <a:cubicBezTo>
                      <a:pt x="0" y="2024538"/>
                      <a:pt x="152329" y="1872209"/>
                      <a:pt x="340236" y="1872209"/>
                    </a:cubicBezTo>
                    <a:lnTo>
                      <a:pt x="591074" y="1872209"/>
                    </a:lnTo>
                    <a:lnTo>
                      <a:pt x="591074" y="936104"/>
                    </a:lnTo>
                    <a:cubicBezTo>
                      <a:pt x="591074" y="419108"/>
                      <a:pt x="1010182" y="0"/>
                      <a:pt x="1527178"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49" name="Rectangle 3">
                <a:extLst>
                  <a:ext uri="{FF2B5EF4-FFF2-40B4-BE49-F238E27FC236}">
                    <a16:creationId xmlns:a16="http://schemas.microsoft.com/office/drawing/2014/main" id="{7A3D986B-B78A-4BE9-B29B-A5B8F58E021A}"/>
                  </a:ext>
                </a:extLst>
              </p:cNvPr>
              <p:cNvSpPr>
                <a:spLocks noChangeAspect="1"/>
              </p:cNvSpPr>
              <p:nvPr/>
            </p:nvSpPr>
            <p:spPr>
              <a:xfrm>
                <a:off x="3404495" y="2599217"/>
                <a:ext cx="212610" cy="217878"/>
              </a:xfrm>
              <a:custGeom>
                <a:avLst/>
                <a:gdLst/>
                <a:ahLst/>
                <a:cxnLst/>
                <a:rect l="l" t="t" r="r" b="b"/>
                <a:pathLst>
                  <a:path w="3888432" h="3984815">
                    <a:moveTo>
                      <a:pt x="1060704" y="2605404"/>
                    </a:moveTo>
                    <a:lnTo>
                      <a:pt x="1060704" y="3484562"/>
                    </a:lnTo>
                    <a:lnTo>
                      <a:pt x="520704" y="3484562"/>
                    </a:lnTo>
                    <a:lnTo>
                      <a:pt x="520704" y="2921369"/>
                    </a:lnTo>
                    <a:close/>
                    <a:moveTo>
                      <a:pt x="1767636" y="2191764"/>
                    </a:moveTo>
                    <a:lnTo>
                      <a:pt x="1767636" y="3484562"/>
                    </a:lnTo>
                    <a:lnTo>
                      <a:pt x="1227636" y="3484562"/>
                    </a:lnTo>
                    <a:lnTo>
                      <a:pt x="1227636" y="2507729"/>
                    </a:lnTo>
                    <a:close/>
                    <a:moveTo>
                      <a:pt x="727824" y="1898926"/>
                    </a:moveTo>
                    <a:cubicBezTo>
                      <a:pt x="778935" y="1901797"/>
                      <a:pt x="823008" y="1922133"/>
                      <a:pt x="848185" y="1959270"/>
                    </a:cubicBezTo>
                    <a:lnTo>
                      <a:pt x="709850" y="2046427"/>
                    </a:lnTo>
                    <a:cubicBezTo>
                      <a:pt x="695418" y="2025141"/>
                      <a:pt x="659325" y="2023114"/>
                      <a:pt x="628755" y="2041873"/>
                    </a:cubicBezTo>
                    <a:cubicBezTo>
                      <a:pt x="598186" y="2060633"/>
                      <a:pt x="584435" y="2093247"/>
                      <a:pt x="597859" y="2115152"/>
                    </a:cubicBezTo>
                    <a:cubicBezTo>
                      <a:pt x="611284" y="2137057"/>
                      <a:pt x="646923" y="2140159"/>
                      <a:pt x="677935" y="2122121"/>
                    </a:cubicBezTo>
                    <a:lnTo>
                      <a:pt x="677897" y="2122055"/>
                    </a:lnTo>
                    <a:cubicBezTo>
                      <a:pt x="786104" y="2059118"/>
                      <a:pt x="910457" y="2069940"/>
                      <a:pt x="957298" y="2146370"/>
                    </a:cubicBezTo>
                    <a:cubicBezTo>
                      <a:pt x="1004139" y="2222801"/>
                      <a:pt x="956160" y="2336598"/>
                      <a:pt x="849496" y="2402054"/>
                    </a:cubicBezTo>
                    <a:cubicBezTo>
                      <a:pt x="742833" y="2467510"/>
                      <a:pt x="616898" y="2460438"/>
                      <a:pt x="566543" y="2386164"/>
                    </a:cubicBezTo>
                    <a:lnTo>
                      <a:pt x="704879" y="2299007"/>
                    </a:lnTo>
                    <a:cubicBezTo>
                      <a:pt x="719311" y="2320294"/>
                      <a:pt x="755403" y="2322320"/>
                      <a:pt x="785973" y="2303561"/>
                    </a:cubicBezTo>
                    <a:cubicBezTo>
                      <a:pt x="816543" y="2284801"/>
                      <a:pt x="830294" y="2252187"/>
                      <a:pt x="816869" y="2230282"/>
                    </a:cubicBezTo>
                    <a:cubicBezTo>
                      <a:pt x="803444" y="2208377"/>
                      <a:pt x="767805" y="2205275"/>
                      <a:pt x="736793" y="2223313"/>
                    </a:cubicBezTo>
                    <a:lnTo>
                      <a:pt x="736831" y="2223379"/>
                    </a:lnTo>
                    <a:cubicBezTo>
                      <a:pt x="628624" y="2286317"/>
                      <a:pt x="504271" y="2275495"/>
                      <a:pt x="457430" y="2199064"/>
                    </a:cubicBezTo>
                    <a:cubicBezTo>
                      <a:pt x="410589" y="2122633"/>
                      <a:pt x="458569" y="2008836"/>
                      <a:pt x="565232" y="1943380"/>
                    </a:cubicBezTo>
                    <a:cubicBezTo>
                      <a:pt x="618564" y="1910652"/>
                      <a:pt x="676713" y="1896056"/>
                      <a:pt x="727824" y="1898926"/>
                    </a:cubicBezTo>
                    <a:close/>
                    <a:moveTo>
                      <a:pt x="2474568" y="1778124"/>
                    </a:moveTo>
                    <a:lnTo>
                      <a:pt x="2474568" y="3484562"/>
                    </a:lnTo>
                    <a:lnTo>
                      <a:pt x="1934568" y="3484562"/>
                    </a:lnTo>
                    <a:lnTo>
                      <a:pt x="1934568" y="2094088"/>
                    </a:lnTo>
                    <a:close/>
                    <a:moveTo>
                      <a:pt x="1224767" y="1559663"/>
                    </a:moveTo>
                    <a:lnTo>
                      <a:pt x="1357901" y="1788558"/>
                    </a:lnTo>
                    <a:lnTo>
                      <a:pt x="1360429" y="1792904"/>
                    </a:lnTo>
                    <a:lnTo>
                      <a:pt x="1360300" y="1792978"/>
                    </a:lnTo>
                    <a:cubicBezTo>
                      <a:pt x="1407585" y="1877153"/>
                      <a:pt x="1412196" y="1977076"/>
                      <a:pt x="1372257" y="2055997"/>
                    </a:cubicBezTo>
                    <a:cubicBezTo>
                      <a:pt x="1331625" y="2136287"/>
                      <a:pt x="1251098" y="2182566"/>
                      <a:pt x="1161171" y="2177306"/>
                    </a:cubicBezTo>
                    <a:cubicBezTo>
                      <a:pt x="1073551" y="2172181"/>
                      <a:pt x="990060" y="2118890"/>
                      <a:pt x="940792" y="2036981"/>
                    </a:cubicBezTo>
                    <a:lnTo>
                      <a:pt x="940643" y="2037067"/>
                    </a:lnTo>
                    <a:lnTo>
                      <a:pt x="804981" y="1803827"/>
                    </a:lnTo>
                    <a:lnTo>
                      <a:pt x="919468" y="1737237"/>
                    </a:lnTo>
                    <a:lnTo>
                      <a:pt x="1052024" y="1965138"/>
                    </a:lnTo>
                    <a:lnTo>
                      <a:pt x="1052135" y="1965075"/>
                    </a:lnTo>
                    <a:cubicBezTo>
                      <a:pt x="1074300" y="2003905"/>
                      <a:pt x="1113155" y="2029329"/>
                      <a:pt x="1153985" y="2031717"/>
                    </a:cubicBezTo>
                    <a:cubicBezTo>
                      <a:pt x="1194815" y="2034105"/>
                      <a:pt x="1231378" y="2013093"/>
                      <a:pt x="1249826" y="1976638"/>
                    </a:cubicBezTo>
                    <a:cubicBezTo>
                      <a:pt x="1268275" y="1940183"/>
                      <a:pt x="1265788" y="1893859"/>
                      <a:pt x="1243308" y="1855210"/>
                    </a:cubicBezTo>
                    <a:lnTo>
                      <a:pt x="1243414" y="1855148"/>
                    </a:lnTo>
                    <a:lnTo>
                      <a:pt x="1110280" y="1626253"/>
                    </a:lnTo>
                    <a:close/>
                    <a:moveTo>
                      <a:pt x="1640138" y="1367306"/>
                    </a:moveTo>
                    <a:cubicBezTo>
                      <a:pt x="1702502" y="1369961"/>
                      <a:pt x="1763949" y="1394172"/>
                      <a:pt x="1812541" y="1439430"/>
                    </a:cubicBezTo>
                    <a:lnTo>
                      <a:pt x="1703977" y="1555990"/>
                    </a:lnTo>
                    <a:cubicBezTo>
                      <a:pt x="1664170" y="1518915"/>
                      <a:pt x="1603302" y="1516323"/>
                      <a:pt x="1560488" y="1549881"/>
                    </a:cubicBezTo>
                    <a:cubicBezTo>
                      <a:pt x="1517674" y="1583438"/>
                      <a:pt x="1505649" y="1643162"/>
                      <a:pt x="1532141" y="1690673"/>
                    </a:cubicBezTo>
                    <a:cubicBezTo>
                      <a:pt x="1558633" y="1738185"/>
                      <a:pt x="1615761" y="1759350"/>
                      <a:pt x="1666814" y="1740568"/>
                    </a:cubicBezTo>
                    <a:cubicBezTo>
                      <a:pt x="1717867" y="1721786"/>
                      <a:pt x="1747658" y="1668643"/>
                      <a:pt x="1737042" y="1615291"/>
                    </a:cubicBezTo>
                    <a:lnTo>
                      <a:pt x="1893267" y="1584208"/>
                    </a:lnTo>
                    <a:cubicBezTo>
                      <a:pt x="1919183" y="1714462"/>
                      <a:pt x="1846451" y="1844204"/>
                      <a:pt x="1721811" y="1890058"/>
                    </a:cubicBezTo>
                    <a:cubicBezTo>
                      <a:pt x="1597171" y="1935912"/>
                      <a:pt x="1457698" y="1884239"/>
                      <a:pt x="1393021" y="1768245"/>
                    </a:cubicBezTo>
                    <a:cubicBezTo>
                      <a:pt x="1328344" y="1652252"/>
                      <a:pt x="1357701" y="1506440"/>
                      <a:pt x="1462228" y="1424513"/>
                    </a:cubicBezTo>
                    <a:cubicBezTo>
                      <a:pt x="1514491" y="1383550"/>
                      <a:pt x="1577773" y="1364650"/>
                      <a:pt x="1640138" y="1367306"/>
                    </a:cubicBezTo>
                    <a:close/>
                    <a:moveTo>
                      <a:pt x="3181500" y="1364483"/>
                    </a:moveTo>
                    <a:lnTo>
                      <a:pt x="3181500" y="3484562"/>
                    </a:lnTo>
                    <a:lnTo>
                      <a:pt x="2641500" y="3484562"/>
                    </a:lnTo>
                    <a:lnTo>
                      <a:pt x="2641500" y="1680448"/>
                    </a:lnTo>
                    <a:close/>
                    <a:moveTo>
                      <a:pt x="2141599" y="1075636"/>
                    </a:moveTo>
                    <a:cubicBezTo>
                      <a:pt x="2203963" y="1078291"/>
                      <a:pt x="2265410" y="1102502"/>
                      <a:pt x="2314002" y="1147760"/>
                    </a:cubicBezTo>
                    <a:lnTo>
                      <a:pt x="2205438" y="1264320"/>
                    </a:lnTo>
                    <a:cubicBezTo>
                      <a:pt x="2165631" y="1227245"/>
                      <a:pt x="2104763" y="1224653"/>
                      <a:pt x="2061949" y="1258211"/>
                    </a:cubicBezTo>
                    <a:cubicBezTo>
                      <a:pt x="2019135" y="1291768"/>
                      <a:pt x="2007110" y="1351492"/>
                      <a:pt x="2033602" y="1399003"/>
                    </a:cubicBezTo>
                    <a:cubicBezTo>
                      <a:pt x="2060094" y="1446515"/>
                      <a:pt x="2117222" y="1467680"/>
                      <a:pt x="2168275" y="1448898"/>
                    </a:cubicBezTo>
                    <a:cubicBezTo>
                      <a:pt x="2219328" y="1430116"/>
                      <a:pt x="2249119" y="1376973"/>
                      <a:pt x="2238503" y="1323621"/>
                    </a:cubicBezTo>
                    <a:lnTo>
                      <a:pt x="2394728" y="1292538"/>
                    </a:lnTo>
                    <a:cubicBezTo>
                      <a:pt x="2420644" y="1422792"/>
                      <a:pt x="2347912" y="1552534"/>
                      <a:pt x="2223272" y="1598388"/>
                    </a:cubicBezTo>
                    <a:cubicBezTo>
                      <a:pt x="2098632" y="1644242"/>
                      <a:pt x="1959159" y="1592569"/>
                      <a:pt x="1894482" y="1476575"/>
                    </a:cubicBezTo>
                    <a:cubicBezTo>
                      <a:pt x="1829805" y="1360582"/>
                      <a:pt x="1859162" y="1214770"/>
                      <a:pt x="1963689" y="1132843"/>
                    </a:cubicBezTo>
                    <a:cubicBezTo>
                      <a:pt x="2015952" y="1091880"/>
                      <a:pt x="2079234" y="1072980"/>
                      <a:pt x="2141599" y="1075636"/>
                    </a:cubicBezTo>
                    <a:close/>
                    <a:moveTo>
                      <a:pt x="3888432" y="950843"/>
                    </a:moveTo>
                    <a:lnTo>
                      <a:pt x="3888432" y="3484562"/>
                    </a:lnTo>
                    <a:lnTo>
                      <a:pt x="3348432" y="3484562"/>
                    </a:lnTo>
                    <a:lnTo>
                      <a:pt x="3348432" y="1266808"/>
                    </a:lnTo>
                    <a:close/>
                    <a:moveTo>
                      <a:pt x="2612541" y="752479"/>
                    </a:moveTo>
                    <a:lnTo>
                      <a:pt x="2676292" y="862085"/>
                    </a:lnTo>
                    <a:lnTo>
                      <a:pt x="2428666" y="1006115"/>
                    </a:lnTo>
                    <a:lnTo>
                      <a:pt x="2468686" y="1074919"/>
                    </a:lnTo>
                    <a:lnTo>
                      <a:pt x="2716312" y="930890"/>
                    </a:lnTo>
                    <a:lnTo>
                      <a:pt x="2780063" y="1040496"/>
                    </a:lnTo>
                    <a:lnTo>
                      <a:pt x="2532437" y="1184525"/>
                    </a:lnTo>
                    <a:lnTo>
                      <a:pt x="2572457" y="1253330"/>
                    </a:lnTo>
                    <a:lnTo>
                      <a:pt x="2820083" y="1109301"/>
                    </a:lnTo>
                    <a:lnTo>
                      <a:pt x="2883834" y="1218907"/>
                    </a:lnTo>
                    <a:lnTo>
                      <a:pt x="2534013" y="1422377"/>
                    </a:lnTo>
                    <a:lnTo>
                      <a:pt x="2470261" y="1312771"/>
                    </a:lnTo>
                    <a:lnTo>
                      <a:pt x="2470262" y="1312771"/>
                    </a:lnTo>
                    <a:lnTo>
                      <a:pt x="2430242" y="1243966"/>
                    </a:lnTo>
                    <a:lnTo>
                      <a:pt x="2366491" y="1134360"/>
                    </a:lnTo>
                    <a:lnTo>
                      <a:pt x="2366491" y="1134360"/>
                    </a:lnTo>
                    <a:lnTo>
                      <a:pt x="2326471" y="1065555"/>
                    </a:lnTo>
                    <a:lnTo>
                      <a:pt x="2262720" y="955949"/>
                    </a:lnTo>
                    <a:close/>
                    <a:moveTo>
                      <a:pt x="3001911" y="576226"/>
                    </a:moveTo>
                    <a:cubicBezTo>
                      <a:pt x="3053022" y="579097"/>
                      <a:pt x="3097095" y="599433"/>
                      <a:pt x="3122273" y="636570"/>
                    </a:cubicBezTo>
                    <a:lnTo>
                      <a:pt x="2983937" y="723727"/>
                    </a:lnTo>
                    <a:cubicBezTo>
                      <a:pt x="2969505" y="702441"/>
                      <a:pt x="2933412" y="700414"/>
                      <a:pt x="2902842" y="719173"/>
                    </a:cubicBezTo>
                    <a:cubicBezTo>
                      <a:pt x="2872273" y="737933"/>
                      <a:pt x="2858522" y="770547"/>
                      <a:pt x="2871946" y="792452"/>
                    </a:cubicBezTo>
                    <a:cubicBezTo>
                      <a:pt x="2885371" y="814357"/>
                      <a:pt x="2921011" y="817459"/>
                      <a:pt x="2952022" y="799421"/>
                    </a:cubicBezTo>
                    <a:lnTo>
                      <a:pt x="2951984" y="799355"/>
                    </a:lnTo>
                    <a:cubicBezTo>
                      <a:pt x="3060191" y="736418"/>
                      <a:pt x="3184544" y="747240"/>
                      <a:pt x="3231385" y="823670"/>
                    </a:cubicBezTo>
                    <a:cubicBezTo>
                      <a:pt x="3278226" y="900101"/>
                      <a:pt x="3230247" y="1013898"/>
                      <a:pt x="3123583" y="1079354"/>
                    </a:cubicBezTo>
                    <a:cubicBezTo>
                      <a:pt x="3016920" y="1144810"/>
                      <a:pt x="2890986" y="1137738"/>
                      <a:pt x="2840630" y="1063464"/>
                    </a:cubicBezTo>
                    <a:lnTo>
                      <a:pt x="2978966" y="976307"/>
                    </a:lnTo>
                    <a:cubicBezTo>
                      <a:pt x="2993398" y="997594"/>
                      <a:pt x="3029490" y="999620"/>
                      <a:pt x="3060060" y="980861"/>
                    </a:cubicBezTo>
                    <a:cubicBezTo>
                      <a:pt x="3090630" y="962101"/>
                      <a:pt x="3104381" y="929487"/>
                      <a:pt x="3090956" y="907582"/>
                    </a:cubicBezTo>
                    <a:cubicBezTo>
                      <a:pt x="3077531" y="885677"/>
                      <a:pt x="3041892" y="882575"/>
                      <a:pt x="3010880" y="900613"/>
                    </a:cubicBezTo>
                    <a:lnTo>
                      <a:pt x="3010918" y="900679"/>
                    </a:lnTo>
                    <a:cubicBezTo>
                      <a:pt x="2902711" y="963617"/>
                      <a:pt x="2778358" y="952795"/>
                      <a:pt x="2731517" y="876364"/>
                    </a:cubicBezTo>
                    <a:cubicBezTo>
                      <a:pt x="2684676" y="799933"/>
                      <a:pt x="2732656" y="686136"/>
                      <a:pt x="2839319" y="620680"/>
                    </a:cubicBezTo>
                    <a:cubicBezTo>
                      <a:pt x="2892651" y="587952"/>
                      <a:pt x="2950800" y="573356"/>
                      <a:pt x="3001911" y="576226"/>
                    </a:cubicBezTo>
                    <a:close/>
                    <a:moveTo>
                      <a:pt x="3433408" y="325251"/>
                    </a:moveTo>
                    <a:cubicBezTo>
                      <a:pt x="3484519" y="328122"/>
                      <a:pt x="3528592" y="348458"/>
                      <a:pt x="3553770" y="385595"/>
                    </a:cubicBezTo>
                    <a:lnTo>
                      <a:pt x="3415434" y="472752"/>
                    </a:lnTo>
                    <a:cubicBezTo>
                      <a:pt x="3401002" y="451466"/>
                      <a:pt x="3364909" y="449439"/>
                      <a:pt x="3334339" y="468198"/>
                    </a:cubicBezTo>
                    <a:cubicBezTo>
                      <a:pt x="3303770" y="486958"/>
                      <a:pt x="3290019" y="519572"/>
                      <a:pt x="3303443" y="541477"/>
                    </a:cubicBezTo>
                    <a:cubicBezTo>
                      <a:pt x="3316868" y="563382"/>
                      <a:pt x="3352508" y="566484"/>
                      <a:pt x="3383519" y="548446"/>
                    </a:cubicBezTo>
                    <a:lnTo>
                      <a:pt x="3383481" y="548380"/>
                    </a:lnTo>
                    <a:cubicBezTo>
                      <a:pt x="3491688" y="485443"/>
                      <a:pt x="3616041" y="496264"/>
                      <a:pt x="3662882" y="572695"/>
                    </a:cubicBezTo>
                    <a:cubicBezTo>
                      <a:pt x="3709723" y="649126"/>
                      <a:pt x="3661744" y="762923"/>
                      <a:pt x="3555080" y="828379"/>
                    </a:cubicBezTo>
                    <a:cubicBezTo>
                      <a:pt x="3448417" y="893835"/>
                      <a:pt x="3322483" y="886763"/>
                      <a:pt x="3272127" y="812489"/>
                    </a:cubicBezTo>
                    <a:lnTo>
                      <a:pt x="3410463" y="725332"/>
                    </a:lnTo>
                    <a:cubicBezTo>
                      <a:pt x="3424895" y="746619"/>
                      <a:pt x="3460987" y="748645"/>
                      <a:pt x="3491557" y="729886"/>
                    </a:cubicBezTo>
                    <a:cubicBezTo>
                      <a:pt x="3522127" y="711126"/>
                      <a:pt x="3535878" y="678512"/>
                      <a:pt x="3522453" y="656607"/>
                    </a:cubicBezTo>
                    <a:cubicBezTo>
                      <a:pt x="3509028" y="634702"/>
                      <a:pt x="3473389" y="631600"/>
                      <a:pt x="3442377" y="649638"/>
                    </a:cubicBezTo>
                    <a:lnTo>
                      <a:pt x="3442415" y="649704"/>
                    </a:lnTo>
                    <a:cubicBezTo>
                      <a:pt x="3334208" y="712642"/>
                      <a:pt x="3209855" y="701820"/>
                      <a:pt x="3163014" y="625389"/>
                    </a:cubicBezTo>
                    <a:cubicBezTo>
                      <a:pt x="3116173" y="548958"/>
                      <a:pt x="3164153" y="435161"/>
                      <a:pt x="3270816" y="369705"/>
                    </a:cubicBezTo>
                    <a:cubicBezTo>
                      <a:pt x="3324148" y="336977"/>
                      <a:pt x="3382297" y="322381"/>
                      <a:pt x="3433408" y="325251"/>
                    </a:cubicBezTo>
                    <a:close/>
                    <a:moveTo>
                      <a:pt x="0" y="0"/>
                    </a:moveTo>
                    <a:lnTo>
                      <a:pt x="360000" y="0"/>
                    </a:lnTo>
                    <a:lnTo>
                      <a:pt x="360000" y="3624815"/>
                    </a:lnTo>
                    <a:lnTo>
                      <a:pt x="3888432" y="3624815"/>
                    </a:lnTo>
                    <a:lnTo>
                      <a:pt x="3888432" y="3984815"/>
                    </a:lnTo>
                    <a:lnTo>
                      <a:pt x="0" y="3984815"/>
                    </a:lnTo>
                    <a:lnTo>
                      <a:pt x="0" y="3888432"/>
                    </a:lnTo>
                    <a:lnTo>
                      <a:pt x="0" y="362481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50" name="Block Arc 21">
                <a:extLst>
                  <a:ext uri="{FF2B5EF4-FFF2-40B4-BE49-F238E27FC236}">
                    <a16:creationId xmlns:a16="http://schemas.microsoft.com/office/drawing/2014/main" id="{1AA31301-7342-45D5-8FE4-F0EFFCEC4578}"/>
                  </a:ext>
                </a:extLst>
              </p:cNvPr>
              <p:cNvSpPr>
                <a:spLocks noChangeAspect="1"/>
              </p:cNvSpPr>
              <p:nvPr/>
            </p:nvSpPr>
            <p:spPr>
              <a:xfrm>
                <a:off x="4147613" y="4534329"/>
                <a:ext cx="179275" cy="245686"/>
              </a:xfrm>
              <a:custGeom>
                <a:avLst/>
                <a:gdLst>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641823 w 1649823"/>
                  <a:gd name="connsiteY16" fmla="*/ 1880682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73103 w 1649823"/>
                  <a:gd name="connsiteY16" fmla="*/ 1884606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26019 w 1649823"/>
                  <a:gd name="connsiteY16" fmla="*/ 1884606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26019 w 1649823"/>
                  <a:gd name="connsiteY16" fmla="*/ 1884606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26019 w 1649823"/>
                  <a:gd name="connsiteY16" fmla="*/ 1884606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26019 w 1649823"/>
                  <a:gd name="connsiteY16" fmla="*/ 1884606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73104 w 1649823"/>
                  <a:gd name="connsiteY16" fmla="*/ 1888529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41714 w 1649823"/>
                  <a:gd name="connsiteY16" fmla="*/ 1888529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41714 w 1649823"/>
                  <a:gd name="connsiteY16" fmla="*/ 1888529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41714 w 1649823"/>
                  <a:gd name="connsiteY16" fmla="*/ 1888529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73104 w 1649823"/>
                  <a:gd name="connsiteY16" fmla="*/ 1884606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73104 w 1649823"/>
                  <a:gd name="connsiteY16" fmla="*/ 1884606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73104 w 1649823"/>
                  <a:gd name="connsiteY16" fmla="*/ 1884606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73104 w 1649823"/>
                  <a:gd name="connsiteY16" fmla="*/ 1884606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73104 w 1649823"/>
                  <a:gd name="connsiteY16" fmla="*/ 1884606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73104 w 1649823"/>
                  <a:gd name="connsiteY16" fmla="*/ 1884606 h 2276682"/>
                  <a:gd name="connsiteX17" fmla="*/ 1534707 w 1649823"/>
                  <a:gd name="connsiteY17" fmla="*/ 1880682 h 2276682"/>
                  <a:gd name="connsiteX18" fmla="*/ 1534707 w 1649823"/>
                  <a:gd name="connsiteY18" fmla="*/ 2276682 h 2276682"/>
                  <a:gd name="connsiteX19" fmla="*/ 85082 w 1649823"/>
                  <a:gd name="connsiteY19" fmla="*/ 2260987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504494 w 1649823"/>
                  <a:gd name="connsiteY16" fmla="*/ 1884606 h 2276682"/>
                  <a:gd name="connsiteX17" fmla="*/ 1534707 w 1649823"/>
                  <a:gd name="connsiteY17" fmla="*/ 1880682 h 2276682"/>
                  <a:gd name="connsiteX18" fmla="*/ 1534707 w 1649823"/>
                  <a:gd name="connsiteY18" fmla="*/ 2276682 h 2276682"/>
                  <a:gd name="connsiteX19" fmla="*/ 85082 w 1649823"/>
                  <a:gd name="connsiteY19" fmla="*/ 2260987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504494 w 1649823"/>
                  <a:gd name="connsiteY16" fmla="*/ 1884606 h 2276682"/>
                  <a:gd name="connsiteX17" fmla="*/ 1534707 w 1649823"/>
                  <a:gd name="connsiteY17" fmla="*/ 1880682 h 2276682"/>
                  <a:gd name="connsiteX18" fmla="*/ 1534707 w 1649823"/>
                  <a:gd name="connsiteY18" fmla="*/ 2276682 h 2276682"/>
                  <a:gd name="connsiteX19" fmla="*/ 85082 w 1649823"/>
                  <a:gd name="connsiteY19" fmla="*/ 2260987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88799 w 1649823"/>
                  <a:gd name="connsiteY16" fmla="*/ 1884606 h 2276682"/>
                  <a:gd name="connsiteX17" fmla="*/ 1534707 w 1649823"/>
                  <a:gd name="connsiteY17" fmla="*/ 1880682 h 2276682"/>
                  <a:gd name="connsiteX18" fmla="*/ 1534707 w 1649823"/>
                  <a:gd name="connsiteY18" fmla="*/ 2276682 h 2276682"/>
                  <a:gd name="connsiteX19" fmla="*/ 85082 w 1649823"/>
                  <a:gd name="connsiteY19" fmla="*/ 2260987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60987"/>
                  <a:gd name="connsiteX1" fmla="*/ 1299369 w 1649823"/>
                  <a:gd name="connsiteY1" fmla="*/ 94365 h 2260987"/>
                  <a:gd name="connsiteX2" fmla="*/ 1649823 w 1649823"/>
                  <a:gd name="connsiteY2" fmla="*/ 702944 h 2260987"/>
                  <a:gd name="connsiteX3" fmla="*/ 1257111 w 1649823"/>
                  <a:gd name="connsiteY3" fmla="*/ 702416 h 2260987"/>
                  <a:gd name="connsiteX4" fmla="*/ 1102708 w 1649823"/>
                  <a:gd name="connsiteY4" fmla="*/ 434288 h 2260987"/>
                  <a:gd name="connsiteX5" fmla="*/ 793301 w 1649823"/>
                  <a:gd name="connsiteY5" fmla="*/ 434080 h 2260987"/>
                  <a:gd name="connsiteX6" fmla="*/ 639582 w 1649823"/>
                  <a:gd name="connsiteY6" fmla="*/ 694124 h 2260987"/>
                  <a:gd name="connsiteX7" fmla="*/ 641823 w 1649823"/>
                  <a:gd name="connsiteY7" fmla="*/ 694124 h 2260987"/>
                  <a:gd name="connsiteX8" fmla="*/ 641823 w 1649823"/>
                  <a:gd name="connsiteY8" fmla="*/ 922486 h 2260987"/>
                  <a:gd name="connsiteX9" fmla="*/ 1090531 w 1649823"/>
                  <a:gd name="connsiteY9" fmla="*/ 922486 h 2260987"/>
                  <a:gd name="connsiteX10" fmla="*/ 1090531 w 1649823"/>
                  <a:gd name="connsiteY10" fmla="*/ 1210486 h 2260987"/>
                  <a:gd name="connsiteX11" fmla="*/ 641823 w 1649823"/>
                  <a:gd name="connsiteY11" fmla="*/ 1210486 h 2260987"/>
                  <a:gd name="connsiteX12" fmla="*/ 641823 w 1649823"/>
                  <a:gd name="connsiteY12" fmla="*/ 1308697 h 2260987"/>
                  <a:gd name="connsiteX13" fmla="*/ 1080000 w 1649823"/>
                  <a:gd name="connsiteY13" fmla="*/ 1308697 h 2260987"/>
                  <a:gd name="connsiteX14" fmla="*/ 1080000 w 1649823"/>
                  <a:gd name="connsiteY14" fmla="*/ 1596697 h 2260987"/>
                  <a:gd name="connsiteX15" fmla="*/ 641823 w 1649823"/>
                  <a:gd name="connsiteY15" fmla="*/ 1596697 h 2260987"/>
                  <a:gd name="connsiteX16" fmla="*/ 488799 w 1649823"/>
                  <a:gd name="connsiteY16" fmla="*/ 1884606 h 2260987"/>
                  <a:gd name="connsiteX17" fmla="*/ 1534707 w 1649823"/>
                  <a:gd name="connsiteY17" fmla="*/ 1880682 h 2260987"/>
                  <a:gd name="connsiteX18" fmla="*/ 1550401 w 1649823"/>
                  <a:gd name="connsiteY18" fmla="*/ 2257063 h 2260987"/>
                  <a:gd name="connsiteX19" fmla="*/ 85082 w 1649823"/>
                  <a:gd name="connsiteY19" fmla="*/ 2260987 h 2260987"/>
                  <a:gd name="connsiteX20" fmla="*/ 10531 w 1649823"/>
                  <a:gd name="connsiteY20" fmla="*/ 1880682 h 2260987"/>
                  <a:gd name="connsiteX21" fmla="*/ 14323 w 1649823"/>
                  <a:gd name="connsiteY21" fmla="*/ 1892454 h 2260987"/>
                  <a:gd name="connsiteX22" fmla="*/ 245823 w 1649823"/>
                  <a:gd name="connsiteY22" fmla="*/ 1596697 h 2260987"/>
                  <a:gd name="connsiteX23" fmla="*/ 0 w 1649823"/>
                  <a:gd name="connsiteY23" fmla="*/ 1596697 h 2260987"/>
                  <a:gd name="connsiteX24" fmla="*/ 0 w 1649823"/>
                  <a:gd name="connsiteY24" fmla="*/ 1308697 h 2260987"/>
                  <a:gd name="connsiteX25" fmla="*/ 245823 w 1649823"/>
                  <a:gd name="connsiteY25" fmla="*/ 1308697 h 2260987"/>
                  <a:gd name="connsiteX26" fmla="*/ 245823 w 1649823"/>
                  <a:gd name="connsiteY26" fmla="*/ 1210486 h 2260987"/>
                  <a:gd name="connsiteX27" fmla="*/ 10531 w 1649823"/>
                  <a:gd name="connsiteY27" fmla="*/ 1210486 h 2260987"/>
                  <a:gd name="connsiteX28" fmla="*/ 10531 w 1649823"/>
                  <a:gd name="connsiteY28" fmla="*/ 922486 h 2260987"/>
                  <a:gd name="connsiteX29" fmla="*/ 245823 w 1649823"/>
                  <a:gd name="connsiteY29" fmla="*/ 922486 h 2260987"/>
                  <a:gd name="connsiteX30" fmla="*/ 245823 w 1649823"/>
                  <a:gd name="connsiteY30" fmla="*/ 694124 h 2260987"/>
                  <a:gd name="connsiteX31" fmla="*/ 246347 w 1649823"/>
                  <a:gd name="connsiteY31" fmla="*/ 694124 h 2260987"/>
                  <a:gd name="connsiteX32" fmla="*/ 597097 w 1649823"/>
                  <a:gd name="connsiteY32" fmla="*/ 93893 h 2260987"/>
                  <a:gd name="connsiteX33" fmla="*/ 948296 w 1649823"/>
                  <a:gd name="connsiteY33" fmla="*/ 0 h 2260987"/>
                  <a:gd name="connsiteX0" fmla="*/ 948296 w 1649823"/>
                  <a:gd name="connsiteY0" fmla="*/ 0 h 2260987"/>
                  <a:gd name="connsiteX1" fmla="*/ 1299369 w 1649823"/>
                  <a:gd name="connsiteY1" fmla="*/ 94365 h 2260987"/>
                  <a:gd name="connsiteX2" fmla="*/ 1649823 w 1649823"/>
                  <a:gd name="connsiteY2" fmla="*/ 702944 h 2260987"/>
                  <a:gd name="connsiteX3" fmla="*/ 1257111 w 1649823"/>
                  <a:gd name="connsiteY3" fmla="*/ 702416 h 2260987"/>
                  <a:gd name="connsiteX4" fmla="*/ 1102708 w 1649823"/>
                  <a:gd name="connsiteY4" fmla="*/ 434288 h 2260987"/>
                  <a:gd name="connsiteX5" fmla="*/ 793301 w 1649823"/>
                  <a:gd name="connsiteY5" fmla="*/ 434080 h 2260987"/>
                  <a:gd name="connsiteX6" fmla="*/ 639582 w 1649823"/>
                  <a:gd name="connsiteY6" fmla="*/ 694124 h 2260987"/>
                  <a:gd name="connsiteX7" fmla="*/ 641823 w 1649823"/>
                  <a:gd name="connsiteY7" fmla="*/ 694124 h 2260987"/>
                  <a:gd name="connsiteX8" fmla="*/ 641823 w 1649823"/>
                  <a:gd name="connsiteY8" fmla="*/ 922486 h 2260987"/>
                  <a:gd name="connsiteX9" fmla="*/ 1090531 w 1649823"/>
                  <a:gd name="connsiteY9" fmla="*/ 922486 h 2260987"/>
                  <a:gd name="connsiteX10" fmla="*/ 1090531 w 1649823"/>
                  <a:gd name="connsiteY10" fmla="*/ 1210486 h 2260987"/>
                  <a:gd name="connsiteX11" fmla="*/ 641823 w 1649823"/>
                  <a:gd name="connsiteY11" fmla="*/ 1210486 h 2260987"/>
                  <a:gd name="connsiteX12" fmla="*/ 641823 w 1649823"/>
                  <a:gd name="connsiteY12" fmla="*/ 1308697 h 2260987"/>
                  <a:gd name="connsiteX13" fmla="*/ 1080000 w 1649823"/>
                  <a:gd name="connsiteY13" fmla="*/ 1308697 h 2260987"/>
                  <a:gd name="connsiteX14" fmla="*/ 1080000 w 1649823"/>
                  <a:gd name="connsiteY14" fmla="*/ 1596697 h 2260987"/>
                  <a:gd name="connsiteX15" fmla="*/ 641823 w 1649823"/>
                  <a:gd name="connsiteY15" fmla="*/ 1596697 h 2260987"/>
                  <a:gd name="connsiteX16" fmla="*/ 488799 w 1649823"/>
                  <a:gd name="connsiteY16" fmla="*/ 1884606 h 2260987"/>
                  <a:gd name="connsiteX17" fmla="*/ 1534707 w 1649823"/>
                  <a:gd name="connsiteY17" fmla="*/ 1880682 h 2260987"/>
                  <a:gd name="connsiteX18" fmla="*/ 1538630 w 1649823"/>
                  <a:gd name="connsiteY18" fmla="*/ 2253139 h 2260987"/>
                  <a:gd name="connsiteX19" fmla="*/ 85082 w 1649823"/>
                  <a:gd name="connsiteY19" fmla="*/ 2260987 h 2260987"/>
                  <a:gd name="connsiteX20" fmla="*/ 10531 w 1649823"/>
                  <a:gd name="connsiteY20" fmla="*/ 1880682 h 2260987"/>
                  <a:gd name="connsiteX21" fmla="*/ 14323 w 1649823"/>
                  <a:gd name="connsiteY21" fmla="*/ 1892454 h 2260987"/>
                  <a:gd name="connsiteX22" fmla="*/ 245823 w 1649823"/>
                  <a:gd name="connsiteY22" fmla="*/ 1596697 h 2260987"/>
                  <a:gd name="connsiteX23" fmla="*/ 0 w 1649823"/>
                  <a:gd name="connsiteY23" fmla="*/ 1596697 h 2260987"/>
                  <a:gd name="connsiteX24" fmla="*/ 0 w 1649823"/>
                  <a:gd name="connsiteY24" fmla="*/ 1308697 h 2260987"/>
                  <a:gd name="connsiteX25" fmla="*/ 245823 w 1649823"/>
                  <a:gd name="connsiteY25" fmla="*/ 1308697 h 2260987"/>
                  <a:gd name="connsiteX26" fmla="*/ 245823 w 1649823"/>
                  <a:gd name="connsiteY26" fmla="*/ 1210486 h 2260987"/>
                  <a:gd name="connsiteX27" fmla="*/ 10531 w 1649823"/>
                  <a:gd name="connsiteY27" fmla="*/ 1210486 h 2260987"/>
                  <a:gd name="connsiteX28" fmla="*/ 10531 w 1649823"/>
                  <a:gd name="connsiteY28" fmla="*/ 922486 h 2260987"/>
                  <a:gd name="connsiteX29" fmla="*/ 245823 w 1649823"/>
                  <a:gd name="connsiteY29" fmla="*/ 922486 h 2260987"/>
                  <a:gd name="connsiteX30" fmla="*/ 245823 w 1649823"/>
                  <a:gd name="connsiteY30" fmla="*/ 694124 h 2260987"/>
                  <a:gd name="connsiteX31" fmla="*/ 246347 w 1649823"/>
                  <a:gd name="connsiteY31" fmla="*/ 694124 h 2260987"/>
                  <a:gd name="connsiteX32" fmla="*/ 597097 w 1649823"/>
                  <a:gd name="connsiteY32" fmla="*/ 93893 h 2260987"/>
                  <a:gd name="connsiteX33" fmla="*/ 948296 w 1649823"/>
                  <a:gd name="connsiteY33" fmla="*/ 0 h 2260987"/>
                  <a:gd name="connsiteX0" fmla="*/ 948296 w 1649823"/>
                  <a:gd name="connsiteY0" fmla="*/ 0 h 2260987"/>
                  <a:gd name="connsiteX1" fmla="*/ 1299369 w 1649823"/>
                  <a:gd name="connsiteY1" fmla="*/ 94365 h 2260987"/>
                  <a:gd name="connsiteX2" fmla="*/ 1649823 w 1649823"/>
                  <a:gd name="connsiteY2" fmla="*/ 702944 h 2260987"/>
                  <a:gd name="connsiteX3" fmla="*/ 1257111 w 1649823"/>
                  <a:gd name="connsiteY3" fmla="*/ 702416 h 2260987"/>
                  <a:gd name="connsiteX4" fmla="*/ 1102708 w 1649823"/>
                  <a:gd name="connsiteY4" fmla="*/ 434288 h 2260987"/>
                  <a:gd name="connsiteX5" fmla="*/ 793301 w 1649823"/>
                  <a:gd name="connsiteY5" fmla="*/ 434080 h 2260987"/>
                  <a:gd name="connsiteX6" fmla="*/ 639582 w 1649823"/>
                  <a:gd name="connsiteY6" fmla="*/ 694124 h 2260987"/>
                  <a:gd name="connsiteX7" fmla="*/ 641823 w 1649823"/>
                  <a:gd name="connsiteY7" fmla="*/ 694124 h 2260987"/>
                  <a:gd name="connsiteX8" fmla="*/ 641823 w 1649823"/>
                  <a:gd name="connsiteY8" fmla="*/ 922486 h 2260987"/>
                  <a:gd name="connsiteX9" fmla="*/ 1090531 w 1649823"/>
                  <a:gd name="connsiteY9" fmla="*/ 922486 h 2260987"/>
                  <a:gd name="connsiteX10" fmla="*/ 1090531 w 1649823"/>
                  <a:gd name="connsiteY10" fmla="*/ 1210486 h 2260987"/>
                  <a:gd name="connsiteX11" fmla="*/ 641823 w 1649823"/>
                  <a:gd name="connsiteY11" fmla="*/ 1210486 h 2260987"/>
                  <a:gd name="connsiteX12" fmla="*/ 641823 w 1649823"/>
                  <a:gd name="connsiteY12" fmla="*/ 1308697 h 2260987"/>
                  <a:gd name="connsiteX13" fmla="*/ 1080000 w 1649823"/>
                  <a:gd name="connsiteY13" fmla="*/ 1308697 h 2260987"/>
                  <a:gd name="connsiteX14" fmla="*/ 1080000 w 1649823"/>
                  <a:gd name="connsiteY14" fmla="*/ 1596697 h 2260987"/>
                  <a:gd name="connsiteX15" fmla="*/ 641823 w 1649823"/>
                  <a:gd name="connsiteY15" fmla="*/ 1596697 h 2260987"/>
                  <a:gd name="connsiteX16" fmla="*/ 488799 w 1649823"/>
                  <a:gd name="connsiteY16" fmla="*/ 1884606 h 2260987"/>
                  <a:gd name="connsiteX17" fmla="*/ 1534707 w 1649823"/>
                  <a:gd name="connsiteY17" fmla="*/ 1880682 h 2260987"/>
                  <a:gd name="connsiteX18" fmla="*/ 1538630 w 1649823"/>
                  <a:gd name="connsiteY18" fmla="*/ 2253139 h 2260987"/>
                  <a:gd name="connsiteX19" fmla="*/ 85082 w 1649823"/>
                  <a:gd name="connsiteY19" fmla="*/ 2260987 h 2260987"/>
                  <a:gd name="connsiteX20" fmla="*/ 10531 w 1649823"/>
                  <a:gd name="connsiteY20" fmla="*/ 1880682 h 2260987"/>
                  <a:gd name="connsiteX21" fmla="*/ 14323 w 1649823"/>
                  <a:gd name="connsiteY21" fmla="*/ 1892454 h 2260987"/>
                  <a:gd name="connsiteX22" fmla="*/ 245823 w 1649823"/>
                  <a:gd name="connsiteY22" fmla="*/ 1596697 h 2260987"/>
                  <a:gd name="connsiteX23" fmla="*/ 0 w 1649823"/>
                  <a:gd name="connsiteY23" fmla="*/ 1596697 h 2260987"/>
                  <a:gd name="connsiteX24" fmla="*/ 0 w 1649823"/>
                  <a:gd name="connsiteY24" fmla="*/ 1308697 h 2260987"/>
                  <a:gd name="connsiteX25" fmla="*/ 245823 w 1649823"/>
                  <a:gd name="connsiteY25" fmla="*/ 1308697 h 2260987"/>
                  <a:gd name="connsiteX26" fmla="*/ 245823 w 1649823"/>
                  <a:gd name="connsiteY26" fmla="*/ 1210486 h 2260987"/>
                  <a:gd name="connsiteX27" fmla="*/ 10531 w 1649823"/>
                  <a:gd name="connsiteY27" fmla="*/ 1210486 h 2260987"/>
                  <a:gd name="connsiteX28" fmla="*/ 10531 w 1649823"/>
                  <a:gd name="connsiteY28" fmla="*/ 922486 h 2260987"/>
                  <a:gd name="connsiteX29" fmla="*/ 245823 w 1649823"/>
                  <a:gd name="connsiteY29" fmla="*/ 922486 h 2260987"/>
                  <a:gd name="connsiteX30" fmla="*/ 245823 w 1649823"/>
                  <a:gd name="connsiteY30" fmla="*/ 694124 h 2260987"/>
                  <a:gd name="connsiteX31" fmla="*/ 246347 w 1649823"/>
                  <a:gd name="connsiteY31" fmla="*/ 694124 h 2260987"/>
                  <a:gd name="connsiteX32" fmla="*/ 597097 w 1649823"/>
                  <a:gd name="connsiteY32" fmla="*/ 93893 h 2260987"/>
                  <a:gd name="connsiteX33" fmla="*/ 948296 w 1649823"/>
                  <a:gd name="connsiteY33" fmla="*/ 0 h 2260987"/>
                  <a:gd name="connsiteX0" fmla="*/ 948296 w 1649823"/>
                  <a:gd name="connsiteY0" fmla="*/ 0 h 2260987"/>
                  <a:gd name="connsiteX1" fmla="*/ 1299369 w 1649823"/>
                  <a:gd name="connsiteY1" fmla="*/ 94365 h 2260987"/>
                  <a:gd name="connsiteX2" fmla="*/ 1649823 w 1649823"/>
                  <a:gd name="connsiteY2" fmla="*/ 702944 h 2260987"/>
                  <a:gd name="connsiteX3" fmla="*/ 1257111 w 1649823"/>
                  <a:gd name="connsiteY3" fmla="*/ 702416 h 2260987"/>
                  <a:gd name="connsiteX4" fmla="*/ 1102708 w 1649823"/>
                  <a:gd name="connsiteY4" fmla="*/ 434288 h 2260987"/>
                  <a:gd name="connsiteX5" fmla="*/ 793301 w 1649823"/>
                  <a:gd name="connsiteY5" fmla="*/ 434080 h 2260987"/>
                  <a:gd name="connsiteX6" fmla="*/ 639582 w 1649823"/>
                  <a:gd name="connsiteY6" fmla="*/ 694124 h 2260987"/>
                  <a:gd name="connsiteX7" fmla="*/ 641823 w 1649823"/>
                  <a:gd name="connsiteY7" fmla="*/ 694124 h 2260987"/>
                  <a:gd name="connsiteX8" fmla="*/ 641823 w 1649823"/>
                  <a:gd name="connsiteY8" fmla="*/ 922486 h 2260987"/>
                  <a:gd name="connsiteX9" fmla="*/ 1090531 w 1649823"/>
                  <a:gd name="connsiteY9" fmla="*/ 922486 h 2260987"/>
                  <a:gd name="connsiteX10" fmla="*/ 1090531 w 1649823"/>
                  <a:gd name="connsiteY10" fmla="*/ 1210486 h 2260987"/>
                  <a:gd name="connsiteX11" fmla="*/ 641823 w 1649823"/>
                  <a:gd name="connsiteY11" fmla="*/ 1210486 h 2260987"/>
                  <a:gd name="connsiteX12" fmla="*/ 641823 w 1649823"/>
                  <a:gd name="connsiteY12" fmla="*/ 1308697 h 2260987"/>
                  <a:gd name="connsiteX13" fmla="*/ 1080000 w 1649823"/>
                  <a:gd name="connsiteY13" fmla="*/ 1308697 h 2260987"/>
                  <a:gd name="connsiteX14" fmla="*/ 1080000 w 1649823"/>
                  <a:gd name="connsiteY14" fmla="*/ 1596697 h 2260987"/>
                  <a:gd name="connsiteX15" fmla="*/ 641823 w 1649823"/>
                  <a:gd name="connsiteY15" fmla="*/ 1596697 h 2260987"/>
                  <a:gd name="connsiteX16" fmla="*/ 488799 w 1649823"/>
                  <a:gd name="connsiteY16" fmla="*/ 1884606 h 2260987"/>
                  <a:gd name="connsiteX17" fmla="*/ 1534707 w 1649823"/>
                  <a:gd name="connsiteY17" fmla="*/ 1880682 h 2260987"/>
                  <a:gd name="connsiteX18" fmla="*/ 1538630 w 1649823"/>
                  <a:gd name="connsiteY18" fmla="*/ 2253139 h 2260987"/>
                  <a:gd name="connsiteX19" fmla="*/ 85082 w 1649823"/>
                  <a:gd name="connsiteY19" fmla="*/ 2260987 h 2260987"/>
                  <a:gd name="connsiteX20" fmla="*/ 10531 w 1649823"/>
                  <a:gd name="connsiteY20" fmla="*/ 1880682 h 2260987"/>
                  <a:gd name="connsiteX21" fmla="*/ 14323 w 1649823"/>
                  <a:gd name="connsiteY21" fmla="*/ 1892454 h 2260987"/>
                  <a:gd name="connsiteX22" fmla="*/ 245823 w 1649823"/>
                  <a:gd name="connsiteY22" fmla="*/ 1596697 h 2260987"/>
                  <a:gd name="connsiteX23" fmla="*/ 0 w 1649823"/>
                  <a:gd name="connsiteY23" fmla="*/ 1596697 h 2260987"/>
                  <a:gd name="connsiteX24" fmla="*/ 0 w 1649823"/>
                  <a:gd name="connsiteY24" fmla="*/ 1308697 h 2260987"/>
                  <a:gd name="connsiteX25" fmla="*/ 245823 w 1649823"/>
                  <a:gd name="connsiteY25" fmla="*/ 1308697 h 2260987"/>
                  <a:gd name="connsiteX26" fmla="*/ 245823 w 1649823"/>
                  <a:gd name="connsiteY26" fmla="*/ 1210486 h 2260987"/>
                  <a:gd name="connsiteX27" fmla="*/ 10531 w 1649823"/>
                  <a:gd name="connsiteY27" fmla="*/ 1210486 h 2260987"/>
                  <a:gd name="connsiteX28" fmla="*/ 10531 w 1649823"/>
                  <a:gd name="connsiteY28" fmla="*/ 922486 h 2260987"/>
                  <a:gd name="connsiteX29" fmla="*/ 245823 w 1649823"/>
                  <a:gd name="connsiteY29" fmla="*/ 922486 h 2260987"/>
                  <a:gd name="connsiteX30" fmla="*/ 245823 w 1649823"/>
                  <a:gd name="connsiteY30" fmla="*/ 694124 h 2260987"/>
                  <a:gd name="connsiteX31" fmla="*/ 246347 w 1649823"/>
                  <a:gd name="connsiteY31" fmla="*/ 694124 h 2260987"/>
                  <a:gd name="connsiteX32" fmla="*/ 597097 w 1649823"/>
                  <a:gd name="connsiteY32" fmla="*/ 93893 h 2260987"/>
                  <a:gd name="connsiteX33" fmla="*/ 948296 w 1649823"/>
                  <a:gd name="connsiteY33" fmla="*/ 0 h 226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649823" h="2260987">
                    <a:moveTo>
                      <a:pt x="948296" y="0"/>
                    </a:moveTo>
                    <a:cubicBezTo>
                      <a:pt x="1069547" y="82"/>
                      <a:pt x="1190777" y="31540"/>
                      <a:pt x="1299369" y="94365"/>
                    </a:cubicBezTo>
                    <a:cubicBezTo>
                      <a:pt x="1516553" y="220016"/>
                      <a:pt x="1650161" y="452031"/>
                      <a:pt x="1649823" y="702944"/>
                    </a:cubicBezTo>
                    <a:lnTo>
                      <a:pt x="1257111" y="702416"/>
                    </a:lnTo>
                    <a:cubicBezTo>
                      <a:pt x="1257260" y="591869"/>
                      <a:pt x="1198395" y="489648"/>
                      <a:pt x="1102708" y="434288"/>
                    </a:cubicBezTo>
                    <a:cubicBezTo>
                      <a:pt x="1007021" y="378929"/>
                      <a:pt x="889062" y="378849"/>
                      <a:pt x="793301" y="434080"/>
                    </a:cubicBezTo>
                    <a:cubicBezTo>
                      <a:pt x="699825" y="487993"/>
                      <a:pt x="641374" y="586604"/>
                      <a:pt x="639582" y="694124"/>
                    </a:cubicBezTo>
                    <a:lnTo>
                      <a:pt x="641823" y="694124"/>
                    </a:lnTo>
                    <a:lnTo>
                      <a:pt x="641823" y="922486"/>
                    </a:lnTo>
                    <a:lnTo>
                      <a:pt x="1090531" y="922486"/>
                    </a:lnTo>
                    <a:lnTo>
                      <a:pt x="1090531" y="1210486"/>
                    </a:lnTo>
                    <a:lnTo>
                      <a:pt x="641823" y="1210486"/>
                    </a:lnTo>
                    <a:lnTo>
                      <a:pt x="641823" y="1308697"/>
                    </a:lnTo>
                    <a:lnTo>
                      <a:pt x="1080000" y="1308697"/>
                    </a:lnTo>
                    <a:lnTo>
                      <a:pt x="1080000" y="1596697"/>
                    </a:lnTo>
                    <a:lnTo>
                      <a:pt x="641823" y="1596697"/>
                    </a:lnTo>
                    <a:cubicBezTo>
                      <a:pt x="616973" y="1735828"/>
                      <a:pt x="568580" y="1816102"/>
                      <a:pt x="488799" y="1884606"/>
                    </a:cubicBezTo>
                    <a:lnTo>
                      <a:pt x="1534707" y="1880682"/>
                    </a:lnTo>
                    <a:cubicBezTo>
                      <a:pt x="1536015" y="2004834"/>
                      <a:pt x="1537322" y="2128987"/>
                      <a:pt x="1538630" y="2253139"/>
                    </a:cubicBezTo>
                    <a:lnTo>
                      <a:pt x="85082" y="2260987"/>
                    </a:lnTo>
                    <a:lnTo>
                      <a:pt x="10531" y="1880682"/>
                    </a:lnTo>
                    <a:lnTo>
                      <a:pt x="14323" y="1892454"/>
                    </a:lnTo>
                    <a:cubicBezTo>
                      <a:pt x="142499" y="1821335"/>
                      <a:pt x="231436" y="1758063"/>
                      <a:pt x="245823" y="1596697"/>
                    </a:cubicBezTo>
                    <a:lnTo>
                      <a:pt x="0" y="1596697"/>
                    </a:lnTo>
                    <a:lnTo>
                      <a:pt x="0" y="1308697"/>
                    </a:lnTo>
                    <a:lnTo>
                      <a:pt x="245823" y="1308697"/>
                    </a:lnTo>
                    <a:lnTo>
                      <a:pt x="245823" y="1210486"/>
                    </a:lnTo>
                    <a:lnTo>
                      <a:pt x="10531" y="1210486"/>
                    </a:lnTo>
                    <a:lnTo>
                      <a:pt x="10531" y="922486"/>
                    </a:lnTo>
                    <a:lnTo>
                      <a:pt x="245823" y="922486"/>
                    </a:lnTo>
                    <a:lnTo>
                      <a:pt x="245823" y="694124"/>
                    </a:lnTo>
                    <a:lnTo>
                      <a:pt x="246347" y="694124"/>
                    </a:lnTo>
                    <a:cubicBezTo>
                      <a:pt x="248640" y="446240"/>
                      <a:pt x="382021" y="217938"/>
                      <a:pt x="597097" y="93893"/>
                    </a:cubicBezTo>
                    <a:cubicBezTo>
                      <a:pt x="705773" y="31214"/>
                      <a:pt x="827045" y="-81"/>
                      <a:pt x="94829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solidFill>
                    <a:schemeClr val="tx1"/>
                  </a:solidFill>
                  <a:cs typeface="B Nazanin" panose="00000700000000000000" pitchFamily="2" charset="-78"/>
                </a:endParaRPr>
              </a:p>
            </p:txBody>
          </p:sp>
          <p:sp>
            <p:nvSpPr>
              <p:cNvPr id="51" name="Rectangle 23">
                <a:extLst>
                  <a:ext uri="{FF2B5EF4-FFF2-40B4-BE49-F238E27FC236}">
                    <a16:creationId xmlns:a16="http://schemas.microsoft.com/office/drawing/2014/main" id="{50FF0BAB-A889-4A3A-BCD5-1C8627A55361}"/>
                  </a:ext>
                </a:extLst>
              </p:cNvPr>
              <p:cNvSpPr>
                <a:spLocks noChangeAspect="1"/>
              </p:cNvSpPr>
              <p:nvPr/>
            </p:nvSpPr>
            <p:spPr>
              <a:xfrm>
                <a:off x="1605193" y="3010092"/>
                <a:ext cx="201972" cy="245686"/>
              </a:xfrm>
              <a:custGeom>
                <a:avLst/>
                <a:gdLst/>
                <a:ahLst/>
                <a:cxnLst/>
                <a:rect l="l" t="t" r="r" b="b"/>
                <a:pathLst>
                  <a:path w="3201962" h="3894964">
                    <a:moveTo>
                      <a:pt x="230584" y="0"/>
                    </a:moveTo>
                    <a:lnTo>
                      <a:pt x="393650" y="0"/>
                    </a:lnTo>
                    <a:lnTo>
                      <a:pt x="806648" y="0"/>
                    </a:lnTo>
                    <a:lnTo>
                      <a:pt x="3201962" y="0"/>
                    </a:lnTo>
                    <a:lnTo>
                      <a:pt x="3201962" y="649007"/>
                    </a:lnTo>
                    <a:lnTo>
                      <a:pt x="806648" y="649007"/>
                    </a:lnTo>
                    <a:lnTo>
                      <a:pt x="806648" y="1720444"/>
                    </a:lnTo>
                    <a:lnTo>
                      <a:pt x="3017140" y="1720444"/>
                    </a:lnTo>
                    <a:lnTo>
                      <a:pt x="3017140" y="2369451"/>
                    </a:lnTo>
                    <a:lnTo>
                      <a:pt x="806648" y="2369451"/>
                    </a:lnTo>
                    <a:lnTo>
                      <a:pt x="806648" y="2584541"/>
                    </a:lnTo>
                    <a:lnTo>
                      <a:pt x="2169844" y="2584541"/>
                    </a:lnTo>
                    <a:lnTo>
                      <a:pt x="2169844" y="3125069"/>
                    </a:lnTo>
                    <a:lnTo>
                      <a:pt x="806648" y="3125069"/>
                    </a:lnTo>
                    <a:lnTo>
                      <a:pt x="806648" y="3894964"/>
                    </a:lnTo>
                    <a:lnTo>
                      <a:pt x="230584" y="3894964"/>
                    </a:lnTo>
                    <a:lnTo>
                      <a:pt x="230584" y="3125069"/>
                    </a:lnTo>
                    <a:lnTo>
                      <a:pt x="0" y="3125069"/>
                    </a:lnTo>
                    <a:lnTo>
                      <a:pt x="0" y="2584541"/>
                    </a:lnTo>
                    <a:lnTo>
                      <a:pt x="230584" y="2584541"/>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52" name="Isosceles Triangle 33">
                <a:extLst>
                  <a:ext uri="{FF2B5EF4-FFF2-40B4-BE49-F238E27FC236}">
                    <a16:creationId xmlns:a16="http://schemas.microsoft.com/office/drawing/2014/main" id="{E1BD25E7-365A-47AF-AF39-E8B1429C58E7}"/>
                  </a:ext>
                </a:extLst>
              </p:cNvPr>
              <p:cNvSpPr>
                <a:spLocks/>
              </p:cNvSpPr>
              <p:nvPr/>
            </p:nvSpPr>
            <p:spPr>
              <a:xfrm rot="10800000">
                <a:off x="3168890" y="2274975"/>
                <a:ext cx="245686" cy="245686"/>
              </a:xfrm>
              <a:custGeom>
                <a:avLst/>
                <a:gdLst/>
                <a:ahLst/>
                <a:cxnLst/>
                <a:rect l="l" t="t" r="r" b="b"/>
                <a:pathLst>
                  <a:path w="3982665" h="3915008">
                    <a:moveTo>
                      <a:pt x="0" y="2664000"/>
                    </a:moveTo>
                    <a:lnTo>
                      <a:pt x="1911318" y="72000"/>
                    </a:lnTo>
                    <a:lnTo>
                      <a:pt x="1142725" y="2655962"/>
                    </a:lnTo>
                    <a:close/>
                    <a:moveTo>
                      <a:pt x="3982665" y="2664000"/>
                    </a:moveTo>
                    <a:lnTo>
                      <a:pt x="2839940" y="2655962"/>
                    </a:lnTo>
                    <a:lnTo>
                      <a:pt x="2071347" y="72000"/>
                    </a:lnTo>
                    <a:close/>
                    <a:moveTo>
                      <a:pt x="2621333" y="2664000"/>
                    </a:moveTo>
                    <a:lnTo>
                      <a:pt x="1361333" y="2664000"/>
                    </a:lnTo>
                    <a:lnTo>
                      <a:pt x="1991333" y="0"/>
                    </a:lnTo>
                    <a:close/>
                    <a:moveTo>
                      <a:pt x="1806654" y="3915007"/>
                    </a:moveTo>
                    <a:lnTo>
                      <a:pt x="726654" y="3915007"/>
                    </a:lnTo>
                    <a:lnTo>
                      <a:pt x="1266654" y="2835007"/>
                    </a:lnTo>
                    <a:close/>
                    <a:moveTo>
                      <a:pt x="555902" y="3915008"/>
                    </a:moveTo>
                    <a:lnTo>
                      <a:pt x="15902" y="2835008"/>
                    </a:lnTo>
                    <a:lnTo>
                      <a:pt x="1095902" y="2835008"/>
                    </a:lnTo>
                    <a:close/>
                    <a:moveTo>
                      <a:pt x="1977406" y="3915008"/>
                    </a:moveTo>
                    <a:lnTo>
                      <a:pt x="1437406" y="2835008"/>
                    </a:lnTo>
                    <a:lnTo>
                      <a:pt x="2517406" y="2835008"/>
                    </a:lnTo>
                    <a:close/>
                    <a:moveTo>
                      <a:pt x="3228158" y="3915008"/>
                    </a:moveTo>
                    <a:lnTo>
                      <a:pt x="2148158" y="3915008"/>
                    </a:lnTo>
                    <a:lnTo>
                      <a:pt x="2688158" y="2835008"/>
                    </a:lnTo>
                    <a:close/>
                    <a:moveTo>
                      <a:pt x="3398910" y="3915008"/>
                    </a:moveTo>
                    <a:lnTo>
                      <a:pt x="2858910" y="2835008"/>
                    </a:lnTo>
                    <a:lnTo>
                      <a:pt x="3938910" y="2835008"/>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53" name="Rounded Rectangle 5">
                <a:extLst>
                  <a:ext uri="{FF2B5EF4-FFF2-40B4-BE49-F238E27FC236}">
                    <a16:creationId xmlns:a16="http://schemas.microsoft.com/office/drawing/2014/main" id="{0408002E-B07D-4BB6-BA22-CEA56C5AC91A}"/>
                  </a:ext>
                </a:extLst>
              </p:cNvPr>
              <p:cNvSpPr>
                <a:spLocks/>
              </p:cNvSpPr>
              <p:nvPr/>
            </p:nvSpPr>
            <p:spPr>
              <a:xfrm>
                <a:off x="2178507" y="3266787"/>
                <a:ext cx="245686" cy="245686"/>
              </a:xfrm>
              <a:custGeom>
                <a:avLst/>
                <a:gdLst/>
                <a:ahLst/>
                <a:cxnLst/>
                <a:rect l="l" t="t" r="r" b="b"/>
                <a:pathLst>
                  <a:path w="3928707" h="3954781">
                    <a:moveTo>
                      <a:pt x="2773336" y="2238726"/>
                    </a:moveTo>
                    <a:cubicBezTo>
                      <a:pt x="2746826" y="2238726"/>
                      <a:pt x="2725335" y="2260217"/>
                      <a:pt x="2725335" y="2286727"/>
                    </a:cubicBezTo>
                    <a:lnTo>
                      <a:pt x="2725335" y="2478725"/>
                    </a:lnTo>
                    <a:cubicBezTo>
                      <a:pt x="2725335" y="2505235"/>
                      <a:pt x="2746826" y="2526726"/>
                      <a:pt x="2773336" y="2526726"/>
                    </a:cubicBezTo>
                    <a:lnTo>
                      <a:pt x="2965334" y="2526726"/>
                    </a:lnTo>
                    <a:cubicBezTo>
                      <a:pt x="2991844" y="2526726"/>
                      <a:pt x="3013335" y="2505235"/>
                      <a:pt x="3013335" y="2478725"/>
                    </a:cubicBezTo>
                    <a:lnTo>
                      <a:pt x="3013335" y="2286727"/>
                    </a:lnTo>
                    <a:cubicBezTo>
                      <a:pt x="3013335" y="2260217"/>
                      <a:pt x="2991844" y="2238726"/>
                      <a:pt x="2965334" y="2238726"/>
                    </a:cubicBezTo>
                    <a:close/>
                    <a:moveTo>
                      <a:pt x="2313922" y="2238726"/>
                    </a:moveTo>
                    <a:cubicBezTo>
                      <a:pt x="2287412" y="2238726"/>
                      <a:pt x="2265921" y="2260217"/>
                      <a:pt x="2265921" y="2286727"/>
                    </a:cubicBezTo>
                    <a:lnTo>
                      <a:pt x="2265921" y="2478725"/>
                    </a:lnTo>
                    <a:cubicBezTo>
                      <a:pt x="2265921" y="2505235"/>
                      <a:pt x="2287412" y="2526726"/>
                      <a:pt x="2313922" y="2526726"/>
                    </a:cubicBezTo>
                    <a:lnTo>
                      <a:pt x="2505920" y="2526726"/>
                    </a:lnTo>
                    <a:cubicBezTo>
                      <a:pt x="2532430" y="2526726"/>
                      <a:pt x="2553921" y="2505235"/>
                      <a:pt x="2553921" y="2478725"/>
                    </a:cubicBezTo>
                    <a:lnTo>
                      <a:pt x="2553921" y="2286727"/>
                    </a:lnTo>
                    <a:cubicBezTo>
                      <a:pt x="2553921" y="2260217"/>
                      <a:pt x="2532430" y="2238726"/>
                      <a:pt x="2505920" y="2238726"/>
                    </a:cubicBezTo>
                    <a:close/>
                    <a:moveTo>
                      <a:pt x="1854508" y="2238726"/>
                    </a:moveTo>
                    <a:cubicBezTo>
                      <a:pt x="1827998" y="2238726"/>
                      <a:pt x="1806507" y="2260217"/>
                      <a:pt x="1806507" y="2286727"/>
                    </a:cubicBezTo>
                    <a:lnTo>
                      <a:pt x="1806507" y="2478725"/>
                    </a:lnTo>
                    <a:cubicBezTo>
                      <a:pt x="1806507" y="2505235"/>
                      <a:pt x="1827998" y="2526726"/>
                      <a:pt x="1854508" y="2526726"/>
                    </a:cubicBezTo>
                    <a:lnTo>
                      <a:pt x="2046506" y="2526726"/>
                    </a:lnTo>
                    <a:cubicBezTo>
                      <a:pt x="2073016" y="2526726"/>
                      <a:pt x="2094507" y="2505235"/>
                      <a:pt x="2094507" y="2478725"/>
                    </a:cubicBezTo>
                    <a:lnTo>
                      <a:pt x="2094507" y="2286727"/>
                    </a:lnTo>
                    <a:cubicBezTo>
                      <a:pt x="2094507" y="2260217"/>
                      <a:pt x="2073016" y="2238726"/>
                      <a:pt x="2046506" y="2238726"/>
                    </a:cubicBezTo>
                    <a:close/>
                    <a:moveTo>
                      <a:pt x="879732" y="2133675"/>
                    </a:moveTo>
                    <a:cubicBezTo>
                      <a:pt x="767330" y="2133675"/>
                      <a:pt x="676210" y="2224795"/>
                      <a:pt x="676210" y="2337197"/>
                    </a:cubicBezTo>
                    <a:cubicBezTo>
                      <a:pt x="676210" y="2449599"/>
                      <a:pt x="767330" y="2540719"/>
                      <a:pt x="879732" y="2540719"/>
                    </a:cubicBezTo>
                    <a:cubicBezTo>
                      <a:pt x="956121" y="2540719"/>
                      <a:pt x="1022681" y="2498634"/>
                      <a:pt x="1054808" y="2434886"/>
                    </a:cubicBezTo>
                    <a:lnTo>
                      <a:pt x="1469273" y="2434887"/>
                    </a:lnTo>
                    <a:cubicBezTo>
                      <a:pt x="1529381" y="2434887"/>
                      <a:pt x="1578108" y="2386160"/>
                      <a:pt x="1578108" y="2326052"/>
                    </a:cubicBezTo>
                    <a:cubicBezTo>
                      <a:pt x="1578108" y="2265944"/>
                      <a:pt x="1529381" y="2217217"/>
                      <a:pt x="1469273" y="2217217"/>
                    </a:cubicBezTo>
                    <a:lnTo>
                      <a:pt x="1039779" y="2217217"/>
                    </a:lnTo>
                    <a:cubicBezTo>
                      <a:pt x="1005455" y="2165662"/>
                      <a:pt x="946329" y="2133675"/>
                      <a:pt x="879732" y="2133675"/>
                    </a:cubicBezTo>
                    <a:close/>
                    <a:moveTo>
                      <a:pt x="2773336" y="1699178"/>
                    </a:moveTo>
                    <a:cubicBezTo>
                      <a:pt x="2746826" y="1699178"/>
                      <a:pt x="2725335" y="1720669"/>
                      <a:pt x="2725335" y="1747179"/>
                    </a:cubicBezTo>
                    <a:lnTo>
                      <a:pt x="2725335" y="1939177"/>
                    </a:lnTo>
                    <a:cubicBezTo>
                      <a:pt x="2725335" y="1965687"/>
                      <a:pt x="2746826" y="1987178"/>
                      <a:pt x="2773336" y="1987178"/>
                    </a:cubicBezTo>
                    <a:lnTo>
                      <a:pt x="2965334" y="1987178"/>
                    </a:lnTo>
                    <a:cubicBezTo>
                      <a:pt x="2991844" y="1987178"/>
                      <a:pt x="3013335" y="1965687"/>
                      <a:pt x="3013335" y="1939177"/>
                    </a:cubicBezTo>
                    <a:lnTo>
                      <a:pt x="3013335" y="1747179"/>
                    </a:lnTo>
                    <a:cubicBezTo>
                      <a:pt x="3013335" y="1720669"/>
                      <a:pt x="2991844" y="1699178"/>
                      <a:pt x="2965334" y="1699178"/>
                    </a:cubicBezTo>
                    <a:close/>
                    <a:moveTo>
                      <a:pt x="2313922" y="1699178"/>
                    </a:moveTo>
                    <a:cubicBezTo>
                      <a:pt x="2287412" y="1699178"/>
                      <a:pt x="2265921" y="1720669"/>
                      <a:pt x="2265921" y="1747179"/>
                    </a:cubicBezTo>
                    <a:lnTo>
                      <a:pt x="2265921" y="1939177"/>
                    </a:lnTo>
                    <a:cubicBezTo>
                      <a:pt x="2265921" y="1965687"/>
                      <a:pt x="2287412" y="1987178"/>
                      <a:pt x="2313922" y="1987178"/>
                    </a:cubicBezTo>
                    <a:lnTo>
                      <a:pt x="2505920" y="1987178"/>
                    </a:lnTo>
                    <a:cubicBezTo>
                      <a:pt x="2532430" y="1987178"/>
                      <a:pt x="2553921" y="1965687"/>
                      <a:pt x="2553921" y="1939177"/>
                    </a:cubicBezTo>
                    <a:lnTo>
                      <a:pt x="2553921" y="1747179"/>
                    </a:lnTo>
                    <a:cubicBezTo>
                      <a:pt x="2553921" y="1720669"/>
                      <a:pt x="2532430" y="1699178"/>
                      <a:pt x="2505920" y="1699178"/>
                    </a:cubicBezTo>
                    <a:close/>
                    <a:moveTo>
                      <a:pt x="1854508" y="1699178"/>
                    </a:moveTo>
                    <a:cubicBezTo>
                      <a:pt x="1827998" y="1699178"/>
                      <a:pt x="1806507" y="1720669"/>
                      <a:pt x="1806507" y="1747179"/>
                    </a:cubicBezTo>
                    <a:lnTo>
                      <a:pt x="1806507" y="1939177"/>
                    </a:lnTo>
                    <a:cubicBezTo>
                      <a:pt x="1806507" y="1965687"/>
                      <a:pt x="1827998" y="1987178"/>
                      <a:pt x="1854508" y="1987178"/>
                    </a:cubicBezTo>
                    <a:lnTo>
                      <a:pt x="2046506" y="1987178"/>
                    </a:lnTo>
                    <a:cubicBezTo>
                      <a:pt x="2073016" y="1987178"/>
                      <a:pt x="2094507" y="1965687"/>
                      <a:pt x="2094507" y="1939177"/>
                    </a:cubicBezTo>
                    <a:lnTo>
                      <a:pt x="2094507" y="1747179"/>
                    </a:lnTo>
                    <a:cubicBezTo>
                      <a:pt x="2094507" y="1720669"/>
                      <a:pt x="2073016" y="1699178"/>
                      <a:pt x="2046506" y="1699178"/>
                    </a:cubicBezTo>
                    <a:close/>
                    <a:moveTo>
                      <a:pt x="1035948" y="1186216"/>
                    </a:moveTo>
                    <a:cubicBezTo>
                      <a:pt x="1165960" y="1186216"/>
                      <a:pt x="1271356" y="1291612"/>
                      <a:pt x="1271356" y="1421624"/>
                    </a:cubicBezTo>
                    <a:cubicBezTo>
                      <a:pt x="1271356" y="1551636"/>
                      <a:pt x="1165960" y="1657032"/>
                      <a:pt x="1035948" y="1657032"/>
                    </a:cubicBezTo>
                    <a:cubicBezTo>
                      <a:pt x="905936" y="1657032"/>
                      <a:pt x="800540" y="1551636"/>
                      <a:pt x="800540" y="1421624"/>
                    </a:cubicBezTo>
                    <a:cubicBezTo>
                      <a:pt x="800540" y="1291612"/>
                      <a:pt x="905936" y="1186216"/>
                      <a:pt x="1035948" y="1186216"/>
                    </a:cubicBezTo>
                    <a:close/>
                    <a:moveTo>
                      <a:pt x="2773336" y="1159631"/>
                    </a:moveTo>
                    <a:cubicBezTo>
                      <a:pt x="2746826" y="1159631"/>
                      <a:pt x="2725335" y="1181122"/>
                      <a:pt x="2725335" y="1207632"/>
                    </a:cubicBezTo>
                    <a:lnTo>
                      <a:pt x="2725335" y="1399630"/>
                    </a:lnTo>
                    <a:cubicBezTo>
                      <a:pt x="2725335" y="1426140"/>
                      <a:pt x="2746826" y="1447631"/>
                      <a:pt x="2773336" y="1447631"/>
                    </a:cubicBezTo>
                    <a:lnTo>
                      <a:pt x="2965334" y="1447631"/>
                    </a:lnTo>
                    <a:cubicBezTo>
                      <a:pt x="2991844" y="1447631"/>
                      <a:pt x="3013335" y="1426140"/>
                      <a:pt x="3013335" y="1399630"/>
                    </a:cubicBezTo>
                    <a:lnTo>
                      <a:pt x="3013335" y="1207632"/>
                    </a:lnTo>
                    <a:cubicBezTo>
                      <a:pt x="3013335" y="1181122"/>
                      <a:pt x="2991844" y="1159631"/>
                      <a:pt x="2965334" y="1159631"/>
                    </a:cubicBezTo>
                    <a:close/>
                    <a:moveTo>
                      <a:pt x="2313922" y="1159631"/>
                    </a:moveTo>
                    <a:cubicBezTo>
                      <a:pt x="2287412" y="1159631"/>
                      <a:pt x="2265921" y="1181122"/>
                      <a:pt x="2265921" y="1207632"/>
                    </a:cubicBezTo>
                    <a:lnTo>
                      <a:pt x="2265921" y="1399630"/>
                    </a:lnTo>
                    <a:cubicBezTo>
                      <a:pt x="2265921" y="1426140"/>
                      <a:pt x="2287412" y="1447631"/>
                      <a:pt x="2313922" y="1447631"/>
                    </a:cubicBezTo>
                    <a:lnTo>
                      <a:pt x="2505920" y="1447631"/>
                    </a:lnTo>
                    <a:cubicBezTo>
                      <a:pt x="2532430" y="1447631"/>
                      <a:pt x="2553921" y="1426140"/>
                      <a:pt x="2553921" y="1399630"/>
                    </a:cubicBezTo>
                    <a:lnTo>
                      <a:pt x="2553921" y="1207632"/>
                    </a:lnTo>
                    <a:cubicBezTo>
                      <a:pt x="2553921" y="1181122"/>
                      <a:pt x="2532430" y="1159631"/>
                      <a:pt x="2505920" y="1159631"/>
                    </a:cubicBezTo>
                    <a:close/>
                    <a:moveTo>
                      <a:pt x="1854508" y="1159631"/>
                    </a:moveTo>
                    <a:cubicBezTo>
                      <a:pt x="1827998" y="1159631"/>
                      <a:pt x="1806507" y="1181122"/>
                      <a:pt x="1806507" y="1207632"/>
                    </a:cubicBezTo>
                    <a:lnTo>
                      <a:pt x="1806507" y="1399630"/>
                    </a:lnTo>
                    <a:cubicBezTo>
                      <a:pt x="1806507" y="1426140"/>
                      <a:pt x="1827998" y="1447631"/>
                      <a:pt x="1854508" y="1447631"/>
                    </a:cubicBezTo>
                    <a:lnTo>
                      <a:pt x="2046506" y="1447631"/>
                    </a:lnTo>
                    <a:cubicBezTo>
                      <a:pt x="2073016" y="1447631"/>
                      <a:pt x="2094507" y="1426140"/>
                      <a:pt x="2094507" y="1399630"/>
                    </a:cubicBezTo>
                    <a:lnTo>
                      <a:pt x="2094507" y="1207632"/>
                    </a:lnTo>
                    <a:cubicBezTo>
                      <a:pt x="2094507" y="1181122"/>
                      <a:pt x="2073016" y="1159631"/>
                      <a:pt x="2046506" y="1159631"/>
                    </a:cubicBezTo>
                    <a:close/>
                    <a:moveTo>
                      <a:pt x="1035947" y="1097587"/>
                    </a:moveTo>
                    <a:cubicBezTo>
                      <a:pt x="856987" y="1097587"/>
                      <a:pt x="711911" y="1242663"/>
                      <a:pt x="711911" y="1421623"/>
                    </a:cubicBezTo>
                    <a:cubicBezTo>
                      <a:pt x="711911" y="1600583"/>
                      <a:pt x="856987" y="1745659"/>
                      <a:pt x="1035947" y="1745659"/>
                    </a:cubicBezTo>
                    <a:cubicBezTo>
                      <a:pt x="1214907" y="1745659"/>
                      <a:pt x="1359983" y="1600583"/>
                      <a:pt x="1359983" y="1421623"/>
                    </a:cubicBezTo>
                    <a:cubicBezTo>
                      <a:pt x="1359983" y="1242663"/>
                      <a:pt x="1214907" y="1097587"/>
                      <a:pt x="1035947" y="1097587"/>
                    </a:cubicBezTo>
                    <a:close/>
                    <a:moveTo>
                      <a:pt x="593124" y="376367"/>
                    </a:moveTo>
                    <a:lnTo>
                      <a:pt x="3225543" y="376367"/>
                    </a:lnTo>
                    <a:cubicBezTo>
                      <a:pt x="3328637" y="376367"/>
                      <a:pt x="3412211" y="459941"/>
                      <a:pt x="3412211" y="563035"/>
                    </a:cubicBezTo>
                    <a:lnTo>
                      <a:pt x="3412211" y="3074837"/>
                    </a:lnTo>
                    <a:cubicBezTo>
                      <a:pt x="3412211" y="3177931"/>
                      <a:pt x="3328637" y="3261505"/>
                      <a:pt x="3225543" y="3261505"/>
                    </a:cubicBezTo>
                    <a:lnTo>
                      <a:pt x="593124" y="3261505"/>
                    </a:lnTo>
                    <a:cubicBezTo>
                      <a:pt x="490030" y="3261505"/>
                      <a:pt x="406456" y="3177931"/>
                      <a:pt x="406456" y="3074837"/>
                    </a:cubicBezTo>
                    <a:lnTo>
                      <a:pt x="406456" y="563035"/>
                    </a:lnTo>
                    <a:cubicBezTo>
                      <a:pt x="406456" y="459941"/>
                      <a:pt x="490030" y="376367"/>
                      <a:pt x="593124" y="376367"/>
                    </a:cubicBezTo>
                    <a:close/>
                    <a:moveTo>
                      <a:pt x="466365" y="263607"/>
                    </a:moveTo>
                    <a:cubicBezTo>
                      <a:pt x="353740" y="263607"/>
                      <a:pt x="262440" y="354907"/>
                      <a:pt x="262440" y="467532"/>
                    </a:cubicBezTo>
                    <a:lnTo>
                      <a:pt x="262440" y="3211530"/>
                    </a:lnTo>
                    <a:cubicBezTo>
                      <a:pt x="262440" y="3324155"/>
                      <a:pt x="353740" y="3415455"/>
                      <a:pt x="466365" y="3415455"/>
                    </a:cubicBezTo>
                    <a:lnTo>
                      <a:pt x="3352302" y="3415455"/>
                    </a:lnTo>
                    <a:cubicBezTo>
                      <a:pt x="3464927" y="3415455"/>
                      <a:pt x="3556227" y="3324155"/>
                      <a:pt x="3556227" y="3211530"/>
                    </a:cubicBezTo>
                    <a:lnTo>
                      <a:pt x="3556227" y="2945906"/>
                    </a:lnTo>
                    <a:lnTo>
                      <a:pt x="3604113" y="2945906"/>
                    </a:lnTo>
                    <a:cubicBezTo>
                      <a:pt x="3647262" y="2945906"/>
                      <a:pt x="3682241" y="2910927"/>
                      <a:pt x="3682241" y="2867778"/>
                    </a:cubicBezTo>
                    <a:lnTo>
                      <a:pt x="3682241" y="2555278"/>
                    </a:lnTo>
                    <a:cubicBezTo>
                      <a:pt x="3682241" y="2512129"/>
                      <a:pt x="3647262" y="2477150"/>
                      <a:pt x="3604113" y="2477150"/>
                    </a:cubicBezTo>
                    <a:lnTo>
                      <a:pt x="3556227" y="2477150"/>
                    </a:lnTo>
                    <a:lnTo>
                      <a:pt x="3556227" y="1181006"/>
                    </a:lnTo>
                    <a:lnTo>
                      <a:pt x="3604113" y="1181006"/>
                    </a:lnTo>
                    <a:cubicBezTo>
                      <a:pt x="3647262" y="1181006"/>
                      <a:pt x="3682241" y="1146027"/>
                      <a:pt x="3682241" y="1102878"/>
                    </a:cubicBezTo>
                    <a:lnTo>
                      <a:pt x="3682241" y="790378"/>
                    </a:lnTo>
                    <a:cubicBezTo>
                      <a:pt x="3682241" y="747229"/>
                      <a:pt x="3647262" y="712250"/>
                      <a:pt x="3604113" y="712250"/>
                    </a:cubicBezTo>
                    <a:lnTo>
                      <a:pt x="3556227" y="712250"/>
                    </a:lnTo>
                    <a:lnTo>
                      <a:pt x="3556227" y="467532"/>
                    </a:lnTo>
                    <a:cubicBezTo>
                      <a:pt x="3556227" y="354907"/>
                      <a:pt x="3464927" y="263607"/>
                      <a:pt x="3352302" y="263607"/>
                    </a:cubicBezTo>
                    <a:close/>
                    <a:moveTo>
                      <a:pt x="235370" y="0"/>
                    </a:moveTo>
                    <a:lnTo>
                      <a:pt x="3693337" y="0"/>
                    </a:lnTo>
                    <a:cubicBezTo>
                      <a:pt x="3823328" y="0"/>
                      <a:pt x="3928707" y="105379"/>
                      <a:pt x="3928707" y="235370"/>
                    </a:cubicBezTo>
                    <a:lnTo>
                      <a:pt x="3928707" y="3402502"/>
                    </a:lnTo>
                    <a:cubicBezTo>
                      <a:pt x="3928707" y="3485210"/>
                      <a:pt x="3886047" y="3557954"/>
                      <a:pt x="3821334" y="3599629"/>
                    </a:cubicBezTo>
                    <a:lnTo>
                      <a:pt x="3732546" y="3954781"/>
                    </a:lnTo>
                    <a:lnTo>
                      <a:pt x="2998166" y="3954781"/>
                    </a:lnTo>
                    <a:lnTo>
                      <a:pt x="2918939" y="3637872"/>
                    </a:lnTo>
                    <a:lnTo>
                      <a:pt x="1025164" y="3637872"/>
                    </a:lnTo>
                    <a:lnTo>
                      <a:pt x="945937" y="3954781"/>
                    </a:lnTo>
                    <a:lnTo>
                      <a:pt x="211557" y="3954781"/>
                    </a:lnTo>
                    <a:lnTo>
                      <a:pt x="125186" y="3609298"/>
                    </a:lnTo>
                    <a:cubicBezTo>
                      <a:pt x="50483" y="3570656"/>
                      <a:pt x="0" y="3492475"/>
                      <a:pt x="0" y="3402502"/>
                    </a:cubicBezTo>
                    <a:lnTo>
                      <a:pt x="0" y="235370"/>
                    </a:lnTo>
                    <a:cubicBezTo>
                      <a:pt x="0" y="105379"/>
                      <a:pt x="105379" y="0"/>
                      <a:pt x="23537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54" name="Oval 22">
                <a:extLst>
                  <a:ext uri="{FF2B5EF4-FFF2-40B4-BE49-F238E27FC236}">
                    <a16:creationId xmlns:a16="http://schemas.microsoft.com/office/drawing/2014/main" id="{DE009089-FC8B-4001-8149-0CC0DDACAA0A}"/>
                  </a:ext>
                </a:extLst>
              </p:cNvPr>
              <p:cNvSpPr>
                <a:spLocks/>
              </p:cNvSpPr>
              <p:nvPr/>
            </p:nvSpPr>
            <p:spPr>
              <a:xfrm>
                <a:off x="4308029" y="2614731"/>
                <a:ext cx="245686" cy="245686"/>
              </a:xfrm>
              <a:custGeom>
                <a:avLst/>
                <a:gdLst/>
                <a:ahLst/>
                <a:cxnLst/>
                <a:rect l="l" t="t" r="r" b="b"/>
                <a:pathLst>
                  <a:path w="3880153" h="3953697">
                    <a:moveTo>
                      <a:pt x="1455" y="3168352"/>
                    </a:moveTo>
                    <a:cubicBezTo>
                      <a:pt x="205207" y="3400679"/>
                      <a:pt x="634857" y="3494667"/>
                      <a:pt x="960501" y="3505633"/>
                    </a:cubicBezTo>
                    <a:cubicBezTo>
                      <a:pt x="1028690" y="3627447"/>
                      <a:pt x="1119686" y="3734676"/>
                      <a:pt x="1227538" y="3821974"/>
                    </a:cubicBezTo>
                    <a:cubicBezTo>
                      <a:pt x="1160267" y="3830083"/>
                      <a:pt x="1089308" y="3833153"/>
                      <a:pt x="1014889" y="3832102"/>
                    </a:cubicBezTo>
                    <a:cubicBezTo>
                      <a:pt x="621954" y="3837001"/>
                      <a:pt x="201774" y="3729237"/>
                      <a:pt x="6261" y="3480618"/>
                    </a:cubicBezTo>
                    <a:cubicBezTo>
                      <a:pt x="13084" y="3484795"/>
                      <a:pt x="14745" y="3457252"/>
                      <a:pt x="1455" y="3168352"/>
                    </a:cubicBezTo>
                    <a:close/>
                    <a:moveTo>
                      <a:pt x="3880153" y="3138359"/>
                    </a:moveTo>
                    <a:cubicBezTo>
                      <a:pt x="3866863" y="3427259"/>
                      <a:pt x="3868524" y="3454802"/>
                      <a:pt x="3875347" y="3450625"/>
                    </a:cubicBezTo>
                    <a:cubicBezTo>
                      <a:pt x="3706183" y="3641999"/>
                      <a:pt x="3368822" y="3808933"/>
                      <a:pt x="2885642" y="3802109"/>
                    </a:cubicBezTo>
                    <a:cubicBezTo>
                      <a:pt x="2813626" y="3803007"/>
                      <a:pt x="2740694" y="3800121"/>
                      <a:pt x="2668496" y="3792296"/>
                    </a:cubicBezTo>
                    <a:cubicBezTo>
                      <a:pt x="2770475" y="3703843"/>
                      <a:pt x="2855364" y="3596451"/>
                      <a:pt x="2918364" y="3475766"/>
                    </a:cubicBezTo>
                    <a:cubicBezTo>
                      <a:pt x="3244332" y="3465202"/>
                      <a:pt x="3675828" y="3371339"/>
                      <a:pt x="3880153" y="3138359"/>
                    </a:cubicBezTo>
                    <a:close/>
                    <a:moveTo>
                      <a:pt x="2029821" y="3074540"/>
                    </a:moveTo>
                    <a:cubicBezTo>
                      <a:pt x="2072358" y="3090570"/>
                      <a:pt x="2100256" y="3117016"/>
                      <a:pt x="2101178" y="3147049"/>
                    </a:cubicBezTo>
                    <a:cubicBezTo>
                      <a:pt x="2102135" y="3178198"/>
                      <a:pt x="2073853" y="3206004"/>
                      <a:pt x="2029821" y="3222855"/>
                    </a:cubicBezTo>
                    <a:close/>
                    <a:moveTo>
                      <a:pt x="1455" y="2758032"/>
                    </a:moveTo>
                    <a:cubicBezTo>
                      <a:pt x="177591" y="2958870"/>
                      <a:pt x="522539" y="3056328"/>
                      <a:pt x="823260" y="3085716"/>
                    </a:cubicBezTo>
                    <a:cubicBezTo>
                      <a:pt x="836237" y="3203756"/>
                      <a:pt x="868282" y="3316114"/>
                      <a:pt x="916781" y="3419465"/>
                    </a:cubicBezTo>
                    <a:cubicBezTo>
                      <a:pt x="553826" y="3407844"/>
                      <a:pt x="185565" y="3298305"/>
                      <a:pt x="6261" y="3070298"/>
                    </a:cubicBezTo>
                    <a:cubicBezTo>
                      <a:pt x="13084" y="3074475"/>
                      <a:pt x="14745" y="3046932"/>
                      <a:pt x="1455" y="2758032"/>
                    </a:cubicBezTo>
                    <a:close/>
                    <a:moveTo>
                      <a:pt x="3880153" y="2733869"/>
                    </a:moveTo>
                    <a:cubicBezTo>
                      <a:pt x="3866863" y="3022769"/>
                      <a:pt x="3868524" y="3050312"/>
                      <a:pt x="3875347" y="3046135"/>
                    </a:cubicBezTo>
                    <a:cubicBezTo>
                      <a:pt x="3714650" y="3227931"/>
                      <a:pt x="3402172" y="3387671"/>
                      <a:pt x="2957054" y="3395450"/>
                    </a:cubicBezTo>
                    <a:cubicBezTo>
                      <a:pt x="3001703" y="3291967"/>
                      <a:pt x="3030894" y="3180307"/>
                      <a:pt x="3041718" y="3063353"/>
                    </a:cubicBezTo>
                    <a:cubicBezTo>
                      <a:pt x="3346235" y="3035739"/>
                      <a:pt x="3700756" y="2938426"/>
                      <a:pt x="3880153" y="2733869"/>
                    </a:cubicBezTo>
                    <a:close/>
                    <a:moveTo>
                      <a:pt x="1820161" y="2670546"/>
                    </a:moveTo>
                    <a:lnTo>
                      <a:pt x="1820161" y="2807794"/>
                    </a:lnTo>
                    <a:cubicBezTo>
                      <a:pt x="1784534" y="2791726"/>
                      <a:pt x="1761919" y="2767633"/>
                      <a:pt x="1761090" y="2740643"/>
                    </a:cubicBezTo>
                    <a:cubicBezTo>
                      <a:pt x="1760228" y="2712584"/>
                      <a:pt x="1783091" y="2687237"/>
                      <a:pt x="1820161" y="2670546"/>
                    </a:cubicBezTo>
                    <a:close/>
                    <a:moveTo>
                      <a:pt x="1820161" y="2351698"/>
                    </a:moveTo>
                    <a:lnTo>
                      <a:pt x="1820161" y="2426781"/>
                    </a:lnTo>
                    <a:cubicBezTo>
                      <a:pt x="1541058" y="2454722"/>
                      <a:pt x="1332994" y="2587385"/>
                      <a:pt x="1337817" y="2744384"/>
                    </a:cubicBezTo>
                    <a:cubicBezTo>
                      <a:pt x="1342529" y="2897779"/>
                      <a:pt x="1548926" y="3024362"/>
                      <a:pt x="1820161" y="3051732"/>
                    </a:cubicBezTo>
                    <a:lnTo>
                      <a:pt x="1820161" y="3217389"/>
                    </a:lnTo>
                    <a:cubicBezTo>
                      <a:pt x="1786002" y="3201854"/>
                      <a:pt x="1763663" y="3178972"/>
                      <a:pt x="1761274" y="3153060"/>
                    </a:cubicBezTo>
                    <a:lnTo>
                      <a:pt x="1338460" y="3164281"/>
                    </a:lnTo>
                    <a:cubicBezTo>
                      <a:pt x="1352256" y="3313879"/>
                      <a:pt x="1556620" y="3434536"/>
                      <a:pt x="1820161" y="3461071"/>
                    </a:cubicBezTo>
                    <a:lnTo>
                      <a:pt x="1820161" y="3539697"/>
                    </a:lnTo>
                    <a:lnTo>
                      <a:pt x="2029821" y="3539697"/>
                    </a:lnTo>
                    <a:lnTo>
                      <a:pt x="2029821" y="3462128"/>
                    </a:lnTo>
                    <a:cubicBezTo>
                      <a:pt x="2315071" y="3436849"/>
                      <a:pt x="2529344" y="3302606"/>
                      <a:pt x="2524450" y="3143308"/>
                    </a:cubicBezTo>
                    <a:cubicBezTo>
                      <a:pt x="2519668" y="2987610"/>
                      <a:pt x="2307099" y="2859535"/>
                      <a:pt x="2029821" y="2834965"/>
                    </a:cubicBezTo>
                    <a:lnTo>
                      <a:pt x="2029821" y="2665297"/>
                    </a:lnTo>
                    <a:cubicBezTo>
                      <a:pt x="2070848" y="2680600"/>
                      <a:pt x="2098329" y="2705732"/>
                      <a:pt x="2100994" y="2734632"/>
                    </a:cubicBezTo>
                    <a:lnTo>
                      <a:pt x="2523807" y="2723411"/>
                    </a:lnTo>
                    <a:cubicBezTo>
                      <a:pt x="2509797" y="2571487"/>
                      <a:pt x="2299247" y="2449410"/>
                      <a:pt x="2029821" y="2425195"/>
                    </a:cubicBezTo>
                    <a:lnTo>
                      <a:pt x="2029821" y="2351698"/>
                    </a:lnTo>
                    <a:close/>
                    <a:moveTo>
                      <a:pt x="1455" y="2347712"/>
                    </a:moveTo>
                    <a:cubicBezTo>
                      <a:pt x="183117" y="2554851"/>
                      <a:pt x="544352" y="2652021"/>
                      <a:pt x="851373" y="2678440"/>
                    </a:cubicBezTo>
                    <a:cubicBezTo>
                      <a:pt x="827251" y="2766976"/>
                      <a:pt x="815133" y="2860130"/>
                      <a:pt x="815133" y="2956114"/>
                    </a:cubicBezTo>
                    <a:cubicBezTo>
                      <a:pt x="815133" y="2971896"/>
                      <a:pt x="815461" y="2987602"/>
                      <a:pt x="817509" y="3003166"/>
                    </a:cubicBezTo>
                    <a:cubicBezTo>
                      <a:pt x="488191" y="2976547"/>
                      <a:pt x="169203" y="2867179"/>
                      <a:pt x="6261" y="2659978"/>
                    </a:cubicBezTo>
                    <a:cubicBezTo>
                      <a:pt x="13084" y="2664155"/>
                      <a:pt x="14745" y="2636612"/>
                      <a:pt x="1455" y="2347712"/>
                    </a:cubicBezTo>
                    <a:close/>
                    <a:moveTo>
                      <a:pt x="3880153" y="2329379"/>
                    </a:moveTo>
                    <a:cubicBezTo>
                      <a:pt x="3866863" y="2618279"/>
                      <a:pt x="3868524" y="2645822"/>
                      <a:pt x="3875347" y="2641645"/>
                    </a:cubicBezTo>
                    <a:cubicBezTo>
                      <a:pt x="3725516" y="2811149"/>
                      <a:pt x="3443734" y="2961479"/>
                      <a:pt x="3045509" y="2988274"/>
                    </a:cubicBezTo>
                    <a:lnTo>
                      <a:pt x="3047133" y="2956114"/>
                    </a:lnTo>
                    <a:cubicBezTo>
                      <a:pt x="3047133" y="2854429"/>
                      <a:pt x="3033534" y="2755921"/>
                      <a:pt x="3006831" y="2662641"/>
                    </a:cubicBezTo>
                    <a:cubicBezTo>
                      <a:pt x="3318650" y="2638590"/>
                      <a:pt x="3693842" y="2541819"/>
                      <a:pt x="3880153" y="2329379"/>
                    </a:cubicBezTo>
                    <a:close/>
                    <a:moveTo>
                      <a:pt x="1931133" y="1937697"/>
                    </a:moveTo>
                    <a:cubicBezTo>
                      <a:pt x="2487898" y="1937697"/>
                      <a:pt x="2939245" y="2388994"/>
                      <a:pt x="2939245" y="2945697"/>
                    </a:cubicBezTo>
                    <a:cubicBezTo>
                      <a:pt x="2939245" y="3502400"/>
                      <a:pt x="2487898" y="3953697"/>
                      <a:pt x="1931133" y="3953697"/>
                    </a:cubicBezTo>
                    <a:cubicBezTo>
                      <a:pt x="1374368" y="3953697"/>
                      <a:pt x="923021" y="3502400"/>
                      <a:pt x="923021" y="2945697"/>
                    </a:cubicBezTo>
                    <a:cubicBezTo>
                      <a:pt x="923021" y="2388994"/>
                      <a:pt x="1374368" y="1937697"/>
                      <a:pt x="1931133" y="1937697"/>
                    </a:cubicBezTo>
                    <a:close/>
                    <a:moveTo>
                      <a:pt x="1455" y="1937392"/>
                    </a:moveTo>
                    <a:cubicBezTo>
                      <a:pt x="214734" y="2180582"/>
                      <a:pt x="675532" y="2272194"/>
                      <a:pt x="1005427" y="2276729"/>
                    </a:cubicBezTo>
                    <a:lnTo>
                      <a:pt x="1048467" y="2274995"/>
                    </a:lnTo>
                    <a:cubicBezTo>
                      <a:pt x="973036" y="2370730"/>
                      <a:pt x="913948" y="2479702"/>
                      <a:pt x="874973" y="2597837"/>
                    </a:cubicBezTo>
                    <a:cubicBezTo>
                      <a:pt x="525848" y="2578625"/>
                      <a:pt x="178686" y="2468917"/>
                      <a:pt x="6261" y="2249658"/>
                    </a:cubicBezTo>
                    <a:cubicBezTo>
                      <a:pt x="13084" y="2253835"/>
                      <a:pt x="14745" y="2226292"/>
                      <a:pt x="1455" y="1937392"/>
                    </a:cubicBezTo>
                    <a:close/>
                    <a:moveTo>
                      <a:pt x="3880153" y="1924889"/>
                    </a:moveTo>
                    <a:cubicBezTo>
                      <a:pt x="3866863" y="2213789"/>
                      <a:pt x="3868524" y="2241332"/>
                      <a:pt x="3875347" y="2237155"/>
                    </a:cubicBezTo>
                    <a:cubicBezTo>
                      <a:pt x="3717776" y="2415415"/>
                      <a:pt x="3414270" y="2572469"/>
                      <a:pt x="2982846" y="2585687"/>
                    </a:cubicBezTo>
                    <a:cubicBezTo>
                      <a:pt x="2942265" y="2466665"/>
                      <a:pt x="2881020" y="2357243"/>
                      <a:pt x="2803561" y="2261302"/>
                    </a:cubicBezTo>
                    <a:cubicBezTo>
                      <a:pt x="2828324" y="2263132"/>
                      <a:pt x="2852587" y="2263902"/>
                      <a:pt x="2876180" y="2264226"/>
                    </a:cubicBezTo>
                    <a:cubicBezTo>
                      <a:pt x="3206076" y="2259691"/>
                      <a:pt x="3666874" y="2168079"/>
                      <a:pt x="3880153" y="1924889"/>
                    </a:cubicBezTo>
                    <a:close/>
                    <a:moveTo>
                      <a:pt x="2970728" y="1742046"/>
                    </a:moveTo>
                    <a:cubicBezTo>
                      <a:pt x="3013265" y="1749515"/>
                      <a:pt x="3041163" y="1761838"/>
                      <a:pt x="3042085" y="1775832"/>
                    </a:cubicBezTo>
                    <a:cubicBezTo>
                      <a:pt x="3043042" y="1790346"/>
                      <a:pt x="3014760" y="1803303"/>
                      <a:pt x="2970728" y="1811155"/>
                    </a:cubicBezTo>
                    <a:close/>
                    <a:moveTo>
                      <a:pt x="2761068" y="1553800"/>
                    </a:moveTo>
                    <a:lnTo>
                      <a:pt x="2761068" y="1617752"/>
                    </a:lnTo>
                    <a:cubicBezTo>
                      <a:pt x="2725441" y="1610265"/>
                      <a:pt x="2702826" y="1599039"/>
                      <a:pt x="2701997" y="1586462"/>
                    </a:cubicBezTo>
                    <a:cubicBezTo>
                      <a:pt x="2701135" y="1573388"/>
                      <a:pt x="2723998" y="1561577"/>
                      <a:pt x="2761068" y="1553800"/>
                    </a:cubicBezTo>
                    <a:close/>
                    <a:moveTo>
                      <a:pt x="2761068" y="1405229"/>
                    </a:moveTo>
                    <a:lnTo>
                      <a:pt x="2761068" y="1440215"/>
                    </a:lnTo>
                    <a:cubicBezTo>
                      <a:pt x="2481965" y="1453234"/>
                      <a:pt x="2273901" y="1515050"/>
                      <a:pt x="2278724" y="1588206"/>
                    </a:cubicBezTo>
                    <a:cubicBezTo>
                      <a:pt x="2283436" y="1659682"/>
                      <a:pt x="2489833" y="1718665"/>
                      <a:pt x="2761068" y="1731418"/>
                    </a:cubicBezTo>
                    <a:lnTo>
                      <a:pt x="2761068" y="1808608"/>
                    </a:lnTo>
                    <a:cubicBezTo>
                      <a:pt x="2726909" y="1801369"/>
                      <a:pt x="2704570" y="1790707"/>
                      <a:pt x="2702181" y="1778633"/>
                    </a:cubicBezTo>
                    <a:lnTo>
                      <a:pt x="2279367" y="1783861"/>
                    </a:lnTo>
                    <a:cubicBezTo>
                      <a:pt x="2293163" y="1853568"/>
                      <a:pt x="2497527" y="1909790"/>
                      <a:pt x="2761068" y="1922154"/>
                    </a:cubicBezTo>
                    <a:lnTo>
                      <a:pt x="2761068" y="1958791"/>
                    </a:lnTo>
                    <a:lnTo>
                      <a:pt x="2970728" y="1958791"/>
                    </a:lnTo>
                    <a:lnTo>
                      <a:pt x="2970728" y="1922647"/>
                    </a:lnTo>
                    <a:cubicBezTo>
                      <a:pt x="3255978" y="1910868"/>
                      <a:pt x="3470251" y="1848316"/>
                      <a:pt x="3465357" y="1774089"/>
                    </a:cubicBezTo>
                    <a:cubicBezTo>
                      <a:pt x="3460575" y="1701540"/>
                      <a:pt x="3248006" y="1641862"/>
                      <a:pt x="2970728" y="1630413"/>
                    </a:cubicBezTo>
                    <a:lnTo>
                      <a:pt x="2970728" y="1551354"/>
                    </a:lnTo>
                    <a:cubicBezTo>
                      <a:pt x="3011755" y="1558485"/>
                      <a:pt x="3039236" y="1570195"/>
                      <a:pt x="3041901" y="1583662"/>
                    </a:cubicBezTo>
                    <a:lnTo>
                      <a:pt x="3464714" y="1578433"/>
                    </a:lnTo>
                    <a:cubicBezTo>
                      <a:pt x="3450704" y="1507642"/>
                      <a:pt x="3240154" y="1450759"/>
                      <a:pt x="2970728" y="1439476"/>
                    </a:cubicBezTo>
                    <a:lnTo>
                      <a:pt x="2970728" y="1405229"/>
                    </a:lnTo>
                    <a:close/>
                    <a:moveTo>
                      <a:pt x="2872041" y="1244391"/>
                    </a:moveTo>
                    <a:cubicBezTo>
                      <a:pt x="3428806" y="1244391"/>
                      <a:pt x="3880153" y="1453922"/>
                      <a:pt x="3880153" y="1712391"/>
                    </a:cubicBezTo>
                    <a:cubicBezTo>
                      <a:pt x="3880153" y="1970860"/>
                      <a:pt x="3428806" y="2180391"/>
                      <a:pt x="2872041" y="2180391"/>
                    </a:cubicBezTo>
                    <a:cubicBezTo>
                      <a:pt x="2823092" y="2180391"/>
                      <a:pt x="2774958" y="2178772"/>
                      <a:pt x="2727893" y="2175376"/>
                    </a:cubicBezTo>
                    <a:cubicBezTo>
                      <a:pt x="2525684" y="1968353"/>
                      <a:pt x="2243385" y="1840114"/>
                      <a:pt x="1931133" y="1840114"/>
                    </a:cubicBezTo>
                    <a:cubicBezTo>
                      <a:pt x="1612467" y="1840114"/>
                      <a:pt x="1324996" y="1973676"/>
                      <a:pt x="1122380" y="2188572"/>
                    </a:cubicBezTo>
                    <a:cubicBezTo>
                      <a:pt x="1087421" y="2190857"/>
                      <a:pt x="1051575" y="2191340"/>
                      <a:pt x="1014889" y="2190822"/>
                    </a:cubicBezTo>
                    <a:cubicBezTo>
                      <a:pt x="621954" y="2195721"/>
                      <a:pt x="201774" y="2087957"/>
                      <a:pt x="6261" y="1839338"/>
                    </a:cubicBezTo>
                    <a:cubicBezTo>
                      <a:pt x="13084" y="1843515"/>
                      <a:pt x="14745" y="1815972"/>
                      <a:pt x="1455" y="1527072"/>
                    </a:cubicBezTo>
                    <a:cubicBezTo>
                      <a:pt x="214734" y="1770262"/>
                      <a:pt x="675532" y="1861874"/>
                      <a:pt x="1005427" y="1866409"/>
                    </a:cubicBezTo>
                    <a:cubicBezTo>
                      <a:pt x="1278600" y="1862654"/>
                      <a:pt x="1641530" y="1799192"/>
                      <a:pt x="1878042" y="1637444"/>
                    </a:cubicBezTo>
                    <a:cubicBezTo>
                      <a:pt x="1954537" y="1414404"/>
                      <a:pt x="2370521" y="1244391"/>
                      <a:pt x="2872041" y="1244391"/>
                    </a:cubicBezTo>
                    <a:close/>
                    <a:moveTo>
                      <a:pt x="1455" y="1116752"/>
                    </a:moveTo>
                    <a:cubicBezTo>
                      <a:pt x="214734" y="1359942"/>
                      <a:pt x="675532" y="1451554"/>
                      <a:pt x="1005427" y="1456089"/>
                    </a:cubicBezTo>
                    <a:cubicBezTo>
                      <a:pt x="1335323" y="1451554"/>
                      <a:pt x="1796121" y="1359942"/>
                      <a:pt x="2009400" y="1116752"/>
                    </a:cubicBezTo>
                    <a:cubicBezTo>
                      <a:pt x="1996110" y="1405652"/>
                      <a:pt x="1997771" y="1433195"/>
                      <a:pt x="2004594" y="1429018"/>
                    </a:cubicBezTo>
                    <a:cubicBezTo>
                      <a:pt x="1835430" y="1620392"/>
                      <a:pt x="1498069" y="1787326"/>
                      <a:pt x="1014889" y="1780502"/>
                    </a:cubicBezTo>
                    <a:cubicBezTo>
                      <a:pt x="621954" y="1785401"/>
                      <a:pt x="201774" y="1677637"/>
                      <a:pt x="6261" y="1429018"/>
                    </a:cubicBezTo>
                    <a:cubicBezTo>
                      <a:pt x="13084" y="1433195"/>
                      <a:pt x="14745" y="1405652"/>
                      <a:pt x="1455" y="1116752"/>
                    </a:cubicBezTo>
                    <a:close/>
                    <a:moveTo>
                      <a:pt x="1455" y="706432"/>
                    </a:moveTo>
                    <a:cubicBezTo>
                      <a:pt x="214734" y="949622"/>
                      <a:pt x="675532" y="1041234"/>
                      <a:pt x="1005427" y="1045769"/>
                    </a:cubicBezTo>
                    <a:cubicBezTo>
                      <a:pt x="1335323" y="1041234"/>
                      <a:pt x="1796121" y="949622"/>
                      <a:pt x="2009400" y="706432"/>
                    </a:cubicBezTo>
                    <a:cubicBezTo>
                      <a:pt x="1996110" y="995332"/>
                      <a:pt x="1997771" y="1022875"/>
                      <a:pt x="2004594" y="1018698"/>
                    </a:cubicBezTo>
                    <a:cubicBezTo>
                      <a:pt x="1835430" y="1210072"/>
                      <a:pt x="1498069" y="1377006"/>
                      <a:pt x="1014889" y="1370182"/>
                    </a:cubicBezTo>
                    <a:cubicBezTo>
                      <a:pt x="621954" y="1375081"/>
                      <a:pt x="201774" y="1267317"/>
                      <a:pt x="6261" y="1018698"/>
                    </a:cubicBezTo>
                    <a:cubicBezTo>
                      <a:pt x="13084" y="1022875"/>
                      <a:pt x="14745" y="995332"/>
                      <a:pt x="1455" y="706432"/>
                    </a:cubicBezTo>
                    <a:close/>
                    <a:moveTo>
                      <a:pt x="1106799" y="489687"/>
                    </a:moveTo>
                    <a:cubicBezTo>
                      <a:pt x="1149336" y="497156"/>
                      <a:pt x="1177233" y="509479"/>
                      <a:pt x="1178156" y="523473"/>
                    </a:cubicBezTo>
                    <a:cubicBezTo>
                      <a:pt x="1179112" y="537987"/>
                      <a:pt x="1150831" y="550944"/>
                      <a:pt x="1106799" y="558796"/>
                    </a:cubicBezTo>
                    <a:close/>
                    <a:moveTo>
                      <a:pt x="897139" y="301441"/>
                    </a:moveTo>
                    <a:lnTo>
                      <a:pt x="897139" y="365393"/>
                    </a:lnTo>
                    <a:cubicBezTo>
                      <a:pt x="861512" y="357906"/>
                      <a:pt x="838897" y="346680"/>
                      <a:pt x="838068" y="334103"/>
                    </a:cubicBezTo>
                    <a:cubicBezTo>
                      <a:pt x="837206" y="321029"/>
                      <a:pt x="860069" y="309218"/>
                      <a:pt x="897139" y="301441"/>
                    </a:cubicBezTo>
                    <a:close/>
                    <a:moveTo>
                      <a:pt x="897139" y="152870"/>
                    </a:moveTo>
                    <a:lnTo>
                      <a:pt x="897139" y="187856"/>
                    </a:lnTo>
                    <a:cubicBezTo>
                      <a:pt x="618036" y="200875"/>
                      <a:pt x="409972" y="262691"/>
                      <a:pt x="414795" y="335847"/>
                    </a:cubicBezTo>
                    <a:cubicBezTo>
                      <a:pt x="419507" y="407323"/>
                      <a:pt x="625904" y="466306"/>
                      <a:pt x="897139" y="479059"/>
                    </a:cubicBezTo>
                    <a:lnTo>
                      <a:pt x="897139" y="556249"/>
                    </a:lnTo>
                    <a:cubicBezTo>
                      <a:pt x="862980" y="549010"/>
                      <a:pt x="840641" y="538348"/>
                      <a:pt x="838251" y="526274"/>
                    </a:cubicBezTo>
                    <a:lnTo>
                      <a:pt x="415438" y="531502"/>
                    </a:lnTo>
                    <a:cubicBezTo>
                      <a:pt x="429234" y="601209"/>
                      <a:pt x="633598" y="657431"/>
                      <a:pt x="897139" y="669795"/>
                    </a:cubicBezTo>
                    <a:lnTo>
                      <a:pt x="897139" y="706432"/>
                    </a:lnTo>
                    <a:lnTo>
                      <a:pt x="1106799" y="706432"/>
                    </a:lnTo>
                    <a:lnTo>
                      <a:pt x="1106799" y="670288"/>
                    </a:lnTo>
                    <a:cubicBezTo>
                      <a:pt x="1392049" y="658509"/>
                      <a:pt x="1606322" y="595956"/>
                      <a:pt x="1601428" y="521730"/>
                    </a:cubicBezTo>
                    <a:cubicBezTo>
                      <a:pt x="1596646" y="449181"/>
                      <a:pt x="1384077" y="389502"/>
                      <a:pt x="1106799" y="378054"/>
                    </a:cubicBezTo>
                    <a:lnTo>
                      <a:pt x="1106799" y="298995"/>
                    </a:lnTo>
                    <a:cubicBezTo>
                      <a:pt x="1147826" y="306126"/>
                      <a:pt x="1175307" y="317836"/>
                      <a:pt x="1177972" y="331303"/>
                    </a:cubicBezTo>
                    <a:lnTo>
                      <a:pt x="1600785" y="326074"/>
                    </a:lnTo>
                    <a:cubicBezTo>
                      <a:pt x="1586775" y="255283"/>
                      <a:pt x="1376225" y="198400"/>
                      <a:pt x="1106799" y="187117"/>
                    </a:cubicBezTo>
                    <a:lnTo>
                      <a:pt x="1106799" y="152870"/>
                    </a:lnTo>
                    <a:close/>
                    <a:moveTo>
                      <a:pt x="1008112" y="0"/>
                    </a:moveTo>
                    <a:cubicBezTo>
                      <a:pt x="1564877" y="0"/>
                      <a:pt x="2016224" y="209531"/>
                      <a:pt x="2016224" y="468000"/>
                    </a:cubicBezTo>
                    <a:cubicBezTo>
                      <a:pt x="2016224" y="726469"/>
                      <a:pt x="1564877" y="936000"/>
                      <a:pt x="1008112" y="936000"/>
                    </a:cubicBezTo>
                    <a:cubicBezTo>
                      <a:pt x="451347" y="936000"/>
                      <a:pt x="0" y="726469"/>
                      <a:pt x="0" y="468000"/>
                    </a:cubicBezTo>
                    <a:cubicBezTo>
                      <a:pt x="0" y="209531"/>
                      <a:pt x="451347" y="0"/>
                      <a:pt x="1008112"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55" name="Round Same Side Corner Rectangle 24">
                <a:extLst>
                  <a:ext uri="{FF2B5EF4-FFF2-40B4-BE49-F238E27FC236}">
                    <a16:creationId xmlns:a16="http://schemas.microsoft.com/office/drawing/2014/main" id="{67B9B577-5B01-42C5-B471-B416E9BAFE94}"/>
                  </a:ext>
                </a:extLst>
              </p:cNvPr>
              <p:cNvSpPr>
                <a:spLocks noChangeAspect="1"/>
              </p:cNvSpPr>
              <p:nvPr/>
            </p:nvSpPr>
            <p:spPr>
              <a:xfrm rot="16200000">
                <a:off x="3577254" y="3944472"/>
                <a:ext cx="245686" cy="231212"/>
              </a:xfrm>
              <a:custGeom>
                <a:avLst/>
                <a:gdLst/>
                <a:ahLst/>
                <a:cxnLst/>
                <a:rect l="l" t="t" r="r" b="b"/>
                <a:pathLst>
                  <a:path w="4021059" h="3784144">
                    <a:moveTo>
                      <a:pt x="1438082" y="3038644"/>
                    </a:moveTo>
                    <a:cubicBezTo>
                      <a:pt x="1438082" y="2940622"/>
                      <a:pt x="1358620" y="2861160"/>
                      <a:pt x="1260598" y="2861160"/>
                    </a:cubicBezTo>
                    <a:cubicBezTo>
                      <a:pt x="1162576" y="2861160"/>
                      <a:pt x="1083114" y="2940622"/>
                      <a:pt x="1083114" y="3038644"/>
                    </a:cubicBezTo>
                    <a:cubicBezTo>
                      <a:pt x="1083114" y="3136666"/>
                      <a:pt x="1162576" y="3216128"/>
                      <a:pt x="1260598" y="3216128"/>
                    </a:cubicBezTo>
                    <a:cubicBezTo>
                      <a:pt x="1358620" y="3216128"/>
                      <a:pt x="1438082" y="3136666"/>
                      <a:pt x="1438082" y="3038644"/>
                    </a:cubicBezTo>
                    <a:close/>
                    <a:moveTo>
                      <a:pt x="1685789" y="2848634"/>
                    </a:moveTo>
                    <a:lnTo>
                      <a:pt x="1685789" y="3784144"/>
                    </a:lnTo>
                    <a:lnTo>
                      <a:pt x="835406" y="3784144"/>
                    </a:lnTo>
                    <a:lnTo>
                      <a:pt x="835406" y="2848634"/>
                    </a:lnTo>
                    <a:cubicBezTo>
                      <a:pt x="835406" y="2715464"/>
                      <a:pt x="943362" y="2607508"/>
                      <a:pt x="1076532" y="2607508"/>
                    </a:cubicBezTo>
                    <a:lnTo>
                      <a:pt x="1444663" y="2607508"/>
                    </a:lnTo>
                    <a:cubicBezTo>
                      <a:pt x="1577833" y="2607508"/>
                      <a:pt x="1685789" y="2715464"/>
                      <a:pt x="1685789" y="2848634"/>
                    </a:cubicBezTo>
                    <a:close/>
                    <a:moveTo>
                      <a:pt x="2681691" y="1560784"/>
                    </a:moveTo>
                    <a:lnTo>
                      <a:pt x="2520278" y="1399371"/>
                    </a:lnTo>
                    <a:lnTo>
                      <a:pt x="2520278" y="1722197"/>
                    </a:lnTo>
                    <a:close/>
                    <a:moveTo>
                      <a:pt x="2690551" y="2062563"/>
                    </a:moveTo>
                    <a:lnTo>
                      <a:pt x="2571773" y="2172028"/>
                    </a:lnTo>
                    <a:lnTo>
                      <a:pt x="2571565" y="2170767"/>
                    </a:lnTo>
                    <a:cubicBezTo>
                      <a:pt x="2565295" y="2133316"/>
                      <a:pt x="2579835" y="2102890"/>
                      <a:pt x="2605809" y="2080762"/>
                    </a:cubicBezTo>
                    <a:lnTo>
                      <a:pt x="2605085" y="2080039"/>
                    </a:lnTo>
                    <a:cubicBezTo>
                      <a:pt x="2629312" y="2061231"/>
                      <a:pt x="2660801" y="2054760"/>
                      <a:pt x="2690551" y="2062563"/>
                    </a:cubicBezTo>
                    <a:close/>
                    <a:moveTo>
                      <a:pt x="2805318" y="271915"/>
                    </a:moveTo>
                    <a:cubicBezTo>
                      <a:pt x="2805318" y="213510"/>
                      <a:pt x="2757972" y="166164"/>
                      <a:pt x="2699567" y="166165"/>
                    </a:cubicBezTo>
                    <a:lnTo>
                      <a:pt x="2605985" y="166164"/>
                    </a:lnTo>
                    <a:cubicBezTo>
                      <a:pt x="2569718" y="166164"/>
                      <a:pt x="2537715" y="184420"/>
                      <a:pt x="2520278" y="213348"/>
                    </a:cubicBezTo>
                    <a:lnTo>
                      <a:pt x="2520278" y="1144667"/>
                    </a:lnTo>
                    <a:lnTo>
                      <a:pt x="2805318" y="1429706"/>
                    </a:lnTo>
                    <a:close/>
                    <a:moveTo>
                      <a:pt x="2914414" y="2183230"/>
                    </a:moveTo>
                    <a:cubicBezTo>
                      <a:pt x="2916138" y="2161337"/>
                      <a:pt x="2914974" y="2139034"/>
                      <a:pt x="2910723" y="2116871"/>
                    </a:cubicBezTo>
                    <a:cubicBezTo>
                      <a:pt x="2904917" y="2086596"/>
                      <a:pt x="2893664" y="2058206"/>
                      <a:pt x="2877586" y="2033043"/>
                    </a:cubicBezTo>
                    <a:lnTo>
                      <a:pt x="2910320" y="2002876"/>
                    </a:lnTo>
                    <a:lnTo>
                      <a:pt x="2839132" y="1925632"/>
                    </a:lnTo>
                    <a:lnTo>
                      <a:pt x="2804911" y="1957169"/>
                    </a:lnTo>
                    <a:cubicBezTo>
                      <a:pt x="2786423" y="1944693"/>
                      <a:pt x="2766308" y="1928861"/>
                      <a:pt x="2744536" y="1921686"/>
                    </a:cubicBezTo>
                    <a:cubicBezTo>
                      <a:pt x="2663685" y="1894525"/>
                      <a:pt x="2593444" y="1900720"/>
                      <a:pt x="2520278" y="1962365"/>
                    </a:cubicBezTo>
                    <a:lnTo>
                      <a:pt x="2520278" y="2377609"/>
                    </a:lnTo>
                    <a:lnTo>
                      <a:pt x="2534679" y="2403844"/>
                    </a:lnTo>
                    <a:cubicBezTo>
                      <a:pt x="2535520" y="2412330"/>
                      <a:pt x="2535725" y="2419536"/>
                      <a:pt x="2535211" y="2425889"/>
                    </a:cubicBezTo>
                    <a:cubicBezTo>
                      <a:pt x="2534104" y="2439525"/>
                      <a:pt x="2529673" y="2449229"/>
                      <a:pt x="2520278" y="2458554"/>
                    </a:cubicBezTo>
                    <a:lnTo>
                      <a:pt x="2520278" y="2643589"/>
                    </a:lnTo>
                    <a:cubicBezTo>
                      <a:pt x="2555319" y="2634093"/>
                      <a:pt x="2587477" y="2615579"/>
                      <a:pt x="2615369" y="2590681"/>
                    </a:cubicBezTo>
                    <a:lnTo>
                      <a:pt x="2615836" y="2591152"/>
                    </a:lnTo>
                    <a:cubicBezTo>
                      <a:pt x="2616723" y="2590269"/>
                      <a:pt x="2617603" y="2589375"/>
                      <a:pt x="2618311" y="2588315"/>
                    </a:cubicBezTo>
                    <a:lnTo>
                      <a:pt x="2619475" y="2587378"/>
                    </a:lnTo>
                    <a:lnTo>
                      <a:pt x="2619297" y="2587184"/>
                    </a:lnTo>
                    <a:cubicBezTo>
                      <a:pt x="2669117" y="2535196"/>
                      <a:pt x="2699996" y="2462122"/>
                      <a:pt x="2687110" y="2392597"/>
                    </a:cubicBezTo>
                    <a:cubicBezTo>
                      <a:pt x="2678683" y="2347127"/>
                      <a:pt x="2659987" y="2307337"/>
                      <a:pt x="2625854" y="2265038"/>
                    </a:cubicBezTo>
                    <a:lnTo>
                      <a:pt x="2766406" y="2135507"/>
                    </a:lnTo>
                    <a:lnTo>
                      <a:pt x="2769253" y="2144002"/>
                    </a:lnTo>
                    <a:cubicBezTo>
                      <a:pt x="2776409" y="2181310"/>
                      <a:pt x="2762789" y="2219567"/>
                      <a:pt x="2733668" y="2243962"/>
                    </a:cubicBezTo>
                    <a:lnTo>
                      <a:pt x="2826169" y="2354385"/>
                    </a:lnTo>
                    <a:cubicBezTo>
                      <a:pt x="2878065" y="2310913"/>
                      <a:pt x="2909241" y="2248912"/>
                      <a:pt x="2914414" y="2183230"/>
                    </a:cubicBezTo>
                    <a:close/>
                    <a:moveTo>
                      <a:pt x="3235338" y="2774350"/>
                    </a:moveTo>
                    <a:cubicBezTo>
                      <a:pt x="3235338" y="2877325"/>
                      <a:pt x="3151861" y="2960802"/>
                      <a:pt x="3048886" y="2960802"/>
                    </a:cubicBezTo>
                    <a:cubicBezTo>
                      <a:pt x="2945911" y="2960803"/>
                      <a:pt x="2862434" y="2877325"/>
                      <a:pt x="2862434" y="2774350"/>
                    </a:cubicBezTo>
                    <a:cubicBezTo>
                      <a:pt x="2862434" y="2671376"/>
                      <a:pt x="2945911" y="2587898"/>
                      <a:pt x="3048886" y="2587898"/>
                    </a:cubicBezTo>
                    <a:cubicBezTo>
                      <a:pt x="3151861" y="2587898"/>
                      <a:pt x="3235338" y="2671376"/>
                      <a:pt x="3235338" y="2774350"/>
                    </a:cubicBezTo>
                    <a:close/>
                    <a:moveTo>
                      <a:pt x="3606651" y="2485745"/>
                    </a:moveTo>
                    <a:lnTo>
                      <a:pt x="3292699" y="2171793"/>
                    </a:lnTo>
                    <a:lnTo>
                      <a:pt x="2520278" y="2944214"/>
                    </a:lnTo>
                    <a:lnTo>
                      <a:pt x="2520278" y="3010525"/>
                    </a:lnTo>
                    <a:lnTo>
                      <a:pt x="2808865" y="3299112"/>
                    </a:lnTo>
                    <a:cubicBezTo>
                      <a:pt x="2860660" y="3255244"/>
                      <a:pt x="2927822" y="3229604"/>
                      <a:pt x="3000972" y="3229604"/>
                    </a:cubicBezTo>
                    <a:cubicBezTo>
                      <a:pt x="3062536" y="3229604"/>
                      <a:pt x="3119856" y="3247765"/>
                      <a:pt x="3167617" y="3279410"/>
                    </a:cubicBezTo>
                    <a:lnTo>
                      <a:pt x="3587562" y="2859467"/>
                    </a:lnTo>
                    <a:cubicBezTo>
                      <a:pt x="3545449" y="2800746"/>
                      <a:pt x="3525068" y="2726637"/>
                      <a:pt x="3534396" y="2649265"/>
                    </a:cubicBezTo>
                    <a:cubicBezTo>
                      <a:pt x="3541975" y="2586391"/>
                      <a:pt x="3568098" y="2530271"/>
                      <a:pt x="3606651" y="2485745"/>
                    </a:cubicBezTo>
                    <a:close/>
                    <a:moveTo>
                      <a:pt x="4021059" y="2645448"/>
                    </a:moveTo>
                    <a:lnTo>
                      <a:pt x="2951795" y="3714712"/>
                    </a:lnTo>
                    <a:lnTo>
                      <a:pt x="2509320" y="3272237"/>
                    </a:lnTo>
                    <a:cubicBezTo>
                      <a:pt x="2467852" y="3459824"/>
                      <a:pt x="2300387" y="3599829"/>
                      <a:pt x="2100223" y="3599828"/>
                    </a:cubicBezTo>
                    <a:lnTo>
                      <a:pt x="1854311" y="3599828"/>
                    </a:lnTo>
                    <a:lnTo>
                      <a:pt x="1854311" y="2814686"/>
                    </a:lnTo>
                    <a:cubicBezTo>
                      <a:pt x="1854311" y="2634262"/>
                      <a:pt x="1708049" y="2488000"/>
                      <a:pt x="1527625" y="2488000"/>
                    </a:cubicBezTo>
                    <a:lnTo>
                      <a:pt x="1028869" y="2488000"/>
                    </a:lnTo>
                    <a:cubicBezTo>
                      <a:pt x="848445" y="2488000"/>
                      <a:pt x="702182" y="2634263"/>
                      <a:pt x="702182" y="2814687"/>
                    </a:cubicBezTo>
                    <a:lnTo>
                      <a:pt x="702182" y="3599827"/>
                    </a:lnTo>
                    <a:lnTo>
                      <a:pt x="420055" y="3599828"/>
                    </a:lnTo>
                    <a:cubicBezTo>
                      <a:pt x="188065" y="3599829"/>
                      <a:pt x="-1" y="3411763"/>
                      <a:pt x="0" y="3179773"/>
                    </a:cubicBezTo>
                    <a:lnTo>
                      <a:pt x="0" y="0"/>
                    </a:lnTo>
                    <a:lnTo>
                      <a:pt x="2520277" y="0"/>
                    </a:lnTo>
                    <a:lnTo>
                      <a:pt x="2520278" y="1"/>
                    </a:lnTo>
                    <a:lnTo>
                      <a:pt x="2669855" y="1"/>
                    </a:lnTo>
                    <a:cubicBezTo>
                      <a:pt x="2828680" y="1"/>
                      <a:pt x="2957434" y="128755"/>
                      <a:pt x="2957434" y="287580"/>
                    </a:cubicBezTo>
                    <a:lnTo>
                      <a:pt x="2957433" y="1512336"/>
                    </a:lnTo>
                    <a:cubicBezTo>
                      <a:pt x="2957434" y="1533672"/>
                      <a:pt x="2955111" y="1554464"/>
                      <a:pt x="2949906" y="1574295"/>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56" name="Rectangle 50">
                <a:extLst>
                  <a:ext uri="{FF2B5EF4-FFF2-40B4-BE49-F238E27FC236}">
                    <a16:creationId xmlns:a16="http://schemas.microsoft.com/office/drawing/2014/main" id="{FDC26B7E-4273-4CD5-8EF7-CEDF4BEDD7F8}"/>
                  </a:ext>
                </a:extLst>
              </p:cNvPr>
              <p:cNvSpPr>
                <a:spLocks noChangeAspect="1"/>
              </p:cNvSpPr>
              <p:nvPr/>
            </p:nvSpPr>
            <p:spPr>
              <a:xfrm>
                <a:off x="1408092" y="4129804"/>
                <a:ext cx="245686" cy="140720"/>
              </a:xfrm>
              <a:custGeom>
                <a:avLst/>
                <a:gdLst/>
                <a:ahLst/>
                <a:cxnLst/>
                <a:rect l="l" t="t" r="r" b="b"/>
                <a:pathLst>
                  <a:path w="2797236" h="1602166">
                    <a:moveTo>
                      <a:pt x="676854" y="738042"/>
                    </a:moveTo>
                    <a:cubicBezTo>
                      <a:pt x="614942" y="702297"/>
                      <a:pt x="535774" y="723510"/>
                      <a:pt x="500029" y="785422"/>
                    </a:cubicBezTo>
                    <a:cubicBezTo>
                      <a:pt x="464284" y="847335"/>
                      <a:pt x="485497" y="926503"/>
                      <a:pt x="547409" y="962248"/>
                    </a:cubicBezTo>
                    <a:cubicBezTo>
                      <a:pt x="609321" y="997993"/>
                      <a:pt x="688490" y="976780"/>
                      <a:pt x="724235" y="914867"/>
                    </a:cubicBezTo>
                    <a:cubicBezTo>
                      <a:pt x="759980" y="852955"/>
                      <a:pt x="738766" y="773787"/>
                      <a:pt x="676854" y="738042"/>
                    </a:cubicBezTo>
                    <a:close/>
                    <a:moveTo>
                      <a:pt x="1505478" y="880583"/>
                    </a:moveTo>
                    <a:lnTo>
                      <a:pt x="1475082" y="873061"/>
                    </a:lnTo>
                    <a:lnTo>
                      <a:pt x="1475082" y="1008668"/>
                    </a:lnTo>
                    <a:cubicBezTo>
                      <a:pt x="1478425" y="1007382"/>
                      <a:pt x="1481683" y="1005827"/>
                      <a:pt x="1484860" y="1004059"/>
                    </a:cubicBezTo>
                    <a:cubicBezTo>
                      <a:pt x="1512039" y="988933"/>
                      <a:pt x="1529130" y="960585"/>
                      <a:pt x="1529788" y="929597"/>
                    </a:cubicBezTo>
                    <a:cubicBezTo>
                      <a:pt x="1530028" y="906726"/>
                      <a:pt x="1526034" y="896074"/>
                      <a:pt x="1505478" y="880583"/>
                    </a:cubicBezTo>
                    <a:close/>
                    <a:moveTo>
                      <a:pt x="1395816" y="619564"/>
                    </a:moveTo>
                    <a:cubicBezTo>
                      <a:pt x="1376272" y="632083"/>
                      <a:pt x="1363760" y="652864"/>
                      <a:pt x="1361807" y="675926"/>
                    </a:cubicBezTo>
                    <a:lnTo>
                      <a:pt x="1362578" y="675894"/>
                    </a:lnTo>
                    <a:cubicBezTo>
                      <a:pt x="1361574" y="701623"/>
                      <a:pt x="1371022" y="725250"/>
                      <a:pt x="1395009" y="740923"/>
                    </a:cubicBezTo>
                    <a:lnTo>
                      <a:pt x="1395816" y="741452"/>
                    </a:lnTo>
                    <a:close/>
                    <a:moveTo>
                      <a:pt x="1475082" y="467094"/>
                    </a:moveTo>
                    <a:lnTo>
                      <a:pt x="1475082" y="500684"/>
                    </a:lnTo>
                    <a:cubicBezTo>
                      <a:pt x="1497267" y="504631"/>
                      <a:pt x="1518774" y="512905"/>
                      <a:pt x="1538543" y="525166"/>
                    </a:cubicBezTo>
                    <a:cubicBezTo>
                      <a:pt x="1596427" y="561066"/>
                      <a:pt x="1630319" y="625508"/>
                      <a:pt x="1627098" y="693545"/>
                    </a:cubicBezTo>
                    <a:lnTo>
                      <a:pt x="1518521" y="688404"/>
                    </a:lnTo>
                    <a:cubicBezTo>
                      <a:pt x="1519877" y="659770"/>
                      <a:pt x="1505613" y="632649"/>
                      <a:pt x="1481252" y="617540"/>
                    </a:cubicBezTo>
                    <a:lnTo>
                      <a:pt x="1475082" y="614775"/>
                    </a:lnTo>
                    <a:lnTo>
                      <a:pt x="1475082" y="759007"/>
                    </a:lnTo>
                    <a:cubicBezTo>
                      <a:pt x="1516008" y="761698"/>
                      <a:pt x="1547648" y="771672"/>
                      <a:pt x="1577189" y="790249"/>
                    </a:cubicBezTo>
                    <a:cubicBezTo>
                      <a:pt x="1622357" y="818652"/>
                      <a:pt x="1647114" y="873156"/>
                      <a:pt x="1650484" y="927386"/>
                    </a:cubicBezTo>
                    <a:lnTo>
                      <a:pt x="1650683" y="927386"/>
                    </a:lnTo>
                    <a:lnTo>
                      <a:pt x="1650607" y="928511"/>
                    </a:lnTo>
                    <a:cubicBezTo>
                      <a:pt x="1650834" y="929446"/>
                      <a:pt x="1650880" y="930391"/>
                      <a:pt x="1650916" y="931336"/>
                    </a:cubicBezTo>
                    <a:lnTo>
                      <a:pt x="1650415" y="931353"/>
                    </a:lnTo>
                    <a:cubicBezTo>
                      <a:pt x="1649239" y="1005482"/>
                      <a:pt x="1608533" y="1073418"/>
                      <a:pt x="1543577" y="1109567"/>
                    </a:cubicBezTo>
                    <a:cubicBezTo>
                      <a:pt x="1521978" y="1121587"/>
                      <a:pt x="1498805" y="1129476"/>
                      <a:pt x="1475082" y="1132835"/>
                    </a:cubicBezTo>
                    <a:lnTo>
                      <a:pt x="1475082" y="1165545"/>
                    </a:lnTo>
                    <a:lnTo>
                      <a:pt x="1395816" y="1165545"/>
                    </a:lnTo>
                    <a:lnTo>
                      <a:pt x="1395816" y="1130194"/>
                    </a:lnTo>
                    <a:cubicBezTo>
                      <a:pt x="1373613" y="1125585"/>
                      <a:pt x="1352168" y="1116888"/>
                      <a:pt x="1332303" y="1104568"/>
                    </a:cubicBezTo>
                    <a:cubicBezTo>
                      <a:pt x="1268003" y="1064689"/>
                      <a:pt x="1230355" y="993103"/>
                      <a:pt x="1233933" y="917525"/>
                    </a:cubicBezTo>
                    <a:lnTo>
                      <a:pt x="1354544" y="923236"/>
                    </a:lnTo>
                    <a:cubicBezTo>
                      <a:pt x="1353040" y="954989"/>
                      <a:pt x="1368828" y="985067"/>
                      <a:pt x="1395816" y="1001849"/>
                    </a:cubicBezTo>
                    <a:lnTo>
                      <a:pt x="1395816" y="862479"/>
                    </a:lnTo>
                    <a:cubicBezTo>
                      <a:pt x="1368998" y="855832"/>
                      <a:pt x="1344002" y="843677"/>
                      <a:pt x="1322380" y="825533"/>
                    </a:cubicBezTo>
                    <a:cubicBezTo>
                      <a:pt x="1279142" y="789250"/>
                      <a:pt x="1253317" y="736644"/>
                      <a:pt x="1251176" y="680490"/>
                    </a:cubicBezTo>
                    <a:cubicBezTo>
                      <a:pt x="1251334" y="597461"/>
                      <a:pt x="1284345" y="551005"/>
                      <a:pt x="1345251" y="517567"/>
                    </a:cubicBezTo>
                    <a:cubicBezTo>
                      <a:pt x="1360367" y="509155"/>
                      <a:pt x="1379438" y="506089"/>
                      <a:pt x="1395816" y="502211"/>
                    </a:cubicBezTo>
                    <a:lnTo>
                      <a:pt x="1395816" y="467094"/>
                    </a:lnTo>
                    <a:close/>
                    <a:moveTo>
                      <a:pt x="1670907" y="420372"/>
                    </a:moveTo>
                    <a:cubicBezTo>
                      <a:pt x="1452232" y="294120"/>
                      <a:pt x="1172613" y="369043"/>
                      <a:pt x="1046361" y="587719"/>
                    </a:cubicBezTo>
                    <a:cubicBezTo>
                      <a:pt x="920108" y="806395"/>
                      <a:pt x="995032" y="1086013"/>
                      <a:pt x="1213707" y="1212266"/>
                    </a:cubicBezTo>
                    <a:cubicBezTo>
                      <a:pt x="1432383" y="1338518"/>
                      <a:pt x="1712002" y="1263595"/>
                      <a:pt x="1838254" y="1044919"/>
                    </a:cubicBezTo>
                    <a:cubicBezTo>
                      <a:pt x="1964507" y="826243"/>
                      <a:pt x="1889583" y="546625"/>
                      <a:pt x="1670907" y="420372"/>
                    </a:cubicBezTo>
                    <a:close/>
                    <a:moveTo>
                      <a:pt x="2337204" y="670392"/>
                    </a:moveTo>
                    <a:cubicBezTo>
                      <a:pt x="2275292" y="634647"/>
                      <a:pt x="2196124" y="655860"/>
                      <a:pt x="2160379" y="717772"/>
                    </a:cubicBezTo>
                    <a:cubicBezTo>
                      <a:pt x="2124634" y="779684"/>
                      <a:pt x="2145847" y="858852"/>
                      <a:pt x="2207759" y="894597"/>
                    </a:cubicBezTo>
                    <a:cubicBezTo>
                      <a:pt x="2269672" y="930342"/>
                      <a:pt x="2348840" y="909129"/>
                      <a:pt x="2384585" y="847217"/>
                    </a:cubicBezTo>
                    <a:cubicBezTo>
                      <a:pt x="2420330" y="785305"/>
                      <a:pt x="2399117" y="706137"/>
                      <a:pt x="2337204" y="670392"/>
                    </a:cubicBezTo>
                    <a:close/>
                    <a:moveTo>
                      <a:pt x="2384613" y="233313"/>
                    </a:moveTo>
                    <a:cubicBezTo>
                      <a:pt x="2428818" y="319090"/>
                      <a:pt x="2503845" y="385970"/>
                      <a:pt x="2595156" y="420224"/>
                    </a:cubicBezTo>
                    <a:lnTo>
                      <a:pt x="2595155" y="1152677"/>
                    </a:lnTo>
                    <a:cubicBezTo>
                      <a:pt x="2489919" y="1191773"/>
                      <a:pt x="2405690" y="1273809"/>
                      <a:pt x="2363285" y="1377636"/>
                    </a:cubicBezTo>
                    <a:lnTo>
                      <a:pt x="402182" y="1377636"/>
                    </a:lnTo>
                    <a:cubicBezTo>
                      <a:pt x="366180" y="1300676"/>
                      <a:pt x="305669" y="1237745"/>
                      <a:pt x="230221" y="1198942"/>
                    </a:cubicBezTo>
                    <a:lnTo>
                      <a:pt x="230221" y="415045"/>
                    </a:lnTo>
                    <a:cubicBezTo>
                      <a:pt x="307865" y="376272"/>
                      <a:pt x="370258" y="312122"/>
                      <a:pt x="407224" y="233313"/>
                    </a:cubicBezTo>
                    <a:close/>
                    <a:moveTo>
                      <a:pt x="2374194" y="127259"/>
                    </a:moveTo>
                    <a:lnTo>
                      <a:pt x="406569" y="127259"/>
                    </a:lnTo>
                    <a:cubicBezTo>
                      <a:pt x="368226" y="267341"/>
                      <a:pt x="255955" y="376146"/>
                      <a:pt x="114433" y="410154"/>
                    </a:cubicBezTo>
                    <a:lnTo>
                      <a:pt x="114433" y="1207711"/>
                    </a:lnTo>
                    <a:cubicBezTo>
                      <a:pt x="249220" y="1241659"/>
                      <a:pt x="356431" y="1343562"/>
                      <a:pt x="397550" y="1475019"/>
                    </a:cubicBezTo>
                    <a:lnTo>
                      <a:pt x="2364592" y="1475019"/>
                    </a:lnTo>
                    <a:cubicBezTo>
                      <a:pt x="2403043" y="1323089"/>
                      <a:pt x="2527516" y="1206120"/>
                      <a:pt x="2682804" y="1177407"/>
                    </a:cubicBezTo>
                    <a:lnTo>
                      <a:pt x="2682804" y="401000"/>
                    </a:lnTo>
                    <a:cubicBezTo>
                      <a:pt x="2536308" y="373254"/>
                      <a:pt x="2418049" y="266915"/>
                      <a:pt x="2374194" y="127259"/>
                    </a:cubicBezTo>
                    <a:close/>
                    <a:moveTo>
                      <a:pt x="2797236" y="112"/>
                    </a:moveTo>
                    <a:lnTo>
                      <a:pt x="2797236" y="1602166"/>
                    </a:lnTo>
                    <a:lnTo>
                      <a:pt x="419639" y="1602166"/>
                    </a:lnTo>
                    <a:lnTo>
                      <a:pt x="12661" y="1602166"/>
                    </a:lnTo>
                    <a:lnTo>
                      <a:pt x="0" y="1602166"/>
                    </a:lnTo>
                    <a:lnTo>
                      <a:pt x="0" y="112"/>
                    </a:lnTo>
                    <a:lnTo>
                      <a:pt x="2352082" y="112"/>
                    </a:lnTo>
                    <a:cubicBezTo>
                      <a:pt x="2352071" y="75"/>
                      <a:pt x="2352071" y="37"/>
                      <a:pt x="2352071" y="0"/>
                    </a:cubicBezTo>
                    <a:lnTo>
                      <a:pt x="2759048" y="0"/>
                    </a:lnTo>
                    <a:lnTo>
                      <a:pt x="2759047" y="112"/>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57" name="Diagonal Stripe 18">
                <a:extLst>
                  <a:ext uri="{FF2B5EF4-FFF2-40B4-BE49-F238E27FC236}">
                    <a16:creationId xmlns:a16="http://schemas.microsoft.com/office/drawing/2014/main" id="{BD234758-3B17-4EC4-9F25-B4B2B488B12C}"/>
                  </a:ext>
                </a:extLst>
              </p:cNvPr>
              <p:cNvSpPr>
                <a:spLocks noChangeAspect="1"/>
              </p:cNvSpPr>
              <p:nvPr/>
            </p:nvSpPr>
            <p:spPr>
              <a:xfrm rot="2848566">
                <a:off x="4532867" y="3755912"/>
                <a:ext cx="270657" cy="270254"/>
              </a:xfrm>
              <a:custGeom>
                <a:avLst/>
                <a:gdLst>
                  <a:gd name="connsiteX0" fmla="*/ 2711097 w 4203112"/>
                  <a:gd name="connsiteY0" fmla="*/ 2591096 h 4242998"/>
                  <a:gd name="connsiteX1" fmla="*/ 2769667 w 4203112"/>
                  <a:gd name="connsiteY1" fmla="*/ 2552217 h 4242998"/>
                  <a:gd name="connsiteX2" fmla="*/ 2887654 w 4203112"/>
                  <a:gd name="connsiteY2" fmla="*/ 2586370 h 4242998"/>
                  <a:gd name="connsiteX3" fmla="*/ 2942683 w 4203112"/>
                  <a:gd name="connsiteY3" fmla="*/ 2773697 h 4242998"/>
                  <a:gd name="connsiteX4" fmla="*/ 2935472 w 4203112"/>
                  <a:gd name="connsiteY4" fmla="*/ 2796870 h 4242998"/>
                  <a:gd name="connsiteX5" fmla="*/ 2711097 w 4203112"/>
                  <a:gd name="connsiteY5" fmla="*/ 2591096 h 4242998"/>
                  <a:gd name="connsiteX6" fmla="*/ 2171384 w 4203112"/>
                  <a:gd name="connsiteY6" fmla="*/ 2337588 h 4242998"/>
                  <a:gd name="connsiteX7" fmla="*/ 2373058 w 4203112"/>
                  <a:gd name="connsiteY7" fmla="*/ 2522544 h 4242998"/>
                  <a:gd name="connsiteX8" fmla="*/ 2370959 w 4203112"/>
                  <a:gd name="connsiteY8" fmla="*/ 2523075 h 4242998"/>
                  <a:gd name="connsiteX9" fmla="*/ 2214151 w 4203112"/>
                  <a:gd name="connsiteY9" fmla="*/ 2478059 h 4242998"/>
                  <a:gd name="connsiteX10" fmla="*/ 2213034 w 4203112"/>
                  <a:gd name="connsiteY10" fmla="*/ 2479384 h 4242998"/>
                  <a:gd name="connsiteX11" fmla="*/ 2171384 w 4203112"/>
                  <a:gd name="connsiteY11" fmla="*/ 2337588 h 4242998"/>
                  <a:gd name="connsiteX12" fmla="*/ 1919108 w 4203112"/>
                  <a:gd name="connsiteY12" fmla="*/ 2106226 h 4242998"/>
                  <a:gd name="connsiteX13" fmla="*/ 1977212 w 4203112"/>
                  <a:gd name="connsiteY13" fmla="*/ 2159513 h 4242998"/>
                  <a:gd name="connsiteX14" fmla="*/ 1925891 w 4203112"/>
                  <a:gd name="connsiteY14" fmla="*/ 2266478 h 4242998"/>
                  <a:gd name="connsiteX15" fmla="*/ 2052710 w 4203112"/>
                  <a:gd name="connsiteY15" fmla="*/ 2669358 h 4242998"/>
                  <a:gd name="connsiteX16" fmla="*/ 2400744 w 4203112"/>
                  <a:gd name="connsiteY16" fmla="*/ 2771636 h 4242998"/>
                  <a:gd name="connsiteX17" fmla="*/ 2573309 w 4203112"/>
                  <a:gd name="connsiteY17" fmla="*/ 2706193 h 4242998"/>
                  <a:gd name="connsiteX18" fmla="*/ 2803909 w 4203112"/>
                  <a:gd name="connsiteY18" fmla="*/ 2917676 h 4242998"/>
                  <a:gd name="connsiteX19" fmla="*/ 2611209 w 4203112"/>
                  <a:gd name="connsiteY19" fmla="*/ 2866675 h 4242998"/>
                  <a:gd name="connsiteX20" fmla="*/ 2418743 w 4203112"/>
                  <a:gd name="connsiteY20" fmla="*/ 3057571 h 4242998"/>
                  <a:gd name="connsiteX21" fmla="*/ 2877490 w 4203112"/>
                  <a:gd name="connsiteY21" fmla="*/ 3178631 h 4242998"/>
                  <a:gd name="connsiteX22" fmla="*/ 3016268 w 4203112"/>
                  <a:gd name="connsiteY22" fmla="*/ 3112430 h 4242998"/>
                  <a:gd name="connsiteX23" fmla="*/ 3074759 w 4203112"/>
                  <a:gd name="connsiteY23" fmla="*/ 3166072 h 4242998"/>
                  <a:gd name="connsiteX24" fmla="*/ 3195039 w 4203112"/>
                  <a:gd name="connsiteY24" fmla="*/ 3034919 h 4242998"/>
                  <a:gd name="connsiteX25" fmla="*/ 3140917 w 4203112"/>
                  <a:gd name="connsiteY25" fmla="*/ 2985283 h 4242998"/>
                  <a:gd name="connsiteX26" fmla="*/ 3206354 w 4203112"/>
                  <a:gd name="connsiteY26" fmla="*/ 2836645 h 4242998"/>
                  <a:gd name="connsiteX27" fmla="*/ 3073603 w 4203112"/>
                  <a:gd name="connsiteY27" fmla="*/ 2389446 h 4242998"/>
                  <a:gd name="connsiteX28" fmla="*/ 3074334 w 4203112"/>
                  <a:gd name="connsiteY28" fmla="*/ 2388590 h 4242998"/>
                  <a:gd name="connsiteX29" fmla="*/ 3069192 w 4203112"/>
                  <a:gd name="connsiteY29" fmla="*/ 2384816 h 4242998"/>
                  <a:gd name="connsiteX30" fmla="*/ 3067445 w 4203112"/>
                  <a:gd name="connsiteY30" fmla="*/ 2382983 h 4242998"/>
                  <a:gd name="connsiteX31" fmla="*/ 3067143 w 4203112"/>
                  <a:gd name="connsiteY31" fmla="*/ 2383312 h 4242998"/>
                  <a:gd name="connsiteX32" fmla="*/ 2729016 w 4203112"/>
                  <a:gd name="connsiteY32" fmla="*/ 2296491 h 4242998"/>
                  <a:gd name="connsiteX33" fmla="*/ 2522385 w 4203112"/>
                  <a:gd name="connsiteY33" fmla="*/ 2418029 h 4242998"/>
                  <a:gd name="connsiteX34" fmla="*/ 2283741 w 4203112"/>
                  <a:gd name="connsiteY34" fmla="*/ 2199168 h 4242998"/>
                  <a:gd name="connsiteX35" fmla="*/ 2297678 w 4203112"/>
                  <a:gd name="connsiteY35" fmla="*/ 2193154 h 4242998"/>
                  <a:gd name="connsiteX36" fmla="*/ 2471482 w 4203112"/>
                  <a:gd name="connsiteY36" fmla="*/ 2239020 h 4242998"/>
                  <a:gd name="connsiteX37" fmla="*/ 2644745 w 4203112"/>
                  <a:gd name="connsiteY37" fmla="*/ 2067171 h 4242998"/>
                  <a:gd name="connsiteX38" fmla="*/ 2231772 w 4203112"/>
                  <a:gd name="connsiteY38" fmla="*/ 1958190 h 4242998"/>
                  <a:gd name="connsiteX39" fmla="*/ 2094967 w 4203112"/>
                  <a:gd name="connsiteY39" fmla="*/ 2026044 h 4242998"/>
                  <a:gd name="connsiteX40" fmla="*/ 2039388 w 4203112"/>
                  <a:gd name="connsiteY40" fmla="*/ 1975073 h 4242998"/>
                  <a:gd name="connsiteX41" fmla="*/ 1919108 w 4203112"/>
                  <a:gd name="connsiteY41" fmla="*/ 2106226 h 4242998"/>
                  <a:gd name="connsiteX42" fmla="*/ 1078927 w 4203112"/>
                  <a:gd name="connsiteY42" fmla="*/ 2448738 h 4242998"/>
                  <a:gd name="connsiteX43" fmla="*/ 2259074 w 4203112"/>
                  <a:gd name="connsiteY43" fmla="*/ 1170963 h 4242998"/>
                  <a:gd name="connsiteX44" fmla="*/ 3829901 w 4203112"/>
                  <a:gd name="connsiteY44" fmla="*/ 1459901 h 4242998"/>
                  <a:gd name="connsiteX45" fmla="*/ 3448965 w 4203112"/>
                  <a:gd name="connsiteY45" fmla="*/ 3384214 h 4242998"/>
                  <a:gd name="connsiteX46" fmla="*/ 1444117 w 4203112"/>
                  <a:gd name="connsiteY46" fmla="*/ 3911639 h 4242998"/>
                  <a:gd name="connsiteX47" fmla="*/ 1441457 w 4203112"/>
                  <a:gd name="connsiteY47" fmla="*/ 3907642 h 4242998"/>
                  <a:gd name="connsiteX48" fmla="*/ 1078927 w 4203112"/>
                  <a:gd name="connsiteY48" fmla="*/ 2448738 h 4242998"/>
                  <a:gd name="connsiteX49" fmla="*/ 844073 w 4203112"/>
                  <a:gd name="connsiteY49" fmla="*/ 2182941 h 4242998"/>
                  <a:gd name="connsiteX50" fmla="*/ 1947259 w 4203112"/>
                  <a:gd name="connsiteY50" fmla="*/ 980032 h 4242998"/>
                  <a:gd name="connsiteX51" fmla="*/ 2015087 w 4203112"/>
                  <a:gd name="connsiteY51" fmla="*/ 977099 h 4242998"/>
                  <a:gd name="connsiteX52" fmla="*/ 2156605 w 4203112"/>
                  <a:gd name="connsiteY52" fmla="*/ 1106884 h 4242998"/>
                  <a:gd name="connsiteX53" fmla="*/ 2159538 w 4203112"/>
                  <a:gd name="connsiteY53" fmla="*/ 1174712 h 4242998"/>
                  <a:gd name="connsiteX54" fmla="*/ 1056351 w 4203112"/>
                  <a:gd name="connsiteY54" fmla="*/ 2377621 h 4242998"/>
                  <a:gd name="connsiteX55" fmla="*/ 988524 w 4203112"/>
                  <a:gd name="connsiteY55" fmla="*/ 2380554 h 4242998"/>
                  <a:gd name="connsiteX56" fmla="*/ 847006 w 4203112"/>
                  <a:gd name="connsiteY56" fmla="*/ 2250768 h 4242998"/>
                  <a:gd name="connsiteX57" fmla="*/ 844073 w 4203112"/>
                  <a:gd name="connsiteY57" fmla="*/ 2182941 h 4242998"/>
                  <a:gd name="connsiteX58" fmla="*/ 608369 w 4203112"/>
                  <a:gd name="connsiteY58" fmla="*/ 694413 h 4242998"/>
                  <a:gd name="connsiteX59" fmla="*/ 1323969 w 4203112"/>
                  <a:gd name="connsiteY59" fmla="*/ 580732 h 4242998"/>
                  <a:gd name="connsiteX60" fmla="*/ 1407055 w 4203112"/>
                  <a:gd name="connsiteY60" fmla="*/ 95866 h 4242998"/>
                  <a:gd name="connsiteX61" fmla="*/ 1935243 w 4203112"/>
                  <a:gd name="connsiteY61" fmla="*/ 122235 h 4242998"/>
                  <a:gd name="connsiteX62" fmla="*/ 1869929 w 4203112"/>
                  <a:gd name="connsiteY62" fmla="*/ 929632 h 4242998"/>
                  <a:gd name="connsiteX63" fmla="*/ 830647 w 4203112"/>
                  <a:gd name="connsiteY63" fmla="*/ 2091045 h 4242998"/>
                  <a:gd name="connsiteX64" fmla="*/ 111882 w 4203112"/>
                  <a:gd name="connsiteY64" fmla="*/ 2120016 h 4242998"/>
                  <a:gd name="connsiteX65" fmla="*/ 509974 w 4203112"/>
                  <a:gd name="connsiteY65" fmla="*/ 1414093 h 4242998"/>
                  <a:gd name="connsiteX66" fmla="*/ 530788 w 4203112"/>
                  <a:gd name="connsiteY66" fmla="*/ 798353 h 4242998"/>
                  <a:gd name="connsiteX67" fmla="*/ 608369 w 4203112"/>
                  <a:gd name="connsiteY67" fmla="*/ 694413 h 4242998"/>
                  <a:gd name="connsiteX0" fmla="*/ 2711097 w 4203112"/>
                  <a:gd name="connsiteY0" fmla="*/ 2521084 h 4172986"/>
                  <a:gd name="connsiteX1" fmla="*/ 2769667 w 4203112"/>
                  <a:gd name="connsiteY1" fmla="*/ 2482205 h 4172986"/>
                  <a:gd name="connsiteX2" fmla="*/ 2887654 w 4203112"/>
                  <a:gd name="connsiteY2" fmla="*/ 2516358 h 4172986"/>
                  <a:gd name="connsiteX3" fmla="*/ 2942683 w 4203112"/>
                  <a:gd name="connsiteY3" fmla="*/ 2703685 h 4172986"/>
                  <a:gd name="connsiteX4" fmla="*/ 2935472 w 4203112"/>
                  <a:gd name="connsiteY4" fmla="*/ 2726858 h 4172986"/>
                  <a:gd name="connsiteX5" fmla="*/ 2711097 w 4203112"/>
                  <a:gd name="connsiteY5" fmla="*/ 2521084 h 4172986"/>
                  <a:gd name="connsiteX6" fmla="*/ 2171384 w 4203112"/>
                  <a:gd name="connsiteY6" fmla="*/ 2267576 h 4172986"/>
                  <a:gd name="connsiteX7" fmla="*/ 2373058 w 4203112"/>
                  <a:gd name="connsiteY7" fmla="*/ 2452532 h 4172986"/>
                  <a:gd name="connsiteX8" fmla="*/ 2370959 w 4203112"/>
                  <a:gd name="connsiteY8" fmla="*/ 2453063 h 4172986"/>
                  <a:gd name="connsiteX9" fmla="*/ 2214151 w 4203112"/>
                  <a:gd name="connsiteY9" fmla="*/ 2408047 h 4172986"/>
                  <a:gd name="connsiteX10" fmla="*/ 2213034 w 4203112"/>
                  <a:gd name="connsiteY10" fmla="*/ 2409372 h 4172986"/>
                  <a:gd name="connsiteX11" fmla="*/ 2171384 w 4203112"/>
                  <a:gd name="connsiteY11" fmla="*/ 2267576 h 4172986"/>
                  <a:gd name="connsiteX12" fmla="*/ 1919108 w 4203112"/>
                  <a:gd name="connsiteY12" fmla="*/ 2036214 h 4172986"/>
                  <a:gd name="connsiteX13" fmla="*/ 1977212 w 4203112"/>
                  <a:gd name="connsiteY13" fmla="*/ 2089501 h 4172986"/>
                  <a:gd name="connsiteX14" fmla="*/ 1925891 w 4203112"/>
                  <a:gd name="connsiteY14" fmla="*/ 2196466 h 4172986"/>
                  <a:gd name="connsiteX15" fmla="*/ 2052710 w 4203112"/>
                  <a:gd name="connsiteY15" fmla="*/ 2599346 h 4172986"/>
                  <a:gd name="connsiteX16" fmla="*/ 2400744 w 4203112"/>
                  <a:gd name="connsiteY16" fmla="*/ 2701624 h 4172986"/>
                  <a:gd name="connsiteX17" fmla="*/ 2573309 w 4203112"/>
                  <a:gd name="connsiteY17" fmla="*/ 2636181 h 4172986"/>
                  <a:gd name="connsiteX18" fmla="*/ 2803909 w 4203112"/>
                  <a:gd name="connsiteY18" fmla="*/ 2847664 h 4172986"/>
                  <a:gd name="connsiteX19" fmla="*/ 2611209 w 4203112"/>
                  <a:gd name="connsiteY19" fmla="*/ 2796663 h 4172986"/>
                  <a:gd name="connsiteX20" fmla="*/ 2418743 w 4203112"/>
                  <a:gd name="connsiteY20" fmla="*/ 2987559 h 4172986"/>
                  <a:gd name="connsiteX21" fmla="*/ 2877490 w 4203112"/>
                  <a:gd name="connsiteY21" fmla="*/ 3108619 h 4172986"/>
                  <a:gd name="connsiteX22" fmla="*/ 3016268 w 4203112"/>
                  <a:gd name="connsiteY22" fmla="*/ 3042418 h 4172986"/>
                  <a:gd name="connsiteX23" fmla="*/ 3074759 w 4203112"/>
                  <a:gd name="connsiteY23" fmla="*/ 3096060 h 4172986"/>
                  <a:gd name="connsiteX24" fmla="*/ 3195039 w 4203112"/>
                  <a:gd name="connsiteY24" fmla="*/ 2964907 h 4172986"/>
                  <a:gd name="connsiteX25" fmla="*/ 3140917 w 4203112"/>
                  <a:gd name="connsiteY25" fmla="*/ 2915271 h 4172986"/>
                  <a:gd name="connsiteX26" fmla="*/ 3206354 w 4203112"/>
                  <a:gd name="connsiteY26" fmla="*/ 2766633 h 4172986"/>
                  <a:gd name="connsiteX27" fmla="*/ 3073603 w 4203112"/>
                  <a:gd name="connsiteY27" fmla="*/ 2319434 h 4172986"/>
                  <a:gd name="connsiteX28" fmla="*/ 3074334 w 4203112"/>
                  <a:gd name="connsiteY28" fmla="*/ 2318578 h 4172986"/>
                  <a:gd name="connsiteX29" fmla="*/ 3069192 w 4203112"/>
                  <a:gd name="connsiteY29" fmla="*/ 2314804 h 4172986"/>
                  <a:gd name="connsiteX30" fmla="*/ 3067445 w 4203112"/>
                  <a:gd name="connsiteY30" fmla="*/ 2312971 h 4172986"/>
                  <a:gd name="connsiteX31" fmla="*/ 3067143 w 4203112"/>
                  <a:gd name="connsiteY31" fmla="*/ 2313300 h 4172986"/>
                  <a:gd name="connsiteX32" fmla="*/ 2729016 w 4203112"/>
                  <a:gd name="connsiteY32" fmla="*/ 2226479 h 4172986"/>
                  <a:gd name="connsiteX33" fmla="*/ 2522385 w 4203112"/>
                  <a:gd name="connsiteY33" fmla="*/ 2348017 h 4172986"/>
                  <a:gd name="connsiteX34" fmla="*/ 2283741 w 4203112"/>
                  <a:gd name="connsiteY34" fmla="*/ 2129156 h 4172986"/>
                  <a:gd name="connsiteX35" fmla="*/ 2297678 w 4203112"/>
                  <a:gd name="connsiteY35" fmla="*/ 2123142 h 4172986"/>
                  <a:gd name="connsiteX36" fmla="*/ 2471482 w 4203112"/>
                  <a:gd name="connsiteY36" fmla="*/ 2169008 h 4172986"/>
                  <a:gd name="connsiteX37" fmla="*/ 2644745 w 4203112"/>
                  <a:gd name="connsiteY37" fmla="*/ 1997159 h 4172986"/>
                  <a:gd name="connsiteX38" fmla="*/ 2231772 w 4203112"/>
                  <a:gd name="connsiteY38" fmla="*/ 1888178 h 4172986"/>
                  <a:gd name="connsiteX39" fmla="*/ 2094967 w 4203112"/>
                  <a:gd name="connsiteY39" fmla="*/ 1956032 h 4172986"/>
                  <a:gd name="connsiteX40" fmla="*/ 2039388 w 4203112"/>
                  <a:gd name="connsiteY40" fmla="*/ 1905061 h 4172986"/>
                  <a:gd name="connsiteX41" fmla="*/ 1919108 w 4203112"/>
                  <a:gd name="connsiteY41" fmla="*/ 2036214 h 4172986"/>
                  <a:gd name="connsiteX42" fmla="*/ 1078927 w 4203112"/>
                  <a:gd name="connsiteY42" fmla="*/ 2378726 h 4172986"/>
                  <a:gd name="connsiteX43" fmla="*/ 2259074 w 4203112"/>
                  <a:gd name="connsiteY43" fmla="*/ 1100951 h 4172986"/>
                  <a:gd name="connsiteX44" fmla="*/ 3829901 w 4203112"/>
                  <a:gd name="connsiteY44" fmla="*/ 1389889 h 4172986"/>
                  <a:gd name="connsiteX45" fmla="*/ 3448965 w 4203112"/>
                  <a:gd name="connsiteY45" fmla="*/ 3314202 h 4172986"/>
                  <a:gd name="connsiteX46" fmla="*/ 1444117 w 4203112"/>
                  <a:gd name="connsiteY46" fmla="*/ 3841627 h 4172986"/>
                  <a:gd name="connsiteX47" fmla="*/ 1441457 w 4203112"/>
                  <a:gd name="connsiteY47" fmla="*/ 3837630 h 4172986"/>
                  <a:gd name="connsiteX48" fmla="*/ 1078927 w 4203112"/>
                  <a:gd name="connsiteY48" fmla="*/ 2378726 h 4172986"/>
                  <a:gd name="connsiteX49" fmla="*/ 844073 w 4203112"/>
                  <a:gd name="connsiteY49" fmla="*/ 2112929 h 4172986"/>
                  <a:gd name="connsiteX50" fmla="*/ 1947259 w 4203112"/>
                  <a:gd name="connsiteY50" fmla="*/ 910020 h 4172986"/>
                  <a:gd name="connsiteX51" fmla="*/ 2015087 w 4203112"/>
                  <a:gd name="connsiteY51" fmla="*/ 907087 h 4172986"/>
                  <a:gd name="connsiteX52" fmla="*/ 2156605 w 4203112"/>
                  <a:gd name="connsiteY52" fmla="*/ 1036872 h 4172986"/>
                  <a:gd name="connsiteX53" fmla="*/ 2159538 w 4203112"/>
                  <a:gd name="connsiteY53" fmla="*/ 1104700 h 4172986"/>
                  <a:gd name="connsiteX54" fmla="*/ 1056351 w 4203112"/>
                  <a:gd name="connsiteY54" fmla="*/ 2307609 h 4172986"/>
                  <a:gd name="connsiteX55" fmla="*/ 988524 w 4203112"/>
                  <a:gd name="connsiteY55" fmla="*/ 2310542 h 4172986"/>
                  <a:gd name="connsiteX56" fmla="*/ 847006 w 4203112"/>
                  <a:gd name="connsiteY56" fmla="*/ 2180756 h 4172986"/>
                  <a:gd name="connsiteX57" fmla="*/ 844073 w 4203112"/>
                  <a:gd name="connsiteY57" fmla="*/ 2112929 h 4172986"/>
                  <a:gd name="connsiteX58" fmla="*/ 608369 w 4203112"/>
                  <a:gd name="connsiteY58" fmla="*/ 624401 h 4172986"/>
                  <a:gd name="connsiteX59" fmla="*/ 1323969 w 4203112"/>
                  <a:gd name="connsiteY59" fmla="*/ 510720 h 4172986"/>
                  <a:gd name="connsiteX60" fmla="*/ 1407055 w 4203112"/>
                  <a:gd name="connsiteY60" fmla="*/ 25854 h 4172986"/>
                  <a:gd name="connsiteX61" fmla="*/ 1845112 w 4203112"/>
                  <a:gd name="connsiteY61" fmla="*/ 150503 h 4172986"/>
                  <a:gd name="connsiteX62" fmla="*/ 1869929 w 4203112"/>
                  <a:gd name="connsiteY62" fmla="*/ 859620 h 4172986"/>
                  <a:gd name="connsiteX63" fmla="*/ 830647 w 4203112"/>
                  <a:gd name="connsiteY63" fmla="*/ 2021033 h 4172986"/>
                  <a:gd name="connsiteX64" fmla="*/ 111882 w 4203112"/>
                  <a:gd name="connsiteY64" fmla="*/ 2050004 h 4172986"/>
                  <a:gd name="connsiteX65" fmla="*/ 509974 w 4203112"/>
                  <a:gd name="connsiteY65" fmla="*/ 1344081 h 4172986"/>
                  <a:gd name="connsiteX66" fmla="*/ 530788 w 4203112"/>
                  <a:gd name="connsiteY66" fmla="*/ 728341 h 4172986"/>
                  <a:gd name="connsiteX67" fmla="*/ 608369 w 4203112"/>
                  <a:gd name="connsiteY67" fmla="*/ 624401 h 4172986"/>
                  <a:gd name="connsiteX0" fmla="*/ 2711097 w 4203112"/>
                  <a:gd name="connsiteY0" fmla="*/ 2579505 h 4231407"/>
                  <a:gd name="connsiteX1" fmla="*/ 2769667 w 4203112"/>
                  <a:gd name="connsiteY1" fmla="*/ 2540626 h 4231407"/>
                  <a:gd name="connsiteX2" fmla="*/ 2887654 w 4203112"/>
                  <a:gd name="connsiteY2" fmla="*/ 2574779 h 4231407"/>
                  <a:gd name="connsiteX3" fmla="*/ 2942683 w 4203112"/>
                  <a:gd name="connsiteY3" fmla="*/ 2762106 h 4231407"/>
                  <a:gd name="connsiteX4" fmla="*/ 2935472 w 4203112"/>
                  <a:gd name="connsiteY4" fmla="*/ 2785279 h 4231407"/>
                  <a:gd name="connsiteX5" fmla="*/ 2711097 w 4203112"/>
                  <a:gd name="connsiteY5" fmla="*/ 2579505 h 4231407"/>
                  <a:gd name="connsiteX6" fmla="*/ 2171384 w 4203112"/>
                  <a:gd name="connsiteY6" fmla="*/ 2325997 h 4231407"/>
                  <a:gd name="connsiteX7" fmla="*/ 2373058 w 4203112"/>
                  <a:gd name="connsiteY7" fmla="*/ 2510953 h 4231407"/>
                  <a:gd name="connsiteX8" fmla="*/ 2370959 w 4203112"/>
                  <a:gd name="connsiteY8" fmla="*/ 2511484 h 4231407"/>
                  <a:gd name="connsiteX9" fmla="*/ 2214151 w 4203112"/>
                  <a:gd name="connsiteY9" fmla="*/ 2466468 h 4231407"/>
                  <a:gd name="connsiteX10" fmla="*/ 2213034 w 4203112"/>
                  <a:gd name="connsiteY10" fmla="*/ 2467793 h 4231407"/>
                  <a:gd name="connsiteX11" fmla="*/ 2171384 w 4203112"/>
                  <a:gd name="connsiteY11" fmla="*/ 2325997 h 4231407"/>
                  <a:gd name="connsiteX12" fmla="*/ 1919108 w 4203112"/>
                  <a:gd name="connsiteY12" fmla="*/ 2094635 h 4231407"/>
                  <a:gd name="connsiteX13" fmla="*/ 1977212 w 4203112"/>
                  <a:gd name="connsiteY13" fmla="*/ 2147922 h 4231407"/>
                  <a:gd name="connsiteX14" fmla="*/ 1925891 w 4203112"/>
                  <a:gd name="connsiteY14" fmla="*/ 2254887 h 4231407"/>
                  <a:gd name="connsiteX15" fmla="*/ 2052710 w 4203112"/>
                  <a:gd name="connsiteY15" fmla="*/ 2657767 h 4231407"/>
                  <a:gd name="connsiteX16" fmla="*/ 2400744 w 4203112"/>
                  <a:gd name="connsiteY16" fmla="*/ 2760045 h 4231407"/>
                  <a:gd name="connsiteX17" fmla="*/ 2573309 w 4203112"/>
                  <a:gd name="connsiteY17" fmla="*/ 2694602 h 4231407"/>
                  <a:gd name="connsiteX18" fmla="*/ 2803909 w 4203112"/>
                  <a:gd name="connsiteY18" fmla="*/ 2906085 h 4231407"/>
                  <a:gd name="connsiteX19" fmla="*/ 2611209 w 4203112"/>
                  <a:gd name="connsiteY19" fmla="*/ 2855084 h 4231407"/>
                  <a:gd name="connsiteX20" fmla="*/ 2418743 w 4203112"/>
                  <a:gd name="connsiteY20" fmla="*/ 3045980 h 4231407"/>
                  <a:gd name="connsiteX21" fmla="*/ 2877490 w 4203112"/>
                  <a:gd name="connsiteY21" fmla="*/ 3167040 h 4231407"/>
                  <a:gd name="connsiteX22" fmla="*/ 3016268 w 4203112"/>
                  <a:gd name="connsiteY22" fmla="*/ 3100839 h 4231407"/>
                  <a:gd name="connsiteX23" fmla="*/ 3074759 w 4203112"/>
                  <a:gd name="connsiteY23" fmla="*/ 3154481 h 4231407"/>
                  <a:gd name="connsiteX24" fmla="*/ 3195039 w 4203112"/>
                  <a:gd name="connsiteY24" fmla="*/ 3023328 h 4231407"/>
                  <a:gd name="connsiteX25" fmla="*/ 3140917 w 4203112"/>
                  <a:gd name="connsiteY25" fmla="*/ 2973692 h 4231407"/>
                  <a:gd name="connsiteX26" fmla="*/ 3206354 w 4203112"/>
                  <a:gd name="connsiteY26" fmla="*/ 2825054 h 4231407"/>
                  <a:gd name="connsiteX27" fmla="*/ 3073603 w 4203112"/>
                  <a:gd name="connsiteY27" fmla="*/ 2377855 h 4231407"/>
                  <a:gd name="connsiteX28" fmla="*/ 3074334 w 4203112"/>
                  <a:gd name="connsiteY28" fmla="*/ 2376999 h 4231407"/>
                  <a:gd name="connsiteX29" fmla="*/ 3069192 w 4203112"/>
                  <a:gd name="connsiteY29" fmla="*/ 2373225 h 4231407"/>
                  <a:gd name="connsiteX30" fmla="*/ 3067445 w 4203112"/>
                  <a:gd name="connsiteY30" fmla="*/ 2371392 h 4231407"/>
                  <a:gd name="connsiteX31" fmla="*/ 3067143 w 4203112"/>
                  <a:gd name="connsiteY31" fmla="*/ 2371721 h 4231407"/>
                  <a:gd name="connsiteX32" fmla="*/ 2729016 w 4203112"/>
                  <a:gd name="connsiteY32" fmla="*/ 2284900 h 4231407"/>
                  <a:gd name="connsiteX33" fmla="*/ 2522385 w 4203112"/>
                  <a:gd name="connsiteY33" fmla="*/ 2406438 h 4231407"/>
                  <a:gd name="connsiteX34" fmla="*/ 2283741 w 4203112"/>
                  <a:gd name="connsiteY34" fmla="*/ 2187577 h 4231407"/>
                  <a:gd name="connsiteX35" fmla="*/ 2297678 w 4203112"/>
                  <a:gd name="connsiteY35" fmla="*/ 2181563 h 4231407"/>
                  <a:gd name="connsiteX36" fmla="*/ 2471482 w 4203112"/>
                  <a:gd name="connsiteY36" fmla="*/ 2227429 h 4231407"/>
                  <a:gd name="connsiteX37" fmla="*/ 2644745 w 4203112"/>
                  <a:gd name="connsiteY37" fmla="*/ 2055580 h 4231407"/>
                  <a:gd name="connsiteX38" fmla="*/ 2231772 w 4203112"/>
                  <a:gd name="connsiteY38" fmla="*/ 1946599 h 4231407"/>
                  <a:gd name="connsiteX39" fmla="*/ 2094967 w 4203112"/>
                  <a:gd name="connsiteY39" fmla="*/ 2014453 h 4231407"/>
                  <a:gd name="connsiteX40" fmla="*/ 2039388 w 4203112"/>
                  <a:gd name="connsiteY40" fmla="*/ 1963482 h 4231407"/>
                  <a:gd name="connsiteX41" fmla="*/ 1919108 w 4203112"/>
                  <a:gd name="connsiteY41" fmla="*/ 2094635 h 4231407"/>
                  <a:gd name="connsiteX42" fmla="*/ 1078927 w 4203112"/>
                  <a:gd name="connsiteY42" fmla="*/ 2437147 h 4231407"/>
                  <a:gd name="connsiteX43" fmla="*/ 2259074 w 4203112"/>
                  <a:gd name="connsiteY43" fmla="*/ 1159372 h 4231407"/>
                  <a:gd name="connsiteX44" fmla="*/ 3829901 w 4203112"/>
                  <a:gd name="connsiteY44" fmla="*/ 1448310 h 4231407"/>
                  <a:gd name="connsiteX45" fmla="*/ 3448965 w 4203112"/>
                  <a:gd name="connsiteY45" fmla="*/ 3372623 h 4231407"/>
                  <a:gd name="connsiteX46" fmla="*/ 1444117 w 4203112"/>
                  <a:gd name="connsiteY46" fmla="*/ 3900048 h 4231407"/>
                  <a:gd name="connsiteX47" fmla="*/ 1441457 w 4203112"/>
                  <a:gd name="connsiteY47" fmla="*/ 3896051 h 4231407"/>
                  <a:gd name="connsiteX48" fmla="*/ 1078927 w 4203112"/>
                  <a:gd name="connsiteY48" fmla="*/ 2437147 h 4231407"/>
                  <a:gd name="connsiteX49" fmla="*/ 844073 w 4203112"/>
                  <a:gd name="connsiteY49" fmla="*/ 2171350 h 4231407"/>
                  <a:gd name="connsiteX50" fmla="*/ 1947259 w 4203112"/>
                  <a:gd name="connsiteY50" fmla="*/ 968441 h 4231407"/>
                  <a:gd name="connsiteX51" fmla="*/ 2015087 w 4203112"/>
                  <a:gd name="connsiteY51" fmla="*/ 965508 h 4231407"/>
                  <a:gd name="connsiteX52" fmla="*/ 2156605 w 4203112"/>
                  <a:gd name="connsiteY52" fmla="*/ 1095293 h 4231407"/>
                  <a:gd name="connsiteX53" fmla="*/ 2159538 w 4203112"/>
                  <a:gd name="connsiteY53" fmla="*/ 1163121 h 4231407"/>
                  <a:gd name="connsiteX54" fmla="*/ 1056351 w 4203112"/>
                  <a:gd name="connsiteY54" fmla="*/ 2366030 h 4231407"/>
                  <a:gd name="connsiteX55" fmla="*/ 988524 w 4203112"/>
                  <a:gd name="connsiteY55" fmla="*/ 2368963 h 4231407"/>
                  <a:gd name="connsiteX56" fmla="*/ 847006 w 4203112"/>
                  <a:gd name="connsiteY56" fmla="*/ 2239177 h 4231407"/>
                  <a:gd name="connsiteX57" fmla="*/ 844073 w 4203112"/>
                  <a:gd name="connsiteY57" fmla="*/ 2171350 h 4231407"/>
                  <a:gd name="connsiteX58" fmla="*/ 608369 w 4203112"/>
                  <a:gd name="connsiteY58" fmla="*/ 682822 h 4231407"/>
                  <a:gd name="connsiteX59" fmla="*/ 1323969 w 4203112"/>
                  <a:gd name="connsiteY59" fmla="*/ 569141 h 4231407"/>
                  <a:gd name="connsiteX60" fmla="*/ 1407055 w 4203112"/>
                  <a:gd name="connsiteY60" fmla="*/ 84275 h 4231407"/>
                  <a:gd name="connsiteX61" fmla="*/ 1845112 w 4203112"/>
                  <a:gd name="connsiteY61" fmla="*/ 208924 h 4231407"/>
                  <a:gd name="connsiteX62" fmla="*/ 1869929 w 4203112"/>
                  <a:gd name="connsiteY62" fmla="*/ 918041 h 4231407"/>
                  <a:gd name="connsiteX63" fmla="*/ 830647 w 4203112"/>
                  <a:gd name="connsiteY63" fmla="*/ 2079454 h 4231407"/>
                  <a:gd name="connsiteX64" fmla="*/ 111882 w 4203112"/>
                  <a:gd name="connsiteY64" fmla="*/ 2108425 h 4231407"/>
                  <a:gd name="connsiteX65" fmla="*/ 509974 w 4203112"/>
                  <a:gd name="connsiteY65" fmla="*/ 1402502 h 4231407"/>
                  <a:gd name="connsiteX66" fmla="*/ 530788 w 4203112"/>
                  <a:gd name="connsiteY66" fmla="*/ 786762 h 4231407"/>
                  <a:gd name="connsiteX67" fmla="*/ 608369 w 4203112"/>
                  <a:gd name="connsiteY67" fmla="*/ 682822 h 4231407"/>
                  <a:gd name="connsiteX0" fmla="*/ 2711097 w 4203112"/>
                  <a:gd name="connsiteY0" fmla="*/ 2591123 h 4243025"/>
                  <a:gd name="connsiteX1" fmla="*/ 2769667 w 4203112"/>
                  <a:gd name="connsiteY1" fmla="*/ 2552244 h 4243025"/>
                  <a:gd name="connsiteX2" fmla="*/ 2887654 w 4203112"/>
                  <a:gd name="connsiteY2" fmla="*/ 2586397 h 4243025"/>
                  <a:gd name="connsiteX3" fmla="*/ 2942683 w 4203112"/>
                  <a:gd name="connsiteY3" fmla="*/ 2773724 h 4243025"/>
                  <a:gd name="connsiteX4" fmla="*/ 2935472 w 4203112"/>
                  <a:gd name="connsiteY4" fmla="*/ 2796897 h 4243025"/>
                  <a:gd name="connsiteX5" fmla="*/ 2711097 w 4203112"/>
                  <a:gd name="connsiteY5" fmla="*/ 2591123 h 4243025"/>
                  <a:gd name="connsiteX6" fmla="*/ 2171384 w 4203112"/>
                  <a:gd name="connsiteY6" fmla="*/ 2337615 h 4243025"/>
                  <a:gd name="connsiteX7" fmla="*/ 2373058 w 4203112"/>
                  <a:gd name="connsiteY7" fmla="*/ 2522571 h 4243025"/>
                  <a:gd name="connsiteX8" fmla="*/ 2370959 w 4203112"/>
                  <a:gd name="connsiteY8" fmla="*/ 2523102 h 4243025"/>
                  <a:gd name="connsiteX9" fmla="*/ 2214151 w 4203112"/>
                  <a:gd name="connsiteY9" fmla="*/ 2478086 h 4243025"/>
                  <a:gd name="connsiteX10" fmla="*/ 2213034 w 4203112"/>
                  <a:gd name="connsiteY10" fmla="*/ 2479411 h 4243025"/>
                  <a:gd name="connsiteX11" fmla="*/ 2171384 w 4203112"/>
                  <a:gd name="connsiteY11" fmla="*/ 2337615 h 4243025"/>
                  <a:gd name="connsiteX12" fmla="*/ 1919108 w 4203112"/>
                  <a:gd name="connsiteY12" fmla="*/ 2106253 h 4243025"/>
                  <a:gd name="connsiteX13" fmla="*/ 1977212 w 4203112"/>
                  <a:gd name="connsiteY13" fmla="*/ 2159540 h 4243025"/>
                  <a:gd name="connsiteX14" fmla="*/ 1925891 w 4203112"/>
                  <a:gd name="connsiteY14" fmla="*/ 2266505 h 4243025"/>
                  <a:gd name="connsiteX15" fmla="*/ 2052710 w 4203112"/>
                  <a:gd name="connsiteY15" fmla="*/ 2669385 h 4243025"/>
                  <a:gd name="connsiteX16" fmla="*/ 2400744 w 4203112"/>
                  <a:gd name="connsiteY16" fmla="*/ 2771663 h 4243025"/>
                  <a:gd name="connsiteX17" fmla="*/ 2573309 w 4203112"/>
                  <a:gd name="connsiteY17" fmla="*/ 2706220 h 4243025"/>
                  <a:gd name="connsiteX18" fmla="*/ 2803909 w 4203112"/>
                  <a:gd name="connsiteY18" fmla="*/ 2917703 h 4243025"/>
                  <a:gd name="connsiteX19" fmla="*/ 2611209 w 4203112"/>
                  <a:gd name="connsiteY19" fmla="*/ 2866702 h 4243025"/>
                  <a:gd name="connsiteX20" fmla="*/ 2418743 w 4203112"/>
                  <a:gd name="connsiteY20" fmla="*/ 3057598 h 4243025"/>
                  <a:gd name="connsiteX21" fmla="*/ 2877490 w 4203112"/>
                  <a:gd name="connsiteY21" fmla="*/ 3178658 h 4243025"/>
                  <a:gd name="connsiteX22" fmla="*/ 3016268 w 4203112"/>
                  <a:gd name="connsiteY22" fmla="*/ 3112457 h 4243025"/>
                  <a:gd name="connsiteX23" fmla="*/ 3074759 w 4203112"/>
                  <a:gd name="connsiteY23" fmla="*/ 3166099 h 4243025"/>
                  <a:gd name="connsiteX24" fmla="*/ 3195039 w 4203112"/>
                  <a:gd name="connsiteY24" fmla="*/ 3034946 h 4243025"/>
                  <a:gd name="connsiteX25" fmla="*/ 3140917 w 4203112"/>
                  <a:gd name="connsiteY25" fmla="*/ 2985310 h 4243025"/>
                  <a:gd name="connsiteX26" fmla="*/ 3206354 w 4203112"/>
                  <a:gd name="connsiteY26" fmla="*/ 2836672 h 4243025"/>
                  <a:gd name="connsiteX27" fmla="*/ 3073603 w 4203112"/>
                  <a:gd name="connsiteY27" fmla="*/ 2389473 h 4243025"/>
                  <a:gd name="connsiteX28" fmla="*/ 3074334 w 4203112"/>
                  <a:gd name="connsiteY28" fmla="*/ 2388617 h 4243025"/>
                  <a:gd name="connsiteX29" fmla="*/ 3069192 w 4203112"/>
                  <a:gd name="connsiteY29" fmla="*/ 2384843 h 4243025"/>
                  <a:gd name="connsiteX30" fmla="*/ 3067445 w 4203112"/>
                  <a:gd name="connsiteY30" fmla="*/ 2383010 h 4243025"/>
                  <a:gd name="connsiteX31" fmla="*/ 3067143 w 4203112"/>
                  <a:gd name="connsiteY31" fmla="*/ 2383339 h 4243025"/>
                  <a:gd name="connsiteX32" fmla="*/ 2729016 w 4203112"/>
                  <a:gd name="connsiteY32" fmla="*/ 2296518 h 4243025"/>
                  <a:gd name="connsiteX33" fmla="*/ 2522385 w 4203112"/>
                  <a:gd name="connsiteY33" fmla="*/ 2418056 h 4243025"/>
                  <a:gd name="connsiteX34" fmla="*/ 2283741 w 4203112"/>
                  <a:gd name="connsiteY34" fmla="*/ 2199195 h 4243025"/>
                  <a:gd name="connsiteX35" fmla="*/ 2297678 w 4203112"/>
                  <a:gd name="connsiteY35" fmla="*/ 2193181 h 4243025"/>
                  <a:gd name="connsiteX36" fmla="*/ 2471482 w 4203112"/>
                  <a:gd name="connsiteY36" fmla="*/ 2239047 h 4243025"/>
                  <a:gd name="connsiteX37" fmla="*/ 2644745 w 4203112"/>
                  <a:gd name="connsiteY37" fmla="*/ 2067198 h 4243025"/>
                  <a:gd name="connsiteX38" fmla="*/ 2231772 w 4203112"/>
                  <a:gd name="connsiteY38" fmla="*/ 1958217 h 4243025"/>
                  <a:gd name="connsiteX39" fmla="*/ 2094967 w 4203112"/>
                  <a:gd name="connsiteY39" fmla="*/ 2026071 h 4243025"/>
                  <a:gd name="connsiteX40" fmla="*/ 2039388 w 4203112"/>
                  <a:gd name="connsiteY40" fmla="*/ 1975100 h 4243025"/>
                  <a:gd name="connsiteX41" fmla="*/ 1919108 w 4203112"/>
                  <a:gd name="connsiteY41" fmla="*/ 2106253 h 4243025"/>
                  <a:gd name="connsiteX42" fmla="*/ 1078927 w 4203112"/>
                  <a:gd name="connsiteY42" fmla="*/ 2448765 h 4243025"/>
                  <a:gd name="connsiteX43" fmla="*/ 2259074 w 4203112"/>
                  <a:gd name="connsiteY43" fmla="*/ 1170990 h 4243025"/>
                  <a:gd name="connsiteX44" fmla="*/ 3829901 w 4203112"/>
                  <a:gd name="connsiteY44" fmla="*/ 1459928 h 4243025"/>
                  <a:gd name="connsiteX45" fmla="*/ 3448965 w 4203112"/>
                  <a:gd name="connsiteY45" fmla="*/ 3384241 h 4243025"/>
                  <a:gd name="connsiteX46" fmla="*/ 1444117 w 4203112"/>
                  <a:gd name="connsiteY46" fmla="*/ 3911666 h 4243025"/>
                  <a:gd name="connsiteX47" fmla="*/ 1441457 w 4203112"/>
                  <a:gd name="connsiteY47" fmla="*/ 3907669 h 4243025"/>
                  <a:gd name="connsiteX48" fmla="*/ 1078927 w 4203112"/>
                  <a:gd name="connsiteY48" fmla="*/ 2448765 h 4243025"/>
                  <a:gd name="connsiteX49" fmla="*/ 844073 w 4203112"/>
                  <a:gd name="connsiteY49" fmla="*/ 2182968 h 4243025"/>
                  <a:gd name="connsiteX50" fmla="*/ 1947259 w 4203112"/>
                  <a:gd name="connsiteY50" fmla="*/ 980059 h 4243025"/>
                  <a:gd name="connsiteX51" fmla="*/ 2015087 w 4203112"/>
                  <a:gd name="connsiteY51" fmla="*/ 977126 h 4243025"/>
                  <a:gd name="connsiteX52" fmla="*/ 2156605 w 4203112"/>
                  <a:gd name="connsiteY52" fmla="*/ 1106911 h 4243025"/>
                  <a:gd name="connsiteX53" fmla="*/ 2159538 w 4203112"/>
                  <a:gd name="connsiteY53" fmla="*/ 1174739 h 4243025"/>
                  <a:gd name="connsiteX54" fmla="*/ 1056351 w 4203112"/>
                  <a:gd name="connsiteY54" fmla="*/ 2377648 h 4243025"/>
                  <a:gd name="connsiteX55" fmla="*/ 988524 w 4203112"/>
                  <a:gd name="connsiteY55" fmla="*/ 2380581 h 4243025"/>
                  <a:gd name="connsiteX56" fmla="*/ 847006 w 4203112"/>
                  <a:gd name="connsiteY56" fmla="*/ 2250795 h 4243025"/>
                  <a:gd name="connsiteX57" fmla="*/ 844073 w 4203112"/>
                  <a:gd name="connsiteY57" fmla="*/ 2182968 h 4243025"/>
                  <a:gd name="connsiteX58" fmla="*/ 608369 w 4203112"/>
                  <a:gd name="connsiteY58" fmla="*/ 694440 h 4243025"/>
                  <a:gd name="connsiteX59" fmla="*/ 1323969 w 4203112"/>
                  <a:gd name="connsiteY59" fmla="*/ 580759 h 4243025"/>
                  <a:gd name="connsiteX60" fmla="*/ 1407055 w 4203112"/>
                  <a:gd name="connsiteY60" fmla="*/ 95893 h 4243025"/>
                  <a:gd name="connsiteX61" fmla="*/ 1845112 w 4203112"/>
                  <a:gd name="connsiteY61" fmla="*/ 220542 h 4243025"/>
                  <a:gd name="connsiteX62" fmla="*/ 1869929 w 4203112"/>
                  <a:gd name="connsiteY62" fmla="*/ 929659 h 4243025"/>
                  <a:gd name="connsiteX63" fmla="*/ 830647 w 4203112"/>
                  <a:gd name="connsiteY63" fmla="*/ 2091072 h 4243025"/>
                  <a:gd name="connsiteX64" fmla="*/ 111882 w 4203112"/>
                  <a:gd name="connsiteY64" fmla="*/ 2120043 h 4243025"/>
                  <a:gd name="connsiteX65" fmla="*/ 509974 w 4203112"/>
                  <a:gd name="connsiteY65" fmla="*/ 1414120 h 4243025"/>
                  <a:gd name="connsiteX66" fmla="*/ 530788 w 4203112"/>
                  <a:gd name="connsiteY66" fmla="*/ 798380 h 4243025"/>
                  <a:gd name="connsiteX67" fmla="*/ 608369 w 4203112"/>
                  <a:gd name="connsiteY67" fmla="*/ 694440 h 4243025"/>
                  <a:gd name="connsiteX0" fmla="*/ 2711097 w 4203112"/>
                  <a:gd name="connsiteY0" fmla="*/ 2522365 h 4174267"/>
                  <a:gd name="connsiteX1" fmla="*/ 2769667 w 4203112"/>
                  <a:gd name="connsiteY1" fmla="*/ 2483486 h 4174267"/>
                  <a:gd name="connsiteX2" fmla="*/ 2887654 w 4203112"/>
                  <a:gd name="connsiteY2" fmla="*/ 2517639 h 4174267"/>
                  <a:gd name="connsiteX3" fmla="*/ 2942683 w 4203112"/>
                  <a:gd name="connsiteY3" fmla="*/ 2704966 h 4174267"/>
                  <a:gd name="connsiteX4" fmla="*/ 2935472 w 4203112"/>
                  <a:gd name="connsiteY4" fmla="*/ 2728139 h 4174267"/>
                  <a:gd name="connsiteX5" fmla="*/ 2711097 w 4203112"/>
                  <a:gd name="connsiteY5" fmla="*/ 2522365 h 4174267"/>
                  <a:gd name="connsiteX6" fmla="*/ 2171384 w 4203112"/>
                  <a:gd name="connsiteY6" fmla="*/ 2268857 h 4174267"/>
                  <a:gd name="connsiteX7" fmla="*/ 2373058 w 4203112"/>
                  <a:gd name="connsiteY7" fmla="*/ 2453813 h 4174267"/>
                  <a:gd name="connsiteX8" fmla="*/ 2370959 w 4203112"/>
                  <a:gd name="connsiteY8" fmla="*/ 2454344 h 4174267"/>
                  <a:gd name="connsiteX9" fmla="*/ 2214151 w 4203112"/>
                  <a:gd name="connsiteY9" fmla="*/ 2409328 h 4174267"/>
                  <a:gd name="connsiteX10" fmla="*/ 2213034 w 4203112"/>
                  <a:gd name="connsiteY10" fmla="*/ 2410653 h 4174267"/>
                  <a:gd name="connsiteX11" fmla="*/ 2171384 w 4203112"/>
                  <a:gd name="connsiteY11" fmla="*/ 2268857 h 4174267"/>
                  <a:gd name="connsiteX12" fmla="*/ 1919108 w 4203112"/>
                  <a:gd name="connsiteY12" fmla="*/ 2037495 h 4174267"/>
                  <a:gd name="connsiteX13" fmla="*/ 1977212 w 4203112"/>
                  <a:gd name="connsiteY13" fmla="*/ 2090782 h 4174267"/>
                  <a:gd name="connsiteX14" fmla="*/ 1925891 w 4203112"/>
                  <a:gd name="connsiteY14" fmla="*/ 2197747 h 4174267"/>
                  <a:gd name="connsiteX15" fmla="*/ 2052710 w 4203112"/>
                  <a:gd name="connsiteY15" fmla="*/ 2600627 h 4174267"/>
                  <a:gd name="connsiteX16" fmla="*/ 2400744 w 4203112"/>
                  <a:gd name="connsiteY16" fmla="*/ 2702905 h 4174267"/>
                  <a:gd name="connsiteX17" fmla="*/ 2573309 w 4203112"/>
                  <a:gd name="connsiteY17" fmla="*/ 2637462 h 4174267"/>
                  <a:gd name="connsiteX18" fmla="*/ 2803909 w 4203112"/>
                  <a:gd name="connsiteY18" fmla="*/ 2848945 h 4174267"/>
                  <a:gd name="connsiteX19" fmla="*/ 2611209 w 4203112"/>
                  <a:gd name="connsiteY19" fmla="*/ 2797944 h 4174267"/>
                  <a:gd name="connsiteX20" fmla="*/ 2418743 w 4203112"/>
                  <a:gd name="connsiteY20" fmla="*/ 2988840 h 4174267"/>
                  <a:gd name="connsiteX21" fmla="*/ 2877490 w 4203112"/>
                  <a:gd name="connsiteY21" fmla="*/ 3109900 h 4174267"/>
                  <a:gd name="connsiteX22" fmla="*/ 3016268 w 4203112"/>
                  <a:gd name="connsiteY22" fmla="*/ 3043699 h 4174267"/>
                  <a:gd name="connsiteX23" fmla="*/ 3074759 w 4203112"/>
                  <a:gd name="connsiteY23" fmla="*/ 3097341 h 4174267"/>
                  <a:gd name="connsiteX24" fmla="*/ 3195039 w 4203112"/>
                  <a:gd name="connsiteY24" fmla="*/ 2966188 h 4174267"/>
                  <a:gd name="connsiteX25" fmla="*/ 3140917 w 4203112"/>
                  <a:gd name="connsiteY25" fmla="*/ 2916552 h 4174267"/>
                  <a:gd name="connsiteX26" fmla="*/ 3206354 w 4203112"/>
                  <a:gd name="connsiteY26" fmla="*/ 2767914 h 4174267"/>
                  <a:gd name="connsiteX27" fmla="*/ 3073603 w 4203112"/>
                  <a:gd name="connsiteY27" fmla="*/ 2320715 h 4174267"/>
                  <a:gd name="connsiteX28" fmla="*/ 3074334 w 4203112"/>
                  <a:gd name="connsiteY28" fmla="*/ 2319859 h 4174267"/>
                  <a:gd name="connsiteX29" fmla="*/ 3069192 w 4203112"/>
                  <a:gd name="connsiteY29" fmla="*/ 2316085 h 4174267"/>
                  <a:gd name="connsiteX30" fmla="*/ 3067445 w 4203112"/>
                  <a:gd name="connsiteY30" fmla="*/ 2314252 h 4174267"/>
                  <a:gd name="connsiteX31" fmla="*/ 3067143 w 4203112"/>
                  <a:gd name="connsiteY31" fmla="*/ 2314581 h 4174267"/>
                  <a:gd name="connsiteX32" fmla="*/ 2729016 w 4203112"/>
                  <a:gd name="connsiteY32" fmla="*/ 2227760 h 4174267"/>
                  <a:gd name="connsiteX33" fmla="*/ 2522385 w 4203112"/>
                  <a:gd name="connsiteY33" fmla="*/ 2349298 h 4174267"/>
                  <a:gd name="connsiteX34" fmla="*/ 2283741 w 4203112"/>
                  <a:gd name="connsiteY34" fmla="*/ 2130437 h 4174267"/>
                  <a:gd name="connsiteX35" fmla="*/ 2297678 w 4203112"/>
                  <a:gd name="connsiteY35" fmla="*/ 2124423 h 4174267"/>
                  <a:gd name="connsiteX36" fmla="*/ 2471482 w 4203112"/>
                  <a:gd name="connsiteY36" fmla="*/ 2170289 h 4174267"/>
                  <a:gd name="connsiteX37" fmla="*/ 2644745 w 4203112"/>
                  <a:gd name="connsiteY37" fmla="*/ 1998440 h 4174267"/>
                  <a:gd name="connsiteX38" fmla="*/ 2231772 w 4203112"/>
                  <a:gd name="connsiteY38" fmla="*/ 1889459 h 4174267"/>
                  <a:gd name="connsiteX39" fmla="*/ 2094967 w 4203112"/>
                  <a:gd name="connsiteY39" fmla="*/ 1957313 h 4174267"/>
                  <a:gd name="connsiteX40" fmla="*/ 2039388 w 4203112"/>
                  <a:gd name="connsiteY40" fmla="*/ 1906342 h 4174267"/>
                  <a:gd name="connsiteX41" fmla="*/ 1919108 w 4203112"/>
                  <a:gd name="connsiteY41" fmla="*/ 2037495 h 4174267"/>
                  <a:gd name="connsiteX42" fmla="*/ 1078927 w 4203112"/>
                  <a:gd name="connsiteY42" fmla="*/ 2380007 h 4174267"/>
                  <a:gd name="connsiteX43" fmla="*/ 2259074 w 4203112"/>
                  <a:gd name="connsiteY43" fmla="*/ 1102232 h 4174267"/>
                  <a:gd name="connsiteX44" fmla="*/ 3829901 w 4203112"/>
                  <a:gd name="connsiteY44" fmla="*/ 1391170 h 4174267"/>
                  <a:gd name="connsiteX45" fmla="*/ 3448965 w 4203112"/>
                  <a:gd name="connsiteY45" fmla="*/ 3315483 h 4174267"/>
                  <a:gd name="connsiteX46" fmla="*/ 1444117 w 4203112"/>
                  <a:gd name="connsiteY46" fmla="*/ 3842908 h 4174267"/>
                  <a:gd name="connsiteX47" fmla="*/ 1441457 w 4203112"/>
                  <a:gd name="connsiteY47" fmla="*/ 3838911 h 4174267"/>
                  <a:gd name="connsiteX48" fmla="*/ 1078927 w 4203112"/>
                  <a:gd name="connsiteY48" fmla="*/ 2380007 h 4174267"/>
                  <a:gd name="connsiteX49" fmla="*/ 844073 w 4203112"/>
                  <a:gd name="connsiteY49" fmla="*/ 2114210 h 4174267"/>
                  <a:gd name="connsiteX50" fmla="*/ 1947259 w 4203112"/>
                  <a:gd name="connsiteY50" fmla="*/ 911301 h 4174267"/>
                  <a:gd name="connsiteX51" fmla="*/ 2015087 w 4203112"/>
                  <a:gd name="connsiteY51" fmla="*/ 908368 h 4174267"/>
                  <a:gd name="connsiteX52" fmla="*/ 2156605 w 4203112"/>
                  <a:gd name="connsiteY52" fmla="*/ 1038153 h 4174267"/>
                  <a:gd name="connsiteX53" fmla="*/ 2159538 w 4203112"/>
                  <a:gd name="connsiteY53" fmla="*/ 1105981 h 4174267"/>
                  <a:gd name="connsiteX54" fmla="*/ 1056351 w 4203112"/>
                  <a:gd name="connsiteY54" fmla="*/ 2308890 h 4174267"/>
                  <a:gd name="connsiteX55" fmla="*/ 988524 w 4203112"/>
                  <a:gd name="connsiteY55" fmla="*/ 2311823 h 4174267"/>
                  <a:gd name="connsiteX56" fmla="*/ 847006 w 4203112"/>
                  <a:gd name="connsiteY56" fmla="*/ 2182037 h 4174267"/>
                  <a:gd name="connsiteX57" fmla="*/ 844073 w 4203112"/>
                  <a:gd name="connsiteY57" fmla="*/ 2114210 h 4174267"/>
                  <a:gd name="connsiteX58" fmla="*/ 608369 w 4203112"/>
                  <a:gd name="connsiteY58" fmla="*/ 625682 h 4174267"/>
                  <a:gd name="connsiteX59" fmla="*/ 1230346 w 4203112"/>
                  <a:gd name="connsiteY59" fmla="*/ 529532 h 4174267"/>
                  <a:gd name="connsiteX60" fmla="*/ 1407055 w 4203112"/>
                  <a:gd name="connsiteY60" fmla="*/ 27135 h 4174267"/>
                  <a:gd name="connsiteX61" fmla="*/ 1845112 w 4203112"/>
                  <a:gd name="connsiteY61" fmla="*/ 151784 h 4174267"/>
                  <a:gd name="connsiteX62" fmla="*/ 1869929 w 4203112"/>
                  <a:gd name="connsiteY62" fmla="*/ 860901 h 4174267"/>
                  <a:gd name="connsiteX63" fmla="*/ 830647 w 4203112"/>
                  <a:gd name="connsiteY63" fmla="*/ 2022314 h 4174267"/>
                  <a:gd name="connsiteX64" fmla="*/ 111882 w 4203112"/>
                  <a:gd name="connsiteY64" fmla="*/ 2051285 h 4174267"/>
                  <a:gd name="connsiteX65" fmla="*/ 509974 w 4203112"/>
                  <a:gd name="connsiteY65" fmla="*/ 1345362 h 4174267"/>
                  <a:gd name="connsiteX66" fmla="*/ 530788 w 4203112"/>
                  <a:gd name="connsiteY66" fmla="*/ 729622 h 4174267"/>
                  <a:gd name="connsiteX67" fmla="*/ 608369 w 4203112"/>
                  <a:gd name="connsiteY67" fmla="*/ 625682 h 4174267"/>
                  <a:gd name="connsiteX0" fmla="*/ 2711097 w 4203112"/>
                  <a:gd name="connsiteY0" fmla="*/ 2541845 h 4193747"/>
                  <a:gd name="connsiteX1" fmla="*/ 2769667 w 4203112"/>
                  <a:gd name="connsiteY1" fmla="*/ 2502966 h 4193747"/>
                  <a:gd name="connsiteX2" fmla="*/ 2887654 w 4203112"/>
                  <a:gd name="connsiteY2" fmla="*/ 2537119 h 4193747"/>
                  <a:gd name="connsiteX3" fmla="*/ 2942683 w 4203112"/>
                  <a:gd name="connsiteY3" fmla="*/ 2724446 h 4193747"/>
                  <a:gd name="connsiteX4" fmla="*/ 2935472 w 4203112"/>
                  <a:gd name="connsiteY4" fmla="*/ 2747619 h 4193747"/>
                  <a:gd name="connsiteX5" fmla="*/ 2711097 w 4203112"/>
                  <a:gd name="connsiteY5" fmla="*/ 2541845 h 4193747"/>
                  <a:gd name="connsiteX6" fmla="*/ 2171384 w 4203112"/>
                  <a:gd name="connsiteY6" fmla="*/ 2288337 h 4193747"/>
                  <a:gd name="connsiteX7" fmla="*/ 2373058 w 4203112"/>
                  <a:gd name="connsiteY7" fmla="*/ 2473293 h 4193747"/>
                  <a:gd name="connsiteX8" fmla="*/ 2370959 w 4203112"/>
                  <a:gd name="connsiteY8" fmla="*/ 2473824 h 4193747"/>
                  <a:gd name="connsiteX9" fmla="*/ 2214151 w 4203112"/>
                  <a:gd name="connsiteY9" fmla="*/ 2428808 h 4193747"/>
                  <a:gd name="connsiteX10" fmla="*/ 2213034 w 4203112"/>
                  <a:gd name="connsiteY10" fmla="*/ 2430133 h 4193747"/>
                  <a:gd name="connsiteX11" fmla="*/ 2171384 w 4203112"/>
                  <a:gd name="connsiteY11" fmla="*/ 2288337 h 4193747"/>
                  <a:gd name="connsiteX12" fmla="*/ 1919108 w 4203112"/>
                  <a:gd name="connsiteY12" fmla="*/ 2056975 h 4193747"/>
                  <a:gd name="connsiteX13" fmla="*/ 1977212 w 4203112"/>
                  <a:gd name="connsiteY13" fmla="*/ 2110262 h 4193747"/>
                  <a:gd name="connsiteX14" fmla="*/ 1925891 w 4203112"/>
                  <a:gd name="connsiteY14" fmla="*/ 2217227 h 4193747"/>
                  <a:gd name="connsiteX15" fmla="*/ 2052710 w 4203112"/>
                  <a:gd name="connsiteY15" fmla="*/ 2620107 h 4193747"/>
                  <a:gd name="connsiteX16" fmla="*/ 2400744 w 4203112"/>
                  <a:gd name="connsiteY16" fmla="*/ 2722385 h 4193747"/>
                  <a:gd name="connsiteX17" fmla="*/ 2573309 w 4203112"/>
                  <a:gd name="connsiteY17" fmla="*/ 2656942 h 4193747"/>
                  <a:gd name="connsiteX18" fmla="*/ 2803909 w 4203112"/>
                  <a:gd name="connsiteY18" fmla="*/ 2868425 h 4193747"/>
                  <a:gd name="connsiteX19" fmla="*/ 2611209 w 4203112"/>
                  <a:gd name="connsiteY19" fmla="*/ 2817424 h 4193747"/>
                  <a:gd name="connsiteX20" fmla="*/ 2418743 w 4203112"/>
                  <a:gd name="connsiteY20" fmla="*/ 3008320 h 4193747"/>
                  <a:gd name="connsiteX21" fmla="*/ 2877490 w 4203112"/>
                  <a:gd name="connsiteY21" fmla="*/ 3129380 h 4193747"/>
                  <a:gd name="connsiteX22" fmla="*/ 3016268 w 4203112"/>
                  <a:gd name="connsiteY22" fmla="*/ 3063179 h 4193747"/>
                  <a:gd name="connsiteX23" fmla="*/ 3074759 w 4203112"/>
                  <a:gd name="connsiteY23" fmla="*/ 3116821 h 4193747"/>
                  <a:gd name="connsiteX24" fmla="*/ 3195039 w 4203112"/>
                  <a:gd name="connsiteY24" fmla="*/ 2985668 h 4193747"/>
                  <a:gd name="connsiteX25" fmla="*/ 3140917 w 4203112"/>
                  <a:gd name="connsiteY25" fmla="*/ 2936032 h 4193747"/>
                  <a:gd name="connsiteX26" fmla="*/ 3206354 w 4203112"/>
                  <a:gd name="connsiteY26" fmla="*/ 2787394 h 4193747"/>
                  <a:gd name="connsiteX27" fmla="*/ 3073603 w 4203112"/>
                  <a:gd name="connsiteY27" fmla="*/ 2340195 h 4193747"/>
                  <a:gd name="connsiteX28" fmla="*/ 3074334 w 4203112"/>
                  <a:gd name="connsiteY28" fmla="*/ 2339339 h 4193747"/>
                  <a:gd name="connsiteX29" fmla="*/ 3069192 w 4203112"/>
                  <a:gd name="connsiteY29" fmla="*/ 2335565 h 4193747"/>
                  <a:gd name="connsiteX30" fmla="*/ 3067445 w 4203112"/>
                  <a:gd name="connsiteY30" fmla="*/ 2333732 h 4193747"/>
                  <a:gd name="connsiteX31" fmla="*/ 3067143 w 4203112"/>
                  <a:gd name="connsiteY31" fmla="*/ 2334061 h 4193747"/>
                  <a:gd name="connsiteX32" fmla="*/ 2729016 w 4203112"/>
                  <a:gd name="connsiteY32" fmla="*/ 2247240 h 4193747"/>
                  <a:gd name="connsiteX33" fmla="*/ 2522385 w 4203112"/>
                  <a:gd name="connsiteY33" fmla="*/ 2368778 h 4193747"/>
                  <a:gd name="connsiteX34" fmla="*/ 2283741 w 4203112"/>
                  <a:gd name="connsiteY34" fmla="*/ 2149917 h 4193747"/>
                  <a:gd name="connsiteX35" fmla="*/ 2297678 w 4203112"/>
                  <a:gd name="connsiteY35" fmla="*/ 2143903 h 4193747"/>
                  <a:gd name="connsiteX36" fmla="*/ 2471482 w 4203112"/>
                  <a:gd name="connsiteY36" fmla="*/ 2189769 h 4193747"/>
                  <a:gd name="connsiteX37" fmla="*/ 2644745 w 4203112"/>
                  <a:gd name="connsiteY37" fmla="*/ 2017920 h 4193747"/>
                  <a:gd name="connsiteX38" fmla="*/ 2231772 w 4203112"/>
                  <a:gd name="connsiteY38" fmla="*/ 1908939 h 4193747"/>
                  <a:gd name="connsiteX39" fmla="*/ 2094967 w 4203112"/>
                  <a:gd name="connsiteY39" fmla="*/ 1976793 h 4193747"/>
                  <a:gd name="connsiteX40" fmla="*/ 2039388 w 4203112"/>
                  <a:gd name="connsiteY40" fmla="*/ 1925822 h 4193747"/>
                  <a:gd name="connsiteX41" fmla="*/ 1919108 w 4203112"/>
                  <a:gd name="connsiteY41" fmla="*/ 2056975 h 4193747"/>
                  <a:gd name="connsiteX42" fmla="*/ 1078927 w 4203112"/>
                  <a:gd name="connsiteY42" fmla="*/ 2399487 h 4193747"/>
                  <a:gd name="connsiteX43" fmla="*/ 2259074 w 4203112"/>
                  <a:gd name="connsiteY43" fmla="*/ 1121712 h 4193747"/>
                  <a:gd name="connsiteX44" fmla="*/ 3829901 w 4203112"/>
                  <a:gd name="connsiteY44" fmla="*/ 1410650 h 4193747"/>
                  <a:gd name="connsiteX45" fmla="*/ 3448965 w 4203112"/>
                  <a:gd name="connsiteY45" fmla="*/ 3334963 h 4193747"/>
                  <a:gd name="connsiteX46" fmla="*/ 1444117 w 4203112"/>
                  <a:gd name="connsiteY46" fmla="*/ 3862388 h 4193747"/>
                  <a:gd name="connsiteX47" fmla="*/ 1441457 w 4203112"/>
                  <a:gd name="connsiteY47" fmla="*/ 3858391 h 4193747"/>
                  <a:gd name="connsiteX48" fmla="*/ 1078927 w 4203112"/>
                  <a:gd name="connsiteY48" fmla="*/ 2399487 h 4193747"/>
                  <a:gd name="connsiteX49" fmla="*/ 844073 w 4203112"/>
                  <a:gd name="connsiteY49" fmla="*/ 2133690 h 4193747"/>
                  <a:gd name="connsiteX50" fmla="*/ 1947259 w 4203112"/>
                  <a:gd name="connsiteY50" fmla="*/ 930781 h 4193747"/>
                  <a:gd name="connsiteX51" fmla="*/ 2015087 w 4203112"/>
                  <a:gd name="connsiteY51" fmla="*/ 927848 h 4193747"/>
                  <a:gd name="connsiteX52" fmla="*/ 2156605 w 4203112"/>
                  <a:gd name="connsiteY52" fmla="*/ 1057633 h 4193747"/>
                  <a:gd name="connsiteX53" fmla="*/ 2159538 w 4203112"/>
                  <a:gd name="connsiteY53" fmla="*/ 1125461 h 4193747"/>
                  <a:gd name="connsiteX54" fmla="*/ 1056351 w 4203112"/>
                  <a:gd name="connsiteY54" fmla="*/ 2328370 h 4193747"/>
                  <a:gd name="connsiteX55" fmla="*/ 988524 w 4203112"/>
                  <a:gd name="connsiteY55" fmla="*/ 2331303 h 4193747"/>
                  <a:gd name="connsiteX56" fmla="*/ 847006 w 4203112"/>
                  <a:gd name="connsiteY56" fmla="*/ 2201517 h 4193747"/>
                  <a:gd name="connsiteX57" fmla="*/ 844073 w 4203112"/>
                  <a:gd name="connsiteY57" fmla="*/ 2133690 h 4193747"/>
                  <a:gd name="connsiteX58" fmla="*/ 608369 w 4203112"/>
                  <a:gd name="connsiteY58" fmla="*/ 645162 h 4193747"/>
                  <a:gd name="connsiteX59" fmla="*/ 1230346 w 4203112"/>
                  <a:gd name="connsiteY59" fmla="*/ 549012 h 4193747"/>
                  <a:gd name="connsiteX60" fmla="*/ 1407055 w 4203112"/>
                  <a:gd name="connsiteY60" fmla="*/ 46615 h 4193747"/>
                  <a:gd name="connsiteX61" fmla="*/ 1845112 w 4203112"/>
                  <a:gd name="connsiteY61" fmla="*/ 171264 h 4193747"/>
                  <a:gd name="connsiteX62" fmla="*/ 1869929 w 4203112"/>
                  <a:gd name="connsiteY62" fmla="*/ 880381 h 4193747"/>
                  <a:gd name="connsiteX63" fmla="*/ 830647 w 4203112"/>
                  <a:gd name="connsiteY63" fmla="*/ 2041794 h 4193747"/>
                  <a:gd name="connsiteX64" fmla="*/ 111882 w 4203112"/>
                  <a:gd name="connsiteY64" fmla="*/ 2070765 h 4193747"/>
                  <a:gd name="connsiteX65" fmla="*/ 509974 w 4203112"/>
                  <a:gd name="connsiteY65" fmla="*/ 1364842 h 4193747"/>
                  <a:gd name="connsiteX66" fmla="*/ 530788 w 4203112"/>
                  <a:gd name="connsiteY66" fmla="*/ 749102 h 4193747"/>
                  <a:gd name="connsiteX67" fmla="*/ 608369 w 4203112"/>
                  <a:gd name="connsiteY67" fmla="*/ 645162 h 4193747"/>
                  <a:gd name="connsiteX0" fmla="*/ 2711097 w 4203112"/>
                  <a:gd name="connsiteY0" fmla="*/ 2541845 h 4193747"/>
                  <a:gd name="connsiteX1" fmla="*/ 2769667 w 4203112"/>
                  <a:gd name="connsiteY1" fmla="*/ 2502966 h 4193747"/>
                  <a:gd name="connsiteX2" fmla="*/ 2887654 w 4203112"/>
                  <a:gd name="connsiteY2" fmla="*/ 2537119 h 4193747"/>
                  <a:gd name="connsiteX3" fmla="*/ 2942683 w 4203112"/>
                  <a:gd name="connsiteY3" fmla="*/ 2724446 h 4193747"/>
                  <a:gd name="connsiteX4" fmla="*/ 2935472 w 4203112"/>
                  <a:gd name="connsiteY4" fmla="*/ 2747619 h 4193747"/>
                  <a:gd name="connsiteX5" fmla="*/ 2711097 w 4203112"/>
                  <a:gd name="connsiteY5" fmla="*/ 2541845 h 4193747"/>
                  <a:gd name="connsiteX6" fmla="*/ 2171384 w 4203112"/>
                  <a:gd name="connsiteY6" fmla="*/ 2288337 h 4193747"/>
                  <a:gd name="connsiteX7" fmla="*/ 2373058 w 4203112"/>
                  <a:gd name="connsiteY7" fmla="*/ 2473293 h 4193747"/>
                  <a:gd name="connsiteX8" fmla="*/ 2370959 w 4203112"/>
                  <a:gd name="connsiteY8" fmla="*/ 2473824 h 4193747"/>
                  <a:gd name="connsiteX9" fmla="*/ 2214151 w 4203112"/>
                  <a:gd name="connsiteY9" fmla="*/ 2428808 h 4193747"/>
                  <a:gd name="connsiteX10" fmla="*/ 2213034 w 4203112"/>
                  <a:gd name="connsiteY10" fmla="*/ 2430133 h 4193747"/>
                  <a:gd name="connsiteX11" fmla="*/ 2171384 w 4203112"/>
                  <a:gd name="connsiteY11" fmla="*/ 2288337 h 4193747"/>
                  <a:gd name="connsiteX12" fmla="*/ 1919108 w 4203112"/>
                  <a:gd name="connsiteY12" fmla="*/ 2056975 h 4193747"/>
                  <a:gd name="connsiteX13" fmla="*/ 1977212 w 4203112"/>
                  <a:gd name="connsiteY13" fmla="*/ 2110262 h 4193747"/>
                  <a:gd name="connsiteX14" fmla="*/ 1925891 w 4203112"/>
                  <a:gd name="connsiteY14" fmla="*/ 2217227 h 4193747"/>
                  <a:gd name="connsiteX15" fmla="*/ 2052710 w 4203112"/>
                  <a:gd name="connsiteY15" fmla="*/ 2620107 h 4193747"/>
                  <a:gd name="connsiteX16" fmla="*/ 2400744 w 4203112"/>
                  <a:gd name="connsiteY16" fmla="*/ 2722385 h 4193747"/>
                  <a:gd name="connsiteX17" fmla="*/ 2573309 w 4203112"/>
                  <a:gd name="connsiteY17" fmla="*/ 2656942 h 4193747"/>
                  <a:gd name="connsiteX18" fmla="*/ 2803909 w 4203112"/>
                  <a:gd name="connsiteY18" fmla="*/ 2868425 h 4193747"/>
                  <a:gd name="connsiteX19" fmla="*/ 2611209 w 4203112"/>
                  <a:gd name="connsiteY19" fmla="*/ 2817424 h 4193747"/>
                  <a:gd name="connsiteX20" fmla="*/ 2418743 w 4203112"/>
                  <a:gd name="connsiteY20" fmla="*/ 3008320 h 4193747"/>
                  <a:gd name="connsiteX21" fmla="*/ 2877490 w 4203112"/>
                  <a:gd name="connsiteY21" fmla="*/ 3129380 h 4193747"/>
                  <a:gd name="connsiteX22" fmla="*/ 3016268 w 4203112"/>
                  <a:gd name="connsiteY22" fmla="*/ 3063179 h 4193747"/>
                  <a:gd name="connsiteX23" fmla="*/ 3074759 w 4203112"/>
                  <a:gd name="connsiteY23" fmla="*/ 3116821 h 4193747"/>
                  <a:gd name="connsiteX24" fmla="*/ 3195039 w 4203112"/>
                  <a:gd name="connsiteY24" fmla="*/ 2985668 h 4193747"/>
                  <a:gd name="connsiteX25" fmla="*/ 3140917 w 4203112"/>
                  <a:gd name="connsiteY25" fmla="*/ 2936032 h 4193747"/>
                  <a:gd name="connsiteX26" fmla="*/ 3206354 w 4203112"/>
                  <a:gd name="connsiteY26" fmla="*/ 2787394 h 4193747"/>
                  <a:gd name="connsiteX27" fmla="*/ 3073603 w 4203112"/>
                  <a:gd name="connsiteY27" fmla="*/ 2340195 h 4193747"/>
                  <a:gd name="connsiteX28" fmla="*/ 3074334 w 4203112"/>
                  <a:gd name="connsiteY28" fmla="*/ 2339339 h 4193747"/>
                  <a:gd name="connsiteX29" fmla="*/ 3069192 w 4203112"/>
                  <a:gd name="connsiteY29" fmla="*/ 2335565 h 4193747"/>
                  <a:gd name="connsiteX30" fmla="*/ 3067445 w 4203112"/>
                  <a:gd name="connsiteY30" fmla="*/ 2333732 h 4193747"/>
                  <a:gd name="connsiteX31" fmla="*/ 3067143 w 4203112"/>
                  <a:gd name="connsiteY31" fmla="*/ 2334061 h 4193747"/>
                  <a:gd name="connsiteX32" fmla="*/ 2729016 w 4203112"/>
                  <a:gd name="connsiteY32" fmla="*/ 2247240 h 4193747"/>
                  <a:gd name="connsiteX33" fmla="*/ 2522385 w 4203112"/>
                  <a:gd name="connsiteY33" fmla="*/ 2368778 h 4193747"/>
                  <a:gd name="connsiteX34" fmla="*/ 2283741 w 4203112"/>
                  <a:gd name="connsiteY34" fmla="*/ 2149917 h 4193747"/>
                  <a:gd name="connsiteX35" fmla="*/ 2297678 w 4203112"/>
                  <a:gd name="connsiteY35" fmla="*/ 2143903 h 4193747"/>
                  <a:gd name="connsiteX36" fmla="*/ 2471482 w 4203112"/>
                  <a:gd name="connsiteY36" fmla="*/ 2189769 h 4193747"/>
                  <a:gd name="connsiteX37" fmla="*/ 2644745 w 4203112"/>
                  <a:gd name="connsiteY37" fmla="*/ 2017920 h 4193747"/>
                  <a:gd name="connsiteX38" fmla="*/ 2231772 w 4203112"/>
                  <a:gd name="connsiteY38" fmla="*/ 1908939 h 4193747"/>
                  <a:gd name="connsiteX39" fmla="*/ 2094967 w 4203112"/>
                  <a:gd name="connsiteY39" fmla="*/ 1976793 h 4193747"/>
                  <a:gd name="connsiteX40" fmla="*/ 2039388 w 4203112"/>
                  <a:gd name="connsiteY40" fmla="*/ 1925822 h 4193747"/>
                  <a:gd name="connsiteX41" fmla="*/ 1919108 w 4203112"/>
                  <a:gd name="connsiteY41" fmla="*/ 2056975 h 4193747"/>
                  <a:gd name="connsiteX42" fmla="*/ 1078927 w 4203112"/>
                  <a:gd name="connsiteY42" fmla="*/ 2399487 h 4193747"/>
                  <a:gd name="connsiteX43" fmla="*/ 2259074 w 4203112"/>
                  <a:gd name="connsiteY43" fmla="*/ 1121712 h 4193747"/>
                  <a:gd name="connsiteX44" fmla="*/ 3829901 w 4203112"/>
                  <a:gd name="connsiteY44" fmla="*/ 1410650 h 4193747"/>
                  <a:gd name="connsiteX45" fmla="*/ 3448965 w 4203112"/>
                  <a:gd name="connsiteY45" fmla="*/ 3334963 h 4193747"/>
                  <a:gd name="connsiteX46" fmla="*/ 1444117 w 4203112"/>
                  <a:gd name="connsiteY46" fmla="*/ 3862388 h 4193747"/>
                  <a:gd name="connsiteX47" fmla="*/ 1441457 w 4203112"/>
                  <a:gd name="connsiteY47" fmla="*/ 3858391 h 4193747"/>
                  <a:gd name="connsiteX48" fmla="*/ 1078927 w 4203112"/>
                  <a:gd name="connsiteY48" fmla="*/ 2399487 h 4193747"/>
                  <a:gd name="connsiteX49" fmla="*/ 844073 w 4203112"/>
                  <a:gd name="connsiteY49" fmla="*/ 2133690 h 4193747"/>
                  <a:gd name="connsiteX50" fmla="*/ 1947259 w 4203112"/>
                  <a:gd name="connsiteY50" fmla="*/ 930781 h 4193747"/>
                  <a:gd name="connsiteX51" fmla="*/ 2015087 w 4203112"/>
                  <a:gd name="connsiteY51" fmla="*/ 927848 h 4193747"/>
                  <a:gd name="connsiteX52" fmla="*/ 2156605 w 4203112"/>
                  <a:gd name="connsiteY52" fmla="*/ 1057633 h 4193747"/>
                  <a:gd name="connsiteX53" fmla="*/ 2159538 w 4203112"/>
                  <a:gd name="connsiteY53" fmla="*/ 1125461 h 4193747"/>
                  <a:gd name="connsiteX54" fmla="*/ 1056351 w 4203112"/>
                  <a:gd name="connsiteY54" fmla="*/ 2328370 h 4193747"/>
                  <a:gd name="connsiteX55" fmla="*/ 988524 w 4203112"/>
                  <a:gd name="connsiteY55" fmla="*/ 2331303 h 4193747"/>
                  <a:gd name="connsiteX56" fmla="*/ 847006 w 4203112"/>
                  <a:gd name="connsiteY56" fmla="*/ 2201517 h 4193747"/>
                  <a:gd name="connsiteX57" fmla="*/ 844073 w 4203112"/>
                  <a:gd name="connsiteY57" fmla="*/ 2133690 h 4193747"/>
                  <a:gd name="connsiteX58" fmla="*/ 608369 w 4203112"/>
                  <a:gd name="connsiteY58" fmla="*/ 645162 h 4193747"/>
                  <a:gd name="connsiteX59" fmla="*/ 1230346 w 4203112"/>
                  <a:gd name="connsiteY59" fmla="*/ 549012 h 4193747"/>
                  <a:gd name="connsiteX60" fmla="*/ 1407055 w 4203112"/>
                  <a:gd name="connsiteY60" fmla="*/ 46615 h 4193747"/>
                  <a:gd name="connsiteX61" fmla="*/ 1845112 w 4203112"/>
                  <a:gd name="connsiteY61" fmla="*/ 171264 h 4193747"/>
                  <a:gd name="connsiteX62" fmla="*/ 1869929 w 4203112"/>
                  <a:gd name="connsiteY62" fmla="*/ 880381 h 4193747"/>
                  <a:gd name="connsiteX63" fmla="*/ 830647 w 4203112"/>
                  <a:gd name="connsiteY63" fmla="*/ 2041794 h 4193747"/>
                  <a:gd name="connsiteX64" fmla="*/ 111882 w 4203112"/>
                  <a:gd name="connsiteY64" fmla="*/ 2070765 h 4193747"/>
                  <a:gd name="connsiteX65" fmla="*/ 509974 w 4203112"/>
                  <a:gd name="connsiteY65" fmla="*/ 1364842 h 4193747"/>
                  <a:gd name="connsiteX66" fmla="*/ 530788 w 4203112"/>
                  <a:gd name="connsiteY66" fmla="*/ 749102 h 4193747"/>
                  <a:gd name="connsiteX67" fmla="*/ 608369 w 4203112"/>
                  <a:gd name="connsiteY67"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11645 w 4183969"/>
                  <a:gd name="connsiteY66" fmla="*/ 749102 h 4193747"/>
                  <a:gd name="connsiteX67" fmla="*/ 589226 w 4183969"/>
                  <a:gd name="connsiteY67"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11645 w 4183969"/>
                  <a:gd name="connsiteY66" fmla="*/ 749102 h 4193747"/>
                  <a:gd name="connsiteX67" fmla="*/ 589226 w 4183969"/>
                  <a:gd name="connsiteY67"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11645 w 4183969"/>
                  <a:gd name="connsiteY66" fmla="*/ 749102 h 4193747"/>
                  <a:gd name="connsiteX67" fmla="*/ 589226 w 4183969"/>
                  <a:gd name="connsiteY67"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11645 w 4183969"/>
                  <a:gd name="connsiteY66" fmla="*/ 749102 h 4193747"/>
                  <a:gd name="connsiteX67" fmla="*/ 589226 w 4183969"/>
                  <a:gd name="connsiteY67"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11645 w 4183969"/>
                  <a:gd name="connsiteY66" fmla="*/ 749102 h 4193747"/>
                  <a:gd name="connsiteX67" fmla="*/ 589226 w 4183969"/>
                  <a:gd name="connsiteY67"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11645 w 4183969"/>
                  <a:gd name="connsiteY66" fmla="*/ 749102 h 4193747"/>
                  <a:gd name="connsiteX67" fmla="*/ 589226 w 4183969"/>
                  <a:gd name="connsiteY67"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11645 w 4183969"/>
                  <a:gd name="connsiteY66" fmla="*/ 749102 h 4193747"/>
                  <a:gd name="connsiteX67" fmla="*/ 589226 w 4183969"/>
                  <a:gd name="connsiteY67"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07353 w 4183969"/>
                  <a:gd name="connsiteY66" fmla="*/ 753782 h 4193747"/>
                  <a:gd name="connsiteX67" fmla="*/ 589226 w 4183969"/>
                  <a:gd name="connsiteY67"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02673 w 4183969"/>
                  <a:gd name="connsiteY66" fmla="*/ 749490 h 4193747"/>
                  <a:gd name="connsiteX67" fmla="*/ 589226 w 4183969"/>
                  <a:gd name="connsiteY67"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89226 w 4183969"/>
                  <a:gd name="connsiteY66"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89226 w 4183969"/>
                  <a:gd name="connsiteY66"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89226 w 4183969"/>
                  <a:gd name="connsiteY66" fmla="*/ 645162 h 4193747"/>
                  <a:gd name="connsiteX0" fmla="*/ 2743554 w 4235569"/>
                  <a:gd name="connsiteY0" fmla="*/ 2541845 h 4193747"/>
                  <a:gd name="connsiteX1" fmla="*/ 2802124 w 4235569"/>
                  <a:gd name="connsiteY1" fmla="*/ 2502966 h 4193747"/>
                  <a:gd name="connsiteX2" fmla="*/ 2920111 w 4235569"/>
                  <a:gd name="connsiteY2" fmla="*/ 2537119 h 4193747"/>
                  <a:gd name="connsiteX3" fmla="*/ 2975140 w 4235569"/>
                  <a:gd name="connsiteY3" fmla="*/ 2724446 h 4193747"/>
                  <a:gd name="connsiteX4" fmla="*/ 2967929 w 4235569"/>
                  <a:gd name="connsiteY4" fmla="*/ 2747619 h 4193747"/>
                  <a:gd name="connsiteX5" fmla="*/ 2743554 w 4235569"/>
                  <a:gd name="connsiteY5" fmla="*/ 2541845 h 4193747"/>
                  <a:gd name="connsiteX6" fmla="*/ 2203841 w 4235569"/>
                  <a:gd name="connsiteY6" fmla="*/ 2288337 h 4193747"/>
                  <a:gd name="connsiteX7" fmla="*/ 2405515 w 4235569"/>
                  <a:gd name="connsiteY7" fmla="*/ 2473293 h 4193747"/>
                  <a:gd name="connsiteX8" fmla="*/ 2403416 w 4235569"/>
                  <a:gd name="connsiteY8" fmla="*/ 2473824 h 4193747"/>
                  <a:gd name="connsiteX9" fmla="*/ 2246608 w 4235569"/>
                  <a:gd name="connsiteY9" fmla="*/ 2428808 h 4193747"/>
                  <a:gd name="connsiteX10" fmla="*/ 2245491 w 4235569"/>
                  <a:gd name="connsiteY10" fmla="*/ 2430133 h 4193747"/>
                  <a:gd name="connsiteX11" fmla="*/ 2203841 w 4235569"/>
                  <a:gd name="connsiteY11" fmla="*/ 2288337 h 4193747"/>
                  <a:gd name="connsiteX12" fmla="*/ 1951565 w 4235569"/>
                  <a:gd name="connsiteY12" fmla="*/ 2056975 h 4193747"/>
                  <a:gd name="connsiteX13" fmla="*/ 2009669 w 4235569"/>
                  <a:gd name="connsiteY13" fmla="*/ 2110262 h 4193747"/>
                  <a:gd name="connsiteX14" fmla="*/ 1958348 w 4235569"/>
                  <a:gd name="connsiteY14" fmla="*/ 2217227 h 4193747"/>
                  <a:gd name="connsiteX15" fmla="*/ 2085167 w 4235569"/>
                  <a:gd name="connsiteY15" fmla="*/ 2620107 h 4193747"/>
                  <a:gd name="connsiteX16" fmla="*/ 2433201 w 4235569"/>
                  <a:gd name="connsiteY16" fmla="*/ 2722385 h 4193747"/>
                  <a:gd name="connsiteX17" fmla="*/ 2605766 w 4235569"/>
                  <a:gd name="connsiteY17" fmla="*/ 2656942 h 4193747"/>
                  <a:gd name="connsiteX18" fmla="*/ 2836366 w 4235569"/>
                  <a:gd name="connsiteY18" fmla="*/ 2868425 h 4193747"/>
                  <a:gd name="connsiteX19" fmla="*/ 2643666 w 4235569"/>
                  <a:gd name="connsiteY19" fmla="*/ 2817424 h 4193747"/>
                  <a:gd name="connsiteX20" fmla="*/ 2451200 w 4235569"/>
                  <a:gd name="connsiteY20" fmla="*/ 3008320 h 4193747"/>
                  <a:gd name="connsiteX21" fmla="*/ 2909947 w 4235569"/>
                  <a:gd name="connsiteY21" fmla="*/ 3129380 h 4193747"/>
                  <a:gd name="connsiteX22" fmla="*/ 3048725 w 4235569"/>
                  <a:gd name="connsiteY22" fmla="*/ 3063179 h 4193747"/>
                  <a:gd name="connsiteX23" fmla="*/ 3107216 w 4235569"/>
                  <a:gd name="connsiteY23" fmla="*/ 3116821 h 4193747"/>
                  <a:gd name="connsiteX24" fmla="*/ 3227496 w 4235569"/>
                  <a:gd name="connsiteY24" fmla="*/ 2985668 h 4193747"/>
                  <a:gd name="connsiteX25" fmla="*/ 3173374 w 4235569"/>
                  <a:gd name="connsiteY25" fmla="*/ 2936032 h 4193747"/>
                  <a:gd name="connsiteX26" fmla="*/ 3238811 w 4235569"/>
                  <a:gd name="connsiteY26" fmla="*/ 2787394 h 4193747"/>
                  <a:gd name="connsiteX27" fmla="*/ 3106060 w 4235569"/>
                  <a:gd name="connsiteY27" fmla="*/ 2340195 h 4193747"/>
                  <a:gd name="connsiteX28" fmla="*/ 3106791 w 4235569"/>
                  <a:gd name="connsiteY28" fmla="*/ 2339339 h 4193747"/>
                  <a:gd name="connsiteX29" fmla="*/ 3101649 w 4235569"/>
                  <a:gd name="connsiteY29" fmla="*/ 2335565 h 4193747"/>
                  <a:gd name="connsiteX30" fmla="*/ 3099902 w 4235569"/>
                  <a:gd name="connsiteY30" fmla="*/ 2333732 h 4193747"/>
                  <a:gd name="connsiteX31" fmla="*/ 3099600 w 4235569"/>
                  <a:gd name="connsiteY31" fmla="*/ 2334061 h 4193747"/>
                  <a:gd name="connsiteX32" fmla="*/ 2761473 w 4235569"/>
                  <a:gd name="connsiteY32" fmla="*/ 2247240 h 4193747"/>
                  <a:gd name="connsiteX33" fmla="*/ 2554842 w 4235569"/>
                  <a:gd name="connsiteY33" fmla="*/ 2368778 h 4193747"/>
                  <a:gd name="connsiteX34" fmla="*/ 2316198 w 4235569"/>
                  <a:gd name="connsiteY34" fmla="*/ 2149917 h 4193747"/>
                  <a:gd name="connsiteX35" fmla="*/ 2330135 w 4235569"/>
                  <a:gd name="connsiteY35" fmla="*/ 2143903 h 4193747"/>
                  <a:gd name="connsiteX36" fmla="*/ 2503939 w 4235569"/>
                  <a:gd name="connsiteY36" fmla="*/ 2189769 h 4193747"/>
                  <a:gd name="connsiteX37" fmla="*/ 2677202 w 4235569"/>
                  <a:gd name="connsiteY37" fmla="*/ 2017920 h 4193747"/>
                  <a:gd name="connsiteX38" fmla="*/ 2264229 w 4235569"/>
                  <a:gd name="connsiteY38" fmla="*/ 1908939 h 4193747"/>
                  <a:gd name="connsiteX39" fmla="*/ 2127424 w 4235569"/>
                  <a:gd name="connsiteY39" fmla="*/ 1976793 h 4193747"/>
                  <a:gd name="connsiteX40" fmla="*/ 2071845 w 4235569"/>
                  <a:gd name="connsiteY40" fmla="*/ 1925822 h 4193747"/>
                  <a:gd name="connsiteX41" fmla="*/ 1951565 w 4235569"/>
                  <a:gd name="connsiteY41" fmla="*/ 2056975 h 4193747"/>
                  <a:gd name="connsiteX42" fmla="*/ 1111384 w 4235569"/>
                  <a:gd name="connsiteY42" fmla="*/ 2399487 h 4193747"/>
                  <a:gd name="connsiteX43" fmla="*/ 2291531 w 4235569"/>
                  <a:gd name="connsiteY43" fmla="*/ 1121712 h 4193747"/>
                  <a:gd name="connsiteX44" fmla="*/ 3862358 w 4235569"/>
                  <a:gd name="connsiteY44" fmla="*/ 1410650 h 4193747"/>
                  <a:gd name="connsiteX45" fmla="*/ 3481422 w 4235569"/>
                  <a:gd name="connsiteY45" fmla="*/ 3334963 h 4193747"/>
                  <a:gd name="connsiteX46" fmla="*/ 1476574 w 4235569"/>
                  <a:gd name="connsiteY46" fmla="*/ 3862388 h 4193747"/>
                  <a:gd name="connsiteX47" fmla="*/ 1473914 w 4235569"/>
                  <a:gd name="connsiteY47" fmla="*/ 3858391 h 4193747"/>
                  <a:gd name="connsiteX48" fmla="*/ 1111384 w 4235569"/>
                  <a:gd name="connsiteY48" fmla="*/ 2399487 h 4193747"/>
                  <a:gd name="connsiteX49" fmla="*/ 876530 w 4235569"/>
                  <a:gd name="connsiteY49" fmla="*/ 2133690 h 4193747"/>
                  <a:gd name="connsiteX50" fmla="*/ 1979716 w 4235569"/>
                  <a:gd name="connsiteY50" fmla="*/ 930781 h 4193747"/>
                  <a:gd name="connsiteX51" fmla="*/ 2047544 w 4235569"/>
                  <a:gd name="connsiteY51" fmla="*/ 927848 h 4193747"/>
                  <a:gd name="connsiteX52" fmla="*/ 2189062 w 4235569"/>
                  <a:gd name="connsiteY52" fmla="*/ 1057633 h 4193747"/>
                  <a:gd name="connsiteX53" fmla="*/ 2191995 w 4235569"/>
                  <a:gd name="connsiteY53" fmla="*/ 1125461 h 4193747"/>
                  <a:gd name="connsiteX54" fmla="*/ 1088808 w 4235569"/>
                  <a:gd name="connsiteY54" fmla="*/ 2328370 h 4193747"/>
                  <a:gd name="connsiteX55" fmla="*/ 1020981 w 4235569"/>
                  <a:gd name="connsiteY55" fmla="*/ 2331303 h 4193747"/>
                  <a:gd name="connsiteX56" fmla="*/ 879463 w 4235569"/>
                  <a:gd name="connsiteY56" fmla="*/ 2201517 h 4193747"/>
                  <a:gd name="connsiteX57" fmla="*/ 876530 w 4235569"/>
                  <a:gd name="connsiteY57" fmla="*/ 2133690 h 4193747"/>
                  <a:gd name="connsiteX58" fmla="*/ 640826 w 4235569"/>
                  <a:gd name="connsiteY58" fmla="*/ 645162 h 4193747"/>
                  <a:gd name="connsiteX59" fmla="*/ 1262803 w 4235569"/>
                  <a:gd name="connsiteY59" fmla="*/ 549012 h 4193747"/>
                  <a:gd name="connsiteX60" fmla="*/ 1439512 w 4235569"/>
                  <a:gd name="connsiteY60" fmla="*/ 46615 h 4193747"/>
                  <a:gd name="connsiteX61" fmla="*/ 1877569 w 4235569"/>
                  <a:gd name="connsiteY61" fmla="*/ 171264 h 4193747"/>
                  <a:gd name="connsiteX62" fmla="*/ 1902386 w 4235569"/>
                  <a:gd name="connsiteY62" fmla="*/ 880381 h 4193747"/>
                  <a:gd name="connsiteX63" fmla="*/ 863104 w 4235569"/>
                  <a:gd name="connsiteY63" fmla="*/ 2041794 h 4193747"/>
                  <a:gd name="connsiteX64" fmla="*/ 144339 w 4235569"/>
                  <a:gd name="connsiteY64" fmla="*/ 2070765 h 4193747"/>
                  <a:gd name="connsiteX65" fmla="*/ 451912 w 4235569"/>
                  <a:gd name="connsiteY65" fmla="*/ 1454148 h 4193747"/>
                  <a:gd name="connsiteX66" fmla="*/ 640826 w 4235569"/>
                  <a:gd name="connsiteY66" fmla="*/ 645162 h 4193747"/>
                  <a:gd name="connsiteX0" fmla="*/ 2743554 w 4235569"/>
                  <a:gd name="connsiteY0" fmla="*/ 2541845 h 4193747"/>
                  <a:gd name="connsiteX1" fmla="*/ 2802124 w 4235569"/>
                  <a:gd name="connsiteY1" fmla="*/ 2502966 h 4193747"/>
                  <a:gd name="connsiteX2" fmla="*/ 2920111 w 4235569"/>
                  <a:gd name="connsiteY2" fmla="*/ 2537119 h 4193747"/>
                  <a:gd name="connsiteX3" fmla="*/ 2975140 w 4235569"/>
                  <a:gd name="connsiteY3" fmla="*/ 2724446 h 4193747"/>
                  <a:gd name="connsiteX4" fmla="*/ 2967929 w 4235569"/>
                  <a:gd name="connsiteY4" fmla="*/ 2747619 h 4193747"/>
                  <a:gd name="connsiteX5" fmla="*/ 2743554 w 4235569"/>
                  <a:gd name="connsiteY5" fmla="*/ 2541845 h 4193747"/>
                  <a:gd name="connsiteX6" fmla="*/ 2203841 w 4235569"/>
                  <a:gd name="connsiteY6" fmla="*/ 2288337 h 4193747"/>
                  <a:gd name="connsiteX7" fmla="*/ 2405515 w 4235569"/>
                  <a:gd name="connsiteY7" fmla="*/ 2473293 h 4193747"/>
                  <a:gd name="connsiteX8" fmla="*/ 2403416 w 4235569"/>
                  <a:gd name="connsiteY8" fmla="*/ 2473824 h 4193747"/>
                  <a:gd name="connsiteX9" fmla="*/ 2246608 w 4235569"/>
                  <a:gd name="connsiteY9" fmla="*/ 2428808 h 4193747"/>
                  <a:gd name="connsiteX10" fmla="*/ 2245491 w 4235569"/>
                  <a:gd name="connsiteY10" fmla="*/ 2430133 h 4193747"/>
                  <a:gd name="connsiteX11" fmla="*/ 2203841 w 4235569"/>
                  <a:gd name="connsiteY11" fmla="*/ 2288337 h 4193747"/>
                  <a:gd name="connsiteX12" fmla="*/ 1951565 w 4235569"/>
                  <a:gd name="connsiteY12" fmla="*/ 2056975 h 4193747"/>
                  <a:gd name="connsiteX13" fmla="*/ 2009669 w 4235569"/>
                  <a:gd name="connsiteY13" fmla="*/ 2110262 h 4193747"/>
                  <a:gd name="connsiteX14" fmla="*/ 1958348 w 4235569"/>
                  <a:gd name="connsiteY14" fmla="*/ 2217227 h 4193747"/>
                  <a:gd name="connsiteX15" fmla="*/ 2085167 w 4235569"/>
                  <a:gd name="connsiteY15" fmla="*/ 2620107 h 4193747"/>
                  <a:gd name="connsiteX16" fmla="*/ 2433201 w 4235569"/>
                  <a:gd name="connsiteY16" fmla="*/ 2722385 h 4193747"/>
                  <a:gd name="connsiteX17" fmla="*/ 2605766 w 4235569"/>
                  <a:gd name="connsiteY17" fmla="*/ 2656942 h 4193747"/>
                  <a:gd name="connsiteX18" fmla="*/ 2836366 w 4235569"/>
                  <a:gd name="connsiteY18" fmla="*/ 2868425 h 4193747"/>
                  <a:gd name="connsiteX19" fmla="*/ 2643666 w 4235569"/>
                  <a:gd name="connsiteY19" fmla="*/ 2817424 h 4193747"/>
                  <a:gd name="connsiteX20" fmla="*/ 2451200 w 4235569"/>
                  <a:gd name="connsiteY20" fmla="*/ 3008320 h 4193747"/>
                  <a:gd name="connsiteX21" fmla="*/ 2909947 w 4235569"/>
                  <a:gd name="connsiteY21" fmla="*/ 3129380 h 4193747"/>
                  <a:gd name="connsiteX22" fmla="*/ 3048725 w 4235569"/>
                  <a:gd name="connsiteY22" fmla="*/ 3063179 h 4193747"/>
                  <a:gd name="connsiteX23" fmla="*/ 3107216 w 4235569"/>
                  <a:gd name="connsiteY23" fmla="*/ 3116821 h 4193747"/>
                  <a:gd name="connsiteX24" fmla="*/ 3227496 w 4235569"/>
                  <a:gd name="connsiteY24" fmla="*/ 2985668 h 4193747"/>
                  <a:gd name="connsiteX25" fmla="*/ 3173374 w 4235569"/>
                  <a:gd name="connsiteY25" fmla="*/ 2936032 h 4193747"/>
                  <a:gd name="connsiteX26" fmla="*/ 3238811 w 4235569"/>
                  <a:gd name="connsiteY26" fmla="*/ 2787394 h 4193747"/>
                  <a:gd name="connsiteX27" fmla="*/ 3106060 w 4235569"/>
                  <a:gd name="connsiteY27" fmla="*/ 2340195 h 4193747"/>
                  <a:gd name="connsiteX28" fmla="*/ 3106791 w 4235569"/>
                  <a:gd name="connsiteY28" fmla="*/ 2339339 h 4193747"/>
                  <a:gd name="connsiteX29" fmla="*/ 3101649 w 4235569"/>
                  <a:gd name="connsiteY29" fmla="*/ 2335565 h 4193747"/>
                  <a:gd name="connsiteX30" fmla="*/ 3099902 w 4235569"/>
                  <a:gd name="connsiteY30" fmla="*/ 2333732 h 4193747"/>
                  <a:gd name="connsiteX31" fmla="*/ 3099600 w 4235569"/>
                  <a:gd name="connsiteY31" fmla="*/ 2334061 h 4193747"/>
                  <a:gd name="connsiteX32" fmla="*/ 2761473 w 4235569"/>
                  <a:gd name="connsiteY32" fmla="*/ 2247240 h 4193747"/>
                  <a:gd name="connsiteX33" fmla="*/ 2554842 w 4235569"/>
                  <a:gd name="connsiteY33" fmla="*/ 2368778 h 4193747"/>
                  <a:gd name="connsiteX34" fmla="*/ 2316198 w 4235569"/>
                  <a:gd name="connsiteY34" fmla="*/ 2149917 h 4193747"/>
                  <a:gd name="connsiteX35" fmla="*/ 2330135 w 4235569"/>
                  <a:gd name="connsiteY35" fmla="*/ 2143903 h 4193747"/>
                  <a:gd name="connsiteX36" fmla="*/ 2503939 w 4235569"/>
                  <a:gd name="connsiteY36" fmla="*/ 2189769 h 4193747"/>
                  <a:gd name="connsiteX37" fmla="*/ 2677202 w 4235569"/>
                  <a:gd name="connsiteY37" fmla="*/ 2017920 h 4193747"/>
                  <a:gd name="connsiteX38" fmla="*/ 2264229 w 4235569"/>
                  <a:gd name="connsiteY38" fmla="*/ 1908939 h 4193747"/>
                  <a:gd name="connsiteX39" fmla="*/ 2127424 w 4235569"/>
                  <a:gd name="connsiteY39" fmla="*/ 1976793 h 4193747"/>
                  <a:gd name="connsiteX40" fmla="*/ 2071845 w 4235569"/>
                  <a:gd name="connsiteY40" fmla="*/ 1925822 h 4193747"/>
                  <a:gd name="connsiteX41" fmla="*/ 1951565 w 4235569"/>
                  <a:gd name="connsiteY41" fmla="*/ 2056975 h 4193747"/>
                  <a:gd name="connsiteX42" fmla="*/ 1111384 w 4235569"/>
                  <a:gd name="connsiteY42" fmla="*/ 2399487 h 4193747"/>
                  <a:gd name="connsiteX43" fmla="*/ 2291531 w 4235569"/>
                  <a:gd name="connsiteY43" fmla="*/ 1121712 h 4193747"/>
                  <a:gd name="connsiteX44" fmla="*/ 3862358 w 4235569"/>
                  <a:gd name="connsiteY44" fmla="*/ 1410650 h 4193747"/>
                  <a:gd name="connsiteX45" fmla="*/ 3481422 w 4235569"/>
                  <a:gd name="connsiteY45" fmla="*/ 3334963 h 4193747"/>
                  <a:gd name="connsiteX46" fmla="*/ 1476574 w 4235569"/>
                  <a:gd name="connsiteY46" fmla="*/ 3862388 h 4193747"/>
                  <a:gd name="connsiteX47" fmla="*/ 1473914 w 4235569"/>
                  <a:gd name="connsiteY47" fmla="*/ 3858391 h 4193747"/>
                  <a:gd name="connsiteX48" fmla="*/ 1111384 w 4235569"/>
                  <a:gd name="connsiteY48" fmla="*/ 2399487 h 4193747"/>
                  <a:gd name="connsiteX49" fmla="*/ 876530 w 4235569"/>
                  <a:gd name="connsiteY49" fmla="*/ 2133690 h 4193747"/>
                  <a:gd name="connsiteX50" fmla="*/ 1979716 w 4235569"/>
                  <a:gd name="connsiteY50" fmla="*/ 930781 h 4193747"/>
                  <a:gd name="connsiteX51" fmla="*/ 2047544 w 4235569"/>
                  <a:gd name="connsiteY51" fmla="*/ 927848 h 4193747"/>
                  <a:gd name="connsiteX52" fmla="*/ 2189062 w 4235569"/>
                  <a:gd name="connsiteY52" fmla="*/ 1057633 h 4193747"/>
                  <a:gd name="connsiteX53" fmla="*/ 2191995 w 4235569"/>
                  <a:gd name="connsiteY53" fmla="*/ 1125461 h 4193747"/>
                  <a:gd name="connsiteX54" fmla="*/ 1088808 w 4235569"/>
                  <a:gd name="connsiteY54" fmla="*/ 2328370 h 4193747"/>
                  <a:gd name="connsiteX55" fmla="*/ 1020981 w 4235569"/>
                  <a:gd name="connsiteY55" fmla="*/ 2331303 h 4193747"/>
                  <a:gd name="connsiteX56" fmla="*/ 879463 w 4235569"/>
                  <a:gd name="connsiteY56" fmla="*/ 2201517 h 4193747"/>
                  <a:gd name="connsiteX57" fmla="*/ 876530 w 4235569"/>
                  <a:gd name="connsiteY57" fmla="*/ 2133690 h 4193747"/>
                  <a:gd name="connsiteX58" fmla="*/ 640826 w 4235569"/>
                  <a:gd name="connsiteY58" fmla="*/ 645162 h 4193747"/>
                  <a:gd name="connsiteX59" fmla="*/ 1262803 w 4235569"/>
                  <a:gd name="connsiteY59" fmla="*/ 549012 h 4193747"/>
                  <a:gd name="connsiteX60" fmla="*/ 1439512 w 4235569"/>
                  <a:gd name="connsiteY60" fmla="*/ 46615 h 4193747"/>
                  <a:gd name="connsiteX61" fmla="*/ 1877569 w 4235569"/>
                  <a:gd name="connsiteY61" fmla="*/ 171264 h 4193747"/>
                  <a:gd name="connsiteX62" fmla="*/ 1902386 w 4235569"/>
                  <a:gd name="connsiteY62" fmla="*/ 880381 h 4193747"/>
                  <a:gd name="connsiteX63" fmla="*/ 863104 w 4235569"/>
                  <a:gd name="connsiteY63" fmla="*/ 2041794 h 4193747"/>
                  <a:gd name="connsiteX64" fmla="*/ 144339 w 4235569"/>
                  <a:gd name="connsiteY64" fmla="*/ 2070765 h 4193747"/>
                  <a:gd name="connsiteX65" fmla="*/ 451912 w 4235569"/>
                  <a:gd name="connsiteY65" fmla="*/ 1454148 h 4193747"/>
                  <a:gd name="connsiteX66" fmla="*/ 640826 w 4235569"/>
                  <a:gd name="connsiteY66" fmla="*/ 645162 h 4193747"/>
                  <a:gd name="connsiteX0" fmla="*/ 2685517 w 4177532"/>
                  <a:gd name="connsiteY0" fmla="*/ 2541845 h 4193747"/>
                  <a:gd name="connsiteX1" fmla="*/ 2744087 w 4177532"/>
                  <a:gd name="connsiteY1" fmla="*/ 2502966 h 4193747"/>
                  <a:gd name="connsiteX2" fmla="*/ 2862074 w 4177532"/>
                  <a:gd name="connsiteY2" fmla="*/ 2537119 h 4193747"/>
                  <a:gd name="connsiteX3" fmla="*/ 2917103 w 4177532"/>
                  <a:gd name="connsiteY3" fmla="*/ 2724446 h 4193747"/>
                  <a:gd name="connsiteX4" fmla="*/ 2909892 w 4177532"/>
                  <a:gd name="connsiteY4" fmla="*/ 2747619 h 4193747"/>
                  <a:gd name="connsiteX5" fmla="*/ 2685517 w 4177532"/>
                  <a:gd name="connsiteY5" fmla="*/ 2541845 h 4193747"/>
                  <a:gd name="connsiteX6" fmla="*/ 2145804 w 4177532"/>
                  <a:gd name="connsiteY6" fmla="*/ 2288337 h 4193747"/>
                  <a:gd name="connsiteX7" fmla="*/ 2347478 w 4177532"/>
                  <a:gd name="connsiteY7" fmla="*/ 2473293 h 4193747"/>
                  <a:gd name="connsiteX8" fmla="*/ 2345379 w 4177532"/>
                  <a:gd name="connsiteY8" fmla="*/ 2473824 h 4193747"/>
                  <a:gd name="connsiteX9" fmla="*/ 2188571 w 4177532"/>
                  <a:gd name="connsiteY9" fmla="*/ 2428808 h 4193747"/>
                  <a:gd name="connsiteX10" fmla="*/ 2187454 w 4177532"/>
                  <a:gd name="connsiteY10" fmla="*/ 2430133 h 4193747"/>
                  <a:gd name="connsiteX11" fmla="*/ 2145804 w 4177532"/>
                  <a:gd name="connsiteY11" fmla="*/ 2288337 h 4193747"/>
                  <a:gd name="connsiteX12" fmla="*/ 1893528 w 4177532"/>
                  <a:gd name="connsiteY12" fmla="*/ 2056975 h 4193747"/>
                  <a:gd name="connsiteX13" fmla="*/ 1951632 w 4177532"/>
                  <a:gd name="connsiteY13" fmla="*/ 2110262 h 4193747"/>
                  <a:gd name="connsiteX14" fmla="*/ 1900311 w 4177532"/>
                  <a:gd name="connsiteY14" fmla="*/ 2217227 h 4193747"/>
                  <a:gd name="connsiteX15" fmla="*/ 2027130 w 4177532"/>
                  <a:gd name="connsiteY15" fmla="*/ 2620107 h 4193747"/>
                  <a:gd name="connsiteX16" fmla="*/ 2375164 w 4177532"/>
                  <a:gd name="connsiteY16" fmla="*/ 2722385 h 4193747"/>
                  <a:gd name="connsiteX17" fmla="*/ 2547729 w 4177532"/>
                  <a:gd name="connsiteY17" fmla="*/ 2656942 h 4193747"/>
                  <a:gd name="connsiteX18" fmla="*/ 2778329 w 4177532"/>
                  <a:gd name="connsiteY18" fmla="*/ 2868425 h 4193747"/>
                  <a:gd name="connsiteX19" fmla="*/ 2585629 w 4177532"/>
                  <a:gd name="connsiteY19" fmla="*/ 2817424 h 4193747"/>
                  <a:gd name="connsiteX20" fmla="*/ 2393163 w 4177532"/>
                  <a:gd name="connsiteY20" fmla="*/ 3008320 h 4193747"/>
                  <a:gd name="connsiteX21" fmla="*/ 2851910 w 4177532"/>
                  <a:gd name="connsiteY21" fmla="*/ 3129380 h 4193747"/>
                  <a:gd name="connsiteX22" fmla="*/ 2990688 w 4177532"/>
                  <a:gd name="connsiteY22" fmla="*/ 3063179 h 4193747"/>
                  <a:gd name="connsiteX23" fmla="*/ 3049179 w 4177532"/>
                  <a:gd name="connsiteY23" fmla="*/ 3116821 h 4193747"/>
                  <a:gd name="connsiteX24" fmla="*/ 3169459 w 4177532"/>
                  <a:gd name="connsiteY24" fmla="*/ 2985668 h 4193747"/>
                  <a:gd name="connsiteX25" fmla="*/ 3115337 w 4177532"/>
                  <a:gd name="connsiteY25" fmla="*/ 2936032 h 4193747"/>
                  <a:gd name="connsiteX26" fmla="*/ 3180774 w 4177532"/>
                  <a:gd name="connsiteY26" fmla="*/ 2787394 h 4193747"/>
                  <a:gd name="connsiteX27" fmla="*/ 3048023 w 4177532"/>
                  <a:gd name="connsiteY27" fmla="*/ 2340195 h 4193747"/>
                  <a:gd name="connsiteX28" fmla="*/ 3048754 w 4177532"/>
                  <a:gd name="connsiteY28" fmla="*/ 2339339 h 4193747"/>
                  <a:gd name="connsiteX29" fmla="*/ 3043612 w 4177532"/>
                  <a:gd name="connsiteY29" fmla="*/ 2335565 h 4193747"/>
                  <a:gd name="connsiteX30" fmla="*/ 3041865 w 4177532"/>
                  <a:gd name="connsiteY30" fmla="*/ 2333732 h 4193747"/>
                  <a:gd name="connsiteX31" fmla="*/ 3041563 w 4177532"/>
                  <a:gd name="connsiteY31" fmla="*/ 2334061 h 4193747"/>
                  <a:gd name="connsiteX32" fmla="*/ 2703436 w 4177532"/>
                  <a:gd name="connsiteY32" fmla="*/ 2247240 h 4193747"/>
                  <a:gd name="connsiteX33" fmla="*/ 2496805 w 4177532"/>
                  <a:gd name="connsiteY33" fmla="*/ 2368778 h 4193747"/>
                  <a:gd name="connsiteX34" fmla="*/ 2258161 w 4177532"/>
                  <a:gd name="connsiteY34" fmla="*/ 2149917 h 4193747"/>
                  <a:gd name="connsiteX35" fmla="*/ 2272098 w 4177532"/>
                  <a:gd name="connsiteY35" fmla="*/ 2143903 h 4193747"/>
                  <a:gd name="connsiteX36" fmla="*/ 2445902 w 4177532"/>
                  <a:gd name="connsiteY36" fmla="*/ 2189769 h 4193747"/>
                  <a:gd name="connsiteX37" fmla="*/ 2619165 w 4177532"/>
                  <a:gd name="connsiteY37" fmla="*/ 2017920 h 4193747"/>
                  <a:gd name="connsiteX38" fmla="*/ 2206192 w 4177532"/>
                  <a:gd name="connsiteY38" fmla="*/ 1908939 h 4193747"/>
                  <a:gd name="connsiteX39" fmla="*/ 2069387 w 4177532"/>
                  <a:gd name="connsiteY39" fmla="*/ 1976793 h 4193747"/>
                  <a:gd name="connsiteX40" fmla="*/ 2013808 w 4177532"/>
                  <a:gd name="connsiteY40" fmla="*/ 1925822 h 4193747"/>
                  <a:gd name="connsiteX41" fmla="*/ 1893528 w 4177532"/>
                  <a:gd name="connsiteY41" fmla="*/ 2056975 h 4193747"/>
                  <a:gd name="connsiteX42" fmla="*/ 1053347 w 4177532"/>
                  <a:gd name="connsiteY42" fmla="*/ 2399487 h 4193747"/>
                  <a:gd name="connsiteX43" fmla="*/ 2233494 w 4177532"/>
                  <a:gd name="connsiteY43" fmla="*/ 1121712 h 4193747"/>
                  <a:gd name="connsiteX44" fmla="*/ 3804321 w 4177532"/>
                  <a:gd name="connsiteY44" fmla="*/ 1410650 h 4193747"/>
                  <a:gd name="connsiteX45" fmla="*/ 3423385 w 4177532"/>
                  <a:gd name="connsiteY45" fmla="*/ 3334963 h 4193747"/>
                  <a:gd name="connsiteX46" fmla="*/ 1418537 w 4177532"/>
                  <a:gd name="connsiteY46" fmla="*/ 3862388 h 4193747"/>
                  <a:gd name="connsiteX47" fmla="*/ 1415877 w 4177532"/>
                  <a:gd name="connsiteY47" fmla="*/ 3858391 h 4193747"/>
                  <a:gd name="connsiteX48" fmla="*/ 1053347 w 4177532"/>
                  <a:gd name="connsiteY48" fmla="*/ 2399487 h 4193747"/>
                  <a:gd name="connsiteX49" fmla="*/ 818493 w 4177532"/>
                  <a:gd name="connsiteY49" fmla="*/ 2133690 h 4193747"/>
                  <a:gd name="connsiteX50" fmla="*/ 1921679 w 4177532"/>
                  <a:gd name="connsiteY50" fmla="*/ 930781 h 4193747"/>
                  <a:gd name="connsiteX51" fmla="*/ 1989507 w 4177532"/>
                  <a:gd name="connsiteY51" fmla="*/ 927848 h 4193747"/>
                  <a:gd name="connsiteX52" fmla="*/ 2131025 w 4177532"/>
                  <a:gd name="connsiteY52" fmla="*/ 1057633 h 4193747"/>
                  <a:gd name="connsiteX53" fmla="*/ 2133958 w 4177532"/>
                  <a:gd name="connsiteY53" fmla="*/ 1125461 h 4193747"/>
                  <a:gd name="connsiteX54" fmla="*/ 1030771 w 4177532"/>
                  <a:gd name="connsiteY54" fmla="*/ 2328370 h 4193747"/>
                  <a:gd name="connsiteX55" fmla="*/ 962944 w 4177532"/>
                  <a:gd name="connsiteY55" fmla="*/ 2331303 h 4193747"/>
                  <a:gd name="connsiteX56" fmla="*/ 821426 w 4177532"/>
                  <a:gd name="connsiteY56" fmla="*/ 2201517 h 4193747"/>
                  <a:gd name="connsiteX57" fmla="*/ 818493 w 4177532"/>
                  <a:gd name="connsiteY57" fmla="*/ 2133690 h 4193747"/>
                  <a:gd name="connsiteX58" fmla="*/ 582789 w 4177532"/>
                  <a:gd name="connsiteY58" fmla="*/ 645162 h 4193747"/>
                  <a:gd name="connsiteX59" fmla="*/ 1204766 w 4177532"/>
                  <a:gd name="connsiteY59" fmla="*/ 549012 h 4193747"/>
                  <a:gd name="connsiteX60" fmla="*/ 1381475 w 4177532"/>
                  <a:gd name="connsiteY60" fmla="*/ 46615 h 4193747"/>
                  <a:gd name="connsiteX61" fmla="*/ 1819532 w 4177532"/>
                  <a:gd name="connsiteY61" fmla="*/ 171264 h 4193747"/>
                  <a:gd name="connsiteX62" fmla="*/ 1844349 w 4177532"/>
                  <a:gd name="connsiteY62" fmla="*/ 880381 h 4193747"/>
                  <a:gd name="connsiteX63" fmla="*/ 805067 w 4177532"/>
                  <a:gd name="connsiteY63" fmla="*/ 2041794 h 4193747"/>
                  <a:gd name="connsiteX64" fmla="*/ 86302 w 4177532"/>
                  <a:gd name="connsiteY64" fmla="*/ 2070765 h 4193747"/>
                  <a:gd name="connsiteX65" fmla="*/ 406751 w 4177532"/>
                  <a:gd name="connsiteY65" fmla="*/ 1440109 h 4193747"/>
                  <a:gd name="connsiteX66" fmla="*/ 582789 w 4177532"/>
                  <a:gd name="connsiteY66" fmla="*/ 645162 h 4193747"/>
                  <a:gd name="connsiteX0" fmla="*/ 2706143 w 4198158"/>
                  <a:gd name="connsiteY0" fmla="*/ 2541845 h 4193747"/>
                  <a:gd name="connsiteX1" fmla="*/ 2764713 w 4198158"/>
                  <a:gd name="connsiteY1" fmla="*/ 2502966 h 4193747"/>
                  <a:gd name="connsiteX2" fmla="*/ 2882700 w 4198158"/>
                  <a:gd name="connsiteY2" fmla="*/ 2537119 h 4193747"/>
                  <a:gd name="connsiteX3" fmla="*/ 2937729 w 4198158"/>
                  <a:gd name="connsiteY3" fmla="*/ 2724446 h 4193747"/>
                  <a:gd name="connsiteX4" fmla="*/ 2930518 w 4198158"/>
                  <a:gd name="connsiteY4" fmla="*/ 2747619 h 4193747"/>
                  <a:gd name="connsiteX5" fmla="*/ 2706143 w 4198158"/>
                  <a:gd name="connsiteY5" fmla="*/ 2541845 h 4193747"/>
                  <a:gd name="connsiteX6" fmla="*/ 2166430 w 4198158"/>
                  <a:gd name="connsiteY6" fmla="*/ 2288337 h 4193747"/>
                  <a:gd name="connsiteX7" fmla="*/ 2368104 w 4198158"/>
                  <a:gd name="connsiteY7" fmla="*/ 2473293 h 4193747"/>
                  <a:gd name="connsiteX8" fmla="*/ 2366005 w 4198158"/>
                  <a:gd name="connsiteY8" fmla="*/ 2473824 h 4193747"/>
                  <a:gd name="connsiteX9" fmla="*/ 2209197 w 4198158"/>
                  <a:gd name="connsiteY9" fmla="*/ 2428808 h 4193747"/>
                  <a:gd name="connsiteX10" fmla="*/ 2208080 w 4198158"/>
                  <a:gd name="connsiteY10" fmla="*/ 2430133 h 4193747"/>
                  <a:gd name="connsiteX11" fmla="*/ 2166430 w 4198158"/>
                  <a:gd name="connsiteY11" fmla="*/ 2288337 h 4193747"/>
                  <a:gd name="connsiteX12" fmla="*/ 1914154 w 4198158"/>
                  <a:gd name="connsiteY12" fmla="*/ 2056975 h 4193747"/>
                  <a:gd name="connsiteX13" fmla="*/ 1972258 w 4198158"/>
                  <a:gd name="connsiteY13" fmla="*/ 2110262 h 4193747"/>
                  <a:gd name="connsiteX14" fmla="*/ 1920937 w 4198158"/>
                  <a:gd name="connsiteY14" fmla="*/ 2217227 h 4193747"/>
                  <a:gd name="connsiteX15" fmla="*/ 2047756 w 4198158"/>
                  <a:gd name="connsiteY15" fmla="*/ 2620107 h 4193747"/>
                  <a:gd name="connsiteX16" fmla="*/ 2395790 w 4198158"/>
                  <a:gd name="connsiteY16" fmla="*/ 2722385 h 4193747"/>
                  <a:gd name="connsiteX17" fmla="*/ 2568355 w 4198158"/>
                  <a:gd name="connsiteY17" fmla="*/ 2656942 h 4193747"/>
                  <a:gd name="connsiteX18" fmla="*/ 2798955 w 4198158"/>
                  <a:gd name="connsiteY18" fmla="*/ 2868425 h 4193747"/>
                  <a:gd name="connsiteX19" fmla="*/ 2606255 w 4198158"/>
                  <a:gd name="connsiteY19" fmla="*/ 2817424 h 4193747"/>
                  <a:gd name="connsiteX20" fmla="*/ 2413789 w 4198158"/>
                  <a:gd name="connsiteY20" fmla="*/ 3008320 h 4193747"/>
                  <a:gd name="connsiteX21" fmla="*/ 2872536 w 4198158"/>
                  <a:gd name="connsiteY21" fmla="*/ 3129380 h 4193747"/>
                  <a:gd name="connsiteX22" fmla="*/ 3011314 w 4198158"/>
                  <a:gd name="connsiteY22" fmla="*/ 3063179 h 4193747"/>
                  <a:gd name="connsiteX23" fmla="*/ 3069805 w 4198158"/>
                  <a:gd name="connsiteY23" fmla="*/ 3116821 h 4193747"/>
                  <a:gd name="connsiteX24" fmla="*/ 3190085 w 4198158"/>
                  <a:gd name="connsiteY24" fmla="*/ 2985668 h 4193747"/>
                  <a:gd name="connsiteX25" fmla="*/ 3135963 w 4198158"/>
                  <a:gd name="connsiteY25" fmla="*/ 2936032 h 4193747"/>
                  <a:gd name="connsiteX26" fmla="*/ 3201400 w 4198158"/>
                  <a:gd name="connsiteY26" fmla="*/ 2787394 h 4193747"/>
                  <a:gd name="connsiteX27" fmla="*/ 3068649 w 4198158"/>
                  <a:gd name="connsiteY27" fmla="*/ 2340195 h 4193747"/>
                  <a:gd name="connsiteX28" fmla="*/ 3069380 w 4198158"/>
                  <a:gd name="connsiteY28" fmla="*/ 2339339 h 4193747"/>
                  <a:gd name="connsiteX29" fmla="*/ 3064238 w 4198158"/>
                  <a:gd name="connsiteY29" fmla="*/ 2335565 h 4193747"/>
                  <a:gd name="connsiteX30" fmla="*/ 3062491 w 4198158"/>
                  <a:gd name="connsiteY30" fmla="*/ 2333732 h 4193747"/>
                  <a:gd name="connsiteX31" fmla="*/ 3062189 w 4198158"/>
                  <a:gd name="connsiteY31" fmla="*/ 2334061 h 4193747"/>
                  <a:gd name="connsiteX32" fmla="*/ 2724062 w 4198158"/>
                  <a:gd name="connsiteY32" fmla="*/ 2247240 h 4193747"/>
                  <a:gd name="connsiteX33" fmla="*/ 2517431 w 4198158"/>
                  <a:gd name="connsiteY33" fmla="*/ 2368778 h 4193747"/>
                  <a:gd name="connsiteX34" fmla="*/ 2278787 w 4198158"/>
                  <a:gd name="connsiteY34" fmla="*/ 2149917 h 4193747"/>
                  <a:gd name="connsiteX35" fmla="*/ 2292724 w 4198158"/>
                  <a:gd name="connsiteY35" fmla="*/ 2143903 h 4193747"/>
                  <a:gd name="connsiteX36" fmla="*/ 2466528 w 4198158"/>
                  <a:gd name="connsiteY36" fmla="*/ 2189769 h 4193747"/>
                  <a:gd name="connsiteX37" fmla="*/ 2639791 w 4198158"/>
                  <a:gd name="connsiteY37" fmla="*/ 2017920 h 4193747"/>
                  <a:gd name="connsiteX38" fmla="*/ 2226818 w 4198158"/>
                  <a:gd name="connsiteY38" fmla="*/ 1908939 h 4193747"/>
                  <a:gd name="connsiteX39" fmla="*/ 2090013 w 4198158"/>
                  <a:gd name="connsiteY39" fmla="*/ 1976793 h 4193747"/>
                  <a:gd name="connsiteX40" fmla="*/ 2034434 w 4198158"/>
                  <a:gd name="connsiteY40" fmla="*/ 1925822 h 4193747"/>
                  <a:gd name="connsiteX41" fmla="*/ 1914154 w 4198158"/>
                  <a:gd name="connsiteY41" fmla="*/ 2056975 h 4193747"/>
                  <a:gd name="connsiteX42" fmla="*/ 1073973 w 4198158"/>
                  <a:gd name="connsiteY42" fmla="*/ 2399487 h 4193747"/>
                  <a:gd name="connsiteX43" fmla="*/ 2254120 w 4198158"/>
                  <a:gd name="connsiteY43" fmla="*/ 1121712 h 4193747"/>
                  <a:gd name="connsiteX44" fmla="*/ 3824947 w 4198158"/>
                  <a:gd name="connsiteY44" fmla="*/ 1410650 h 4193747"/>
                  <a:gd name="connsiteX45" fmla="*/ 3444011 w 4198158"/>
                  <a:gd name="connsiteY45" fmla="*/ 3334963 h 4193747"/>
                  <a:gd name="connsiteX46" fmla="*/ 1439163 w 4198158"/>
                  <a:gd name="connsiteY46" fmla="*/ 3862388 h 4193747"/>
                  <a:gd name="connsiteX47" fmla="*/ 1436503 w 4198158"/>
                  <a:gd name="connsiteY47" fmla="*/ 3858391 h 4193747"/>
                  <a:gd name="connsiteX48" fmla="*/ 1073973 w 4198158"/>
                  <a:gd name="connsiteY48" fmla="*/ 2399487 h 4193747"/>
                  <a:gd name="connsiteX49" fmla="*/ 839119 w 4198158"/>
                  <a:gd name="connsiteY49" fmla="*/ 2133690 h 4193747"/>
                  <a:gd name="connsiteX50" fmla="*/ 1942305 w 4198158"/>
                  <a:gd name="connsiteY50" fmla="*/ 930781 h 4193747"/>
                  <a:gd name="connsiteX51" fmla="*/ 2010133 w 4198158"/>
                  <a:gd name="connsiteY51" fmla="*/ 927848 h 4193747"/>
                  <a:gd name="connsiteX52" fmla="*/ 2151651 w 4198158"/>
                  <a:gd name="connsiteY52" fmla="*/ 1057633 h 4193747"/>
                  <a:gd name="connsiteX53" fmla="*/ 2154584 w 4198158"/>
                  <a:gd name="connsiteY53" fmla="*/ 1125461 h 4193747"/>
                  <a:gd name="connsiteX54" fmla="*/ 1051397 w 4198158"/>
                  <a:gd name="connsiteY54" fmla="*/ 2328370 h 4193747"/>
                  <a:gd name="connsiteX55" fmla="*/ 983570 w 4198158"/>
                  <a:gd name="connsiteY55" fmla="*/ 2331303 h 4193747"/>
                  <a:gd name="connsiteX56" fmla="*/ 842052 w 4198158"/>
                  <a:gd name="connsiteY56" fmla="*/ 2201517 h 4193747"/>
                  <a:gd name="connsiteX57" fmla="*/ 839119 w 4198158"/>
                  <a:gd name="connsiteY57" fmla="*/ 2133690 h 4193747"/>
                  <a:gd name="connsiteX58" fmla="*/ 603415 w 4198158"/>
                  <a:gd name="connsiteY58" fmla="*/ 645162 h 4193747"/>
                  <a:gd name="connsiteX59" fmla="*/ 1225392 w 4198158"/>
                  <a:gd name="connsiteY59" fmla="*/ 549012 h 4193747"/>
                  <a:gd name="connsiteX60" fmla="*/ 1402101 w 4198158"/>
                  <a:gd name="connsiteY60" fmla="*/ 46615 h 4193747"/>
                  <a:gd name="connsiteX61" fmla="*/ 1840158 w 4198158"/>
                  <a:gd name="connsiteY61" fmla="*/ 171264 h 4193747"/>
                  <a:gd name="connsiteX62" fmla="*/ 1864975 w 4198158"/>
                  <a:gd name="connsiteY62" fmla="*/ 880381 h 4193747"/>
                  <a:gd name="connsiteX63" fmla="*/ 825693 w 4198158"/>
                  <a:gd name="connsiteY63" fmla="*/ 2041794 h 4193747"/>
                  <a:gd name="connsiteX64" fmla="*/ 106928 w 4198158"/>
                  <a:gd name="connsiteY64" fmla="*/ 2070765 h 4193747"/>
                  <a:gd name="connsiteX65" fmla="*/ 427377 w 4198158"/>
                  <a:gd name="connsiteY65" fmla="*/ 1440109 h 4193747"/>
                  <a:gd name="connsiteX66" fmla="*/ 603415 w 4198158"/>
                  <a:gd name="connsiteY66" fmla="*/ 645162 h 4193747"/>
                  <a:gd name="connsiteX0" fmla="*/ 2726972 w 4218987"/>
                  <a:gd name="connsiteY0" fmla="*/ 2541845 h 4193747"/>
                  <a:gd name="connsiteX1" fmla="*/ 2785542 w 4218987"/>
                  <a:gd name="connsiteY1" fmla="*/ 2502966 h 4193747"/>
                  <a:gd name="connsiteX2" fmla="*/ 2903529 w 4218987"/>
                  <a:gd name="connsiteY2" fmla="*/ 2537119 h 4193747"/>
                  <a:gd name="connsiteX3" fmla="*/ 2958558 w 4218987"/>
                  <a:gd name="connsiteY3" fmla="*/ 2724446 h 4193747"/>
                  <a:gd name="connsiteX4" fmla="*/ 2951347 w 4218987"/>
                  <a:gd name="connsiteY4" fmla="*/ 2747619 h 4193747"/>
                  <a:gd name="connsiteX5" fmla="*/ 2726972 w 4218987"/>
                  <a:gd name="connsiteY5" fmla="*/ 2541845 h 4193747"/>
                  <a:gd name="connsiteX6" fmla="*/ 2187259 w 4218987"/>
                  <a:gd name="connsiteY6" fmla="*/ 2288337 h 4193747"/>
                  <a:gd name="connsiteX7" fmla="*/ 2388933 w 4218987"/>
                  <a:gd name="connsiteY7" fmla="*/ 2473293 h 4193747"/>
                  <a:gd name="connsiteX8" fmla="*/ 2386834 w 4218987"/>
                  <a:gd name="connsiteY8" fmla="*/ 2473824 h 4193747"/>
                  <a:gd name="connsiteX9" fmla="*/ 2230026 w 4218987"/>
                  <a:gd name="connsiteY9" fmla="*/ 2428808 h 4193747"/>
                  <a:gd name="connsiteX10" fmla="*/ 2228909 w 4218987"/>
                  <a:gd name="connsiteY10" fmla="*/ 2430133 h 4193747"/>
                  <a:gd name="connsiteX11" fmla="*/ 2187259 w 4218987"/>
                  <a:gd name="connsiteY11" fmla="*/ 2288337 h 4193747"/>
                  <a:gd name="connsiteX12" fmla="*/ 1934983 w 4218987"/>
                  <a:gd name="connsiteY12" fmla="*/ 2056975 h 4193747"/>
                  <a:gd name="connsiteX13" fmla="*/ 1993087 w 4218987"/>
                  <a:gd name="connsiteY13" fmla="*/ 2110262 h 4193747"/>
                  <a:gd name="connsiteX14" fmla="*/ 1941766 w 4218987"/>
                  <a:gd name="connsiteY14" fmla="*/ 2217227 h 4193747"/>
                  <a:gd name="connsiteX15" fmla="*/ 2068585 w 4218987"/>
                  <a:gd name="connsiteY15" fmla="*/ 2620107 h 4193747"/>
                  <a:gd name="connsiteX16" fmla="*/ 2416619 w 4218987"/>
                  <a:gd name="connsiteY16" fmla="*/ 2722385 h 4193747"/>
                  <a:gd name="connsiteX17" fmla="*/ 2589184 w 4218987"/>
                  <a:gd name="connsiteY17" fmla="*/ 2656942 h 4193747"/>
                  <a:gd name="connsiteX18" fmla="*/ 2819784 w 4218987"/>
                  <a:gd name="connsiteY18" fmla="*/ 2868425 h 4193747"/>
                  <a:gd name="connsiteX19" fmla="*/ 2627084 w 4218987"/>
                  <a:gd name="connsiteY19" fmla="*/ 2817424 h 4193747"/>
                  <a:gd name="connsiteX20" fmla="*/ 2434618 w 4218987"/>
                  <a:gd name="connsiteY20" fmla="*/ 3008320 h 4193747"/>
                  <a:gd name="connsiteX21" fmla="*/ 2893365 w 4218987"/>
                  <a:gd name="connsiteY21" fmla="*/ 3129380 h 4193747"/>
                  <a:gd name="connsiteX22" fmla="*/ 3032143 w 4218987"/>
                  <a:gd name="connsiteY22" fmla="*/ 3063179 h 4193747"/>
                  <a:gd name="connsiteX23" fmla="*/ 3090634 w 4218987"/>
                  <a:gd name="connsiteY23" fmla="*/ 3116821 h 4193747"/>
                  <a:gd name="connsiteX24" fmla="*/ 3210914 w 4218987"/>
                  <a:gd name="connsiteY24" fmla="*/ 2985668 h 4193747"/>
                  <a:gd name="connsiteX25" fmla="*/ 3156792 w 4218987"/>
                  <a:gd name="connsiteY25" fmla="*/ 2936032 h 4193747"/>
                  <a:gd name="connsiteX26" fmla="*/ 3222229 w 4218987"/>
                  <a:gd name="connsiteY26" fmla="*/ 2787394 h 4193747"/>
                  <a:gd name="connsiteX27" fmla="*/ 3089478 w 4218987"/>
                  <a:gd name="connsiteY27" fmla="*/ 2340195 h 4193747"/>
                  <a:gd name="connsiteX28" fmla="*/ 3090209 w 4218987"/>
                  <a:gd name="connsiteY28" fmla="*/ 2339339 h 4193747"/>
                  <a:gd name="connsiteX29" fmla="*/ 3085067 w 4218987"/>
                  <a:gd name="connsiteY29" fmla="*/ 2335565 h 4193747"/>
                  <a:gd name="connsiteX30" fmla="*/ 3083320 w 4218987"/>
                  <a:gd name="connsiteY30" fmla="*/ 2333732 h 4193747"/>
                  <a:gd name="connsiteX31" fmla="*/ 3083018 w 4218987"/>
                  <a:gd name="connsiteY31" fmla="*/ 2334061 h 4193747"/>
                  <a:gd name="connsiteX32" fmla="*/ 2744891 w 4218987"/>
                  <a:gd name="connsiteY32" fmla="*/ 2247240 h 4193747"/>
                  <a:gd name="connsiteX33" fmla="*/ 2538260 w 4218987"/>
                  <a:gd name="connsiteY33" fmla="*/ 2368778 h 4193747"/>
                  <a:gd name="connsiteX34" fmla="*/ 2299616 w 4218987"/>
                  <a:gd name="connsiteY34" fmla="*/ 2149917 h 4193747"/>
                  <a:gd name="connsiteX35" fmla="*/ 2313553 w 4218987"/>
                  <a:gd name="connsiteY35" fmla="*/ 2143903 h 4193747"/>
                  <a:gd name="connsiteX36" fmla="*/ 2487357 w 4218987"/>
                  <a:gd name="connsiteY36" fmla="*/ 2189769 h 4193747"/>
                  <a:gd name="connsiteX37" fmla="*/ 2660620 w 4218987"/>
                  <a:gd name="connsiteY37" fmla="*/ 2017920 h 4193747"/>
                  <a:gd name="connsiteX38" fmla="*/ 2247647 w 4218987"/>
                  <a:gd name="connsiteY38" fmla="*/ 1908939 h 4193747"/>
                  <a:gd name="connsiteX39" fmla="*/ 2110842 w 4218987"/>
                  <a:gd name="connsiteY39" fmla="*/ 1976793 h 4193747"/>
                  <a:gd name="connsiteX40" fmla="*/ 2055263 w 4218987"/>
                  <a:gd name="connsiteY40" fmla="*/ 1925822 h 4193747"/>
                  <a:gd name="connsiteX41" fmla="*/ 1934983 w 4218987"/>
                  <a:gd name="connsiteY41" fmla="*/ 2056975 h 4193747"/>
                  <a:gd name="connsiteX42" fmla="*/ 1094802 w 4218987"/>
                  <a:gd name="connsiteY42" fmla="*/ 2399487 h 4193747"/>
                  <a:gd name="connsiteX43" fmla="*/ 2274949 w 4218987"/>
                  <a:gd name="connsiteY43" fmla="*/ 1121712 h 4193747"/>
                  <a:gd name="connsiteX44" fmla="*/ 3845776 w 4218987"/>
                  <a:gd name="connsiteY44" fmla="*/ 1410650 h 4193747"/>
                  <a:gd name="connsiteX45" fmla="*/ 3464840 w 4218987"/>
                  <a:gd name="connsiteY45" fmla="*/ 3334963 h 4193747"/>
                  <a:gd name="connsiteX46" fmla="*/ 1459992 w 4218987"/>
                  <a:gd name="connsiteY46" fmla="*/ 3862388 h 4193747"/>
                  <a:gd name="connsiteX47" fmla="*/ 1457332 w 4218987"/>
                  <a:gd name="connsiteY47" fmla="*/ 3858391 h 4193747"/>
                  <a:gd name="connsiteX48" fmla="*/ 1094802 w 4218987"/>
                  <a:gd name="connsiteY48" fmla="*/ 2399487 h 4193747"/>
                  <a:gd name="connsiteX49" fmla="*/ 859948 w 4218987"/>
                  <a:gd name="connsiteY49" fmla="*/ 2133690 h 4193747"/>
                  <a:gd name="connsiteX50" fmla="*/ 1963134 w 4218987"/>
                  <a:gd name="connsiteY50" fmla="*/ 930781 h 4193747"/>
                  <a:gd name="connsiteX51" fmla="*/ 2030962 w 4218987"/>
                  <a:gd name="connsiteY51" fmla="*/ 927848 h 4193747"/>
                  <a:gd name="connsiteX52" fmla="*/ 2172480 w 4218987"/>
                  <a:gd name="connsiteY52" fmla="*/ 1057633 h 4193747"/>
                  <a:gd name="connsiteX53" fmla="*/ 2175413 w 4218987"/>
                  <a:gd name="connsiteY53" fmla="*/ 1125461 h 4193747"/>
                  <a:gd name="connsiteX54" fmla="*/ 1072226 w 4218987"/>
                  <a:gd name="connsiteY54" fmla="*/ 2328370 h 4193747"/>
                  <a:gd name="connsiteX55" fmla="*/ 1004399 w 4218987"/>
                  <a:gd name="connsiteY55" fmla="*/ 2331303 h 4193747"/>
                  <a:gd name="connsiteX56" fmla="*/ 862881 w 4218987"/>
                  <a:gd name="connsiteY56" fmla="*/ 2201517 h 4193747"/>
                  <a:gd name="connsiteX57" fmla="*/ 859948 w 4218987"/>
                  <a:gd name="connsiteY57" fmla="*/ 2133690 h 4193747"/>
                  <a:gd name="connsiteX58" fmla="*/ 624244 w 4218987"/>
                  <a:gd name="connsiteY58" fmla="*/ 645162 h 4193747"/>
                  <a:gd name="connsiteX59" fmla="*/ 1246221 w 4218987"/>
                  <a:gd name="connsiteY59" fmla="*/ 549012 h 4193747"/>
                  <a:gd name="connsiteX60" fmla="*/ 1422930 w 4218987"/>
                  <a:gd name="connsiteY60" fmla="*/ 46615 h 4193747"/>
                  <a:gd name="connsiteX61" fmla="*/ 1860987 w 4218987"/>
                  <a:gd name="connsiteY61" fmla="*/ 171264 h 4193747"/>
                  <a:gd name="connsiteX62" fmla="*/ 1885804 w 4218987"/>
                  <a:gd name="connsiteY62" fmla="*/ 880381 h 4193747"/>
                  <a:gd name="connsiteX63" fmla="*/ 846522 w 4218987"/>
                  <a:gd name="connsiteY63" fmla="*/ 2041794 h 4193747"/>
                  <a:gd name="connsiteX64" fmla="*/ 127757 w 4218987"/>
                  <a:gd name="connsiteY64" fmla="*/ 2070765 h 4193747"/>
                  <a:gd name="connsiteX65" fmla="*/ 448206 w 4218987"/>
                  <a:gd name="connsiteY65" fmla="*/ 1440109 h 4193747"/>
                  <a:gd name="connsiteX66" fmla="*/ 624244 w 4218987"/>
                  <a:gd name="connsiteY66" fmla="*/ 645162 h 4193747"/>
                  <a:gd name="connsiteX0" fmla="*/ 2726972 w 4218987"/>
                  <a:gd name="connsiteY0" fmla="*/ 2541845 h 4193747"/>
                  <a:gd name="connsiteX1" fmla="*/ 2785542 w 4218987"/>
                  <a:gd name="connsiteY1" fmla="*/ 2502966 h 4193747"/>
                  <a:gd name="connsiteX2" fmla="*/ 2903529 w 4218987"/>
                  <a:gd name="connsiteY2" fmla="*/ 2537119 h 4193747"/>
                  <a:gd name="connsiteX3" fmla="*/ 2958558 w 4218987"/>
                  <a:gd name="connsiteY3" fmla="*/ 2724446 h 4193747"/>
                  <a:gd name="connsiteX4" fmla="*/ 2951347 w 4218987"/>
                  <a:gd name="connsiteY4" fmla="*/ 2747619 h 4193747"/>
                  <a:gd name="connsiteX5" fmla="*/ 2726972 w 4218987"/>
                  <a:gd name="connsiteY5" fmla="*/ 2541845 h 4193747"/>
                  <a:gd name="connsiteX6" fmla="*/ 2187259 w 4218987"/>
                  <a:gd name="connsiteY6" fmla="*/ 2288337 h 4193747"/>
                  <a:gd name="connsiteX7" fmla="*/ 2388933 w 4218987"/>
                  <a:gd name="connsiteY7" fmla="*/ 2473293 h 4193747"/>
                  <a:gd name="connsiteX8" fmla="*/ 2386834 w 4218987"/>
                  <a:gd name="connsiteY8" fmla="*/ 2473824 h 4193747"/>
                  <a:gd name="connsiteX9" fmla="*/ 2230026 w 4218987"/>
                  <a:gd name="connsiteY9" fmla="*/ 2428808 h 4193747"/>
                  <a:gd name="connsiteX10" fmla="*/ 2228909 w 4218987"/>
                  <a:gd name="connsiteY10" fmla="*/ 2430133 h 4193747"/>
                  <a:gd name="connsiteX11" fmla="*/ 2187259 w 4218987"/>
                  <a:gd name="connsiteY11" fmla="*/ 2288337 h 4193747"/>
                  <a:gd name="connsiteX12" fmla="*/ 1934983 w 4218987"/>
                  <a:gd name="connsiteY12" fmla="*/ 2056975 h 4193747"/>
                  <a:gd name="connsiteX13" fmla="*/ 1993087 w 4218987"/>
                  <a:gd name="connsiteY13" fmla="*/ 2110262 h 4193747"/>
                  <a:gd name="connsiteX14" fmla="*/ 1941766 w 4218987"/>
                  <a:gd name="connsiteY14" fmla="*/ 2217227 h 4193747"/>
                  <a:gd name="connsiteX15" fmla="*/ 2068585 w 4218987"/>
                  <a:gd name="connsiteY15" fmla="*/ 2620107 h 4193747"/>
                  <a:gd name="connsiteX16" fmla="*/ 2416619 w 4218987"/>
                  <a:gd name="connsiteY16" fmla="*/ 2722385 h 4193747"/>
                  <a:gd name="connsiteX17" fmla="*/ 2589184 w 4218987"/>
                  <a:gd name="connsiteY17" fmla="*/ 2656942 h 4193747"/>
                  <a:gd name="connsiteX18" fmla="*/ 2819784 w 4218987"/>
                  <a:gd name="connsiteY18" fmla="*/ 2868425 h 4193747"/>
                  <a:gd name="connsiteX19" fmla="*/ 2627084 w 4218987"/>
                  <a:gd name="connsiteY19" fmla="*/ 2817424 h 4193747"/>
                  <a:gd name="connsiteX20" fmla="*/ 2434618 w 4218987"/>
                  <a:gd name="connsiteY20" fmla="*/ 3008320 h 4193747"/>
                  <a:gd name="connsiteX21" fmla="*/ 2893365 w 4218987"/>
                  <a:gd name="connsiteY21" fmla="*/ 3129380 h 4193747"/>
                  <a:gd name="connsiteX22" fmla="*/ 3032143 w 4218987"/>
                  <a:gd name="connsiteY22" fmla="*/ 3063179 h 4193747"/>
                  <a:gd name="connsiteX23" fmla="*/ 3090634 w 4218987"/>
                  <a:gd name="connsiteY23" fmla="*/ 3116821 h 4193747"/>
                  <a:gd name="connsiteX24" fmla="*/ 3210914 w 4218987"/>
                  <a:gd name="connsiteY24" fmla="*/ 2985668 h 4193747"/>
                  <a:gd name="connsiteX25" fmla="*/ 3156792 w 4218987"/>
                  <a:gd name="connsiteY25" fmla="*/ 2936032 h 4193747"/>
                  <a:gd name="connsiteX26" fmla="*/ 3222229 w 4218987"/>
                  <a:gd name="connsiteY26" fmla="*/ 2787394 h 4193747"/>
                  <a:gd name="connsiteX27" fmla="*/ 3089478 w 4218987"/>
                  <a:gd name="connsiteY27" fmla="*/ 2340195 h 4193747"/>
                  <a:gd name="connsiteX28" fmla="*/ 3090209 w 4218987"/>
                  <a:gd name="connsiteY28" fmla="*/ 2339339 h 4193747"/>
                  <a:gd name="connsiteX29" fmla="*/ 3085067 w 4218987"/>
                  <a:gd name="connsiteY29" fmla="*/ 2335565 h 4193747"/>
                  <a:gd name="connsiteX30" fmla="*/ 3083320 w 4218987"/>
                  <a:gd name="connsiteY30" fmla="*/ 2333732 h 4193747"/>
                  <a:gd name="connsiteX31" fmla="*/ 3083018 w 4218987"/>
                  <a:gd name="connsiteY31" fmla="*/ 2334061 h 4193747"/>
                  <a:gd name="connsiteX32" fmla="*/ 2744891 w 4218987"/>
                  <a:gd name="connsiteY32" fmla="*/ 2247240 h 4193747"/>
                  <a:gd name="connsiteX33" fmla="*/ 2538260 w 4218987"/>
                  <a:gd name="connsiteY33" fmla="*/ 2368778 h 4193747"/>
                  <a:gd name="connsiteX34" fmla="*/ 2299616 w 4218987"/>
                  <a:gd name="connsiteY34" fmla="*/ 2149917 h 4193747"/>
                  <a:gd name="connsiteX35" fmla="*/ 2313553 w 4218987"/>
                  <a:gd name="connsiteY35" fmla="*/ 2143903 h 4193747"/>
                  <a:gd name="connsiteX36" fmla="*/ 2487357 w 4218987"/>
                  <a:gd name="connsiteY36" fmla="*/ 2189769 h 4193747"/>
                  <a:gd name="connsiteX37" fmla="*/ 2660620 w 4218987"/>
                  <a:gd name="connsiteY37" fmla="*/ 2017920 h 4193747"/>
                  <a:gd name="connsiteX38" fmla="*/ 2247647 w 4218987"/>
                  <a:gd name="connsiteY38" fmla="*/ 1908939 h 4193747"/>
                  <a:gd name="connsiteX39" fmla="*/ 2110842 w 4218987"/>
                  <a:gd name="connsiteY39" fmla="*/ 1976793 h 4193747"/>
                  <a:gd name="connsiteX40" fmla="*/ 2055263 w 4218987"/>
                  <a:gd name="connsiteY40" fmla="*/ 1925822 h 4193747"/>
                  <a:gd name="connsiteX41" fmla="*/ 1934983 w 4218987"/>
                  <a:gd name="connsiteY41" fmla="*/ 2056975 h 4193747"/>
                  <a:gd name="connsiteX42" fmla="*/ 1094802 w 4218987"/>
                  <a:gd name="connsiteY42" fmla="*/ 2399487 h 4193747"/>
                  <a:gd name="connsiteX43" fmla="*/ 2274949 w 4218987"/>
                  <a:gd name="connsiteY43" fmla="*/ 1121712 h 4193747"/>
                  <a:gd name="connsiteX44" fmla="*/ 3845776 w 4218987"/>
                  <a:gd name="connsiteY44" fmla="*/ 1410650 h 4193747"/>
                  <a:gd name="connsiteX45" fmla="*/ 3464840 w 4218987"/>
                  <a:gd name="connsiteY45" fmla="*/ 3334963 h 4193747"/>
                  <a:gd name="connsiteX46" fmla="*/ 1459992 w 4218987"/>
                  <a:gd name="connsiteY46" fmla="*/ 3862388 h 4193747"/>
                  <a:gd name="connsiteX47" fmla="*/ 1457332 w 4218987"/>
                  <a:gd name="connsiteY47" fmla="*/ 3858391 h 4193747"/>
                  <a:gd name="connsiteX48" fmla="*/ 1094802 w 4218987"/>
                  <a:gd name="connsiteY48" fmla="*/ 2399487 h 4193747"/>
                  <a:gd name="connsiteX49" fmla="*/ 859948 w 4218987"/>
                  <a:gd name="connsiteY49" fmla="*/ 2133690 h 4193747"/>
                  <a:gd name="connsiteX50" fmla="*/ 1963134 w 4218987"/>
                  <a:gd name="connsiteY50" fmla="*/ 930781 h 4193747"/>
                  <a:gd name="connsiteX51" fmla="*/ 2030962 w 4218987"/>
                  <a:gd name="connsiteY51" fmla="*/ 927848 h 4193747"/>
                  <a:gd name="connsiteX52" fmla="*/ 2172480 w 4218987"/>
                  <a:gd name="connsiteY52" fmla="*/ 1057633 h 4193747"/>
                  <a:gd name="connsiteX53" fmla="*/ 2175413 w 4218987"/>
                  <a:gd name="connsiteY53" fmla="*/ 1125461 h 4193747"/>
                  <a:gd name="connsiteX54" fmla="*/ 1072226 w 4218987"/>
                  <a:gd name="connsiteY54" fmla="*/ 2328370 h 4193747"/>
                  <a:gd name="connsiteX55" fmla="*/ 1004399 w 4218987"/>
                  <a:gd name="connsiteY55" fmla="*/ 2331303 h 4193747"/>
                  <a:gd name="connsiteX56" fmla="*/ 862881 w 4218987"/>
                  <a:gd name="connsiteY56" fmla="*/ 2201517 h 4193747"/>
                  <a:gd name="connsiteX57" fmla="*/ 859948 w 4218987"/>
                  <a:gd name="connsiteY57" fmla="*/ 2133690 h 4193747"/>
                  <a:gd name="connsiteX58" fmla="*/ 624244 w 4218987"/>
                  <a:gd name="connsiteY58" fmla="*/ 645162 h 4193747"/>
                  <a:gd name="connsiteX59" fmla="*/ 1246221 w 4218987"/>
                  <a:gd name="connsiteY59" fmla="*/ 549012 h 4193747"/>
                  <a:gd name="connsiteX60" fmla="*/ 1422930 w 4218987"/>
                  <a:gd name="connsiteY60" fmla="*/ 46615 h 4193747"/>
                  <a:gd name="connsiteX61" fmla="*/ 1860987 w 4218987"/>
                  <a:gd name="connsiteY61" fmla="*/ 171264 h 4193747"/>
                  <a:gd name="connsiteX62" fmla="*/ 1885804 w 4218987"/>
                  <a:gd name="connsiteY62" fmla="*/ 880381 h 4193747"/>
                  <a:gd name="connsiteX63" fmla="*/ 846522 w 4218987"/>
                  <a:gd name="connsiteY63" fmla="*/ 2041794 h 4193747"/>
                  <a:gd name="connsiteX64" fmla="*/ 127757 w 4218987"/>
                  <a:gd name="connsiteY64" fmla="*/ 2070765 h 4193747"/>
                  <a:gd name="connsiteX65" fmla="*/ 448206 w 4218987"/>
                  <a:gd name="connsiteY65" fmla="*/ 1440109 h 4193747"/>
                  <a:gd name="connsiteX66" fmla="*/ 624244 w 4218987"/>
                  <a:gd name="connsiteY66" fmla="*/ 645162 h 4193747"/>
                  <a:gd name="connsiteX0" fmla="*/ 2726972 w 4218987"/>
                  <a:gd name="connsiteY0" fmla="*/ 2541845 h 4193747"/>
                  <a:gd name="connsiteX1" fmla="*/ 2785542 w 4218987"/>
                  <a:gd name="connsiteY1" fmla="*/ 2502966 h 4193747"/>
                  <a:gd name="connsiteX2" fmla="*/ 2903529 w 4218987"/>
                  <a:gd name="connsiteY2" fmla="*/ 2537119 h 4193747"/>
                  <a:gd name="connsiteX3" fmla="*/ 2958558 w 4218987"/>
                  <a:gd name="connsiteY3" fmla="*/ 2724446 h 4193747"/>
                  <a:gd name="connsiteX4" fmla="*/ 2951347 w 4218987"/>
                  <a:gd name="connsiteY4" fmla="*/ 2747619 h 4193747"/>
                  <a:gd name="connsiteX5" fmla="*/ 2726972 w 4218987"/>
                  <a:gd name="connsiteY5" fmla="*/ 2541845 h 4193747"/>
                  <a:gd name="connsiteX6" fmla="*/ 2187259 w 4218987"/>
                  <a:gd name="connsiteY6" fmla="*/ 2288337 h 4193747"/>
                  <a:gd name="connsiteX7" fmla="*/ 2388933 w 4218987"/>
                  <a:gd name="connsiteY7" fmla="*/ 2473293 h 4193747"/>
                  <a:gd name="connsiteX8" fmla="*/ 2386834 w 4218987"/>
                  <a:gd name="connsiteY8" fmla="*/ 2473824 h 4193747"/>
                  <a:gd name="connsiteX9" fmla="*/ 2230026 w 4218987"/>
                  <a:gd name="connsiteY9" fmla="*/ 2428808 h 4193747"/>
                  <a:gd name="connsiteX10" fmla="*/ 2228909 w 4218987"/>
                  <a:gd name="connsiteY10" fmla="*/ 2430133 h 4193747"/>
                  <a:gd name="connsiteX11" fmla="*/ 2187259 w 4218987"/>
                  <a:gd name="connsiteY11" fmla="*/ 2288337 h 4193747"/>
                  <a:gd name="connsiteX12" fmla="*/ 1934983 w 4218987"/>
                  <a:gd name="connsiteY12" fmla="*/ 2056975 h 4193747"/>
                  <a:gd name="connsiteX13" fmla="*/ 1993087 w 4218987"/>
                  <a:gd name="connsiteY13" fmla="*/ 2110262 h 4193747"/>
                  <a:gd name="connsiteX14" fmla="*/ 1941766 w 4218987"/>
                  <a:gd name="connsiteY14" fmla="*/ 2217227 h 4193747"/>
                  <a:gd name="connsiteX15" fmla="*/ 2068585 w 4218987"/>
                  <a:gd name="connsiteY15" fmla="*/ 2620107 h 4193747"/>
                  <a:gd name="connsiteX16" fmla="*/ 2416619 w 4218987"/>
                  <a:gd name="connsiteY16" fmla="*/ 2722385 h 4193747"/>
                  <a:gd name="connsiteX17" fmla="*/ 2589184 w 4218987"/>
                  <a:gd name="connsiteY17" fmla="*/ 2656942 h 4193747"/>
                  <a:gd name="connsiteX18" fmla="*/ 2819784 w 4218987"/>
                  <a:gd name="connsiteY18" fmla="*/ 2868425 h 4193747"/>
                  <a:gd name="connsiteX19" fmla="*/ 2627084 w 4218987"/>
                  <a:gd name="connsiteY19" fmla="*/ 2817424 h 4193747"/>
                  <a:gd name="connsiteX20" fmla="*/ 2434618 w 4218987"/>
                  <a:gd name="connsiteY20" fmla="*/ 3008320 h 4193747"/>
                  <a:gd name="connsiteX21" fmla="*/ 2893365 w 4218987"/>
                  <a:gd name="connsiteY21" fmla="*/ 3129380 h 4193747"/>
                  <a:gd name="connsiteX22" fmla="*/ 3032143 w 4218987"/>
                  <a:gd name="connsiteY22" fmla="*/ 3063179 h 4193747"/>
                  <a:gd name="connsiteX23" fmla="*/ 3090634 w 4218987"/>
                  <a:gd name="connsiteY23" fmla="*/ 3116821 h 4193747"/>
                  <a:gd name="connsiteX24" fmla="*/ 3210914 w 4218987"/>
                  <a:gd name="connsiteY24" fmla="*/ 2985668 h 4193747"/>
                  <a:gd name="connsiteX25" fmla="*/ 3156792 w 4218987"/>
                  <a:gd name="connsiteY25" fmla="*/ 2936032 h 4193747"/>
                  <a:gd name="connsiteX26" fmla="*/ 3222229 w 4218987"/>
                  <a:gd name="connsiteY26" fmla="*/ 2787394 h 4193747"/>
                  <a:gd name="connsiteX27" fmla="*/ 3089478 w 4218987"/>
                  <a:gd name="connsiteY27" fmla="*/ 2340195 h 4193747"/>
                  <a:gd name="connsiteX28" fmla="*/ 3090209 w 4218987"/>
                  <a:gd name="connsiteY28" fmla="*/ 2339339 h 4193747"/>
                  <a:gd name="connsiteX29" fmla="*/ 3085067 w 4218987"/>
                  <a:gd name="connsiteY29" fmla="*/ 2335565 h 4193747"/>
                  <a:gd name="connsiteX30" fmla="*/ 3083320 w 4218987"/>
                  <a:gd name="connsiteY30" fmla="*/ 2333732 h 4193747"/>
                  <a:gd name="connsiteX31" fmla="*/ 3083018 w 4218987"/>
                  <a:gd name="connsiteY31" fmla="*/ 2334061 h 4193747"/>
                  <a:gd name="connsiteX32" fmla="*/ 2744891 w 4218987"/>
                  <a:gd name="connsiteY32" fmla="*/ 2247240 h 4193747"/>
                  <a:gd name="connsiteX33" fmla="*/ 2538260 w 4218987"/>
                  <a:gd name="connsiteY33" fmla="*/ 2368778 h 4193747"/>
                  <a:gd name="connsiteX34" fmla="*/ 2299616 w 4218987"/>
                  <a:gd name="connsiteY34" fmla="*/ 2149917 h 4193747"/>
                  <a:gd name="connsiteX35" fmla="*/ 2313553 w 4218987"/>
                  <a:gd name="connsiteY35" fmla="*/ 2143903 h 4193747"/>
                  <a:gd name="connsiteX36" fmla="*/ 2487357 w 4218987"/>
                  <a:gd name="connsiteY36" fmla="*/ 2189769 h 4193747"/>
                  <a:gd name="connsiteX37" fmla="*/ 2660620 w 4218987"/>
                  <a:gd name="connsiteY37" fmla="*/ 2017920 h 4193747"/>
                  <a:gd name="connsiteX38" fmla="*/ 2247647 w 4218987"/>
                  <a:gd name="connsiteY38" fmla="*/ 1908939 h 4193747"/>
                  <a:gd name="connsiteX39" fmla="*/ 2110842 w 4218987"/>
                  <a:gd name="connsiteY39" fmla="*/ 1976793 h 4193747"/>
                  <a:gd name="connsiteX40" fmla="*/ 2055263 w 4218987"/>
                  <a:gd name="connsiteY40" fmla="*/ 1925822 h 4193747"/>
                  <a:gd name="connsiteX41" fmla="*/ 1934983 w 4218987"/>
                  <a:gd name="connsiteY41" fmla="*/ 2056975 h 4193747"/>
                  <a:gd name="connsiteX42" fmla="*/ 1094802 w 4218987"/>
                  <a:gd name="connsiteY42" fmla="*/ 2399487 h 4193747"/>
                  <a:gd name="connsiteX43" fmla="*/ 2274949 w 4218987"/>
                  <a:gd name="connsiteY43" fmla="*/ 1121712 h 4193747"/>
                  <a:gd name="connsiteX44" fmla="*/ 3845776 w 4218987"/>
                  <a:gd name="connsiteY44" fmla="*/ 1410650 h 4193747"/>
                  <a:gd name="connsiteX45" fmla="*/ 3464840 w 4218987"/>
                  <a:gd name="connsiteY45" fmla="*/ 3334963 h 4193747"/>
                  <a:gd name="connsiteX46" fmla="*/ 1459992 w 4218987"/>
                  <a:gd name="connsiteY46" fmla="*/ 3862388 h 4193747"/>
                  <a:gd name="connsiteX47" fmla="*/ 1457332 w 4218987"/>
                  <a:gd name="connsiteY47" fmla="*/ 3858391 h 4193747"/>
                  <a:gd name="connsiteX48" fmla="*/ 1094802 w 4218987"/>
                  <a:gd name="connsiteY48" fmla="*/ 2399487 h 4193747"/>
                  <a:gd name="connsiteX49" fmla="*/ 859948 w 4218987"/>
                  <a:gd name="connsiteY49" fmla="*/ 2133690 h 4193747"/>
                  <a:gd name="connsiteX50" fmla="*/ 1963134 w 4218987"/>
                  <a:gd name="connsiteY50" fmla="*/ 930781 h 4193747"/>
                  <a:gd name="connsiteX51" fmla="*/ 2030962 w 4218987"/>
                  <a:gd name="connsiteY51" fmla="*/ 927848 h 4193747"/>
                  <a:gd name="connsiteX52" fmla="*/ 2172480 w 4218987"/>
                  <a:gd name="connsiteY52" fmla="*/ 1057633 h 4193747"/>
                  <a:gd name="connsiteX53" fmla="*/ 2175413 w 4218987"/>
                  <a:gd name="connsiteY53" fmla="*/ 1125461 h 4193747"/>
                  <a:gd name="connsiteX54" fmla="*/ 1072226 w 4218987"/>
                  <a:gd name="connsiteY54" fmla="*/ 2328370 h 4193747"/>
                  <a:gd name="connsiteX55" fmla="*/ 1004399 w 4218987"/>
                  <a:gd name="connsiteY55" fmla="*/ 2331303 h 4193747"/>
                  <a:gd name="connsiteX56" fmla="*/ 862881 w 4218987"/>
                  <a:gd name="connsiteY56" fmla="*/ 2201517 h 4193747"/>
                  <a:gd name="connsiteX57" fmla="*/ 859948 w 4218987"/>
                  <a:gd name="connsiteY57" fmla="*/ 2133690 h 4193747"/>
                  <a:gd name="connsiteX58" fmla="*/ 624244 w 4218987"/>
                  <a:gd name="connsiteY58" fmla="*/ 645162 h 4193747"/>
                  <a:gd name="connsiteX59" fmla="*/ 1246221 w 4218987"/>
                  <a:gd name="connsiteY59" fmla="*/ 549012 h 4193747"/>
                  <a:gd name="connsiteX60" fmla="*/ 1422930 w 4218987"/>
                  <a:gd name="connsiteY60" fmla="*/ 46615 h 4193747"/>
                  <a:gd name="connsiteX61" fmla="*/ 1860987 w 4218987"/>
                  <a:gd name="connsiteY61" fmla="*/ 171264 h 4193747"/>
                  <a:gd name="connsiteX62" fmla="*/ 1885804 w 4218987"/>
                  <a:gd name="connsiteY62" fmla="*/ 880381 h 4193747"/>
                  <a:gd name="connsiteX63" fmla="*/ 846522 w 4218987"/>
                  <a:gd name="connsiteY63" fmla="*/ 2041794 h 4193747"/>
                  <a:gd name="connsiteX64" fmla="*/ 127757 w 4218987"/>
                  <a:gd name="connsiteY64" fmla="*/ 2070765 h 4193747"/>
                  <a:gd name="connsiteX65" fmla="*/ 448206 w 4218987"/>
                  <a:gd name="connsiteY65" fmla="*/ 1440109 h 4193747"/>
                  <a:gd name="connsiteX66" fmla="*/ 624244 w 4218987"/>
                  <a:gd name="connsiteY66" fmla="*/ 645162 h 4193747"/>
                  <a:gd name="connsiteX0" fmla="*/ 2726972 w 4218987"/>
                  <a:gd name="connsiteY0" fmla="*/ 2541845 h 4193747"/>
                  <a:gd name="connsiteX1" fmla="*/ 2785542 w 4218987"/>
                  <a:gd name="connsiteY1" fmla="*/ 2502966 h 4193747"/>
                  <a:gd name="connsiteX2" fmla="*/ 2903529 w 4218987"/>
                  <a:gd name="connsiteY2" fmla="*/ 2537119 h 4193747"/>
                  <a:gd name="connsiteX3" fmla="*/ 2958558 w 4218987"/>
                  <a:gd name="connsiteY3" fmla="*/ 2724446 h 4193747"/>
                  <a:gd name="connsiteX4" fmla="*/ 2951347 w 4218987"/>
                  <a:gd name="connsiteY4" fmla="*/ 2747619 h 4193747"/>
                  <a:gd name="connsiteX5" fmla="*/ 2726972 w 4218987"/>
                  <a:gd name="connsiteY5" fmla="*/ 2541845 h 4193747"/>
                  <a:gd name="connsiteX6" fmla="*/ 2187259 w 4218987"/>
                  <a:gd name="connsiteY6" fmla="*/ 2288337 h 4193747"/>
                  <a:gd name="connsiteX7" fmla="*/ 2388933 w 4218987"/>
                  <a:gd name="connsiteY7" fmla="*/ 2473293 h 4193747"/>
                  <a:gd name="connsiteX8" fmla="*/ 2386834 w 4218987"/>
                  <a:gd name="connsiteY8" fmla="*/ 2473824 h 4193747"/>
                  <a:gd name="connsiteX9" fmla="*/ 2230026 w 4218987"/>
                  <a:gd name="connsiteY9" fmla="*/ 2428808 h 4193747"/>
                  <a:gd name="connsiteX10" fmla="*/ 2228909 w 4218987"/>
                  <a:gd name="connsiteY10" fmla="*/ 2430133 h 4193747"/>
                  <a:gd name="connsiteX11" fmla="*/ 2187259 w 4218987"/>
                  <a:gd name="connsiteY11" fmla="*/ 2288337 h 4193747"/>
                  <a:gd name="connsiteX12" fmla="*/ 1934983 w 4218987"/>
                  <a:gd name="connsiteY12" fmla="*/ 2056975 h 4193747"/>
                  <a:gd name="connsiteX13" fmla="*/ 1993087 w 4218987"/>
                  <a:gd name="connsiteY13" fmla="*/ 2110262 h 4193747"/>
                  <a:gd name="connsiteX14" fmla="*/ 1941766 w 4218987"/>
                  <a:gd name="connsiteY14" fmla="*/ 2217227 h 4193747"/>
                  <a:gd name="connsiteX15" fmla="*/ 2068585 w 4218987"/>
                  <a:gd name="connsiteY15" fmla="*/ 2620107 h 4193747"/>
                  <a:gd name="connsiteX16" fmla="*/ 2416619 w 4218987"/>
                  <a:gd name="connsiteY16" fmla="*/ 2722385 h 4193747"/>
                  <a:gd name="connsiteX17" fmla="*/ 2589184 w 4218987"/>
                  <a:gd name="connsiteY17" fmla="*/ 2656942 h 4193747"/>
                  <a:gd name="connsiteX18" fmla="*/ 2819784 w 4218987"/>
                  <a:gd name="connsiteY18" fmla="*/ 2868425 h 4193747"/>
                  <a:gd name="connsiteX19" fmla="*/ 2627084 w 4218987"/>
                  <a:gd name="connsiteY19" fmla="*/ 2817424 h 4193747"/>
                  <a:gd name="connsiteX20" fmla="*/ 2434618 w 4218987"/>
                  <a:gd name="connsiteY20" fmla="*/ 3008320 h 4193747"/>
                  <a:gd name="connsiteX21" fmla="*/ 2893365 w 4218987"/>
                  <a:gd name="connsiteY21" fmla="*/ 3129380 h 4193747"/>
                  <a:gd name="connsiteX22" fmla="*/ 3032143 w 4218987"/>
                  <a:gd name="connsiteY22" fmla="*/ 3063179 h 4193747"/>
                  <a:gd name="connsiteX23" fmla="*/ 3090634 w 4218987"/>
                  <a:gd name="connsiteY23" fmla="*/ 3116821 h 4193747"/>
                  <a:gd name="connsiteX24" fmla="*/ 3210914 w 4218987"/>
                  <a:gd name="connsiteY24" fmla="*/ 2985668 h 4193747"/>
                  <a:gd name="connsiteX25" fmla="*/ 3156792 w 4218987"/>
                  <a:gd name="connsiteY25" fmla="*/ 2936032 h 4193747"/>
                  <a:gd name="connsiteX26" fmla="*/ 3222229 w 4218987"/>
                  <a:gd name="connsiteY26" fmla="*/ 2787394 h 4193747"/>
                  <a:gd name="connsiteX27" fmla="*/ 3089478 w 4218987"/>
                  <a:gd name="connsiteY27" fmla="*/ 2340195 h 4193747"/>
                  <a:gd name="connsiteX28" fmla="*/ 3090209 w 4218987"/>
                  <a:gd name="connsiteY28" fmla="*/ 2339339 h 4193747"/>
                  <a:gd name="connsiteX29" fmla="*/ 3085067 w 4218987"/>
                  <a:gd name="connsiteY29" fmla="*/ 2335565 h 4193747"/>
                  <a:gd name="connsiteX30" fmla="*/ 3083320 w 4218987"/>
                  <a:gd name="connsiteY30" fmla="*/ 2333732 h 4193747"/>
                  <a:gd name="connsiteX31" fmla="*/ 3083018 w 4218987"/>
                  <a:gd name="connsiteY31" fmla="*/ 2334061 h 4193747"/>
                  <a:gd name="connsiteX32" fmla="*/ 2744891 w 4218987"/>
                  <a:gd name="connsiteY32" fmla="*/ 2247240 h 4193747"/>
                  <a:gd name="connsiteX33" fmla="*/ 2538260 w 4218987"/>
                  <a:gd name="connsiteY33" fmla="*/ 2368778 h 4193747"/>
                  <a:gd name="connsiteX34" fmla="*/ 2299616 w 4218987"/>
                  <a:gd name="connsiteY34" fmla="*/ 2149917 h 4193747"/>
                  <a:gd name="connsiteX35" fmla="*/ 2313553 w 4218987"/>
                  <a:gd name="connsiteY35" fmla="*/ 2143903 h 4193747"/>
                  <a:gd name="connsiteX36" fmla="*/ 2487357 w 4218987"/>
                  <a:gd name="connsiteY36" fmla="*/ 2189769 h 4193747"/>
                  <a:gd name="connsiteX37" fmla="*/ 2660620 w 4218987"/>
                  <a:gd name="connsiteY37" fmla="*/ 2017920 h 4193747"/>
                  <a:gd name="connsiteX38" fmla="*/ 2247647 w 4218987"/>
                  <a:gd name="connsiteY38" fmla="*/ 1908939 h 4193747"/>
                  <a:gd name="connsiteX39" fmla="*/ 2110842 w 4218987"/>
                  <a:gd name="connsiteY39" fmla="*/ 1976793 h 4193747"/>
                  <a:gd name="connsiteX40" fmla="*/ 2055263 w 4218987"/>
                  <a:gd name="connsiteY40" fmla="*/ 1925822 h 4193747"/>
                  <a:gd name="connsiteX41" fmla="*/ 1934983 w 4218987"/>
                  <a:gd name="connsiteY41" fmla="*/ 2056975 h 4193747"/>
                  <a:gd name="connsiteX42" fmla="*/ 1094802 w 4218987"/>
                  <a:gd name="connsiteY42" fmla="*/ 2399487 h 4193747"/>
                  <a:gd name="connsiteX43" fmla="*/ 2274949 w 4218987"/>
                  <a:gd name="connsiteY43" fmla="*/ 1121712 h 4193747"/>
                  <a:gd name="connsiteX44" fmla="*/ 3845776 w 4218987"/>
                  <a:gd name="connsiteY44" fmla="*/ 1410650 h 4193747"/>
                  <a:gd name="connsiteX45" fmla="*/ 3464840 w 4218987"/>
                  <a:gd name="connsiteY45" fmla="*/ 3334963 h 4193747"/>
                  <a:gd name="connsiteX46" fmla="*/ 1459992 w 4218987"/>
                  <a:gd name="connsiteY46" fmla="*/ 3862388 h 4193747"/>
                  <a:gd name="connsiteX47" fmla="*/ 1457332 w 4218987"/>
                  <a:gd name="connsiteY47" fmla="*/ 3858391 h 4193747"/>
                  <a:gd name="connsiteX48" fmla="*/ 1094802 w 4218987"/>
                  <a:gd name="connsiteY48" fmla="*/ 2399487 h 4193747"/>
                  <a:gd name="connsiteX49" fmla="*/ 859948 w 4218987"/>
                  <a:gd name="connsiteY49" fmla="*/ 2133690 h 4193747"/>
                  <a:gd name="connsiteX50" fmla="*/ 1963134 w 4218987"/>
                  <a:gd name="connsiteY50" fmla="*/ 930781 h 4193747"/>
                  <a:gd name="connsiteX51" fmla="*/ 2030962 w 4218987"/>
                  <a:gd name="connsiteY51" fmla="*/ 927848 h 4193747"/>
                  <a:gd name="connsiteX52" fmla="*/ 2172480 w 4218987"/>
                  <a:gd name="connsiteY52" fmla="*/ 1057633 h 4193747"/>
                  <a:gd name="connsiteX53" fmla="*/ 2175413 w 4218987"/>
                  <a:gd name="connsiteY53" fmla="*/ 1125461 h 4193747"/>
                  <a:gd name="connsiteX54" fmla="*/ 1072226 w 4218987"/>
                  <a:gd name="connsiteY54" fmla="*/ 2328370 h 4193747"/>
                  <a:gd name="connsiteX55" fmla="*/ 1004399 w 4218987"/>
                  <a:gd name="connsiteY55" fmla="*/ 2331303 h 4193747"/>
                  <a:gd name="connsiteX56" fmla="*/ 862881 w 4218987"/>
                  <a:gd name="connsiteY56" fmla="*/ 2201517 h 4193747"/>
                  <a:gd name="connsiteX57" fmla="*/ 859948 w 4218987"/>
                  <a:gd name="connsiteY57" fmla="*/ 2133690 h 4193747"/>
                  <a:gd name="connsiteX58" fmla="*/ 624244 w 4218987"/>
                  <a:gd name="connsiteY58" fmla="*/ 645162 h 4193747"/>
                  <a:gd name="connsiteX59" fmla="*/ 1246221 w 4218987"/>
                  <a:gd name="connsiteY59" fmla="*/ 549012 h 4193747"/>
                  <a:gd name="connsiteX60" fmla="*/ 1422930 w 4218987"/>
                  <a:gd name="connsiteY60" fmla="*/ 46615 h 4193747"/>
                  <a:gd name="connsiteX61" fmla="*/ 1860987 w 4218987"/>
                  <a:gd name="connsiteY61" fmla="*/ 171264 h 4193747"/>
                  <a:gd name="connsiteX62" fmla="*/ 1885804 w 4218987"/>
                  <a:gd name="connsiteY62" fmla="*/ 880381 h 4193747"/>
                  <a:gd name="connsiteX63" fmla="*/ 846522 w 4218987"/>
                  <a:gd name="connsiteY63" fmla="*/ 2041794 h 4193747"/>
                  <a:gd name="connsiteX64" fmla="*/ 127757 w 4218987"/>
                  <a:gd name="connsiteY64" fmla="*/ 2070765 h 4193747"/>
                  <a:gd name="connsiteX65" fmla="*/ 448206 w 4218987"/>
                  <a:gd name="connsiteY65" fmla="*/ 1440109 h 4193747"/>
                  <a:gd name="connsiteX66" fmla="*/ 624244 w 4218987"/>
                  <a:gd name="connsiteY66" fmla="*/ 645162 h 4193747"/>
                  <a:gd name="connsiteX0" fmla="*/ 2726972 w 4218987"/>
                  <a:gd name="connsiteY0" fmla="*/ 2522365 h 4174267"/>
                  <a:gd name="connsiteX1" fmla="*/ 2785542 w 4218987"/>
                  <a:gd name="connsiteY1" fmla="*/ 2483486 h 4174267"/>
                  <a:gd name="connsiteX2" fmla="*/ 2903529 w 4218987"/>
                  <a:gd name="connsiteY2" fmla="*/ 2517639 h 4174267"/>
                  <a:gd name="connsiteX3" fmla="*/ 2958558 w 4218987"/>
                  <a:gd name="connsiteY3" fmla="*/ 2704966 h 4174267"/>
                  <a:gd name="connsiteX4" fmla="*/ 2951347 w 4218987"/>
                  <a:gd name="connsiteY4" fmla="*/ 2728139 h 4174267"/>
                  <a:gd name="connsiteX5" fmla="*/ 2726972 w 4218987"/>
                  <a:gd name="connsiteY5" fmla="*/ 2522365 h 4174267"/>
                  <a:gd name="connsiteX6" fmla="*/ 2187259 w 4218987"/>
                  <a:gd name="connsiteY6" fmla="*/ 2268857 h 4174267"/>
                  <a:gd name="connsiteX7" fmla="*/ 2388933 w 4218987"/>
                  <a:gd name="connsiteY7" fmla="*/ 2453813 h 4174267"/>
                  <a:gd name="connsiteX8" fmla="*/ 2386834 w 4218987"/>
                  <a:gd name="connsiteY8" fmla="*/ 2454344 h 4174267"/>
                  <a:gd name="connsiteX9" fmla="*/ 2230026 w 4218987"/>
                  <a:gd name="connsiteY9" fmla="*/ 2409328 h 4174267"/>
                  <a:gd name="connsiteX10" fmla="*/ 2228909 w 4218987"/>
                  <a:gd name="connsiteY10" fmla="*/ 2410653 h 4174267"/>
                  <a:gd name="connsiteX11" fmla="*/ 2187259 w 4218987"/>
                  <a:gd name="connsiteY11" fmla="*/ 2268857 h 4174267"/>
                  <a:gd name="connsiteX12" fmla="*/ 1934983 w 4218987"/>
                  <a:gd name="connsiteY12" fmla="*/ 2037495 h 4174267"/>
                  <a:gd name="connsiteX13" fmla="*/ 1993087 w 4218987"/>
                  <a:gd name="connsiteY13" fmla="*/ 2090782 h 4174267"/>
                  <a:gd name="connsiteX14" fmla="*/ 1941766 w 4218987"/>
                  <a:gd name="connsiteY14" fmla="*/ 2197747 h 4174267"/>
                  <a:gd name="connsiteX15" fmla="*/ 2068585 w 4218987"/>
                  <a:gd name="connsiteY15" fmla="*/ 2600627 h 4174267"/>
                  <a:gd name="connsiteX16" fmla="*/ 2416619 w 4218987"/>
                  <a:gd name="connsiteY16" fmla="*/ 2702905 h 4174267"/>
                  <a:gd name="connsiteX17" fmla="*/ 2589184 w 4218987"/>
                  <a:gd name="connsiteY17" fmla="*/ 2637462 h 4174267"/>
                  <a:gd name="connsiteX18" fmla="*/ 2819784 w 4218987"/>
                  <a:gd name="connsiteY18" fmla="*/ 2848945 h 4174267"/>
                  <a:gd name="connsiteX19" fmla="*/ 2627084 w 4218987"/>
                  <a:gd name="connsiteY19" fmla="*/ 2797944 h 4174267"/>
                  <a:gd name="connsiteX20" fmla="*/ 2434618 w 4218987"/>
                  <a:gd name="connsiteY20" fmla="*/ 2988840 h 4174267"/>
                  <a:gd name="connsiteX21" fmla="*/ 2893365 w 4218987"/>
                  <a:gd name="connsiteY21" fmla="*/ 3109900 h 4174267"/>
                  <a:gd name="connsiteX22" fmla="*/ 3032143 w 4218987"/>
                  <a:gd name="connsiteY22" fmla="*/ 3043699 h 4174267"/>
                  <a:gd name="connsiteX23" fmla="*/ 3090634 w 4218987"/>
                  <a:gd name="connsiteY23" fmla="*/ 3097341 h 4174267"/>
                  <a:gd name="connsiteX24" fmla="*/ 3210914 w 4218987"/>
                  <a:gd name="connsiteY24" fmla="*/ 2966188 h 4174267"/>
                  <a:gd name="connsiteX25" fmla="*/ 3156792 w 4218987"/>
                  <a:gd name="connsiteY25" fmla="*/ 2916552 h 4174267"/>
                  <a:gd name="connsiteX26" fmla="*/ 3222229 w 4218987"/>
                  <a:gd name="connsiteY26" fmla="*/ 2767914 h 4174267"/>
                  <a:gd name="connsiteX27" fmla="*/ 3089478 w 4218987"/>
                  <a:gd name="connsiteY27" fmla="*/ 2320715 h 4174267"/>
                  <a:gd name="connsiteX28" fmla="*/ 3090209 w 4218987"/>
                  <a:gd name="connsiteY28" fmla="*/ 2319859 h 4174267"/>
                  <a:gd name="connsiteX29" fmla="*/ 3085067 w 4218987"/>
                  <a:gd name="connsiteY29" fmla="*/ 2316085 h 4174267"/>
                  <a:gd name="connsiteX30" fmla="*/ 3083320 w 4218987"/>
                  <a:gd name="connsiteY30" fmla="*/ 2314252 h 4174267"/>
                  <a:gd name="connsiteX31" fmla="*/ 3083018 w 4218987"/>
                  <a:gd name="connsiteY31" fmla="*/ 2314581 h 4174267"/>
                  <a:gd name="connsiteX32" fmla="*/ 2744891 w 4218987"/>
                  <a:gd name="connsiteY32" fmla="*/ 2227760 h 4174267"/>
                  <a:gd name="connsiteX33" fmla="*/ 2538260 w 4218987"/>
                  <a:gd name="connsiteY33" fmla="*/ 2349298 h 4174267"/>
                  <a:gd name="connsiteX34" fmla="*/ 2299616 w 4218987"/>
                  <a:gd name="connsiteY34" fmla="*/ 2130437 h 4174267"/>
                  <a:gd name="connsiteX35" fmla="*/ 2313553 w 4218987"/>
                  <a:gd name="connsiteY35" fmla="*/ 2124423 h 4174267"/>
                  <a:gd name="connsiteX36" fmla="*/ 2487357 w 4218987"/>
                  <a:gd name="connsiteY36" fmla="*/ 2170289 h 4174267"/>
                  <a:gd name="connsiteX37" fmla="*/ 2660620 w 4218987"/>
                  <a:gd name="connsiteY37" fmla="*/ 1998440 h 4174267"/>
                  <a:gd name="connsiteX38" fmla="*/ 2247647 w 4218987"/>
                  <a:gd name="connsiteY38" fmla="*/ 1889459 h 4174267"/>
                  <a:gd name="connsiteX39" fmla="*/ 2110842 w 4218987"/>
                  <a:gd name="connsiteY39" fmla="*/ 1957313 h 4174267"/>
                  <a:gd name="connsiteX40" fmla="*/ 2055263 w 4218987"/>
                  <a:gd name="connsiteY40" fmla="*/ 1906342 h 4174267"/>
                  <a:gd name="connsiteX41" fmla="*/ 1934983 w 4218987"/>
                  <a:gd name="connsiteY41" fmla="*/ 2037495 h 4174267"/>
                  <a:gd name="connsiteX42" fmla="*/ 1094802 w 4218987"/>
                  <a:gd name="connsiteY42" fmla="*/ 2380007 h 4174267"/>
                  <a:gd name="connsiteX43" fmla="*/ 2274949 w 4218987"/>
                  <a:gd name="connsiteY43" fmla="*/ 1102232 h 4174267"/>
                  <a:gd name="connsiteX44" fmla="*/ 3845776 w 4218987"/>
                  <a:gd name="connsiteY44" fmla="*/ 1391170 h 4174267"/>
                  <a:gd name="connsiteX45" fmla="*/ 3464840 w 4218987"/>
                  <a:gd name="connsiteY45" fmla="*/ 3315483 h 4174267"/>
                  <a:gd name="connsiteX46" fmla="*/ 1459992 w 4218987"/>
                  <a:gd name="connsiteY46" fmla="*/ 3842908 h 4174267"/>
                  <a:gd name="connsiteX47" fmla="*/ 1457332 w 4218987"/>
                  <a:gd name="connsiteY47" fmla="*/ 3838911 h 4174267"/>
                  <a:gd name="connsiteX48" fmla="*/ 1094802 w 4218987"/>
                  <a:gd name="connsiteY48" fmla="*/ 2380007 h 4174267"/>
                  <a:gd name="connsiteX49" fmla="*/ 859948 w 4218987"/>
                  <a:gd name="connsiteY49" fmla="*/ 2114210 h 4174267"/>
                  <a:gd name="connsiteX50" fmla="*/ 1963134 w 4218987"/>
                  <a:gd name="connsiteY50" fmla="*/ 911301 h 4174267"/>
                  <a:gd name="connsiteX51" fmla="*/ 2030962 w 4218987"/>
                  <a:gd name="connsiteY51" fmla="*/ 908368 h 4174267"/>
                  <a:gd name="connsiteX52" fmla="*/ 2172480 w 4218987"/>
                  <a:gd name="connsiteY52" fmla="*/ 1038153 h 4174267"/>
                  <a:gd name="connsiteX53" fmla="*/ 2175413 w 4218987"/>
                  <a:gd name="connsiteY53" fmla="*/ 1105981 h 4174267"/>
                  <a:gd name="connsiteX54" fmla="*/ 1072226 w 4218987"/>
                  <a:gd name="connsiteY54" fmla="*/ 2308890 h 4174267"/>
                  <a:gd name="connsiteX55" fmla="*/ 1004399 w 4218987"/>
                  <a:gd name="connsiteY55" fmla="*/ 2311823 h 4174267"/>
                  <a:gd name="connsiteX56" fmla="*/ 862881 w 4218987"/>
                  <a:gd name="connsiteY56" fmla="*/ 2182037 h 4174267"/>
                  <a:gd name="connsiteX57" fmla="*/ 859948 w 4218987"/>
                  <a:gd name="connsiteY57" fmla="*/ 2114210 h 4174267"/>
                  <a:gd name="connsiteX58" fmla="*/ 624244 w 4218987"/>
                  <a:gd name="connsiteY58" fmla="*/ 625682 h 4174267"/>
                  <a:gd name="connsiteX59" fmla="*/ 1246221 w 4218987"/>
                  <a:gd name="connsiteY59" fmla="*/ 529532 h 4174267"/>
                  <a:gd name="connsiteX60" fmla="*/ 1422930 w 4218987"/>
                  <a:gd name="connsiteY60" fmla="*/ 27135 h 4174267"/>
                  <a:gd name="connsiteX61" fmla="*/ 1860987 w 4218987"/>
                  <a:gd name="connsiteY61" fmla="*/ 151784 h 4174267"/>
                  <a:gd name="connsiteX62" fmla="*/ 1885804 w 4218987"/>
                  <a:gd name="connsiteY62" fmla="*/ 860901 h 4174267"/>
                  <a:gd name="connsiteX63" fmla="*/ 846522 w 4218987"/>
                  <a:gd name="connsiteY63" fmla="*/ 2022314 h 4174267"/>
                  <a:gd name="connsiteX64" fmla="*/ 127757 w 4218987"/>
                  <a:gd name="connsiteY64" fmla="*/ 2051285 h 4174267"/>
                  <a:gd name="connsiteX65" fmla="*/ 448206 w 4218987"/>
                  <a:gd name="connsiteY65" fmla="*/ 1420629 h 4174267"/>
                  <a:gd name="connsiteX66" fmla="*/ 624244 w 4218987"/>
                  <a:gd name="connsiteY66" fmla="*/ 625682 h 4174267"/>
                  <a:gd name="connsiteX0" fmla="*/ 2726972 w 4218987"/>
                  <a:gd name="connsiteY0" fmla="*/ 2522365 h 4174267"/>
                  <a:gd name="connsiteX1" fmla="*/ 2785542 w 4218987"/>
                  <a:gd name="connsiteY1" fmla="*/ 2483486 h 4174267"/>
                  <a:gd name="connsiteX2" fmla="*/ 2903529 w 4218987"/>
                  <a:gd name="connsiteY2" fmla="*/ 2517639 h 4174267"/>
                  <a:gd name="connsiteX3" fmla="*/ 2958558 w 4218987"/>
                  <a:gd name="connsiteY3" fmla="*/ 2704966 h 4174267"/>
                  <a:gd name="connsiteX4" fmla="*/ 2951347 w 4218987"/>
                  <a:gd name="connsiteY4" fmla="*/ 2728139 h 4174267"/>
                  <a:gd name="connsiteX5" fmla="*/ 2726972 w 4218987"/>
                  <a:gd name="connsiteY5" fmla="*/ 2522365 h 4174267"/>
                  <a:gd name="connsiteX6" fmla="*/ 2187259 w 4218987"/>
                  <a:gd name="connsiteY6" fmla="*/ 2268857 h 4174267"/>
                  <a:gd name="connsiteX7" fmla="*/ 2388933 w 4218987"/>
                  <a:gd name="connsiteY7" fmla="*/ 2453813 h 4174267"/>
                  <a:gd name="connsiteX8" fmla="*/ 2386834 w 4218987"/>
                  <a:gd name="connsiteY8" fmla="*/ 2454344 h 4174267"/>
                  <a:gd name="connsiteX9" fmla="*/ 2230026 w 4218987"/>
                  <a:gd name="connsiteY9" fmla="*/ 2409328 h 4174267"/>
                  <a:gd name="connsiteX10" fmla="*/ 2228909 w 4218987"/>
                  <a:gd name="connsiteY10" fmla="*/ 2410653 h 4174267"/>
                  <a:gd name="connsiteX11" fmla="*/ 2187259 w 4218987"/>
                  <a:gd name="connsiteY11" fmla="*/ 2268857 h 4174267"/>
                  <a:gd name="connsiteX12" fmla="*/ 1934983 w 4218987"/>
                  <a:gd name="connsiteY12" fmla="*/ 2037495 h 4174267"/>
                  <a:gd name="connsiteX13" fmla="*/ 1993087 w 4218987"/>
                  <a:gd name="connsiteY13" fmla="*/ 2090782 h 4174267"/>
                  <a:gd name="connsiteX14" fmla="*/ 1941766 w 4218987"/>
                  <a:gd name="connsiteY14" fmla="*/ 2197747 h 4174267"/>
                  <a:gd name="connsiteX15" fmla="*/ 2068585 w 4218987"/>
                  <a:gd name="connsiteY15" fmla="*/ 2600627 h 4174267"/>
                  <a:gd name="connsiteX16" fmla="*/ 2416619 w 4218987"/>
                  <a:gd name="connsiteY16" fmla="*/ 2702905 h 4174267"/>
                  <a:gd name="connsiteX17" fmla="*/ 2589184 w 4218987"/>
                  <a:gd name="connsiteY17" fmla="*/ 2637462 h 4174267"/>
                  <a:gd name="connsiteX18" fmla="*/ 2819784 w 4218987"/>
                  <a:gd name="connsiteY18" fmla="*/ 2848945 h 4174267"/>
                  <a:gd name="connsiteX19" fmla="*/ 2627084 w 4218987"/>
                  <a:gd name="connsiteY19" fmla="*/ 2797944 h 4174267"/>
                  <a:gd name="connsiteX20" fmla="*/ 2434618 w 4218987"/>
                  <a:gd name="connsiteY20" fmla="*/ 2988840 h 4174267"/>
                  <a:gd name="connsiteX21" fmla="*/ 2893365 w 4218987"/>
                  <a:gd name="connsiteY21" fmla="*/ 3109900 h 4174267"/>
                  <a:gd name="connsiteX22" fmla="*/ 3032143 w 4218987"/>
                  <a:gd name="connsiteY22" fmla="*/ 3043699 h 4174267"/>
                  <a:gd name="connsiteX23" fmla="*/ 3090634 w 4218987"/>
                  <a:gd name="connsiteY23" fmla="*/ 3097341 h 4174267"/>
                  <a:gd name="connsiteX24" fmla="*/ 3210914 w 4218987"/>
                  <a:gd name="connsiteY24" fmla="*/ 2966188 h 4174267"/>
                  <a:gd name="connsiteX25" fmla="*/ 3156792 w 4218987"/>
                  <a:gd name="connsiteY25" fmla="*/ 2916552 h 4174267"/>
                  <a:gd name="connsiteX26" fmla="*/ 3222229 w 4218987"/>
                  <a:gd name="connsiteY26" fmla="*/ 2767914 h 4174267"/>
                  <a:gd name="connsiteX27" fmla="*/ 3089478 w 4218987"/>
                  <a:gd name="connsiteY27" fmla="*/ 2320715 h 4174267"/>
                  <a:gd name="connsiteX28" fmla="*/ 3090209 w 4218987"/>
                  <a:gd name="connsiteY28" fmla="*/ 2319859 h 4174267"/>
                  <a:gd name="connsiteX29" fmla="*/ 3085067 w 4218987"/>
                  <a:gd name="connsiteY29" fmla="*/ 2316085 h 4174267"/>
                  <a:gd name="connsiteX30" fmla="*/ 3083320 w 4218987"/>
                  <a:gd name="connsiteY30" fmla="*/ 2314252 h 4174267"/>
                  <a:gd name="connsiteX31" fmla="*/ 3083018 w 4218987"/>
                  <a:gd name="connsiteY31" fmla="*/ 2314581 h 4174267"/>
                  <a:gd name="connsiteX32" fmla="*/ 2744891 w 4218987"/>
                  <a:gd name="connsiteY32" fmla="*/ 2227760 h 4174267"/>
                  <a:gd name="connsiteX33" fmla="*/ 2538260 w 4218987"/>
                  <a:gd name="connsiteY33" fmla="*/ 2349298 h 4174267"/>
                  <a:gd name="connsiteX34" fmla="*/ 2299616 w 4218987"/>
                  <a:gd name="connsiteY34" fmla="*/ 2130437 h 4174267"/>
                  <a:gd name="connsiteX35" fmla="*/ 2313553 w 4218987"/>
                  <a:gd name="connsiteY35" fmla="*/ 2124423 h 4174267"/>
                  <a:gd name="connsiteX36" fmla="*/ 2487357 w 4218987"/>
                  <a:gd name="connsiteY36" fmla="*/ 2170289 h 4174267"/>
                  <a:gd name="connsiteX37" fmla="*/ 2660620 w 4218987"/>
                  <a:gd name="connsiteY37" fmla="*/ 1998440 h 4174267"/>
                  <a:gd name="connsiteX38" fmla="*/ 2247647 w 4218987"/>
                  <a:gd name="connsiteY38" fmla="*/ 1889459 h 4174267"/>
                  <a:gd name="connsiteX39" fmla="*/ 2110842 w 4218987"/>
                  <a:gd name="connsiteY39" fmla="*/ 1957313 h 4174267"/>
                  <a:gd name="connsiteX40" fmla="*/ 2055263 w 4218987"/>
                  <a:gd name="connsiteY40" fmla="*/ 1906342 h 4174267"/>
                  <a:gd name="connsiteX41" fmla="*/ 1934983 w 4218987"/>
                  <a:gd name="connsiteY41" fmla="*/ 2037495 h 4174267"/>
                  <a:gd name="connsiteX42" fmla="*/ 1094802 w 4218987"/>
                  <a:gd name="connsiteY42" fmla="*/ 2380007 h 4174267"/>
                  <a:gd name="connsiteX43" fmla="*/ 2274949 w 4218987"/>
                  <a:gd name="connsiteY43" fmla="*/ 1102232 h 4174267"/>
                  <a:gd name="connsiteX44" fmla="*/ 3845776 w 4218987"/>
                  <a:gd name="connsiteY44" fmla="*/ 1391170 h 4174267"/>
                  <a:gd name="connsiteX45" fmla="*/ 3464840 w 4218987"/>
                  <a:gd name="connsiteY45" fmla="*/ 3315483 h 4174267"/>
                  <a:gd name="connsiteX46" fmla="*/ 1459992 w 4218987"/>
                  <a:gd name="connsiteY46" fmla="*/ 3842908 h 4174267"/>
                  <a:gd name="connsiteX47" fmla="*/ 1457332 w 4218987"/>
                  <a:gd name="connsiteY47" fmla="*/ 3838911 h 4174267"/>
                  <a:gd name="connsiteX48" fmla="*/ 1094802 w 4218987"/>
                  <a:gd name="connsiteY48" fmla="*/ 2380007 h 4174267"/>
                  <a:gd name="connsiteX49" fmla="*/ 859948 w 4218987"/>
                  <a:gd name="connsiteY49" fmla="*/ 2114210 h 4174267"/>
                  <a:gd name="connsiteX50" fmla="*/ 1963134 w 4218987"/>
                  <a:gd name="connsiteY50" fmla="*/ 911301 h 4174267"/>
                  <a:gd name="connsiteX51" fmla="*/ 2030962 w 4218987"/>
                  <a:gd name="connsiteY51" fmla="*/ 908368 h 4174267"/>
                  <a:gd name="connsiteX52" fmla="*/ 2172480 w 4218987"/>
                  <a:gd name="connsiteY52" fmla="*/ 1038153 h 4174267"/>
                  <a:gd name="connsiteX53" fmla="*/ 2175413 w 4218987"/>
                  <a:gd name="connsiteY53" fmla="*/ 1105981 h 4174267"/>
                  <a:gd name="connsiteX54" fmla="*/ 1072226 w 4218987"/>
                  <a:gd name="connsiteY54" fmla="*/ 2308890 h 4174267"/>
                  <a:gd name="connsiteX55" fmla="*/ 1004399 w 4218987"/>
                  <a:gd name="connsiteY55" fmla="*/ 2311823 h 4174267"/>
                  <a:gd name="connsiteX56" fmla="*/ 862881 w 4218987"/>
                  <a:gd name="connsiteY56" fmla="*/ 2182037 h 4174267"/>
                  <a:gd name="connsiteX57" fmla="*/ 859948 w 4218987"/>
                  <a:gd name="connsiteY57" fmla="*/ 2114210 h 4174267"/>
                  <a:gd name="connsiteX58" fmla="*/ 624244 w 4218987"/>
                  <a:gd name="connsiteY58" fmla="*/ 625682 h 4174267"/>
                  <a:gd name="connsiteX59" fmla="*/ 1246221 w 4218987"/>
                  <a:gd name="connsiteY59" fmla="*/ 529532 h 4174267"/>
                  <a:gd name="connsiteX60" fmla="*/ 1422930 w 4218987"/>
                  <a:gd name="connsiteY60" fmla="*/ 27135 h 4174267"/>
                  <a:gd name="connsiteX61" fmla="*/ 1860987 w 4218987"/>
                  <a:gd name="connsiteY61" fmla="*/ 151784 h 4174267"/>
                  <a:gd name="connsiteX62" fmla="*/ 1885804 w 4218987"/>
                  <a:gd name="connsiteY62" fmla="*/ 860901 h 4174267"/>
                  <a:gd name="connsiteX63" fmla="*/ 846522 w 4218987"/>
                  <a:gd name="connsiteY63" fmla="*/ 2022314 h 4174267"/>
                  <a:gd name="connsiteX64" fmla="*/ 127757 w 4218987"/>
                  <a:gd name="connsiteY64" fmla="*/ 2051285 h 4174267"/>
                  <a:gd name="connsiteX65" fmla="*/ 448206 w 4218987"/>
                  <a:gd name="connsiteY65" fmla="*/ 1420629 h 4174267"/>
                  <a:gd name="connsiteX66" fmla="*/ 624244 w 4218987"/>
                  <a:gd name="connsiteY66" fmla="*/ 625682 h 4174267"/>
                  <a:gd name="connsiteX0" fmla="*/ 2726972 w 4218987"/>
                  <a:gd name="connsiteY0" fmla="*/ 2522365 h 4174267"/>
                  <a:gd name="connsiteX1" fmla="*/ 2785542 w 4218987"/>
                  <a:gd name="connsiteY1" fmla="*/ 2483486 h 4174267"/>
                  <a:gd name="connsiteX2" fmla="*/ 2903529 w 4218987"/>
                  <a:gd name="connsiteY2" fmla="*/ 2517639 h 4174267"/>
                  <a:gd name="connsiteX3" fmla="*/ 2958558 w 4218987"/>
                  <a:gd name="connsiteY3" fmla="*/ 2704966 h 4174267"/>
                  <a:gd name="connsiteX4" fmla="*/ 2951347 w 4218987"/>
                  <a:gd name="connsiteY4" fmla="*/ 2728139 h 4174267"/>
                  <a:gd name="connsiteX5" fmla="*/ 2726972 w 4218987"/>
                  <a:gd name="connsiteY5" fmla="*/ 2522365 h 4174267"/>
                  <a:gd name="connsiteX6" fmla="*/ 2187259 w 4218987"/>
                  <a:gd name="connsiteY6" fmla="*/ 2268857 h 4174267"/>
                  <a:gd name="connsiteX7" fmla="*/ 2388933 w 4218987"/>
                  <a:gd name="connsiteY7" fmla="*/ 2453813 h 4174267"/>
                  <a:gd name="connsiteX8" fmla="*/ 2386834 w 4218987"/>
                  <a:gd name="connsiteY8" fmla="*/ 2454344 h 4174267"/>
                  <a:gd name="connsiteX9" fmla="*/ 2230026 w 4218987"/>
                  <a:gd name="connsiteY9" fmla="*/ 2409328 h 4174267"/>
                  <a:gd name="connsiteX10" fmla="*/ 2228909 w 4218987"/>
                  <a:gd name="connsiteY10" fmla="*/ 2410653 h 4174267"/>
                  <a:gd name="connsiteX11" fmla="*/ 2187259 w 4218987"/>
                  <a:gd name="connsiteY11" fmla="*/ 2268857 h 4174267"/>
                  <a:gd name="connsiteX12" fmla="*/ 1934983 w 4218987"/>
                  <a:gd name="connsiteY12" fmla="*/ 2037495 h 4174267"/>
                  <a:gd name="connsiteX13" fmla="*/ 1993087 w 4218987"/>
                  <a:gd name="connsiteY13" fmla="*/ 2090782 h 4174267"/>
                  <a:gd name="connsiteX14" fmla="*/ 1941766 w 4218987"/>
                  <a:gd name="connsiteY14" fmla="*/ 2197747 h 4174267"/>
                  <a:gd name="connsiteX15" fmla="*/ 2068585 w 4218987"/>
                  <a:gd name="connsiteY15" fmla="*/ 2600627 h 4174267"/>
                  <a:gd name="connsiteX16" fmla="*/ 2416619 w 4218987"/>
                  <a:gd name="connsiteY16" fmla="*/ 2702905 h 4174267"/>
                  <a:gd name="connsiteX17" fmla="*/ 2589184 w 4218987"/>
                  <a:gd name="connsiteY17" fmla="*/ 2637462 h 4174267"/>
                  <a:gd name="connsiteX18" fmla="*/ 2819784 w 4218987"/>
                  <a:gd name="connsiteY18" fmla="*/ 2848945 h 4174267"/>
                  <a:gd name="connsiteX19" fmla="*/ 2627084 w 4218987"/>
                  <a:gd name="connsiteY19" fmla="*/ 2797944 h 4174267"/>
                  <a:gd name="connsiteX20" fmla="*/ 2434618 w 4218987"/>
                  <a:gd name="connsiteY20" fmla="*/ 2988840 h 4174267"/>
                  <a:gd name="connsiteX21" fmla="*/ 2893365 w 4218987"/>
                  <a:gd name="connsiteY21" fmla="*/ 3109900 h 4174267"/>
                  <a:gd name="connsiteX22" fmla="*/ 3032143 w 4218987"/>
                  <a:gd name="connsiteY22" fmla="*/ 3043699 h 4174267"/>
                  <a:gd name="connsiteX23" fmla="*/ 3090634 w 4218987"/>
                  <a:gd name="connsiteY23" fmla="*/ 3097341 h 4174267"/>
                  <a:gd name="connsiteX24" fmla="*/ 3210914 w 4218987"/>
                  <a:gd name="connsiteY24" fmla="*/ 2966188 h 4174267"/>
                  <a:gd name="connsiteX25" fmla="*/ 3156792 w 4218987"/>
                  <a:gd name="connsiteY25" fmla="*/ 2916552 h 4174267"/>
                  <a:gd name="connsiteX26" fmla="*/ 3222229 w 4218987"/>
                  <a:gd name="connsiteY26" fmla="*/ 2767914 h 4174267"/>
                  <a:gd name="connsiteX27" fmla="*/ 3089478 w 4218987"/>
                  <a:gd name="connsiteY27" fmla="*/ 2320715 h 4174267"/>
                  <a:gd name="connsiteX28" fmla="*/ 3090209 w 4218987"/>
                  <a:gd name="connsiteY28" fmla="*/ 2319859 h 4174267"/>
                  <a:gd name="connsiteX29" fmla="*/ 3085067 w 4218987"/>
                  <a:gd name="connsiteY29" fmla="*/ 2316085 h 4174267"/>
                  <a:gd name="connsiteX30" fmla="*/ 3083320 w 4218987"/>
                  <a:gd name="connsiteY30" fmla="*/ 2314252 h 4174267"/>
                  <a:gd name="connsiteX31" fmla="*/ 3083018 w 4218987"/>
                  <a:gd name="connsiteY31" fmla="*/ 2314581 h 4174267"/>
                  <a:gd name="connsiteX32" fmla="*/ 2744891 w 4218987"/>
                  <a:gd name="connsiteY32" fmla="*/ 2227760 h 4174267"/>
                  <a:gd name="connsiteX33" fmla="*/ 2538260 w 4218987"/>
                  <a:gd name="connsiteY33" fmla="*/ 2349298 h 4174267"/>
                  <a:gd name="connsiteX34" fmla="*/ 2299616 w 4218987"/>
                  <a:gd name="connsiteY34" fmla="*/ 2130437 h 4174267"/>
                  <a:gd name="connsiteX35" fmla="*/ 2313553 w 4218987"/>
                  <a:gd name="connsiteY35" fmla="*/ 2124423 h 4174267"/>
                  <a:gd name="connsiteX36" fmla="*/ 2487357 w 4218987"/>
                  <a:gd name="connsiteY36" fmla="*/ 2170289 h 4174267"/>
                  <a:gd name="connsiteX37" fmla="*/ 2660620 w 4218987"/>
                  <a:gd name="connsiteY37" fmla="*/ 1998440 h 4174267"/>
                  <a:gd name="connsiteX38" fmla="*/ 2247647 w 4218987"/>
                  <a:gd name="connsiteY38" fmla="*/ 1889459 h 4174267"/>
                  <a:gd name="connsiteX39" fmla="*/ 2110842 w 4218987"/>
                  <a:gd name="connsiteY39" fmla="*/ 1957313 h 4174267"/>
                  <a:gd name="connsiteX40" fmla="*/ 2055263 w 4218987"/>
                  <a:gd name="connsiteY40" fmla="*/ 1906342 h 4174267"/>
                  <a:gd name="connsiteX41" fmla="*/ 1934983 w 4218987"/>
                  <a:gd name="connsiteY41" fmla="*/ 2037495 h 4174267"/>
                  <a:gd name="connsiteX42" fmla="*/ 1094802 w 4218987"/>
                  <a:gd name="connsiteY42" fmla="*/ 2380007 h 4174267"/>
                  <a:gd name="connsiteX43" fmla="*/ 2274949 w 4218987"/>
                  <a:gd name="connsiteY43" fmla="*/ 1102232 h 4174267"/>
                  <a:gd name="connsiteX44" fmla="*/ 3845776 w 4218987"/>
                  <a:gd name="connsiteY44" fmla="*/ 1391170 h 4174267"/>
                  <a:gd name="connsiteX45" fmla="*/ 3464840 w 4218987"/>
                  <a:gd name="connsiteY45" fmla="*/ 3315483 h 4174267"/>
                  <a:gd name="connsiteX46" fmla="*/ 1459992 w 4218987"/>
                  <a:gd name="connsiteY46" fmla="*/ 3842908 h 4174267"/>
                  <a:gd name="connsiteX47" fmla="*/ 1457332 w 4218987"/>
                  <a:gd name="connsiteY47" fmla="*/ 3838911 h 4174267"/>
                  <a:gd name="connsiteX48" fmla="*/ 1094802 w 4218987"/>
                  <a:gd name="connsiteY48" fmla="*/ 2380007 h 4174267"/>
                  <a:gd name="connsiteX49" fmla="*/ 859948 w 4218987"/>
                  <a:gd name="connsiteY49" fmla="*/ 2114210 h 4174267"/>
                  <a:gd name="connsiteX50" fmla="*/ 1963134 w 4218987"/>
                  <a:gd name="connsiteY50" fmla="*/ 911301 h 4174267"/>
                  <a:gd name="connsiteX51" fmla="*/ 2030962 w 4218987"/>
                  <a:gd name="connsiteY51" fmla="*/ 908368 h 4174267"/>
                  <a:gd name="connsiteX52" fmla="*/ 2172480 w 4218987"/>
                  <a:gd name="connsiteY52" fmla="*/ 1038153 h 4174267"/>
                  <a:gd name="connsiteX53" fmla="*/ 2175413 w 4218987"/>
                  <a:gd name="connsiteY53" fmla="*/ 1105981 h 4174267"/>
                  <a:gd name="connsiteX54" fmla="*/ 1072226 w 4218987"/>
                  <a:gd name="connsiteY54" fmla="*/ 2308890 h 4174267"/>
                  <a:gd name="connsiteX55" fmla="*/ 1004399 w 4218987"/>
                  <a:gd name="connsiteY55" fmla="*/ 2311823 h 4174267"/>
                  <a:gd name="connsiteX56" fmla="*/ 862881 w 4218987"/>
                  <a:gd name="connsiteY56" fmla="*/ 2182037 h 4174267"/>
                  <a:gd name="connsiteX57" fmla="*/ 859948 w 4218987"/>
                  <a:gd name="connsiteY57" fmla="*/ 2114210 h 4174267"/>
                  <a:gd name="connsiteX58" fmla="*/ 624244 w 4218987"/>
                  <a:gd name="connsiteY58" fmla="*/ 625682 h 4174267"/>
                  <a:gd name="connsiteX59" fmla="*/ 1246221 w 4218987"/>
                  <a:gd name="connsiteY59" fmla="*/ 529532 h 4174267"/>
                  <a:gd name="connsiteX60" fmla="*/ 1422930 w 4218987"/>
                  <a:gd name="connsiteY60" fmla="*/ 27135 h 4174267"/>
                  <a:gd name="connsiteX61" fmla="*/ 1860987 w 4218987"/>
                  <a:gd name="connsiteY61" fmla="*/ 151784 h 4174267"/>
                  <a:gd name="connsiteX62" fmla="*/ 1885804 w 4218987"/>
                  <a:gd name="connsiteY62" fmla="*/ 860901 h 4174267"/>
                  <a:gd name="connsiteX63" fmla="*/ 846522 w 4218987"/>
                  <a:gd name="connsiteY63" fmla="*/ 2022314 h 4174267"/>
                  <a:gd name="connsiteX64" fmla="*/ 127757 w 4218987"/>
                  <a:gd name="connsiteY64" fmla="*/ 2051285 h 4174267"/>
                  <a:gd name="connsiteX65" fmla="*/ 448206 w 4218987"/>
                  <a:gd name="connsiteY65" fmla="*/ 1420629 h 4174267"/>
                  <a:gd name="connsiteX66" fmla="*/ 624244 w 4218987"/>
                  <a:gd name="connsiteY66" fmla="*/ 625682 h 4174267"/>
                  <a:gd name="connsiteX0" fmla="*/ 2726972 w 4218987"/>
                  <a:gd name="connsiteY0" fmla="*/ 2498676 h 4150578"/>
                  <a:gd name="connsiteX1" fmla="*/ 2785542 w 4218987"/>
                  <a:gd name="connsiteY1" fmla="*/ 2459797 h 4150578"/>
                  <a:gd name="connsiteX2" fmla="*/ 2903529 w 4218987"/>
                  <a:gd name="connsiteY2" fmla="*/ 2493950 h 4150578"/>
                  <a:gd name="connsiteX3" fmla="*/ 2958558 w 4218987"/>
                  <a:gd name="connsiteY3" fmla="*/ 2681277 h 4150578"/>
                  <a:gd name="connsiteX4" fmla="*/ 2951347 w 4218987"/>
                  <a:gd name="connsiteY4" fmla="*/ 2704450 h 4150578"/>
                  <a:gd name="connsiteX5" fmla="*/ 2726972 w 4218987"/>
                  <a:gd name="connsiteY5" fmla="*/ 2498676 h 4150578"/>
                  <a:gd name="connsiteX6" fmla="*/ 2187259 w 4218987"/>
                  <a:gd name="connsiteY6" fmla="*/ 2245168 h 4150578"/>
                  <a:gd name="connsiteX7" fmla="*/ 2388933 w 4218987"/>
                  <a:gd name="connsiteY7" fmla="*/ 2430124 h 4150578"/>
                  <a:gd name="connsiteX8" fmla="*/ 2386834 w 4218987"/>
                  <a:gd name="connsiteY8" fmla="*/ 2430655 h 4150578"/>
                  <a:gd name="connsiteX9" fmla="*/ 2230026 w 4218987"/>
                  <a:gd name="connsiteY9" fmla="*/ 2385639 h 4150578"/>
                  <a:gd name="connsiteX10" fmla="*/ 2228909 w 4218987"/>
                  <a:gd name="connsiteY10" fmla="*/ 2386964 h 4150578"/>
                  <a:gd name="connsiteX11" fmla="*/ 2187259 w 4218987"/>
                  <a:gd name="connsiteY11" fmla="*/ 2245168 h 4150578"/>
                  <a:gd name="connsiteX12" fmla="*/ 1934983 w 4218987"/>
                  <a:gd name="connsiteY12" fmla="*/ 2013806 h 4150578"/>
                  <a:gd name="connsiteX13" fmla="*/ 1993087 w 4218987"/>
                  <a:gd name="connsiteY13" fmla="*/ 2067093 h 4150578"/>
                  <a:gd name="connsiteX14" fmla="*/ 1941766 w 4218987"/>
                  <a:gd name="connsiteY14" fmla="*/ 2174058 h 4150578"/>
                  <a:gd name="connsiteX15" fmla="*/ 2068585 w 4218987"/>
                  <a:gd name="connsiteY15" fmla="*/ 2576938 h 4150578"/>
                  <a:gd name="connsiteX16" fmla="*/ 2416619 w 4218987"/>
                  <a:gd name="connsiteY16" fmla="*/ 2679216 h 4150578"/>
                  <a:gd name="connsiteX17" fmla="*/ 2589184 w 4218987"/>
                  <a:gd name="connsiteY17" fmla="*/ 2613773 h 4150578"/>
                  <a:gd name="connsiteX18" fmla="*/ 2819784 w 4218987"/>
                  <a:gd name="connsiteY18" fmla="*/ 2825256 h 4150578"/>
                  <a:gd name="connsiteX19" fmla="*/ 2627084 w 4218987"/>
                  <a:gd name="connsiteY19" fmla="*/ 2774255 h 4150578"/>
                  <a:gd name="connsiteX20" fmla="*/ 2434618 w 4218987"/>
                  <a:gd name="connsiteY20" fmla="*/ 2965151 h 4150578"/>
                  <a:gd name="connsiteX21" fmla="*/ 2893365 w 4218987"/>
                  <a:gd name="connsiteY21" fmla="*/ 3086211 h 4150578"/>
                  <a:gd name="connsiteX22" fmla="*/ 3032143 w 4218987"/>
                  <a:gd name="connsiteY22" fmla="*/ 3020010 h 4150578"/>
                  <a:gd name="connsiteX23" fmla="*/ 3090634 w 4218987"/>
                  <a:gd name="connsiteY23" fmla="*/ 3073652 h 4150578"/>
                  <a:gd name="connsiteX24" fmla="*/ 3210914 w 4218987"/>
                  <a:gd name="connsiteY24" fmla="*/ 2942499 h 4150578"/>
                  <a:gd name="connsiteX25" fmla="*/ 3156792 w 4218987"/>
                  <a:gd name="connsiteY25" fmla="*/ 2892863 h 4150578"/>
                  <a:gd name="connsiteX26" fmla="*/ 3222229 w 4218987"/>
                  <a:gd name="connsiteY26" fmla="*/ 2744225 h 4150578"/>
                  <a:gd name="connsiteX27" fmla="*/ 3089478 w 4218987"/>
                  <a:gd name="connsiteY27" fmla="*/ 2297026 h 4150578"/>
                  <a:gd name="connsiteX28" fmla="*/ 3090209 w 4218987"/>
                  <a:gd name="connsiteY28" fmla="*/ 2296170 h 4150578"/>
                  <a:gd name="connsiteX29" fmla="*/ 3085067 w 4218987"/>
                  <a:gd name="connsiteY29" fmla="*/ 2292396 h 4150578"/>
                  <a:gd name="connsiteX30" fmla="*/ 3083320 w 4218987"/>
                  <a:gd name="connsiteY30" fmla="*/ 2290563 h 4150578"/>
                  <a:gd name="connsiteX31" fmla="*/ 3083018 w 4218987"/>
                  <a:gd name="connsiteY31" fmla="*/ 2290892 h 4150578"/>
                  <a:gd name="connsiteX32" fmla="*/ 2744891 w 4218987"/>
                  <a:gd name="connsiteY32" fmla="*/ 2204071 h 4150578"/>
                  <a:gd name="connsiteX33" fmla="*/ 2538260 w 4218987"/>
                  <a:gd name="connsiteY33" fmla="*/ 2325609 h 4150578"/>
                  <a:gd name="connsiteX34" fmla="*/ 2299616 w 4218987"/>
                  <a:gd name="connsiteY34" fmla="*/ 2106748 h 4150578"/>
                  <a:gd name="connsiteX35" fmla="*/ 2313553 w 4218987"/>
                  <a:gd name="connsiteY35" fmla="*/ 2100734 h 4150578"/>
                  <a:gd name="connsiteX36" fmla="*/ 2487357 w 4218987"/>
                  <a:gd name="connsiteY36" fmla="*/ 2146600 h 4150578"/>
                  <a:gd name="connsiteX37" fmla="*/ 2660620 w 4218987"/>
                  <a:gd name="connsiteY37" fmla="*/ 1974751 h 4150578"/>
                  <a:gd name="connsiteX38" fmla="*/ 2247647 w 4218987"/>
                  <a:gd name="connsiteY38" fmla="*/ 1865770 h 4150578"/>
                  <a:gd name="connsiteX39" fmla="*/ 2110842 w 4218987"/>
                  <a:gd name="connsiteY39" fmla="*/ 1933624 h 4150578"/>
                  <a:gd name="connsiteX40" fmla="*/ 2055263 w 4218987"/>
                  <a:gd name="connsiteY40" fmla="*/ 1882653 h 4150578"/>
                  <a:gd name="connsiteX41" fmla="*/ 1934983 w 4218987"/>
                  <a:gd name="connsiteY41" fmla="*/ 2013806 h 4150578"/>
                  <a:gd name="connsiteX42" fmla="*/ 1094802 w 4218987"/>
                  <a:gd name="connsiteY42" fmla="*/ 2356318 h 4150578"/>
                  <a:gd name="connsiteX43" fmla="*/ 2274949 w 4218987"/>
                  <a:gd name="connsiteY43" fmla="*/ 1078543 h 4150578"/>
                  <a:gd name="connsiteX44" fmla="*/ 3845776 w 4218987"/>
                  <a:gd name="connsiteY44" fmla="*/ 1367481 h 4150578"/>
                  <a:gd name="connsiteX45" fmla="*/ 3464840 w 4218987"/>
                  <a:gd name="connsiteY45" fmla="*/ 3291794 h 4150578"/>
                  <a:gd name="connsiteX46" fmla="*/ 1459992 w 4218987"/>
                  <a:gd name="connsiteY46" fmla="*/ 3819219 h 4150578"/>
                  <a:gd name="connsiteX47" fmla="*/ 1457332 w 4218987"/>
                  <a:gd name="connsiteY47" fmla="*/ 3815222 h 4150578"/>
                  <a:gd name="connsiteX48" fmla="*/ 1094802 w 4218987"/>
                  <a:gd name="connsiteY48" fmla="*/ 2356318 h 4150578"/>
                  <a:gd name="connsiteX49" fmla="*/ 859948 w 4218987"/>
                  <a:gd name="connsiteY49" fmla="*/ 2090521 h 4150578"/>
                  <a:gd name="connsiteX50" fmla="*/ 1963134 w 4218987"/>
                  <a:gd name="connsiteY50" fmla="*/ 887612 h 4150578"/>
                  <a:gd name="connsiteX51" fmla="*/ 2030962 w 4218987"/>
                  <a:gd name="connsiteY51" fmla="*/ 884679 h 4150578"/>
                  <a:gd name="connsiteX52" fmla="*/ 2172480 w 4218987"/>
                  <a:gd name="connsiteY52" fmla="*/ 1014464 h 4150578"/>
                  <a:gd name="connsiteX53" fmla="*/ 2175413 w 4218987"/>
                  <a:gd name="connsiteY53" fmla="*/ 1082292 h 4150578"/>
                  <a:gd name="connsiteX54" fmla="*/ 1072226 w 4218987"/>
                  <a:gd name="connsiteY54" fmla="*/ 2285201 h 4150578"/>
                  <a:gd name="connsiteX55" fmla="*/ 1004399 w 4218987"/>
                  <a:gd name="connsiteY55" fmla="*/ 2288134 h 4150578"/>
                  <a:gd name="connsiteX56" fmla="*/ 862881 w 4218987"/>
                  <a:gd name="connsiteY56" fmla="*/ 2158348 h 4150578"/>
                  <a:gd name="connsiteX57" fmla="*/ 859948 w 4218987"/>
                  <a:gd name="connsiteY57" fmla="*/ 2090521 h 4150578"/>
                  <a:gd name="connsiteX58" fmla="*/ 624244 w 4218987"/>
                  <a:gd name="connsiteY58" fmla="*/ 601993 h 4150578"/>
                  <a:gd name="connsiteX59" fmla="*/ 1246221 w 4218987"/>
                  <a:gd name="connsiteY59" fmla="*/ 505843 h 4150578"/>
                  <a:gd name="connsiteX60" fmla="*/ 1422930 w 4218987"/>
                  <a:gd name="connsiteY60" fmla="*/ 3446 h 4150578"/>
                  <a:gd name="connsiteX61" fmla="*/ 1885804 w 4218987"/>
                  <a:gd name="connsiteY61" fmla="*/ 837212 h 4150578"/>
                  <a:gd name="connsiteX62" fmla="*/ 846522 w 4218987"/>
                  <a:gd name="connsiteY62" fmla="*/ 1998625 h 4150578"/>
                  <a:gd name="connsiteX63" fmla="*/ 127757 w 4218987"/>
                  <a:gd name="connsiteY63" fmla="*/ 2027596 h 4150578"/>
                  <a:gd name="connsiteX64" fmla="*/ 448206 w 4218987"/>
                  <a:gd name="connsiteY64" fmla="*/ 1396940 h 4150578"/>
                  <a:gd name="connsiteX65" fmla="*/ 624244 w 4218987"/>
                  <a:gd name="connsiteY65" fmla="*/ 601993 h 4150578"/>
                  <a:gd name="connsiteX0" fmla="*/ 2726972 w 4218987"/>
                  <a:gd name="connsiteY0" fmla="*/ 2657094 h 4308996"/>
                  <a:gd name="connsiteX1" fmla="*/ 2785542 w 4218987"/>
                  <a:gd name="connsiteY1" fmla="*/ 2618215 h 4308996"/>
                  <a:gd name="connsiteX2" fmla="*/ 2903529 w 4218987"/>
                  <a:gd name="connsiteY2" fmla="*/ 2652368 h 4308996"/>
                  <a:gd name="connsiteX3" fmla="*/ 2958558 w 4218987"/>
                  <a:gd name="connsiteY3" fmla="*/ 2839695 h 4308996"/>
                  <a:gd name="connsiteX4" fmla="*/ 2951347 w 4218987"/>
                  <a:gd name="connsiteY4" fmla="*/ 2862868 h 4308996"/>
                  <a:gd name="connsiteX5" fmla="*/ 2726972 w 4218987"/>
                  <a:gd name="connsiteY5" fmla="*/ 2657094 h 4308996"/>
                  <a:gd name="connsiteX6" fmla="*/ 2187259 w 4218987"/>
                  <a:gd name="connsiteY6" fmla="*/ 2403586 h 4308996"/>
                  <a:gd name="connsiteX7" fmla="*/ 2388933 w 4218987"/>
                  <a:gd name="connsiteY7" fmla="*/ 2588542 h 4308996"/>
                  <a:gd name="connsiteX8" fmla="*/ 2386834 w 4218987"/>
                  <a:gd name="connsiteY8" fmla="*/ 2589073 h 4308996"/>
                  <a:gd name="connsiteX9" fmla="*/ 2230026 w 4218987"/>
                  <a:gd name="connsiteY9" fmla="*/ 2544057 h 4308996"/>
                  <a:gd name="connsiteX10" fmla="*/ 2228909 w 4218987"/>
                  <a:gd name="connsiteY10" fmla="*/ 2545382 h 4308996"/>
                  <a:gd name="connsiteX11" fmla="*/ 2187259 w 4218987"/>
                  <a:gd name="connsiteY11" fmla="*/ 2403586 h 4308996"/>
                  <a:gd name="connsiteX12" fmla="*/ 1934983 w 4218987"/>
                  <a:gd name="connsiteY12" fmla="*/ 2172224 h 4308996"/>
                  <a:gd name="connsiteX13" fmla="*/ 1993087 w 4218987"/>
                  <a:gd name="connsiteY13" fmla="*/ 2225511 h 4308996"/>
                  <a:gd name="connsiteX14" fmla="*/ 1941766 w 4218987"/>
                  <a:gd name="connsiteY14" fmla="*/ 2332476 h 4308996"/>
                  <a:gd name="connsiteX15" fmla="*/ 2068585 w 4218987"/>
                  <a:gd name="connsiteY15" fmla="*/ 2735356 h 4308996"/>
                  <a:gd name="connsiteX16" fmla="*/ 2416619 w 4218987"/>
                  <a:gd name="connsiteY16" fmla="*/ 2837634 h 4308996"/>
                  <a:gd name="connsiteX17" fmla="*/ 2589184 w 4218987"/>
                  <a:gd name="connsiteY17" fmla="*/ 2772191 h 4308996"/>
                  <a:gd name="connsiteX18" fmla="*/ 2819784 w 4218987"/>
                  <a:gd name="connsiteY18" fmla="*/ 2983674 h 4308996"/>
                  <a:gd name="connsiteX19" fmla="*/ 2627084 w 4218987"/>
                  <a:gd name="connsiteY19" fmla="*/ 2932673 h 4308996"/>
                  <a:gd name="connsiteX20" fmla="*/ 2434618 w 4218987"/>
                  <a:gd name="connsiteY20" fmla="*/ 3123569 h 4308996"/>
                  <a:gd name="connsiteX21" fmla="*/ 2893365 w 4218987"/>
                  <a:gd name="connsiteY21" fmla="*/ 3244629 h 4308996"/>
                  <a:gd name="connsiteX22" fmla="*/ 3032143 w 4218987"/>
                  <a:gd name="connsiteY22" fmla="*/ 3178428 h 4308996"/>
                  <a:gd name="connsiteX23" fmla="*/ 3090634 w 4218987"/>
                  <a:gd name="connsiteY23" fmla="*/ 3232070 h 4308996"/>
                  <a:gd name="connsiteX24" fmla="*/ 3210914 w 4218987"/>
                  <a:gd name="connsiteY24" fmla="*/ 3100917 h 4308996"/>
                  <a:gd name="connsiteX25" fmla="*/ 3156792 w 4218987"/>
                  <a:gd name="connsiteY25" fmla="*/ 3051281 h 4308996"/>
                  <a:gd name="connsiteX26" fmla="*/ 3222229 w 4218987"/>
                  <a:gd name="connsiteY26" fmla="*/ 2902643 h 4308996"/>
                  <a:gd name="connsiteX27" fmla="*/ 3089478 w 4218987"/>
                  <a:gd name="connsiteY27" fmla="*/ 2455444 h 4308996"/>
                  <a:gd name="connsiteX28" fmla="*/ 3090209 w 4218987"/>
                  <a:gd name="connsiteY28" fmla="*/ 2454588 h 4308996"/>
                  <a:gd name="connsiteX29" fmla="*/ 3085067 w 4218987"/>
                  <a:gd name="connsiteY29" fmla="*/ 2450814 h 4308996"/>
                  <a:gd name="connsiteX30" fmla="*/ 3083320 w 4218987"/>
                  <a:gd name="connsiteY30" fmla="*/ 2448981 h 4308996"/>
                  <a:gd name="connsiteX31" fmla="*/ 3083018 w 4218987"/>
                  <a:gd name="connsiteY31" fmla="*/ 2449310 h 4308996"/>
                  <a:gd name="connsiteX32" fmla="*/ 2744891 w 4218987"/>
                  <a:gd name="connsiteY32" fmla="*/ 2362489 h 4308996"/>
                  <a:gd name="connsiteX33" fmla="*/ 2538260 w 4218987"/>
                  <a:gd name="connsiteY33" fmla="*/ 2484027 h 4308996"/>
                  <a:gd name="connsiteX34" fmla="*/ 2299616 w 4218987"/>
                  <a:gd name="connsiteY34" fmla="*/ 2265166 h 4308996"/>
                  <a:gd name="connsiteX35" fmla="*/ 2313553 w 4218987"/>
                  <a:gd name="connsiteY35" fmla="*/ 2259152 h 4308996"/>
                  <a:gd name="connsiteX36" fmla="*/ 2487357 w 4218987"/>
                  <a:gd name="connsiteY36" fmla="*/ 2305018 h 4308996"/>
                  <a:gd name="connsiteX37" fmla="*/ 2660620 w 4218987"/>
                  <a:gd name="connsiteY37" fmla="*/ 2133169 h 4308996"/>
                  <a:gd name="connsiteX38" fmla="*/ 2247647 w 4218987"/>
                  <a:gd name="connsiteY38" fmla="*/ 2024188 h 4308996"/>
                  <a:gd name="connsiteX39" fmla="*/ 2110842 w 4218987"/>
                  <a:gd name="connsiteY39" fmla="*/ 2092042 h 4308996"/>
                  <a:gd name="connsiteX40" fmla="*/ 2055263 w 4218987"/>
                  <a:gd name="connsiteY40" fmla="*/ 2041071 h 4308996"/>
                  <a:gd name="connsiteX41" fmla="*/ 1934983 w 4218987"/>
                  <a:gd name="connsiteY41" fmla="*/ 2172224 h 4308996"/>
                  <a:gd name="connsiteX42" fmla="*/ 1094802 w 4218987"/>
                  <a:gd name="connsiteY42" fmla="*/ 2514736 h 4308996"/>
                  <a:gd name="connsiteX43" fmla="*/ 2274949 w 4218987"/>
                  <a:gd name="connsiteY43" fmla="*/ 1236961 h 4308996"/>
                  <a:gd name="connsiteX44" fmla="*/ 3845776 w 4218987"/>
                  <a:gd name="connsiteY44" fmla="*/ 1525899 h 4308996"/>
                  <a:gd name="connsiteX45" fmla="*/ 3464840 w 4218987"/>
                  <a:gd name="connsiteY45" fmla="*/ 3450212 h 4308996"/>
                  <a:gd name="connsiteX46" fmla="*/ 1459992 w 4218987"/>
                  <a:gd name="connsiteY46" fmla="*/ 3977637 h 4308996"/>
                  <a:gd name="connsiteX47" fmla="*/ 1457332 w 4218987"/>
                  <a:gd name="connsiteY47" fmla="*/ 3973640 h 4308996"/>
                  <a:gd name="connsiteX48" fmla="*/ 1094802 w 4218987"/>
                  <a:gd name="connsiteY48" fmla="*/ 2514736 h 4308996"/>
                  <a:gd name="connsiteX49" fmla="*/ 859948 w 4218987"/>
                  <a:gd name="connsiteY49" fmla="*/ 2248939 h 4308996"/>
                  <a:gd name="connsiteX50" fmla="*/ 1963134 w 4218987"/>
                  <a:gd name="connsiteY50" fmla="*/ 1046030 h 4308996"/>
                  <a:gd name="connsiteX51" fmla="*/ 2030962 w 4218987"/>
                  <a:gd name="connsiteY51" fmla="*/ 1043097 h 4308996"/>
                  <a:gd name="connsiteX52" fmla="*/ 2172480 w 4218987"/>
                  <a:gd name="connsiteY52" fmla="*/ 1172882 h 4308996"/>
                  <a:gd name="connsiteX53" fmla="*/ 2175413 w 4218987"/>
                  <a:gd name="connsiteY53" fmla="*/ 1240710 h 4308996"/>
                  <a:gd name="connsiteX54" fmla="*/ 1072226 w 4218987"/>
                  <a:gd name="connsiteY54" fmla="*/ 2443619 h 4308996"/>
                  <a:gd name="connsiteX55" fmla="*/ 1004399 w 4218987"/>
                  <a:gd name="connsiteY55" fmla="*/ 2446552 h 4308996"/>
                  <a:gd name="connsiteX56" fmla="*/ 862881 w 4218987"/>
                  <a:gd name="connsiteY56" fmla="*/ 2316766 h 4308996"/>
                  <a:gd name="connsiteX57" fmla="*/ 859948 w 4218987"/>
                  <a:gd name="connsiteY57" fmla="*/ 2248939 h 4308996"/>
                  <a:gd name="connsiteX58" fmla="*/ 624244 w 4218987"/>
                  <a:gd name="connsiteY58" fmla="*/ 760411 h 4308996"/>
                  <a:gd name="connsiteX59" fmla="*/ 1246221 w 4218987"/>
                  <a:gd name="connsiteY59" fmla="*/ 664261 h 4308996"/>
                  <a:gd name="connsiteX60" fmla="*/ 1422930 w 4218987"/>
                  <a:gd name="connsiteY60" fmla="*/ 161864 h 4308996"/>
                  <a:gd name="connsiteX61" fmla="*/ 1885804 w 4218987"/>
                  <a:gd name="connsiteY61" fmla="*/ 995630 h 4308996"/>
                  <a:gd name="connsiteX62" fmla="*/ 846522 w 4218987"/>
                  <a:gd name="connsiteY62" fmla="*/ 2157043 h 4308996"/>
                  <a:gd name="connsiteX63" fmla="*/ 127757 w 4218987"/>
                  <a:gd name="connsiteY63" fmla="*/ 2186014 h 4308996"/>
                  <a:gd name="connsiteX64" fmla="*/ 448206 w 4218987"/>
                  <a:gd name="connsiteY64" fmla="*/ 1555358 h 4308996"/>
                  <a:gd name="connsiteX65" fmla="*/ 624244 w 4218987"/>
                  <a:gd name="connsiteY65" fmla="*/ 760411 h 4308996"/>
                  <a:gd name="connsiteX0" fmla="*/ 2726972 w 4218987"/>
                  <a:gd name="connsiteY0" fmla="*/ 2714720 h 4366622"/>
                  <a:gd name="connsiteX1" fmla="*/ 2785542 w 4218987"/>
                  <a:gd name="connsiteY1" fmla="*/ 2675841 h 4366622"/>
                  <a:gd name="connsiteX2" fmla="*/ 2903529 w 4218987"/>
                  <a:gd name="connsiteY2" fmla="*/ 2709994 h 4366622"/>
                  <a:gd name="connsiteX3" fmla="*/ 2958558 w 4218987"/>
                  <a:gd name="connsiteY3" fmla="*/ 2897321 h 4366622"/>
                  <a:gd name="connsiteX4" fmla="*/ 2951347 w 4218987"/>
                  <a:gd name="connsiteY4" fmla="*/ 2920494 h 4366622"/>
                  <a:gd name="connsiteX5" fmla="*/ 2726972 w 4218987"/>
                  <a:gd name="connsiteY5" fmla="*/ 2714720 h 4366622"/>
                  <a:gd name="connsiteX6" fmla="*/ 2187259 w 4218987"/>
                  <a:gd name="connsiteY6" fmla="*/ 2461212 h 4366622"/>
                  <a:gd name="connsiteX7" fmla="*/ 2388933 w 4218987"/>
                  <a:gd name="connsiteY7" fmla="*/ 2646168 h 4366622"/>
                  <a:gd name="connsiteX8" fmla="*/ 2386834 w 4218987"/>
                  <a:gd name="connsiteY8" fmla="*/ 2646699 h 4366622"/>
                  <a:gd name="connsiteX9" fmla="*/ 2230026 w 4218987"/>
                  <a:gd name="connsiteY9" fmla="*/ 2601683 h 4366622"/>
                  <a:gd name="connsiteX10" fmla="*/ 2228909 w 4218987"/>
                  <a:gd name="connsiteY10" fmla="*/ 2603008 h 4366622"/>
                  <a:gd name="connsiteX11" fmla="*/ 2187259 w 4218987"/>
                  <a:gd name="connsiteY11" fmla="*/ 2461212 h 4366622"/>
                  <a:gd name="connsiteX12" fmla="*/ 1934983 w 4218987"/>
                  <a:gd name="connsiteY12" fmla="*/ 2229850 h 4366622"/>
                  <a:gd name="connsiteX13" fmla="*/ 1993087 w 4218987"/>
                  <a:gd name="connsiteY13" fmla="*/ 2283137 h 4366622"/>
                  <a:gd name="connsiteX14" fmla="*/ 1941766 w 4218987"/>
                  <a:gd name="connsiteY14" fmla="*/ 2390102 h 4366622"/>
                  <a:gd name="connsiteX15" fmla="*/ 2068585 w 4218987"/>
                  <a:gd name="connsiteY15" fmla="*/ 2792982 h 4366622"/>
                  <a:gd name="connsiteX16" fmla="*/ 2416619 w 4218987"/>
                  <a:gd name="connsiteY16" fmla="*/ 2895260 h 4366622"/>
                  <a:gd name="connsiteX17" fmla="*/ 2589184 w 4218987"/>
                  <a:gd name="connsiteY17" fmla="*/ 2829817 h 4366622"/>
                  <a:gd name="connsiteX18" fmla="*/ 2819784 w 4218987"/>
                  <a:gd name="connsiteY18" fmla="*/ 3041300 h 4366622"/>
                  <a:gd name="connsiteX19" fmla="*/ 2627084 w 4218987"/>
                  <a:gd name="connsiteY19" fmla="*/ 2990299 h 4366622"/>
                  <a:gd name="connsiteX20" fmla="*/ 2434618 w 4218987"/>
                  <a:gd name="connsiteY20" fmla="*/ 3181195 h 4366622"/>
                  <a:gd name="connsiteX21" fmla="*/ 2893365 w 4218987"/>
                  <a:gd name="connsiteY21" fmla="*/ 3302255 h 4366622"/>
                  <a:gd name="connsiteX22" fmla="*/ 3032143 w 4218987"/>
                  <a:gd name="connsiteY22" fmla="*/ 3236054 h 4366622"/>
                  <a:gd name="connsiteX23" fmla="*/ 3090634 w 4218987"/>
                  <a:gd name="connsiteY23" fmla="*/ 3289696 h 4366622"/>
                  <a:gd name="connsiteX24" fmla="*/ 3210914 w 4218987"/>
                  <a:gd name="connsiteY24" fmla="*/ 3158543 h 4366622"/>
                  <a:gd name="connsiteX25" fmla="*/ 3156792 w 4218987"/>
                  <a:gd name="connsiteY25" fmla="*/ 3108907 h 4366622"/>
                  <a:gd name="connsiteX26" fmla="*/ 3222229 w 4218987"/>
                  <a:gd name="connsiteY26" fmla="*/ 2960269 h 4366622"/>
                  <a:gd name="connsiteX27" fmla="*/ 3089478 w 4218987"/>
                  <a:gd name="connsiteY27" fmla="*/ 2513070 h 4366622"/>
                  <a:gd name="connsiteX28" fmla="*/ 3090209 w 4218987"/>
                  <a:gd name="connsiteY28" fmla="*/ 2512214 h 4366622"/>
                  <a:gd name="connsiteX29" fmla="*/ 3085067 w 4218987"/>
                  <a:gd name="connsiteY29" fmla="*/ 2508440 h 4366622"/>
                  <a:gd name="connsiteX30" fmla="*/ 3083320 w 4218987"/>
                  <a:gd name="connsiteY30" fmla="*/ 2506607 h 4366622"/>
                  <a:gd name="connsiteX31" fmla="*/ 3083018 w 4218987"/>
                  <a:gd name="connsiteY31" fmla="*/ 2506936 h 4366622"/>
                  <a:gd name="connsiteX32" fmla="*/ 2744891 w 4218987"/>
                  <a:gd name="connsiteY32" fmla="*/ 2420115 h 4366622"/>
                  <a:gd name="connsiteX33" fmla="*/ 2538260 w 4218987"/>
                  <a:gd name="connsiteY33" fmla="*/ 2541653 h 4366622"/>
                  <a:gd name="connsiteX34" fmla="*/ 2299616 w 4218987"/>
                  <a:gd name="connsiteY34" fmla="*/ 2322792 h 4366622"/>
                  <a:gd name="connsiteX35" fmla="*/ 2313553 w 4218987"/>
                  <a:gd name="connsiteY35" fmla="*/ 2316778 h 4366622"/>
                  <a:gd name="connsiteX36" fmla="*/ 2487357 w 4218987"/>
                  <a:gd name="connsiteY36" fmla="*/ 2362644 h 4366622"/>
                  <a:gd name="connsiteX37" fmla="*/ 2660620 w 4218987"/>
                  <a:gd name="connsiteY37" fmla="*/ 2190795 h 4366622"/>
                  <a:gd name="connsiteX38" fmla="*/ 2247647 w 4218987"/>
                  <a:gd name="connsiteY38" fmla="*/ 2081814 h 4366622"/>
                  <a:gd name="connsiteX39" fmla="*/ 2110842 w 4218987"/>
                  <a:gd name="connsiteY39" fmla="*/ 2149668 h 4366622"/>
                  <a:gd name="connsiteX40" fmla="*/ 2055263 w 4218987"/>
                  <a:gd name="connsiteY40" fmla="*/ 2098697 h 4366622"/>
                  <a:gd name="connsiteX41" fmla="*/ 1934983 w 4218987"/>
                  <a:gd name="connsiteY41" fmla="*/ 2229850 h 4366622"/>
                  <a:gd name="connsiteX42" fmla="*/ 1094802 w 4218987"/>
                  <a:gd name="connsiteY42" fmla="*/ 2572362 h 4366622"/>
                  <a:gd name="connsiteX43" fmla="*/ 2274949 w 4218987"/>
                  <a:gd name="connsiteY43" fmla="*/ 1294587 h 4366622"/>
                  <a:gd name="connsiteX44" fmla="*/ 3845776 w 4218987"/>
                  <a:gd name="connsiteY44" fmla="*/ 1583525 h 4366622"/>
                  <a:gd name="connsiteX45" fmla="*/ 3464840 w 4218987"/>
                  <a:gd name="connsiteY45" fmla="*/ 3507838 h 4366622"/>
                  <a:gd name="connsiteX46" fmla="*/ 1459992 w 4218987"/>
                  <a:gd name="connsiteY46" fmla="*/ 4035263 h 4366622"/>
                  <a:gd name="connsiteX47" fmla="*/ 1457332 w 4218987"/>
                  <a:gd name="connsiteY47" fmla="*/ 4031266 h 4366622"/>
                  <a:gd name="connsiteX48" fmla="*/ 1094802 w 4218987"/>
                  <a:gd name="connsiteY48" fmla="*/ 2572362 h 4366622"/>
                  <a:gd name="connsiteX49" fmla="*/ 859948 w 4218987"/>
                  <a:gd name="connsiteY49" fmla="*/ 2306565 h 4366622"/>
                  <a:gd name="connsiteX50" fmla="*/ 1963134 w 4218987"/>
                  <a:gd name="connsiteY50" fmla="*/ 1103656 h 4366622"/>
                  <a:gd name="connsiteX51" fmla="*/ 2030962 w 4218987"/>
                  <a:gd name="connsiteY51" fmla="*/ 1100723 h 4366622"/>
                  <a:gd name="connsiteX52" fmla="*/ 2172480 w 4218987"/>
                  <a:gd name="connsiteY52" fmla="*/ 1230508 h 4366622"/>
                  <a:gd name="connsiteX53" fmla="*/ 2175413 w 4218987"/>
                  <a:gd name="connsiteY53" fmla="*/ 1298336 h 4366622"/>
                  <a:gd name="connsiteX54" fmla="*/ 1072226 w 4218987"/>
                  <a:gd name="connsiteY54" fmla="*/ 2501245 h 4366622"/>
                  <a:gd name="connsiteX55" fmla="*/ 1004399 w 4218987"/>
                  <a:gd name="connsiteY55" fmla="*/ 2504178 h 4366622"/>
                  <a:gd name="connsiteX56" fmla="*/ 862881 w 4218987"/>
                  <a:gd name="connsiteY56" fmla="*/ 2374392 h 4366622"/>
                  <a:gd name="connsiteX57" fmla="*/ 859948 w 4218987"/>
                  <a:gd name="connsiteY57" fmla="*/ 2306565 h 4366622"/>
                  <a:gd name="connsiteX58" fmla="*/ 624244 w 4218987"/>
                  <a:gd name="connsiteY58" fmla="*/ 818037 h 4366622"/>
                  <a:gd name="connsiteX59" fmla="*/ 1246221 w 4218987"/>
                  <a:gd name="connsiteY59" fmla="*/ 721887 h 4366622"/>
                  <a:gd name="connsiteX60" fmla="*/ 1422930 w 4218987"/>
                  <a:gd name="connsiteY60" fmla="*/ 219490 h 4366622"/>
                  <a:gd name="connsiteX61" fmla="*/ 1885804 w 4218987"/>
                  <a:gd name="connsiteY61" fmla="*/ 1053256 h 4366622"/>
                  <a:gd name="connsiteX62" fmla="*/ 846522 w 4218987"/>
                  <a:gd name="connsiteY62" fmla="*/ 2214669 h 4366622"/>
                  <a:gd name="connsiteX63" fmla="*/ 127757 w 4218987"/>
                  <a:gd name="connsiteY63" fmla="*/ 2243640 h 4366622"/>
                  <a:gd name="connsiteX64" fmla="*/ 448206 w 4218987"/>
                  <a:gd name="connsiteY64" fmla="*/ 1612984 h 4366622"/>
                  <a:gd name="connsiteX65" fmla="*/ 624244 w 4218987"/>
                  <a:gd name="connsiteY65" fmla="*/ 818037 h 4366622"/>
                  <a:gd name="connsiteX0" fmla="*/ 2726972 w 4218987"/>
                  <a:gd name="connsiteY0" fmla="*/ 2679961 h 4331863"/>
                  <a:gd name="connsiteX1" fmla="*/ 2785542 w 4218987"/>
                  <a:gd name="connsiteY1" fmla="*/ 2641082 h 4331863"/>
                  <a:gd name="connsiteX2" fmla="*/ 2903529 w 4218987"/>
                  <a:gd name="connsiteY2" fmla="*/ 2675235 h 4331863"/>
                  <a:gd name="connsiteX3" fmla="*/ 2958558 w 4218987"/>
                  <a:gd name="connsiteY3" fmla="*/ 2862562 h 4331863"/>
                  <a:gd name="connsiteX4" fmla="*/ 2951347 w 4218987"/>
                  <a:gd name="connsiteY4" fmla="*/ 2885735 h 4331863"/>
                  <a:gd name="connsiteX5" fmla="*/ 2726972 w 4218987"/>
                  <a:gd name="connsiteY5" fmla="*/ 2679961 h 4331863"/>
                  <a:gd name="connsiteX6" fmla="*/ 2187259 w 4218987"/>
                  <a:gd name="connsiteY6" fmla="*/ 2426453 h 4331863"/>
                  <a:gd name="connsiteX7" fmla="*/ 2388933 w 4218987"/>
                  <a:gd name="connsiteY7" fmla="*/ 2611409 h 4331863"/>
                  <a:gd name="connsiteX8" fmla="*/ 2386834 w 4218987"/>
                  <a:gd name="connsiteY8" fmla="*/ 2611940 h 4331863"/>
                  <a:gd name="connsiteX9" fmla="*/ 2230026 w 4218987"/>
                  <a:gd name="connsiteY9" fmla="*/ 2566924 h 4331863"/>
                  <a:gd name="connsiteX10" fmla="*/ 2228909 w 4218987"/>
                  <a:gd name="connsiteY10" fmla="*/ 2568249 h 4331863"/>
                  <a:gd name="connsiteX11" fmla="*/ 2187259 w 4218987"/>
                  <a:gd name="connsiteY11" fmla="*/ 2426453 h 4331863"/>
                  <a:gd name="connsiteX12" fmla="*/ 1934983 w 4218987"/>
                  <a:gd name="connsiteY12" fmla="*/ 2195091 h 4331863"/>
                  <a:gd name="connsiteX13" fmla="*/ 1993087 w 4218987"/>
                  <a:gd name="connsiteY13" fmla="*/ 2248378 h 4331863"/>
                  <a:gd name="connsiteX14" fmla="*/ 1941766 w 4218987"/>
                  <a:gd name="connsiteY14" fmla="*/ 2355343 h 4331863"/>
                  <a:gd name="connsiteX15" fmla="*/ 2068585 w 4218987"/>
                  <a:gd name="connsiteY15" fmla="*/ 2758223 h 4331863"/>
                  <a:gd name="connsiteX16" fmla="*/ 2416619 w 4218987"/>
                  <a:gd name="connsiteY16" fmla="*/ 2860501 h 4331863"/>
                  <a:gd name="connsiteX17" fmla="*/ 2589184 w 4218987"/>
                  <a:gd name="connsiteY17" fmla="*/ 2795058 h 4331863"/>
                  <a:gd name="connsiteX18" fmla="*/ 2819784 w 4218987"/>
                  <a:gd name="connsiteY18" fmla="*/ 3006541 h 4331863"/>
                  <a:gd name="connsiteX19" fmla="*/ 2627084 w 4218987"/>
                  <a:gd name="connsiteY19" fmla="*/ 2955540 h 4331863"/>
                  <a:gd name="connsiteX20" fmla="*/ 2434618 w 4218987"/>
                  <a:gd name="connsiteY20" fmla="*/ 3146436 h 4331863"/>
                  <a:gd name="connsiteX21" fmla="*/ 2893365 w 4218987"/>
                  <a:gd name="connsiteY21" fmla="*/ 3267496 h 4331863"/>
                  <a:gd name="connsiteX22" fmla="*/ 3032143 w 4218987"/>
                  <a:gd name="connsiteY22" fmla="*/ 3201295 h 4331863"/>
                  <a:gd name="connsiteX23" fmla="*/ 3090634 w 4218987"/>
                  <a:gd name="connsiteY23" fmla="*/ 3254937 h 4331863"/>
                  <a:gd name="connsiteX24" fmla="*/ 3210914 w 4218987"/>
                  <a:gd name="connsiteY24" fmla="*/ 3123784 h 4331863"/>
                  <a:gd name="connsiteX25" fmla="*/ 3156792 w 4218987"/>
                  <a:gd name="connsiteY25" fmla="*/ 3074148 h 4331863"/>
                  <a:gd name="connsiteX26" fmla="*/ 3222229 w 4218987"/>
                  <a:gd name="connsiteY26" fmla="*/ 2925510 h 4331863"/>
                  <a:gd name="connsiteX27" fmla="*/ 3089478 w 4218987"/>
                  <a:gd name="connsiteY27" fmla="*/ 2478311 h 4331863"/>
                  <a:gd name="connsiteX28" fmla="*/ 3090209 w 4218987"/>
                  <a:gd name="connsiteY28" fmla="*/ 2477455 h 4331863"/>
                  <a:gd name="connsiteX29" fmla="*/ 3085067 w 4218987"/>
                  <a:gd name="connsiteY29" fmla="*/ 2473681 h 4331863"/>
                  <a:gd name="connsiteX30" fmla="*/ 3083320 w 4218987"/>
                  <a:gd name="connsiteY30" fmla="*/ 2471848 h 4331863"/>
                  <a:gd name="connsiteX31" fmla="*/ 3083018 w 4218987"/>
                  <a:gd name="connsiteY31" fmla="*/ 2472177 h 4331863"/>
                  <a:gd name="connsiteX32" fmla="*/ 2744891 w 4218987"/>
                  <a:gd name="connsiteY32" fmla="*/ 2385356 h 4331863"/>
                  <a:gd name="connsiteX33" fmla="*/ 2538260 w 4218987"/>
                  <a:gd name="connsiteY33" fmla="*/ 2506894 h 4331863"/>
                  <a:gd name="connsiteX34" fmla="*/ 2299616 w 4218987"/>
                  <a:gd name="connsiteY34" fmla="*/ 2288033 h 4331863"/>
                  <a:gd name="connsiteX35" fmla="*/ 2313553 w 4218987"/>
                  <a:gd name="connsiteY35" fmla="*/ 2282019 h 4331863"/>
                  <a:gd name="connsiteX36" fmla="*/ 2487357 w 4218987"/>
                  <a:gd name="connsiteY36" fmla="*/ 2327885 h 4331863"/>
                  <a:gd name="connsiteX37" fmla="*/ 2660620 w 4218987"/>
                  <a:gd name="connsiteY37" fmla="*/ 2156036 h 4331863"/>
                  <a:gd name="connsiteX38" fmla="*/ 2247647 w 4218987"/>
                  <a:gd name="connsiteY38" fmla="*/ 2047055 h 4331863"/>
                  <a:gd name="connsiteX39" fmla="*/ 2110842 w 4218987"/>
                  <a:gd name="connsiteY39" fmla="*/ 2114909 h 4331863"/>
                  <a:gd name="connsiteX40" fmla="*/ 2055263 w 4218987"/>
                  <a:gd name="connsiteY40" fmla="*/ 2063938 h 4331863"/>
                  <a:gd name="connsiteX41" fmla="*/ 1934983 w 4218987"/>
                  <a:gd name="connsiteY41" fmla="*/ 2195091 h 4331863"/>
                  <a:gd name="connsiteX42" fmla="*/ 1094802 w 4218987"/>
                  <a:gd name="connsiteY42" fmla="*/ 2537603 h 4331863"/>
                  <a:gd name="connsiteX43" fmla="*/ 2274949 w 4218987"/>
                  <a:gd name="connsiteY43" fmla="*/ 1259828 h 4331863"/>
                  <a:gd name="connsiteX44" fmla="*/ 3845776 w 4218987"/>
                  <a:gd name="connsiteY44" fmla="*/ 1548766 h 4331863"/>
                  <a:gd name="connsiteX45" fmla="*/ 3464840 w 4218987"/>
                  <a:gd name="connsiteY45" fmla="*/ 3473079 h 4331863"/>
                  <a:gd name="connsiteX46" fmla="*/ 1459992 w 4218987"/>
                  <a:gd name="connsiteY46" fmla="*/ 4000504 h 4331863"/>
                  <a:gd name="connsiteX47" fmla="*/ 1457332 w 4218987"/>
                  <a:gd name="connsiteY47" fmla="*/ 3996507 h 4331863"/>
                  <a:gd name="connsiteX48" fmla="*/ 1094802 w 4218987"/>
                  <a:gd name="connsiteY48" fmla="*/ 2537603 h 4331863"/>
                  <a:gd name="connsiteX49" fmla="*/ 859948 w 4218987"/>
                  <a:gd name="connsiteY49" fmla="*/ 2271806 h 4331863"/>
                  <a:gd name="connsiteX50" fmla="*/ 1963134 w 4218987"/>
                  <a:gd name="connsiteY50" fmla="*/ 1068897 h 4331863"/>
                  <a:gd name="connsiteX51" fmla="*/ 2030962 w 4218987"/>
                  <a:gd name="connsiteY51" fmla="*/ 1065964 h 4331863"/>
                  <a:gd name="connsiteX52" fmla="*/ 2172480 w 4218987"/>
                  <a:gd name="connsiteY52" fmla="*/ 1195749 h 4331863"/>
                  <a:gd name="connsiteX53" fmla="*/ 2175413 w 4218987"/>
                  <a:gd name="connsiteY53" fmla="*/ 1263577 h 4331863"/>
                  <a:gd name="connsiteX54" fmla="*/ 1072226 w 4218987"/>
                  <a:gd name="connsiteY54" fmla="*/ 2466486 h 4331863"/>
                  <a:gd name="connsiteX55" fmla="*/ 1004399 w 4218987"/>
                  <a:gd name="connsiteY55" fmla="*/ 2469419 h 4331863"/>
                  <a:gd name="connsiteX56" fmla="*/ 862881 w 4218987"/>
                  <a:gd name="connsiteY56" fmla="*/ 2339633 h 4331863"/>
                  <a:gd name="connsiteX57" fmla="*/ 859948 w 4218987"/>
                  <a:gd name="connsiteY57" fmla="*/ 2271806 h 4331863"/>
                  <a:gd name="connsiteX58" fmla="*/ 624244 w 4218987"/>
                  <a:gd name="connsiteY58" fmla="*/ 783278 h 4331863"/>
                  <a:gd name="connsiteX59" fmla="*/ 1246221 w 4218987"/>
                  <a:gd name="connsiteY59" fmla="*/ 687128 h 4331863"/>
                  <a:gd name="connsiteX60" fmla="*/ 1422930 w 4218987"/>
                  <a:gd name="connsiteY60" fmla="*/ 184731 h 4331863"/>
                  <a:gd name="connsiteX61" fmla="*/ 1885804 w 4218987"/>
                  <a:gd name="connsiteY61" fmla="*/ 1018497 h 4331863"/>
                  <a:gd name="connsiteX62" fmla="*/ 846522 w 4218987"/>
                  <a:gd name="connsiteY62" fmla="*/ 2179910 h 4331863"/>
                  <a:gd name="connsiteX63" fmla="*/ 127757 w 4218987"/>
                  <a:gd name="connsiteY63" fmla="*/ 2208881 h 4331863"/>
                  <a:gd name="connsiteX64" fmla="*/ 448206 w 4218987"/>
                  <a:gd name="connsiteY64" fmla="*/ 1578225 h 4331863"/>
                  <a:gd name="connsiteX65" fmla="*/ 624244 w 4218987"/>
                  <a:gd name="connsiteY65" fmla="*/ 783278 h 4331863"/>
                  <a:gd name="connsiteX0" fmla="*/ 2726972 w 4218987"/>
                  <a:gd name="connsiteY0" fmla="*/ 2700941 h 4352843"/>
                  <a:gd name="connsiteX1" fmla="*/ 2785542 w 4218987"/>
                  <a:gd name="connsiteY1" fmla="*/ 2662062 h 4352843"/>
                  <a:gd name="connsiteX2" fmla="*/ 2903529 w 4218987"/>
                  <a:gd name="connsiteY2" fmla="*/ 2696215 h 4352843"/>
                  <a:gd name="connsiteX3" fmla="*/ 2958558 w 4218987"/>
                  <a:gd name="connsiteY3" fmla="*/ 2883542 h 4352843"/>
                  <a:gd name="connsiteX4" fmla="*/ 2951347 w 4218987"/>
                  <a:gd name="connsiteY4" fmla="*/ 2906715 h 4352843"/>
                  <a:gd name="connsiteX5" fmla="*/ 2726972 w 4218987"/>
                  <a:gd name="connsiteY5" fmla="*/ 2700941 h 4352843"/>
                  <a:gd name="connsiteX6" fmla="*/ 2187259 w 4218987"/>
                  <a:gd name="connsiteY6" fmla="*/ 2447433 h 4352843"/>
                  <a:gd name="connsiteX7" fmla="*/ 2388933 w 4218987"/>
                  <a:gd name="connsiteY7" fmla="*/ 2632389 h 4352843"/>
                  <a:gd name="connsiteX8" fmla="*/ 2386834 w 4218987"/>
                  <a:gd name="connsiteY8" fmla="*/ 2632920 h 4352843"/>
                  <a:gd name="connsiteX9" fmla="*/ 2230026 w 4218987"/>
                  <a:gd name="connsiteY9" fmla="*/ 2587904 h 4352843"/>
                  <a:gd name="connsiteX10" fmla="*/ 2228909 w 4218987"/>
                  <a:gd name="connsiteY10" fmla="*/ 2589229 h 4352843"/>
                  <a:gd name="connsiteX11" fmla="*/ 2187259 w 4218987"/>
                  <a:gd name="connsiteY11" fmla="*/ 2447433 h 4352843"/>
                  <a:gd name="connsiteX12" fmla="*/ 1934983 w 4218987"/>
                  <a:gd name="connsiteY12" fmla="*/ 2216071 h 4352843"/>
                  <a:gd name="connsiteX13" fmla="*/ 1993087 w 4218987"/>
                  <a:gd name="connsiteY13" fmla="*/ 2269358 h 4352843"/>
                  <a:gd name="connsiteX14" fmla="*/ 1941766 w 4218987"/>
                  <a:gd name="connsiteY14" fmla="*/ 2376323 h 4352843"/>
                  <a:gd name="connsiteX15" fmla="*/ 2068585 w 4218987"/>
                  <a:gd name="connsiteY15" fmla="*/ 2779203 h 4352843"/>
                  <a:gd name="connsiteX16" fmla="*/ 2416619 w 4218987"/>
                  <a:gd name="connsiteY16" fmla="*/ 2881481 h 4352843"/>
                  <a:gd name="connsiteX17" fmla="*/ 2589184 w 4218987"/>
                  <a:gd name="connsiteY17" fmla="*/ 2816038 h 4352843"/>
                  <a:gd name="connsiteX18" fmla="*/ 2819784 w 4218987"/>
                  <a:gd name="connsiteY18" fmla="*/ 3027521 h 4352843"/>
                  <a:gd name="connsiteX19" fmla="*/ 2627084 w 4218987"/>
                  <a:gd name="connsiteY19" fmla="*/ 2976520 h 4352843"/>
                  <a:gd name="connsiteX20" fmla="*/ 2434618 w 4218987"/>
                  <a:gd name="connsiteY20" fmla="*/ 3167416 h 4352843"/>
                  <a:gd name="connsiteX21" fmla="*/ 2893365 w 4218987"/>
                  <a:gd name="connsiteY21" fmla="*/ 3288476 h 4352843"/>
                  <a:gd name="connsiteX22" fmla="*/ 3032143 w 4218987"/>
                  <a:gd name="connsiteY22" fmla="*/ 3222275 h 4352843"/>
                  <a:gd name="connsiteX23" fmla="*/ 3090634 w 4218987"/>
                  <a:gd name="connsiteY23" fmla="*/ 3275917 h 4352843"/>
                  <a:gd name="connsiteX24" fmla="*/ 3210914 w 4218987"/>
                  <a:gd name="connsiteY24" fmla="*/ 3144764 h 4352843"/>
                  <a:gd name="connsiteX25" fmla="*/ 3156792 w 4218987"/>
                  <a:gd name="connsiteY25" fmla="*/ 3095128 h 4352843"/>
                  <a:gd name="connsiteX26" fmla="*/ 3222229 w 4218987"/>
                  <a:gd name="connsiteY26" fmla="*/ 2946490 h 4352843"/>
                  <a:gd name="connsiteX27" fmla="*/ 3089478 w 4218987"/>
                  <a:gd name="connsiteY27" fmla="*/ 2499291 h 4352843"/>
                  <a:gd name="connsiteX28" fmla="*/ 3090209 w 4218987"/>
                  <a:gd name="connsiteY28" fmla="*/ 2498435 h 4352843"/>
                  <a:gd name="connsiteX29" fmla="*/ 3085067 w 4218987"/>
                  <a:gd name="connsiteY29" fmla="*/ 2494661 h 4352843"/>
                  <a:gd name="connsiteX30" fmla="*/ 3083320 w 4218987"/>
                  <a:gd name="connsiteY30" fmla="*/ 2492828 h 4352843"/>
                  <a:gd name="connsiteX31" fmla="*/ 3083018 w 4218987"/>
                  <a:gd name="connsiteY31" fmla="*/ 2493157 h 4352843"/>
                  <a:gd name="connsiteX32" fmla="*/ 2744891 w 4218987"/>
                  <a:gd name="connsiteY32" fmla="*/ 2406336 h 4352843"/>
                  <a:gd name="connsiteX33" fmla="*/ 2538260 w 4218987"/>
                  <a:gd name="connsiteY33" fmla="*/ 2527874 h 4352843"/>
                  <a:gd name="connsiteX34" fmla="*/ 2299616 w 4218987"/>
                  <a:gd name="connsiteY34" fmla="*/ 2309013 h 4352843"/>
                  <a:gd name="connsiteX35" fmla="*/ 2313553 w 4218987"/>
                  <a:gd name="connsiteY35" fmla="*/ 2302999 h 4352843"/>
                  <a:gd name="connsiteX36" fmla="*/ 2487357 w 4218987"/>
                  <a:gd name="connsiteY36" fmla="*/ 2348865 h 4352843"/>
                  <a:gd name="connsiteX37" fmla="*/ 2660620 w 4218987"/>
                  <a:gd name="connsiteY37" fmla="*/ 2177016 h 4352843"/>
                  <a:gd name="connsiteX38" fmla="*/ 2247647 w 4218987"/>
                  <a:gd name="connsiteY38" fmla="*/ 2068035 h 4352843"/>
                  <a:gd name="connsiteX39" fmla="*/ 2110842 w 4218987"/>
                  <a:gd name="connsiteY39" fmla="*/ 2135889 h 4352843"/>
                  <a:gd name="connsiteX40" fmla="*/ 2055263 w 4218987"/>
                  <a:gd name="connsiteY40" fmla="*/ 2084918 h 4352843"/>
                  <a:gd name="connsiteX41" fmla="*/ 1934983 w 4218987"/>
                  <a:gd name="connsiteY41" fmla="*/ 2216071 h 4352843"/>
                  <a:gd name="connsiteX42" fmla="*/ 1094802 w 4218987"/>
                  <a:gd name="connsiteY42" fmla="*/ 2558583 h 4352843"/>
                  <a:gd name="connsiteX43" fmla="*/ 2274949 w 4218987"/>
                  <a:gd name="connsiteY43" fmla="*/ 1280808 h 4352843"/>
                  <a:gd name="connsiteX44" fmla="*/ 3845776 w 4218987"/>
                  <a:gd name="connsiteY44" fmla="*/ 1569746 h 4352843"/>
                  <a:gd name="connsiteX45" fmla="*/ 3464840 w 4218987"/>
                  <a:gd name="connsiteY45" fmla="*/ 3494059 h 4352843"/>
                  <a:gd name="connsiteX46" fmla="*/ 1459992 w 4218987"/>
                  <a:gd name="connsiteY46" fmla="*/ 4021484 h 4352843"/>
                  <a:gd name="connsiteX47" fmla="*/ 1457332 w 4218987"/>
                  <a:gd name="connsiteY47" fmla="*/ 4017487 h 4352843"/>
                  <a:gd name="connsiteX48" fmla="*/ 1094802 w 4218987"/>
                  <a:gd name="connsiteY48" fmla="*/ 2558583 h 4352843"/>
                  <a:gd name="connsiteX49" fmla="*/ 859948 w 4218987"/>
                  <a:gd name="connsiteY49" fmla="*/ 2292786 h 4352843"/>
                  <a:gd name="connsiteX50" fmla="*/ 1963134 w 4218987"/>
                  <a:gd name="connsiteY50" fmla="*/ 1089877 h 4352843"/>
                  <a:gd name="connsiteX51" fmla="*/ 2030962 w 4218987"/>
                  <a:gd name="connsiteY51" fmla="*/ 1086944 h 4352843"/>
                  <a:gd name="connsiteX52" fmla="*/ 2172480 w 4218987"/>
                  <a:gd name="connsiteY52" fmla="*/ 1216729 h 4352843"/>
                  <a:gd name="connsiteX53" fmla="*/ 2175413 w 4218987"/>
                  <a:gd name="connsiteY53" fmla="*/ 1284557 h 4352843"/>
                  <a:gd name="connsiteX54" fmla="*/ 1072226 w 4218987"/>
                  <a:gd name="connsiteY54" fmla="*/ 2487466 h 4352843"/>
                  <a:gd name="connsiteX55" fmla="*/ 1004399 w 4218987"/>
                  <a:gd name="connsiteY55" fmla="*/ 2490399 h 4352843"/>
                  <a:gd name="connsiteX56" fmla="*/ 862881 w 4218987"/>
                  <a:gd name="connsiteY56" fmla="*/ 2360613 h 4352843"/>
                  <a:gd name="connsiteX57" fmla="*/ 859948 w 4218987"/>
                  <a:gd name="connsiteY57" fmla="*/ 2292786 h 4352843"/>
                  <a:gd name="connsiteX58" fmla="*/ 624244 w 4218987"/>
                  <a:gd name="connsiteY58" fmla="*/ 804258 h 4352843"/>
                  <a:gd name="connsiteX59" fmla="*/ 1246221 w 4218987"/>
                  <a:gd name="connsiteY59" fmla="*/ 708108 h 4352843"/>
                  <a:gd name="connsiteX60" fmla="*/ 1422930 w 4218987"/>
                  <a:gd name="connsiteY60" fmla="*/ 205711 h 4352843"/>
                  <a:gd name="connsiteX61" fmla="*/ 1885804 w 4218987"/>
                  <a:gd name="connsiteY61" fmla="*/ 1039477 h 4352843"/>
                  <a:gd name="connsiteX62" fmla="*/ 846522 w 4218987"/>
                  <a:gd name="connsiteY62" fmla="*/ 2200890 h 4352843"/>
                  <a:gd name="connsiteX63" fmla="*/ 127757 w 4218987"/>
                  <a:gd name="connsiteY63" fmla="*/ 2229861 h 4352843"/>
                  <a:gd name="connsiteX64" fmla="*/ 448206 w 4218987"/>
                  <a:gd name="connsiteY64" fmla="*/ 1599205 h 4352843"/>
                  <a:gd name="connsiteX65" fmla="*/ 624244 w 4218987"/>
                  <a:gd name="connsiteY65" fmla="*/ 804258 h 4352843"/>
                  <a:gd name="connsiteX0" fmla="*/ 2726972 w 4218987"/>
                  <a:gd name="connsiteY0" fmla="*/ 2700941 h 4352843"/>
                  <a:gd name="connsiteX1" fmla="*/ 2785542 w 4218987"/>
                  <a:gd name="connsiteY1" fmla="*/ 2662062 h 4352843"/>
                  <a:gd name="connsiteX2" fmla="*/ 2903529 w 4218987"/>
                  <a:gd name="connsiteY2" fmla="*/ 2696215 h 4352843"/>
                  <a:gd name="connsiteX3" fmla="*/ 2958558 w 4218987"/>
                  <a:gd name="connsiteY3" fmla="*/ 2883542 h 4352843"/>
                  <a:gd name="connsiteX4" fmla="*/ 2951347 w 4218987"/>
                  <a:gd name="connsiteY4" fmla="*/ 2906715 h 4352843"/>
                  <a:gd name="connsiteX5" fmla="*/ 2726972 w 4218987"/>
                  <a:gd name="connsiteY5" fmla="*/ 2700941 h 4352843"/>
                  <a:gd name="connsiteX6" fmla="*/ 2187259 w 4218987"/>
                  <a:gd name="connsiteY6" fmla="*/ 2447433 h 4352843"/>
                  <a:gd name="connsiteX7" fmla="*/ 2388933 w 4218987"/>
                  <a:gd name="connsiteY7" fmla="*/ 2632389 h 4352843"/>
                  <a:gd name="connsiteX8" fmla="*/ 2386834 w 4218987"/>
                  <a:gd name="connsiteY8" fmla="*/ 2632920 h 4352843"/>
                  <a:gd name="connsiteX9" fmla="*/ 2230026 w 4218987"/>
                  <a:gd name="connsiteY9" fmla="*/ 2587904 h 4352843"/>
                  <a:gd name="connsiteX10" fmla="*/ 2228909 w 4218987"/>
                  <a:gd name="connsiteY10" fmla="*/ 2589229 h 4352843"/>
                  <a:gd name="connsiteX11" fmla="*/ 2187259 w 4218987"/>
                  <a:gd name="connsiteY11" fmla="*/ 2447433 h 4352843"/>
                  <a:gd name="connsiteX12" fmla="*/ 1934983 w 4218987"/>
                  <a:gd name="connsiteY12" fmla="*/ 2216071 h 4352843"/>
                  <a:gd name="connsiteX13" fmla="*/ 1993087 w 4218987"/>
                  <a:gd name="connsiteY13" fmla="*/ 2269358 h 4352843"/>
                  <a:gd name="connsiteX14" fmla="*/ 1941766 w 4218987"/>
                  <a:gd name="connsiteY14" fmla="*/ 2376323 h 4352843"/>
                  <a:gd name="connsiteX15" fmla="*/ 2068585 w 4218987"/>
                  <a:gd name="connsiteY15" fmla="*/ 2779203 h 4352843"/>
                  <a:gd name="connsiteX16" fmla="*/ 2416619 w 4218987"/>
                  <a:gd name="connsiteY16" fmla="*/ 2881481 h 4352843"/>
                  <a:gd name="connsiteX17" fmla="*/ 2589184 w 4218987"/>
                  <a:gd name="connsiteY17" fmla="*/ 2816038 h 4352843"/>
                  <a:gd name="connsiteX18" fmla="*/ 2819784 w 4218987"/>
                  <a:gd name="connsiteY18" fmla="*/ 3027521 h 4352843"/>
                  <a:gd name="connsiteX19" fmla="*/ 2627084 w 4218987"/>
                  <a:gd name="connsiteY19" fmla="*/ 2976520 h 4352843"/>
                  <a:gd name="connsiteX20" fmla="*/ 2434618 w 4218987"/>
                  <a:gd name="connsiteY20" fmla="*/ 3167416 h 4352843"/>
                  <a:gd name="connsiteX21" fmla="*/ 2893365 w 4218987"/>
                  <a:gd name="connsiteY21" fmla="*/ 3288476 h 4352843"/>
                  <a:gd name="connsiteX22" fmla="*/ 3032143 w 4218987"/>
                  <a:gd name="connsiteY22" fmla="*/ 3222275 h 4352843"/>
                  <a:gd name="connsiteX23" fmla="*/ 3090634 w 4218987"/>
                  <a:gd name="connsiteY23" fmla="*/ 3275917 h 4352843"/>
                  <a:gd name="connsiteX24" fmla="*/ 3210914 w 4218987"/>
                  <a:gd name="connsiteY24" fmla="*/ 3144764 h 4352843"/>
                  <a:gd name="connsiteX25" fmla="*/ 3156792 w 4218987"/>
                  <a:gd name="connsiteY25" fmla="*/ 3095128 h 4352843"/>
                  <a:gd name="connsiteX26" fmla="*/ 3222229 w 4218987"/>
                  <a:gd name="connsiteY26" fmla="*/ 2946490 h 4352843"/>
                  <a:gd name="connsiteX27" fmla="*/ 3089478 w 4218987"/>
                  <a:gd name="connsiteY27" fmla="*/ 2499291 h 4352843"/>
                  <a:gd name="connsiteX28" fmla="*/ 3090209 w 4218987"/>
                  <a:gd name="connsiteY28" fmla="*/ 2498435 h 4352843"/>
                  <a:gd name="connsiteX29" fmla="*/ 3085067 w 4218987"/>
                  <a:gd name="connsiteY29" fmla="*/ 2494661 h 4352843"/>
                  <a:gd name="connsiteX30" fmla="*/ 3083320 w 4218987"/>
                  <a:gd name="connsiteY30" fmla="*/ 2492828 h 4352843"/>
                  <a:gd name="connsiteX31" fmla="*/ 3083018 w 4218987"/>
                  <a:gd name="connsiteY31" fmla="*/ 2493157 h 4352843"/>
                  <a:gd name="connsiteX32" fmla="*/ 2744891 w 4218987"/>
                  <a:gd name="connsiteY32" fmla="*/ 2406336 h 4352843"/>
                  <a:gd name="connsiteX33" fmla="*/ 2538260 w 4218987"/>
                  <a:gd name="connsiteY33" fmla="*/ 2527874 h 4352843"/>
                  <a:gd name="connsiteX34" fmla="*/ 2299616 w 4218987"/>
                  <a:gd name="connsiteY34" fmla="*/ 2309013 h 4352843"/>
                  <a:gd name="connsiteX35" fmla="*/ 2313553 w 4218987"/>
                  <a:gd name="connsiteY35" fmla="*/ 2302999 h 4352843"/>
                  <a:gd name="connsiteX36" fmla="*/ 2487357 w 4218987"/>
                  <a:gd name="connsiteY36" fmla="*/ 2348865 h 4352843"/>
                  <a:gd name="connsiteX37" fmla="*/ 2660620 w 4218987"/>
                  <a:gd name="connsiteY37" fmla="*/ 2177016 h 4352843"/>
                  <a:gd name="connsiteX38" fmla="*/ 2247647 w 4218987"/>
                  <a:gd name="connsiteY38" fmla="*/ 2068035 h 4352843"/>
                  <a:gd name="connsiteX39" fmla="*/ 2110842 w 4218987"/>
                  <a:gd name="connsiteY39" fmla="*/ 2135889 h 4352843"/>
                  <a:gd name="connsiteX40" fmla="*/ 2055263 w 4218987"/>
                  <a:gd name="connsiteY40" fmla="*/ 2084918 h 4352843"/>
                  <a:gd name="connsiteX41" fmla="*/ 1934983 w 4218987"/>
                  <a:gd name="connsiteY41" fmla="*/ 2216071 h 4352843"/>
                  <a:gd name="connsiteX42" fmla="*/ 1094802 w 4218987"/>
                  <a:gd name="connsiteY42" fmla="*/ 2558583 h 4352843"/>
                  <a:gd name="connsiteX43" fmla="*/ 2274949 w 4218987"/>
                  <a:gd name="connsiteY43" fmla="*/ 1280808 h 4352843"/>
                  <a:gd name="connsiteX44" fmla="*/ 3845776 w 4218987"/>
                  <a:gd name="connsiteY44" fmla="*/ 1569746 h 4352843"/>
                  <a:gd name="connsiteX45" fmla="*/ 3464840 w 4218987"/>
                  <a:gd name="connsiteY45" fmla="*/ 3494059 h 4352843"/>
                  <a:gd name="connsiteX46" fmla="*/ 1459992 w 4218987"/>
                  <a:gd name="connsiteY46" fmla="*/ 4021484 h 4352843"/>
                  <a:gd name="connsiteX47" fmla="*/ 1457332 w 4218987"/>
                  <a:gd name="connsiteY47" fmla="*/ 4017487 h 4352843"/>
                  <a:gd name="connsiteX48" fmla="*/ 1094802 w 4218987"/>
                  <a:gd name="connsiteY48" fmla="*/ 2558583 h 4352843"/>
                  <a:gd name="connsiteX49" fmla="*/ 859948 w 4218987"/>
                  <a:gd name="connsiteY49" fmla="*/ 2292786 h 4352843"/>
                  <a:gd name="connsiteX50" fmla="*/ 1963134 w 4218987"/>
                  <a:gd name="connsiteY50" fmla="*/ 1089877 h 4352843"/>
                  <a:gd name="connsiteX51" fmla="*/ 2030962 w 4218987"/>
                  <a:gd name="connsiteY51" fmla="*/ 1086944 h 4352843"/>
                  <a:gd name="connsiteX52" fmla="*/ 2172480 w 4218987"/>
                  <a:gd name="connsiteY52" fmla="*/ 1216729 h 4352843"/>
                  <a:gd name="connsiteX53" fmla="*/ 2175413 w 4218987"/>
                  <a:gd name="connsiteY53" fmla="*/ 1284557 h 4352843"/>
                  <a:gd name="connsiteX54" fmla="*/ 1072226 w 4218987"/>
                  <a:gd name="connsiteY54" fmla="*/ 2487466 h 4352843"/>
                  <a:gd name="connsiteX55" fmla="*/ 1004399 w 4218987"/>
                  <a:gd name="connsiteY55" fmla="*/ 2490399 h 4352843"/>
                  <a:gd name="connsiteX56" fmla="*/ 862881 w 4218987"/>
                  <a:gd name="connsiteY56" fmla="*/ 2360613 h 4352843"/>
                  <a:gd name="connsiteX57" fmla="*/ 859948 w 4218987"/>
                  <a:gd name="connsiteY57" fmla="*/ 2292786 h 4352843"/>
                  <a:gd name="connsiteX58" fmla="*/ 617213 w 4218987"/>
                  <a:gd name="connsiteY58" fmla="*/ 849506 h 4352843"/>
                  <a:gd name="connsiteX59" fmla="*/ 1246221 w 4218987"/>
                  <a:gd name="connsiteY59" fmla="*/ 708108 h 4352843"/>
                  <a:gd name="connsiteX60" fmla="*/ 1422930 w 4218987"/>
                  <a:gd name="connsiteY60" fmla="*/ 205711 h 4352843"/>
                  <a:gd name="connsiteX61" fmla="*/ 1885804 w 4218987"/>
                  <a:gd name="connsiteY61" fmla="*/ 1039477 h 4352843"/>
                  <a:gd name="connsiteX62" fmla="*/ 846522 w 4218987"/>
                  <a:gd name="connsiteY62" fmla="*/ 2200890 h 4352843"/>
                  <a:gd name="connsiteX63" fmla="*/ 127757 w 4218987"/>
                  <a:gd name="connsiteY63" fmla="*/ 2229861 h 4352843"/>
                  <a:gd name="connsiteX64" fmla="*/ 448206 w 4218987"/>
                  <a:gd name="connsiteY64" fmla="*/ 1599205 h 4352843"/>
                  <a:gd name="connsiteX65" fmla="*/ 617213 w 4218987"/>
                  <a:gd name="connsiteY65" fmla="*/ 849506 h 4352843"/>
                  <a:gd name="connsiteX0" fmla="*/ 2726972 w 4218987"/>
                  <a:gd name="connsiteY0" fmla="*/ 2700941 h 4352843"/>
                  <a:gd name="connsiteX1" fmla="*/ 2785542 w 4218987"/>
                  <a:gd name="connsiteY1" fmla="*/ 2662062 h 4352843"/>
                  <a:gd name="connsiteX2" fmla="*/ 2903529 w 4218987"/>
                  <a:gd name="connsiteY2" fmla="*/ 2696215 h 4352843"/>
                  <a:gd name="connsiteX3" fmla="*/ 2958558 w 4218987"/>
                  <a:gd name="connsiteY3" fmla="*/ 2883542 h 4352843"/>
                  <a:gd name="connsiteX4" fmla="*/ 2951347 w 4218987"/>
                  <a:gd name="connsiteY4" fmla="*/ 2906715 h 4352843"/>
                  <a:gd name="connsiteX5" fmla="*/ 2726972 w 4218987"/>
                  <a:gd name="connsiteY5" fmla="*/ 2700941 h 4352843"/>
                  <a:gd name="connsiteX6" fmla="*/ 2187259 w 4218987"/>
                  <a:gd name="connsiteY6" fmla="*/ 2447433 h 4352843"/>
                  <a:gd name="connsiteX7" fmla="*/ 2388933 w 4218987"/>
                  <a:gd name="connsiteY7" fmla="*/ 2632389 h 4352843"/>
                  <a:gd name="connsiteX8" fmla="*/ 2386834 w 4218987"/>
                  <a:gd name="connsiteY8" fmla="*/ 2632920 h 4352843"/>
                  <a:gd name="connsiteX9" fmla="*/ 2230026 w 4218987"/>
                  <a:gd name="connsiteY9" fmla="*/ 2587904 h 4352843"/>
                  <a:gd name="connsiteX10" fmla="*/ 2228909 w 4218987"/>
                  <a:gd name="connsiteY10" fmla="*/ 2589229 h 4352843"/>
                  <a:gd name="connsiteX11" fmla="*/ 2187259 w 4218987"/>
                  <a:gd name="connsiteY11" fmla="*/ 2447433 h 4352843"/>
                  <a:gd name="connsiteX12" fmla="*/ 1934983 w 4218987"/>
                  <a:gd name="connsiteY12" fmla="*/ 2216071 h 4352843"/>
                  <a:gd name="connsiteX13" fmla="*/ 1993087 w 4218987"/>
                  <a:gd name="connsiteY13" fmla="*/ 2269358 h 4352843"/>
                  <a:gd name="connsiteX14" fmla="*/ 1941766 w 4218987"/>
                  <a:gd name="connsiteY14" fmla="*/ 2376323 h 4352843"/>
                  <a:gd name="connsiteX15" fmla="*/ 2068585 w 4218987"/>
                  <a:gd name="connsiteY15" fmla="*/ 2779203 h 4352843"/>
                  <a:gd name="connsiteX16" fmla="*/ 2416619 w 4218987"/>
                  <a:gd name="connsiteY16" fmla="*/ 2881481 h 4352843"/>
                  <a:gd name="connsiteX17" fmla="*/ 2589184 w 4218987"/>
                  <a:gd name="connsiteY17" fmla="*/ 2816038 h 4352843"/>
                  <a:gd name="connsiteX18" fmla="*/ 2819784 w 4218987"/>
                  <a:gd name="connsiteY18" fmla="*/ 3027521 h 4352843"/>
                  <a:gd name="connsiteX19" fmla="*/ 2627084 w 4218987"/>
                  <a:gd name="connsiteY19" fmla="*/ 2976520 h 4352843"/>
                  <a:gd name="connsiteX20" fmla="*/ 2434618 w 4218987"/>
                  <a:gd name="connsiteY20" fmla="*/ 3167416 h 4352843"/>
                  <a:gd name="connsiteX21" fmla="*/ 2893365 w 4218987"/>
                  <a:gd name="connsiteY21" fmla="*/ 3288476 h 4352843"/>
                  <a:gd name="connsiteX22" fmla="*/ 3032143 w 4218987"/>
                  <a:gd name="connsiteY22" fmla="*/ 3222275 h 4352843"/>
                  <a:gd name="connsiteX23" fmla="*/ 3090634 w 4218987"/>
                  <a:gd name="connsiteY23" fmla="*/ 3275917 h 4352843"/>
                  <a:gd name="connsiteX24" fmla="*/ 3210914 w 4218987"/>
                  <a:gd name="connsiteY24" fmla="*/ 3144764 h 4352843"/>
                  <a:gd name="connsiteX25" fmla="*/ 3156792 w 4218987"/>
                  <a:gd name="connsiteY25" fmla="*/ 3095128 h 4352843"/>
                  <a:gd name="connsiteX26" fmla="*/ 3222229 w 4218987"/>
                  <a:gd name="connsiteY26" fmla="*/ 2946490 h 4352843"/>
                  <a:gd name="connsiteX27" fmla="*/ 3089478 w 4218987"/>
                  <a:gd name="connsiteY27" fmla="*/ 2499291 h 4352843"/>
                  <a:gd name="connsiteX28" fmla="*/ 3090209 w 4218987"/>
                  <a:gd name="connsiteY28" fmla="*/ 2498435 h 4352843"/>
                  <a:gd name="connsiteX29" fmla="*/ 3085067 w 4218987"/>
                  <a:gd name="connsiteY29" fmla="*/ 2494661 h 4352843"/>
                  <a:gd name="connsiteX30" fmla="*/ 3083320 w 4218987"/>
                  <a:gd name="connsiteY30" fmla="*/ 2492828 h 4352843"/>
                  <a:gd name="connsiteX31" fmla="*/ 3083018 w 4218987"/>
                  <a:gd name="connsiteY31" fmla="*/ 2493157 h 4352843"/>
                  <a:gd name="connsiteX32" fmla="*/ 2744891 w 4218987"/>
                  <a:gd name="connsiteY32" fmla="*/ 2406336 h 4352843"/>
                  <a:gd name="connsiteX33" fmla="*/ 2538260 w 4218987"/>
                  <a:gd name="connsiteY33" fmla="*/ 2527874 h 4352843"/>
                  <a:gd name="connsiteX34" fmla="*/ 2299616 w 4218987"/>
                  <a:gd name="connsiteY34" fmla="*/ 2309013 h 4352843"/>
                  <a:gd name="connsiteX35" fmla="*/ 2313553 w 4218987"/>
                  <a:gd name="connsiteY35" fmla="*/ 2302999 h 4352843"/>
                  <a:gd name="connsiteX36" fmla="*/ 2487357 w 4218987"/>
                  <a:gd name="connsiteY36" fmla="*/ 2348865 h 4352843"/>
                  <a:gd name="connsiteX37" fmla="*/ 2660620 w 4218987"/>
                  <a:gd name="connsiteY37" fmla="*/ 2177016 h 4352843"/>
                  <a:gd name="connsiteX38" fmla="*/ 2247647 w 4218987"/>
                  <a:gd name="connsiteY38" fmla="*/ 2068035 h 4352843"/>
                  <a:gd name="connsiteX39" fmla="*/ 2110842 w 4218987"/>
                  <a:gd name="connsiteY39" fmla="*/ 2135889 h 4352843"/>
                  <a:gd name="connsiteX40" fmla="*/ 2055263 w 4218987"/>
                  <a:gd name="connsiteY40" fmla="*/ 2084918 h 4352843"/>
                  <a:gd name="connsiteX41" fmla="*/ 1934983 w 4218987"/>
                  <a:gd name="connsiteY41" fmla="*/ 2216071 h 4352843"/>
                  <a:gd name="connsiteX42" fmla="*/ 1094802 w 4218987"/>
                  <a:gd name="connsiteY42" fmla="*/ 2558583 h 4352843"/>
                  <a:gd name="connsiteX43" fmla="*/ 2274949 w 4218987"/>
                  <a:gd name="connsiteY43" fmla="*/ 1280808 h 4352843"/>
                  <a:gd name="connsiteX44" fmla="*/ 3845776 w 4218987"/>
                  <a:gd name="connsiteY44" fmla="*/ 1569746 h 4352843"/>
                  <a:gd name="connsiteX45" fmla="*/ 3464840 w 4218987"/>
                  <a:gd name="connsiteY45" fmla="*/ 3494059 h 4352843"/>
                  <a:gd name="connsiteX46" fmla="*/ 1459992 w 4218987"/>
                  <a:gd name="connsiteY46" fmla="*/ 4021484 h 4352843"/>
                  <a:gd name="connsiteX47" fmla="*/ 1457332 w 4218987"/>
                  <a:gd name="connsiteY47" fmla="*/ 4017487 h 4352843"/>
                  <a:gd name="connsiteX48" fmla="*/ 1094802 w 4218987"/>
                  <a:gd name="connsiteY48" fmla="*/ 2558583 h 4352843"/>
                  <a:gd name="connsiteX49" fmla="*/ 859948 w 4218987"/>
                  <a:gd name="connsiteY49" fmla="*/ 2292786 h 4352843"/>
                  <a:gd name="connsiteX50" fmla="*/ 1963134 w 4218987"/>
                  <a:gd name="connsiteY50" fmla="*/ 1089877 h 4352843"/>
                  <a:gd name="connsiteX51" fmla="*/ 2030962 w 4218987"/>
                  <a:gd name="connsiteY51" fmla="*/ 1086944 h 4352843"/>
                  <a:gd name="connsiteX52" fmla="*/ 2172480 w 4218987"/>
                  <a:gd name="connsiteY52" fmla="*/ 1216729 h 4352843"/>
                  <a:gd name="connsiteX53" fmla="*/ 2175413 w 4218987"/>
                  <a:gd name="connsiteY53" fmla="*/ 1284557 h 4352843"/>
                  <a:gd name="connsiteX54" fmla="*/ 1072226 w 4218987"/>
                  <a:gd name="connsiteY54" fmla="*/ 2487466 h 4352843"/>
                  <a:gd name="connsiteX55" fmla="*/ 1004399 w 4218987"/>
                  <a:gd name="connsiteY55" fmla="*/ 2490399 h 4352843"/>
                  <a:gd name="connsiteX56" fmla="*/ 862881 w 4218987"/>
                  <a:gd name="connsiteY56" fmla="*/ 2360613 h 4352843"/>
                  <a:gd name="connsiteX57" fmla="*/ 859948 w 4218987"/>
                  <a:gd name="connsiteY57" fmla="*/ 2292786 h 4352843"/>
                  <a:gd name="connsiteX58" fmla="*/ 617213 w 4218987"/>
                  <a:gd name="connsiteY58" fmla="*/ 849506 h 4352843"/>
                  <a:gd name="connsiteX59" fmla="*/ 1246221 w 4218987"/>
                  <a:gd name="connsiteY59" fmla="*/ 708108 h 4352843"/>
                  <a:gd name="connsiteX60" fmla="*/ 1422930 w 4218987"/>
                  <a:gd name="connsiteY60" fmla="*/ 205711 h 4352843"/>
                  <a:gd name="connsiteX61" fmla="*/ 1885804 w 4218987"/>
                  <a:gd name="connsiteY61" fmla="*/ 1039477 h 4352843"/>
                  <a:gd name="connsiteX62" fmla="*/ 846522 w 4218987"/>
                  <a:gd name="connsiteY62" fmla="*/ 2200890 h 4352843"/>
                  <a:gd name="connsiteX63" fmla="*/ 127757 w 4218987"/>
                  <a:gd name="connsiteY63" fmla="*/ 2229861 h 4352843"/>
                  <a:gd name="connsiteX64" fmla="*/ 448206 w 4218987"/>
                  <a:gd name="connsiteY64" fmla="*/ 1599205 h 4352843"/>
                  <a:gd name="connsiteX65" fmla="*/ 617213 w 4218987"/>
                  <a:gd name="connsiteY65" fmla="*/ 849506 h 4352843"/>
                  <a:gd name="connsiteX0" fmla="*/ 2726972 w 4218987"/>
                  <a:gd name="connsiteY0" fmla="*/ 2498006 h 4149908"/>
                  <a:gd name="connsiteX1" fmla="*/ 2785542 w 4218987"/>
                  <a:gd name="connsiteY1" fmla="*/ 2459127 h 4149908"/>
                  <a:gd name="connsiteX2" fmla="*/ 2903529 w 4218987"/>
                  <a:gd name="connsiteY2" fmla="*/ 2493280 h 4149908"/>
                  <a:gd name="connsiteX3" fmla="*/ 2958558 w 4218987"/>
                  <a:gd name="connsiteY3" fmla="*/ 2680607 h 4149908"/>
                  <a:gd name="connsiteX4" fmla="*/ 2951347 w 4218987"/>
                  <a:gd name="connsiteY4" fmla="*/ 2703780 h 4149908"/>
                  <a:gd name="connsiteX5" fmla="*/ 2726972 w 4218987"/>
                  <a:gd name="connsiteY5" fmla="*/ 2498006 h 4149908"/>
                  <a:gd name="connsiteX6" fmla="*/ 2187259 w 4218987"/>
                  <a:gd name="connsiteY6" fmla="*/ 2244498 h 4149908"/>
                  <a:gd name="connsiteX7" fmla="*/ 2388933 w 4218987"/>
                  <a:gd name="connsiteY7" fmla="*/ 2429454 h 4149908"/>
                  <a:gd name="connsiteX8" fmla="*/ 2386834 w 4218987"/>
                  <a:gd name="connsiteY8" fmla="*/ 2429985 h 4149908"/>
                  <a:gd name="connsiteX9" fmla="*/ 2230026 w 4218987"/>
                  <a:gd name="connsiteY9" fmla="*/ 2384969 h 4149908"/>
                  <a:gd name="connsiteX10" fmla="*/ 2228909 w 4218987"/>
                  <a:gd name="connsiteY10" fmla="*/ 2386294 h 4149908"/>
                  <a:gd name="connsiteX11" fmla="*/ 2187259 w 4218987"/>
                  <a:gd name="connsiteY11" fmla="*/ 2244498 h 4149908"/>
                  <a:gd name="connsiteX12" fmla="*/ 1934983 w 4218987"/>
                  <a:gd name="connsiteY12" fmla="*/ 2013136 h 4149908"/>
                  <a:gd name="connsiteX13" fmla="*/ 1993087 w 4218987"/>
                  <a:gd name="connsiteY13" fmla="*/ 2066423 h 4149908"/>
                  <a:gd name="connsiteX14" fmla="*/ 1941766 w 4218987"/>
                  <a:gd name="connsiteY14" fmla="*/ 2173388 h 4149908"/>
                  <a:gd name="connsiteX15" fmla="*/ 2068585 w 4218987"/>
                  <a:gd name="connsiteY15" fmla="*/ 2576268 h 4149908"/>
                  <a:gd name="connsiteX16" fmla="*/ 2416619 w 4218987"/>
                  <a:gd name="connsiteY16" fmla="*/ 2678546 h 4149908"/>
                  <a:gd name="connsiteX17" fmla="*/ 2589184 w 4218987"/>
                  <a:gd name="connsiteY17" fmla="*/ 2613103 h 4149908"/>
                  <a:gd name="connsiteX18" fmla="*/ 2819784 w 4218987"/>
                  <a:gd name="connsiteY18" fmla="*/ 2824586 h 4149908"/>
                  <a:gd name="connsiteX19" fmla="*/ 2627084 w 4218987"/>
                  <a:gd name="connsiteY19" fmla="*/ 2773585 h 4149908"/>
                  <a:gd name="connsiteX20" fmla="*/ 2434618 w 4218987"/>
                  <a:gd name="connsiteY20" fmla="*/ 2964481 h 4149908"/>
                  <a:gd name="connsiteX21" fmla="*/ 2893365 w 4218987"/>
                  <a:gd name="connsiteY21" fmla="*/ 3085541 h 4149908"/>
                  <a:gd name="connsiteX22" fmla="*/ 3032143 w 4218987"/>
                  <a:gd name="connsiteY22" fmla="*/ 3019340 h 4149908"/>
                  <a:gd name="connsiteX23" fmla="*/ 3090634 w 4218987"/>
                  <a:gd name="connsiteY23" fmla="*/ 3072982 h 4149908"/>
                  <a:gd name="connsiteX24" fmla="*/ 3210914 w 4218987"/>
                  <a:gd name="connsiteY24" fmla="*/ 2941829 h 4149908"/>
                  <a:gd name="connsiteX25" fmla="*/ 3156792 w 4218987"/>
                  <a:gd name="connsiteY25" fmla="*/ 2892193 h 4149908"/>
                  <a:gd name="connsiteX26" fmla="*/ 3222229 w 4218987"/>
                  <a:gd name="connsiteY26" fmla="*/ 2743555 h 4149908"/>
                  <a:gd name="connsiteX27" fmla="*/ 3089478 w 4218987"/>
                  <a:gd name="connsiteY27" fmla="*/ 2296356 h 4149908"/>
                  <a:gd name="connsiteX28" fmla="*/ 3090209 w 4218987"/>
                  <a:gd name="connsiteY28" fmla="*/ 2295500 h 4149908"/>
                  <a:gd name="connsiteX29" fmla="*/ 3085067 w 4218987"/>
                  <a:gd name="connsiteY29" fmla="*/ 2291726 h 4149908"/>
                  <a:gd name="connsiteX30" fmla="*/ 3083320 w 4218987"/>
                  <a:gd name="connsiteY30" fmla="*/ 2289893 h 4149908"/>
                  <a:gd name="connsiteX31" fmla="*/ 3083018 w 4218987"/>
                  <a:gd name="connsiteY31" fmla="*/ 2290222 h 4149908"/>
                  <a:gd name="connsiteX32" fmla="*/ 2744891 w 4218987"/>
                  <a:gd name="connsiteY32" fmla="*/ 2203401 h 4149908"/>
                  <a:gd name="connsiteX33" fmla="*/ 2538260 w 4218987"/>
                  <a:gd name="connsiteY33" fmla="*/ 2324939 h 4149908"/>
                  <a:gd name="connsiteX34" fmla="*/ 2299616 w 4218987"/>
                  <a:gd name="connsiteY34" fmla="*/ 2106078 h 4149908"/>
                  <a:gd name="connsiteX35" fmla="*/ 2313553 w 4218987"/>
                  <a:gd name="connsiteY35" fmla="*/ 2100064 h 4149908"/>
                  <a:gd name="connsiteX36" fmla="*/ 2487357 w 4218987"/>
                  <a:gd name="connsiteY36" fmla="*/ 2145930 h 4149908"/>
                  <a:gd name="connsiteX37" fmla="*/ 2660620 w 4218987"/>
                  <a:gd name="connsiteY37" fmla="*/ 1974081 h 4149908"/>
                  <a:gd name="connsiteX38" fmla="*/ 2247647 w 4218987"/>
                  <a:gd name="connsiteY38" fmla="*/ 1865100 h 4149908"/>
                  <a:gd name="connsiteX39" fmla="*/ 2110842 w 4218987"/>
                  <a:gd name="connsiteY39" fmla="*/ 1932954 h 4149908"/>
                  <a:gd name="connsiteX40" fmla="*/ 2055263 w 4218987"/>
                  <a:gd name="connsiteY40" fmla="*/ 1881983 h 4149908"/>
                  <a:gd name="connsiteX41" fmla="*/ 1934983 w 4218987"/>
                  <a:gd name="connsiteY41" fmla="*/ 2013136 h 4149908"/>
                  <a:gd name="connsiteX42" fmla="*/ 1094802 w 4218987"/>
                  <a:gd name="connsiteY42" fmla="*/ 2355648 h 4149908"/>
                  <a:gd name="connsiteX43" fmla="*/ 2274949 w 4218987"/>
                  <a:gd name="connsiteY43" fmla="*/ 1077873 h 4149908"/>
                  <a:gd name="connsiteX44" fmla="*/ 3845776 w 4218987"/>
                  <a:gd name="connsiteY44" fmla="*/ 1366811 h 4149908"/>
                  <a:gd name="connsiteX45" fmla="*/ 3464840 w 4218987"/>
                  <a:gd name="connsiteY45" fmla="*/ 3291124 h 4149908"/>
                  <a:gd name="connsiteX46" fmla="*/ 1459992 w 4218987"/>
                  <a:gd name="connsiteY46" fmla="*/ 3818549 h 4149908"/>
                  <a:gd name="connsiteX47" fmla="*/ 1457332 w 4218987"/>
                  <a:gd name="connsiteY47" fmla="*/ 3814552 h 4149908"/>
                  <a:gd name="connsiteX48" fmla="*/ 1094802 w 4218987"/>
                  <a:gd name="connsiteY48" fmla="*/ 2355648 h 4149908"/>
                  <a:gd name="connsiteX49" fmla="*/ 859948 w 4218987"/>
                  <a:gd name="connsiteY49" fmla="*/ 2089851 h 4149908"/>
                  <a:gd name="connsiteX50" fmla="*/ 1963134 w 4218987"/>
                  <a:gd name="connsiteY50" fmla="*/ 886942 h 4149908"/>
                  <a:gd name="connsiteX51" fmla="*/ 2030962 w 4218987"/>
                  <a:gd name="connsiteY51" fmla="*/ 884009 h 4149908"/>
                  <a:gd name="connsiteX52" fmla="*/ 2172480 w 4218987"/>
                  <a:gd name="connsiteY52" fmla="*/ 1013794 h 4149908"/>
                  <a:gd name="connsiteX53" fmla="*/ 2175413 w 4218987"/>
                  <a:gd name="connsiteY53" fmla="*/ 1081622 h 4149908"/>
                  <a:gd name="connsiteX54" fmla="*/ 1072226 w 4218987"/>
                  <a:gd name="connsiteY54" fmla="*/ 2284531 h 4149908"/>
                  <a:gd name="connsiteX55" fmla="*/ 1004399 w 4218987"/>
                  <a:gd name="connsiteY55" fmla="*/ 2287464 h 4149908"/>
                  <a:gd name="connsiteX56" fmla="*/ 862881 w 4218987"/>
                  <a:gd name="connsiteY56" fmla="*/ 2157678 h 4149908"/>
                  <a:gd name="connsiteX57" fmla="*/ 859948 w 4218987"/>
                  <a:gd name="connsiteY57" fmla="*/ 2089851 h 4149908"/>
                  <a:gd name="connsiteX58" fmla="*/ 617213 w 4218987"/>
                  <a:gd name="connsiteY58" fmla="*/ 646571 h 4149908"/>
                  <a:gd name="connsiteX59" fmla="*/ 1193554 w 4218987"/>
                  <a:gd name="connsiteY59" fmla="*/ 534417 h 4149908"/>
                  <a:gd name="connsiteX60" fmla="*/ 1422930 w 4218987"/>
                  <a:gd name="connsiteY60" fmla="*/ 2776 h 4149908"/>
                  <a:gd name="connsiteX61" fmla="*/ 1885804 w 4218987"/>
                  <a:gd name="connsiteY61" fmla="*/ 836542 h 4149908"/>
                  <a:gd name="connsiteX62" fmla="*/ 846522 w 4218987"/>
                  <a:gd name="connsiteY62" fmla="*/ 1997955 h 4149908"/>
                  <a:gd name="connsiteX63" fmla="*/ 127757 w 4218987"/>
                  <a:gd name="connsiteY63" fmla="*/ 2026926 h 4149908"/>
                  <a:gd name="connsiteX64" fmla="*/ 448206 w 4218987"/>
                  <a:gd name="connsiteY64" fmla="*/ 1396270 h 4149908"/>
                  <a:gd name="connsiteX65" fmla="*/ 617213 w 4218987"/>
                  <a:gd name="connsiteY65" fmla="*/ 646571 h 4149908"/>
                  <a:gd name="connsiteX0" fmla="*/ 2726972 w 4218987"/>
                  <a:gd name="connsiteY0" fmla="*/ 2558980 h 4210882"/>
                  <a:gd name="connsiteX1" fmla="*/ 2785542 w 4218987"/>
                  <a:gd name="connsiteY1" fmla="*/ 2520101 h 4210882"/>
                  <a:gd name="connsiteX2" fmla="*/ 2903529 w 4218987"/>
                  <a:gd name="connsiteY2" fmla="*/ 2554254 h 4210882"/>
                  <a:gd name="connsiteX3" fmla="*/ 2958558 w 4218987"/>
                  <a:gd name="connsiteY3" fmla="*/ 2741581 h 4210882"/>
                  <a:gd name="connsiteX4" fmla="*/ 2951347 w 4218987"/>
                  <a:gd name="connsiteY4" fmla="*/ 2764754 h 4210882"/>
                  <a:gd name="connsiteX5" fmla="*/ 2726972 w 4218987"/>
                  <a:gd name="connsiteY5" fmla="*/ 2558980 h 4210882"/>
                  <a:gd name="connsiteX6" fmla="*/ 2187259 w 4218987"/>
                  <a:gd name="connsiteY6" fmla="*/ 2305472 h 4210882"/>
                  <a:gd name="connsiteX7" fmla="*/ 2388933 w 4218987"/>
                  <a:gd name="connsiteY7" fmla="*/ 2490428 h 4210882"/>
                  <a:gd name="connsiteX8" fmla="*/ 2386834 w 4218987"/>
                  <a:gd name="connsiteY8" fmla="*/ 2490959 h 4210882"/>
                  <a:gd name="connsiteX9" fmla="*/ 2230026 w 4218987"/>
                  <a:gd name="connsiteY9" fmla="*/ 2445943 h 4210882"/>
                  <a:gd name="connsiteX10" fmla="*/ 2228909 w 4218987"/>
                  <a:gd name="connsiteY10" fmla="*/ 2447268 h 4210882"/>
                  <a:gd name="connsiteX11" fmla="*/ 2187259 w 4218987"/>
                  <a:gd name="connsiteY11" fmla="*/ 2305472 h 4210882"/>
                  <a:gd name="connsiteX12" fmla="*/ 1934983 w 4218987"/>
                  <a:gd name="connsiteY12" fmla="*/ 2074110 h 4210882"/>
                  <a:gd name="connsiteX13" fmla="*/ 1993087 w 4218987"/>
                  <a:gd name="connsiteY13" fmla="*/ 2127397 h 4210882"/>
                  <a:gd name="connsiteX14" fmla="*/ 1941766 w 4218987"/>
                  <a:gd name="connsiteY14" fmla="*/ 2234362 h 4210882"/>
                  <a:gd name="connsiteX15" fmla="*/ 2068585 w 4218987"/>
                  <a:gd name="connsiteY15" fmla="*/ 2637242 h 4210882"/>
                  <a:gd name="connsiteX16" fmla="*/ 2416619 w 4218987"/>
                  <a:gd name="connsiteY16" fmla="*/ 2739520 h 4210882"/>
                  <a:gd name="connsiteX17" fmla="*/ 2589184 w 4218987"/>
                  <a:gd name="connsiteY17" fmla="*/ 2674077 h 4210882"/>
                  <a:gd name="connsiteX18" fmla="*/ 2819784 w 4218987"/>
                  <a:gd name="connsiteY18" fmla="*/ 2885560 h 4210882"/>
                  <a:gd name="connsiteX19" fmla="*/ 2627084 w 4218987"/>
                  <a:gd name="connsiteY19" fmla="*/ 2834559 h 4210882"/>
                  <a:gd name="connsiteX20" fmla="*/ 2434618 w 4218987"/>
                  <a:gd name="connsiteY20" fmla="*/ 3025455 h 4210882"/>
                  <a:gd name="connsiteX21" fmla="*/ 2893365 w 4218987"/>
                  <a:gd name="connsiteY21" fmla="*/ 3146515 h 4210882"/>
                  <a:gd name="connsiteX22" fmla="*/ 3032143 w 4218987"/>
                  <a:gd name="connsiteY22" fmla="*/ 3080314 h 4210882"/>
                  <a:gd name="connsiteX23" fmla="*/ 3090634 w 4218987"/>
                  <a:gd name="connsiteY23" fmla="*/ 3133956 h 4210882"/>
                  <a:gd name="connsiteX24" fmla="*/ 3210914 w 4218987"/>
                  <a:gd name="connsiteY24" fmla="*/ 3002803 h 4210882"/>
                  <a:gd name="connsiteX25" fmla="*/ 3156792 w 4218987"/>
                  <a:gd name="connsiteY25" fmla="*/ 2953167 h 4210882"/>
                  <a:gd name="connsiteX26" fmla="*/ 3222229 w 4218987"/>
                  <a:gd name="connsiteY26" fmla="*/ 2804529 h 4210882"/>
                  <a:gd name="connsiteX27" fmla="*/ 3089478 w 4218987"/>
                  <a:gd name="connsiteY27" fmla="*/ 2357330 h 4210882"/>
                  <a:gd name="connsiteX28" fmla="*/ 3090209 w 4218987"/>
                  <a:gd name="connsiteY28" fmla="*/ 2356474 h 4210882"/>
                  <a:gd name="connsiteX29" fmla="*/ 3085067 w 4218987"/>
                  <a:gd name="connsiteY29" fmla="*/ 2352700 h 4210882"/>
                  <a:gd name="connsiteX30" fmla="*/ 3083320 w 4218987"/>
                  <a:gd name="connsiteY30" fmla="*/ 2350867 h 4210882"/>
                  <a:gd name="connsiteX31" fmla="*/ 3083018 w 4218987"/>
                  <a:gd name="connsiteY31" fmla="*/ 2351196 h 4210882"/>
                  <a:gd name="connsiteX32" fmla="*/ 2744891 w 4218987"/>
                  <a:gd name="connsiteY32" fmla="*/ 2264375 h 4210882"/>
                  <a:gd name="connsiteX33" fmla="*/ 2538260 w 4218987"/>
                  <a:gd name="connsiteY33" fmla="*/ 2385913 h 4210882"/>
                  <a:gd name="connsiteX34" fmla="*/ 2299616 w 4218987"/>
                  <a:gd name="connsiteY34" fmla="*/ 2167052 h 4210882"/>
                  <a:gd name="connsiteX35" fmla="*/ 2313553 w 4218987"/>
                  <a:gd name="connsiteY35" fmla="*/ 2161038 h 4210882"/>
                  <a:gd name="connsiteX36" fmla="*/ 2487357 w 4218987"/>
                  <a:gd name="connsiteY36" fmla="*/ 2206904 h 4210882"/>
                  <a:gd name="connsiteX37" fmla="*/ 2660620 w 4218987"/>
                  <a:gd name="connsiteY37" fmla="*/ 2035055 h 4210882"/>
                  <a:gd name="connsiteX38" fmla="*/ 2247647 w 4218987"/>
                  <a:gd name="connsiteY38" fmla="*/ 1926074 h 4210882"/>
                  <a:gd name="connsiteX39" fmla="*/ 2110842 w 4218987"/>
                  <a:gd name="connsiteY39" fmla="*/ 1993928 h 4210882"/>
                  <a:gd name="connsiteX40" fmla="*/ 2055263 w 4218987"/>
                  <a:gd name="connsiteY40" fmla="*/ 1942957 h 4210882"/>
                  <a:gd name="connsiteX41" fmla="*/ 1934983 w 4218987"/>
                  <a:gd name="connsiteY41" fmla="*/ 2074110 h 4210882"/>
                  <a:gd name="connsiteX42" fmla="*/ 1094802 w 4218987"/>
                  <a:gd name="connsiteY42" fmla="*/ 2416622 h 4210882"/>
                  <a:gd name="connsiteX43" fmla="*/ 2274949 w 4218987"/>
                  <a:gd name="connsiteY43" fmla="*/ 1138847 h 4210882"/>
                  <a:gd name="connsiteX44" fmla="*/ 3845776 w 4218987"/>
                  <a:gd name="connsiteY44" fmla="*/ 1427785 h 4210882"/>
                  <a:gd name="connsiteX45" fmla="*/ 3464840 w 4218987"/>
                  <a:gd name="connsiteY45" fmla="*/ 3352098 h 4210882"/>
                  <a:gd name="connsiteX46" fmla="*/ 1459992 w 4218987"/>
                  <a:gd name="connsiteY46" fmla="*/ 3879523 h 4210882"/>
                  <a:gd name="connsiteX47" fmla="*/ 1457332 w 4218987"/>
                  <a:gd name="connsiteY47" fmla="*/ 3875526 h 4210882"/>
                  <a:gd name="connsiteX48" fmla="*/ 1094802 w 4218987"/>
                  <a:gd name="connsiteY48" fmla="*/ 2416622 h 4210882"/>
                  <a:gd name="connsiteX49" fmla="*/ 859948 w 4218987"/>
                  <a:gd name="connsiteY49" fmla="*/ 2150825 h 4210882"/>
                  <a:gd name="connsiteX50" fmla="*/ 1963134 w 4218987"/>
                  <a:gd name="connsiteY50" fmla="*/ 947916 h 4210882"/>
                  <a:gd name="connsiteX51" fmla="*/ 2030962 w 4218987"/>
                  <a:gd name="connsiteY51" fmla="*/ 944983 h 4210882"/>
                  <a:gd name="connsiteX52" fmla="*/ 2172480 w 4218987"/>
                  <a:gd name="connsiteY52" fmla="*/ 1074768 h 4210882"/>
                  <a:gd name="connsiteX53" fmla="*/ 2175413 w 4218987"/>
                  <a:gd name="connsiteY53" fmla="*/ 1142596 h 4210882"/>
                  <a:gd name="connsiteX54" fmla="*/ 1072226 w 4218987"/>
                  <a:gd name="connsiteY54" fmla="*/ 2345505 h 4210882"/>
                  <a:gd name="connsiteX55" fmla="*/ 1004399 w 4218987"/>
                  <a:gd name="connsiteY55" fmla="*/ 2348438 h 4210882"/>
                  <a:gd name="connsiteX56" fmla="*/ 862881 w 4218987"/>
                  <a:gd name="connsiteY56" fmla="*/ 2218652 h 4210882"/>
                  <a:gd name="connsiteX57" fmla="*/ 859948 w 4218987"/>
                  <a:gd name="connsiteY57" fmla="*/ 2150825 h 4210882"/>
                  <a:gd name="connsiteX58" fmla="*/ 617213 w 4218987"/>
                  <a:gd name="connsiteY58" fmla="*/ 707545 h 4210882"/>
                  <a:gd name="connsiteX59" fmla="*/ 1193554 w 4218987"/>
                  <a:gd name="connsiteY59" fmla="*/ 595391 h 4210882"/>
                  <a:gd name="connsiteX60" fmla="*/ 1591068 w 4218987"/>
                  <a:gd name="connsiteY60" fmla="*/ 2547 h 4210882"/>
                  <a:gd name="connsiteX61" fmla="*/ 1885804 w 4218987"/>
                  <a:gd name="connsiteY61" fmla="*/ 897516 h 4210882"/>
                  <a:gd name="connsiteX62" fmla="*/ 846522 w 4218987"/>
                  <a:gd name="connsiteY62" fmla="*/ 2058929 h 4210882"/>
                  <a:gd name="connsiteX63" fmla="*/ 127757 w 4218987"/>
                  <a:gd name="connsiteY63" fmla="*/ 2087900 h 4210882"/>
                  <a:gd name="connsiteX64" fmla="*/ 448206 w 4218987"/>
                  <a:gd name="connsiteY64" fmla="*/ 1457244 h 4210882"/>
                  <a:gd name="connsiteX65" fmla="*/ 617213 w 4218987"/>
                  <a:gd name="connsiteY65" fmla="*/ 707545 h 4210882"/>
                  <a:gd name="connsiteX0" fmla="*/ 2726972 w 4218987"/>
                  <a:gd name="connsiteY0" fmla="*/ 2566931 h 4218833"/>
                  <a:gd name="connsiteX1" fmla="*/ 2785542 w 4218987"/>
                  <a:gd name="connsiteY1" fmla="*/ 2528052 h 4218833"/>
                  <a:gd name="connsiteX2" fmla="*/ 2903529 w 4218987"/>
                  <a:gd name="connsiteY2" fmla="*/ 2562205 h 4218833"/>
                  <a:gd name="connsiteX3" fmla="*/ 2958558 w 4218987"/>
                  <a:gd name="connsiteY3" fmla="*/ 2749532 h 4218833"/>
                  <a:gd name="connsiteX4" fmla="*/ 2951347 w 4218987"/>
                  <a:gd name="connsiteY4" fmla="*/ 2772705 h 4218833"/>
                  <a:gd name="connsiteX5" fmla="*/ 2726972 w 4218987"/>
                  <a:gd name="connsiteY5" fmla="*/ 2566931 h 4218833"/>
                  <a:gd name="connsiteX6" fmla="*/ 2187259 w 4218987"/>
                  <a:gd name="connsiteY6" fmla="*/ 2313423 h 4218833"/>
                  <a:gd name="connsiteX7" fmla="*/ 2388933 w 4218987"/>
                  <a:gd name="connsiteY7" fmla="*/ 2498379 h 4218833"/>
                  <a:gd name="connsiteX8" fmla="*/ 2386834 w 4218987"/>
                  <a:gd name="connsiteY8" fmla="*/ 2498910 h 4218833"/>
                  <a:gd name="connsiteX9" fmla="*/ 2230026 w 4218987"/>
                  <a:gd name="connsiteY9" fmla="*/ 2453894 h 4218833"/>
                  <a:gd name="connsiteX10" fmla="*/ 2228909 w 4218987"/>
                  <a:gd name="connsiteY10" fmla="*/ 2455219 h 4218833"/>
                  <a:gd name="connsiteX11" fmla="*/ 2187259 w 4218987"/>
                  <a:gd name="connsiteY11" fmla="*/ 2313423 h 4218833"/>
                  <a:gd name="connsiteX12" fmla="*/ 1934983 w 4218987"/>
                  <a:gd name="connsiteY12" fmla="*/ 2082061 h 4218833"/>
                  <a:gd name="connsiteX13" fmla="*/ 1993087 w 4218987"/>
                  <a:gd name="connsiteY13" fmla="*/ 2135348 h 4218833"/>
                  <a:gd name="connsiteX14" fmla="*/ 1941766 w 4218987"/>
                  <a:gd name="connsiteY14" fmla="*/ 2242313 h 4218833"/>
                  <a:gd name="connsiteX15" fmla="*/ 2068585 w 4218987"/>
                  <a:gd name="connsiteY15" fmla="*/ 2645193 h 4218833"/>
                  <a:gd name="connsiteX16" fmla="*/ 2416619 w 4218987"/>
                  <a:gd name="connsiteY16" fmla="*/ 2747471 h 4218833"/>
                  <a:gd name="connsiteX17" fmla="*/ 2589184 w 4218987"/>
                  <a:gd name="connsiteY17" fmla="*/ 2682028 h 4218833"/>
                  <a:gd name="connsiteX18" fmla="*/ 2819784 w 4218987"/>
                  <a:gd name="connsiteY18" fmla="*/ 2893511 h 4218833"/>
                  <a:gd name="connsiteX19" fmla="*/ 2627084 w 4218987"/>
                  <a:gd name="connsiteY19" fmla="*/ 2842510 h 4218833"/>
                  <a:gd name="connsiteX20" fmla="*/ 2434618 w 4218987"/>
                  <a:gd name="connsiteY20" fmla="*/ 3033406 h 4218833"/>
                  <a:gd name="connsiteX21" fmla="*/ 2893365 w 4218987"/>
                  <a:gd name="connsiteY21" fmla="*/ 3154466 h 4218833"/>
                  <a:gd name="connsiteX22" fmla="*/ 3032143 w 4218987"/>
                  <a:gd name="connsiteY22" fmla="*/ 3088265 h 4218833"/>
                  <a:gd name="connsiteX23" fmla="*/ 3090634 w 4218987"/>
                  <a:gd name="connsiteY23" fmla="*/ 3141907 h 4218833"/>
                  <a:gd name="connsiteX24" fmla="*/ 3210914 w 4218987"/>
                  <a:gd name="connsiteY24" fmla="*/ 3010754 h 4218833"/>
                  <a:gd name="connsiteX25" fmla="*/ 3156792 w 4218987"/>
                  <a:gd name="connsiteY25" fmla="*/ 2961118 h 4218833"/>
                  <a:gd name="connsiteX26" fmla="*/ 3222229 w 4218987"/>
                  <a:gd name="connsiteY26" fmla="*/ 2812480 h 4218833"/>
                  <a:gd name="connsiteX27" fmla="*/ 3089478 w 4218987"/>
                  <a:gd name="connsiteY27" fmla="*/ 2365281 h 4218833"/>
                  <a:gd name="connsiteX28" fmla="*/ 3090209 w 4218987"/>
                  <a:gd name="connsiteY28" fmla="*/ 2364425 h 4218833"/>
                  <a:gd name="connsiteX29" fmla="*/ 3085067 w 4218987"/>
                  <a:gd name="connsiteY29" fmla="*/ 2360651 h 4218833"/>
                  <a:gd name="connsiteX30" fmla="*/ 3083320 w 4218987"/>
                  <a:gd name="connsiteY30" fmla="*/ 2358818 h 4218833"/>
                  <a:gd name="connsiteX31" fmla="*/ 3083018 w 4218987"/>
                  <a:gd name="connsiteY31" fmla="*/ 2359147 h 4218833"/>
                  <a:gd name="connsiteX32" fmla="*/ 2744891 w 4218987"/>
                  <a:gd name="connsiteY32" fmla="*/ 2272326 h 4218833"/>
                  <a:gd name="connsiteX33" fmla="*/ 2538260 w 4218987"/>
                  <a:gd name="connsiteY33" fmla="*/ 2393864 h 4218833"/>
                  <a:gd name="connsiteX34" fmla="*/ 2299616 w 4218987"/>
                  <a:gd name="connsiteY34" fmla="*/ 2175003 h 4218833"/>
                  <a:gd name="connsiteX35" fmla="*/ 2313553 w 4218987"/>
                  <a:gd name="connsiteY35" fmla="*/ 2168989 h 4218833"/>
                  <a:gd name="connsiteX36" fmla="*/ 2487357 w 4218987"/>
                  <a:gd name="connsiteY36" fmla="*/ 2214855 h 4218833"/>
                  <a:gd name="connsiteX37" fmla="*/ 2660620 w 4218987"/>
                  <a:gd name="connsiteY37" fmla="*/ 2043006 h 4218833"/>
                  <a:gd name="connsiteX38" fmla="*/ 2247647 w 4218987"/>
                  <a:gd name="connsiteY38" fmla="*/ 1934025 h 4218833"/>
                  <a:gd name="connsiteX39" fmla="*/ 2110842 w 4218987"/>
                  <a:gd name="connsiteY39" fmla="*/ 2001879 h 4218833"/>
                  <a:gd name="connsiteX40" fmla="*/ 2055263 w 4218987"/>
                  <a:gd name="connsiteY40" fmla="*/ 1950908 h 4218833"/>
                  <a:gd name="connsiteX41" fmla="*/ 1934983 w 4218987"/>
                  <a:gd name="connsiteY41" fmla="*/ 2082061 h 4218833"/>
                  <a:gd name="connsiteX42" fmla="*/ 1094802 w 4218987"/>
                  <a:gd name="connsiteY42" fmla="*/ 2424573 h 4218833"/>
                  <a:gd name="connsiteX43" fmla="*/ 2274949 w 4218987"/>
                  <a:gd name="connsiteY43" fmla="*/ 1146798 h 4218833"/>
                  <a:gd name="connsiteX44" fmla="*/ 3845776 w 4218987"/>
                  <a:gd name="connsiteY44" fmla="*/ 1435736 h 4218833"/>
                  <a:gd name="connsiteX45" fmla="*/ 3464840 w 4218987"/>
                  <a:gd name="connsiteY45" fmla="*/ 3360049 h 4218833"/>
                  <a:gd name="connsiteX46" fmla="*/ 1459992 w 4218987"/>
                  <a:gd name="connsiteY46" fmla="*/ 3887474 h 4218833"/>
                  <a:gd name="connsiteX47" fmla="*/ 1457332 w 4218987"/>
                  <a:gd name="connsiteY47" fmla="*/ 3883477 h 4218833"/>
                  <a:gd name="connsiteX48" fmla="*/ 1094802 w 4218987"/>
                  <a:gd name="connsiteY48" fmla="*/ 2424573 h 4218833"/>
                  <a:gd name="connsiteX49" fmla="*/ 859948 w 4218987"/>
                  <a:gd name="connsiteY49" fmla="*/ 2158776 h 4218833"/>
                  <a:gd name="connsiteX50" fmla="*/ 1963134 w 4218987"/>
                  <a:gd name="connsiteY50" fmla="*/ 955867 h 4218833"/>
                  <a:gd name="connsiteX51" fmla="*/ 2030962 w 4218987"/>
                  <a:gd name="connsiteY51" fmla="*/ 952934 h 4218833"/>
                  <a:gd name="connsiteX52" fmla="*/ 2172480 w 4218987"/>
                  <a:gd name="connsiteY52" fmla="*/ 1082719 h 4218833"/>
                  <a:gd name="connsiteX53" fmla="*/ 2175413 w 4218987"/>
                  <a:gd name="connsiteY53" fmla="*/ 1150547 h 4218833"/>
                  <a:gd name="connsiteX54" fmla="*/ 1072226 w 4218987"/>
                  <a:gd name="connsiteY54" fmla="*/ 2353456 h 4218833"/>
                  <a:gd name="connsiteX55" fmla="*/ 1004399 w 4218987"/>
                  <a:gd name="connsiteY55" fmla="*/ 2356389 h 4218833"/>
                  <a:gd name="connsiteX56" fmla="*/ 862881 w 4218987"/>
                  <a:gd name="connsiteY56" fmla="*/ 2226603 h 4218833"/>
                  <a:gd name="connsiteX57" fmla="*/ 859948 w 4218987"/>
                  <a:gd name="connsiteY57" fmla="*/ 2158776 h 4218833"/>
                  <a:gd name="connsiteX58" fmla="*/ 617213 w 4218987"/>
                  <a:gd name="connsiteY58" fmla="*/ 715496 h 4218833"/>
                  <a:gd name="connsiteX59" fmla="*/ 1193554 w 4218987"/>
                  <a:gd name="connsiteY59" fmla="*/ 603342 h 4218833"/>
                  <a:gd name="connsiteX60" fmla="*/ 1591068 w 4218987"/>
                  <a:gd name="connsiteY60" fmla="*/ 10498 h 4218833"/>
                  <a:gd name="connsiteX61" fmla="*/ 1885804 w 4218987"/>
                  <a:gd name="connsiteY61" fmla="*/ 905467 h 4218833"/>
                  <a:gd name="connsiteX62" fmla="*/ 846522 w 4218987"/>
                  <a:gd name="connsiteY62" fmla="*/ 2066880 h 4218833"/>
                  <a:gd name="connsiteX63" fmla="*/ 127757 w 4218987"/>
                  <a:gd name="connsiteY63" fmla="*/ 2095851 h 4218833"/>
                  <a:gd name="connsiteX64" fmla="*/ 448206 w 4218987"/>
                  <a:gd name="connsiteY64" fmla="*/ 1465195 h 4218833"/>
                  <a:gd name="connsiteX65" fmla="*/ 617213 w 4218987"/>
                  <a:gd name="connsiteY65" fmla="*/ 715496 h 4218833"/>
                  <a:gd name="connsiteX0" fmla="*/ 2726972 w 4218987"/>
                  <a:gd name="connsiteY0" fmla="*/ 2560838 h 4212740"/>
                  <a:gd name="connsiteX1" fmla="*/ 2785542 w 4218987"/>
                  <a:gd name="connsiteY1" fmla="*/ 2521959 h 4212740"/>
                  <a:gd name="connsiteX2" fmla="*/ 2903529 w 4218987"/>
                  <a:gd name="connsiteY2" fmla="*/ 2556112 h 4212740"/>
                  <a:gd name="connsiteX3" fmla="*/ 2958558 w 4218987"/>
                  <a:gd name="connsiteY3" fmla="*/ 2743439 h 4212740"/>
                  <a:gd name="connsiteX4" fmla="*/ 2951347 w 4218987"/>
                  <a:gd name="connsiteY4" fmla="*/ 2766612 h 4212740"/>
                  <a:gd name="connsiteX5" fmla="*/ 2726972 w 4218987"/>
                  <a:gd name="connsiteY5" fmla="*/ 2560838 h 4212740"/>
                  <a:gd name="connsiteX6" fmla="*/ 2187259 w 4218987"/>
                  <a:gd name="connsiteY6" fmla="*/ 2307330 h 4212740"/>
                  <a:gd name="connsiteX7" fmla="*/ 2388933 w 4218987"/>
                  <a:gd name="connsiteY7" fmla="*/ 2492286 h 4212740"/>
                  <a:gd name="connsiteX8" fmla="*/ 2386834 w 4218987"/>
                  <a:gd name="connsiteY8" fmla="*/ 2492817 h 4212740"/>
                  <a:gd name="connsiteX9" fmla="*/ 2230026 w 4218987"/>
                  <a:gd name="connsiteY9" fmla="*/ 2447801 h 4212740"/>
                  <a:gd name="connsiteX10" fmla="*/ 2228909 w 4218987"/>
                  <a:gd name="connsiteY10" fmla="*/ 2449126 h 4212740"/>
                  <a:gd name="connsiteX11" fmla="*/ 2187259 w 4218987"/>
                  <a:gd name="connsiteY11" fmla="*/ 2307330 h 4212740"/>
                  <a:gd name="connsiteX12" fmla="*/ 1934983 w 4218987"/>
                  <a:gd name="connsiteY12" fmla="*/ 2075968 h 4212740"/>
                  <a:gd name="connsiteX13" fmla="*/ 1993087 w 4218987"/>
                  <a:gd name="connsiteY13" fmla="*/ 2129255 h 4212740"/>
                  <a:gd name="connsiteX14" fmla="*/ 1941766 w 4218987"/>
                  <a:gd name="connsiteY14" fmla="*/ 2236220 h 4212740"/>
                  <a:gd name="connsiteX15" fmla="*/ 2068585 w 4218987"/>
                  <a:gd name="connsiteY15" fmla="*/ 2639100 h 4212740"/>
                  <a:gd name="connsiteX16" fmla="*/ 2416619 w 4218987"/>
                  <a:gd name="connsiteY16" fmla="*/ 2741378 h 4212740"/>
                  <a:gd name="connsiteX17" fmla="*/ 2589184 w 4218987"/>
                  <a:gd name="connsiteY17" fmla="*/ 2675935 h 4212740"/>
                  <a:gd name="connsiteX18" fmla="*/ 2819784 w 4218987"/>
                  <a:gd name="connsiteY18" fmla="*/ 2887418 h 4212740"/>
                  <a:gd name="connsiteX19" fmla="*/ 2627084 w 4218987"/>
                  <a:gd name="connsiteY19" fmla="*/ 2836417 h 4212740"/>
                  <a:gd name="connsiteX20" fmla="*/ 2434618 w 4218987"/>
                  <a:gd name="connsiteY20" fmla="*/ 3027313 h 4212740"/>
                  <a:gd name="connsiteX21" fmla="*/ 2893365 w 4218987"/>
                  <a:gd name="connsiteY21" fmla="*/ 3148373 h 4212740"/>
                  <a:gd name="connsiteX22" fmla="*/ 3032143 w 4218987"/>
                  <a:gd name="connsiteY22" fmla="*/ 3082172 h 4212740"/>
                  <a:gd name="connsiteX23" fmla="*/ 3090634 w 4218987"/>
                  <a:gd name="connsiteY23" fmla="*/ 3135814 h 4212740"/>
                  <a:gd name="connsiteX24" fmla="*/ 3210914 w 4218987"/>
                  <a:gd name="connsiteY24" fmla="*/ 3004661 h 4212740"/>
                  <a:gd name="connsiteX25" fmla="*/ 3156792 w 4218987"/>
                  <a:gd name="connsiteY25" fmla="*/ 2955025 h 4212740"/>
                  <a:gd name="connsiteX26" fmla="*/ 3222229 w 4218987"/>
                  <a:gd name="connsiteY26" fmla="*/ 2806387 h 4212740"/>
                  <a:gd name="connsiteX27" fmla="*/ 3089478 w 4218987"/>
                  <a:gd name="connsiteY27" fmla="*/ 2359188 h 4212740"/>
                  <a:gd name="connsiteX28" fmla="*/ 3090209 w 4218987"/>
                  <a:gd name="connsiteY28" fmla="*/ 2358332 h 4212740"/>
                  <a:gd name="connsiteX29" fmla="*/ 3085067 w 4218987"/>
                  <a:gd name="connsiteY29" fmla="*/ 2354558 h 4212740"/>
                  <a:gd name="connsiteX30" fmla="*/ 3083320 w 4218987"/>
                  <a:gd name="connsiteY30" fmla="*/ 2352725 h 4212740"/>
                  <a:gd name="connsiteX31" fmla="*/ 3083018 w 4218987"/>
                  <a:gd name="connsiteY31" fmla="*/ 2353054 h 4212740"/>
                  <a:gd name="connsiteX32" fmla="*/ 2744891 w 4218987"/>
                  <a:gd name="connsiteY32" fmla="*/ 2266233 h 4212740"/>
                  <a:gd name="connsiteX33" fmla="*/ 2538260 w 4218987"/>
                  <a:gd name="connsiteY33" fmla="*/ 2387771 h 4212740"/>
                  <a:gd name="connsiteX34" fmla="*/ 2299616 w 4218987"/>
                  <a:gd name="connsiteY34" fmla="*/ 2168910 h 4212740"/>
                  <a:gd name="connsiteX35" fmla="*/ 2313553 w 4218987"/>
                  <a:gd name="connsiteY35" fmla="*/ 2162896 h 4212740"/>
                  <a:gd name="connsiteX36" fmla="*/ 2487357 w 4218987"/>
                  <a:gd name="connsiteY36" fmla="*/ 2208762 h 4212740"/>
                  <a:gd name="connsiteX37" fmla="*/ 2660620 w 4218987"/>
                  <a:gd name="connsiteY37" fmla="*/ 2036913 h 4212740"/>
                  <a:gd name="connsiteX38" fmla="*/ 2247647 w 4218987"/>
                  <a:gd name="connsiteY38" fmla="*/ 1927932 h 4212740"/>
                  <a:gd name="connsiteX39" fmla="*/ 2110842 w 4218987"/>
                  <a:gd name="connsiteY39" fmla="*/ 1995786 h 4212740"/>
                  <a:gd name="connsiteX40" fmla="*/ 2055263 w 4218987"/>
                  <a:gd name="connsiteY40" fmla="*/ 1944815 h 4212740"/>
                  <a:gd name="connsiteX41" fmla="*/ 1934983 w 4218987"/>
                  <a:gd name="connsiteY41" fmla="*/ 2075968 h 4212740"/>
                  <a:gd name="connsiteX42" fmla="*/ 1094802 w 4218987"/>
                  <a:gd name="connsiteY42" fmla="*/ 2418480 h 4212740"/>
                  <a:gd name="connsiteX43" fmla="*/ 2274949 w 4218987"/>
                  <a:gd name="connsiteY43" fmla="*/ 1140705 h 4212740"/>
                  <a:gd name="connsiteX44" fmla="*/ 3845776 w 4218987"/>
                  <a:gd name="connsiteY44" fmla="*/ 1429643 h 4212740"/>
                  <a:gd name="connsiteX45" fmla="*/ 3464840 w 4218987"/>
                  <a:gd name="connsiteY45" fmla="*/ 3353956 h 4212740"/>
                  <a:gd name="connsiteX46" fmla="*/ 1459992 w 4218987"/>
                  <a:gd name="connsiteY46" fmla="*/ 3881381 h 4212740"/>
                  <a:gd name="connsiteX47" fmla="*/ 1457332 w 4218987"/>
                  <a:gd name="connsiteY47" fmla="*/ 3877384 h 4212740"/>
                  <a:gd name="connsiteX48" fmla="*/ 1094802 w 4218987"/>
                  <a:gd name="connsiteY48" fmla="*/ 2418480 h 4212740"/>
                  <a:gd name="connsiteX49" fmla="*/ 859948 w 4218987"/>
                  <a:gd name="connsiteY49" fmla="*/ 2152683 h 4212740"/>
                  <a:gd name="connsiteX50" fmla="*/ 1963134 w 4218987"/>
                  <a:gd name="connsiteY50" fmla="*/ 949774 h 4212740"/>
                  <a:gd name="connsiteX51" fmla="*/ 2030962 w 4218987"/>
                  <a:gd name="connsiteY51" fmla="*/ 946841 h 4212740"/>
                  <a:gd name="connsiteX52" fmla="*/ 2172480 w 4218987"/>
                  <a:gd name="connsiteY52" fmla="*/ 1076626 h 4212740"/>
                  <a:gd name="connsiteX53" fmla="*/ 2175413 w 4218987"/>
                  <a:gd name="connsiteY53" fmla="*/ 1144454 h 4212740"/>
                  <a:gd name="connsiteX54" fmla="*/ 1072226 w 4218987"/>
                  <a:gd name="connsiteY54" fmla="*/ 2347363 h 4212740"/>
                  <a:gd name="connsiteX55" fmla="*/ 1004399 w 4218987"/>
                  <a:gd name="connsiteY55" fmla="*/ 2350296 h 4212740"/>
                  <a:gd name="connsiteX56" fmla="*/ 862881 w 4218987"/>
                  <a:gd name="connsiteY56" fmla="*/ 2220510 h 4212740"/>
                  <a:gd name="connsiteX57" fmla="*/ 859948 w 4218987"/>
                  <a:gd name="connsiteY57" fmla="*/ 2152683 h 4212740"/>
                  <a:gd name="connsiteX58" fmla="*/ 617213 w 4218987"/>
                  <a:gd name="connsiteY58" fmla="*/ 709403 h 4212740"/>
                  <a:gd name="connsiteX59" fmla="*/ 1193554 w 4218987"/>
                  <a:gd name="connsiteY59" fmla="*/ 597249 h 4212740"/>
                  <a:gd name="connsiteX60" fmla="*/ 1591068 w 4218987"/>
                  <a:gd name="connsiteY60" fmla="*/ 4405 h 4212740"/>
                  <a:gd name="connsiteX61" fmla="*/ 1885804 w 4218987"/>
                  <a:gd name="connsiteY61" fmla="*/ 899374 h 4212740"/>
                  <a:gd name="connsiteX62" fmla="*/ 846522 w 4218987"/>
                  <a:gd name="connsiteY62" fmla="*/ 2060787 h 4212740"/>
                  <a:gd name="connsiteX63" fmla="*/ 127757 w 4218987"/>
                  <a:gd name="connsiteY63" fmla="*/ 2089758 h 4212740"/>
                  <a:gd name="connsiteX64" fmla="*/ 448206 w 4218987"/>
                  <a:gd name="connsiteY64" fmla="*/ 1459102 h 4212740"/>
                  <a:gd name="connsiteX65" fmla="*/ 617213 w 4218987"/>
                  <a:gd name="connsiteY65" fmla="*/ 709403 h 4212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218987" h="4212740">
                    <a:moveTo>
                      <a:pt x="2726972" y="2560838"/>
                    </a:moveTo>
                    <a:cubicBezTo>
                      <a:pt x="2742919" y="2545669"/>
                      <a:pt x="2761036" y="2532131"/>
                      <a:pt x="2785542" y="2521959"/>
                    </a:cubicBezTo>
                    <a:cubicBezTo>
                      <a:pt x="2842367" y="2511454"/>
                      <a:pt x="2866050" y="2521010"/>
                      <a:pt x="2903529" y="2556112"/>
                    </a:cubicBezTo>
                    <a:cubicBezTo>
                      <a:pt x="2953803" y="2604223"/>
                      <a:pt x="2974773" y="2675518"/>
                      <a:pt x="2958558" y="2743439"/>
                    </a:cubicBezTo>
                    <a:cubicBezTo>
                      <a:pt x="2956662" y="2751378"/>
                      <a:pt x="2954293" y="2759129"/>
                      <a:pt x="2951347" y="2766612"/>
                    </a:cubicBezTo>
                    <a:lnTo>
                      <a:pt x="2726972" y="2560838"/>
                    </a:lnTo>
                    <a:close/>
                    <a:moveTo>
                      <a:pt x="2187259" y="2307330"/>
                    </a:moveTo>
                    <a:lnTo>
                      <a:pt x="2388933" y="2492286"/>
                    </a:lnTo>
                    <a:lnTo>
                      <a:pt x="2386834" y="2492817"/>
                    </a:lnTo>
                    <a:cubicBezTo>
                      <a:pt x="2324502" y="2508724"/>
                      <a:pt x="2271072" y="2488504"/>
                      <a:pt x="2230026" y="2447801"/>
                    </a:cubicBezTo>
                    <a:lnTo>
                      <a:pt x="2228909" y="2449126"/>
                    </a:lnTo>
                    <a:cubicBezTo>
                      <a:pt x="2193714" y="2410899"/>
                      <a:pt x="2178315" y="2358663"/>
                      <a:pt x="2187259" y="2307330"/>
                    </a:cubicBezTo>
                    <a:close/>
                    <a:moveTo>
                      <a:pt x="1934983" y="2075968"/>
                    </a:moveTo>
                    <a:lnTo>
                      <a:pt x="1993087" y="2129255"/>
                    </a:lnTo>
                    <a:cubicBezTo>
                      <a:pt x="1974652" y="2162240"/>
                      <a:pt x="1950785" y="2198446"/>
                      <a:pt x="1941766" y="2236220"/>
                    </a:cubicBezTo>
                    <a:cubicBezTo>
                      <a:pt x="1904674" y="2387735"/>
                      <a:pt x="1931447" y="2512849"/>
                      <a:pt x="2068585" y="2639100"/>
                    </a:cubicBezTo>
                    <a:cubicBezTo>
                      <a:pt x="2164747" y="2720768"/>
                      <a:pt x="2290975" y="2757863"/>
                      <a:pt x="2416619" y="2741378"/>
                    </a:cubicBezTo>
                    <a:cubicBezTo>
                      <a:pt x="2479450" y="2733135"/>
                      <a:pt x="2537492" y="2710222"/>
                      <a:pt x="2589184" y="2675935"/>
                    </a:cubicBezTo>
                    <a:lnTo>
                      <a:pt x="2819784" y="2887418"/>
                    </a:lnTo>
                    <a:cubicBezTo>
                      <a:pt x="2751065" y="2906608"/>
                      <a:pt x="2677341" y="2887088"/>
                      <a:pt x="2627084" y="2836417"/>
                    </a:cubicBezTo>
                    <a:lnTo>
                      <a:pt x="2434618" y="3027313"/>
                    </a:lnTo>
                    <a:cubicBezTo>
                      <a:pt x="2554238" y="3147918"/>
                      <a:pt x="2729811" y="3194250"/>
                      <a:pt x="2893365" y="3148373"/>
                    </a:cubicBezTo>
                    <a:cubicBezTo>
                      <a:pt x="2943893" y="3134200"/>
                      <a:pt x="2990823" y="3111914"/>
                      <a:pt x="3032143" y="3082172"/>
                    </a:cubicBezTo>
                    <a:lnTo>
                      <a:pt x="3090634" y="3135814"/>
                    </a:lnTo>
                    <a:lnTo>
                      <a:pt x="3210914" y="3004661"/>
                    </a:lnTo>
                    <a:lnTo>
                      <a:pt x="3156792" y="2955025"/>
                    </a:lnTo>
                    <a:cubicBezTo>
                      <a:pt x="3187233" y="2910677"/>
                      <a:pt x="3209343" y="2860364"/>
                      <a:pt x="3222229" y="2806387"/>
                    </a:cubicBezTo>
                    <a:cubicBezTo>
                      <a:pt x="3260983" y="2644060"/>
                      <a:pt x="3210346" y="2473619"/>
                      <a:pt x="3089478" y="2359188"/>
                    </a:cubicBezTo>
                    <a:lnTo>
                      <a:pt x="3090209" y="2358332"/>
                    </a:lnTo>
                    <a:cubicBezTo>
                      <a:pt x="3088590" y="2356959"/>
                      <a:pt x="3086958" y="2355602"/>
                      <a:pt x="3085067" y="2354558"/>
                    </a:cubicBezTo>
                    <a:lnTo>
                      <a:pt x="3083320" y="2352725"/>
                    </a:lnTo>
                    <a:lnTo>
                      <a:pt x="3083018" y="2353054"/>
                    </a:lnTo>
                    <a:cubicBezTo>
                      <a:pt x="2988175" y="2276339"/>
                      <a:pt x="2860427" y="2234599"/>
                      <a:pt x="2744891" y="2266233"/>
                    </a:cubicBezTo>
                    <a:cubicBezTo>
                      <a:pt x="2669329" y="2286922"/>
                      <a:pt x="2604815" y="2324138"/>
                      <a:pt x="2538260" y="2387771"/>
                    </a:cubicBezTo>
                    <a:lnTo>
                      <a:pt x="2299616" y="2168910"/>
                    </a:lnTo>
                    <a:lnTo>
                      <a:pt x="2313553" y="2162896"/>
                    </a:lnTo>
                    <a:cubicBezTo>
                      <a:pt x="2375518" y="2145515"/>
                      <a:pt x="2442037" y="2163069"/>
                      <a:pt x="2487357" y="2208762"/>
                    </a:cubicBezTo>
                    <a:lnTo>
                      <a:pt x="2660620" y="2036913"/>
                    </a:lnTo>
                    <a:cubicBezTo>
                      <a:pt x="2552935" y="1928342"/>
                      <a:pt x="2394881" y="1886633"/>
                      <a:pt x="2247647" y="1927932"/>
                    </a:cubicBezTo>
                    <a:cubicBezTo>
                      <a:pt x="2197362" y="1942037"/>
                      <a:pt x="2151035" y="1965068"/>
                      <a:pt x="2110842" y="1995786"/>
                    </a:cubicBezTo>
                    <a:lnTo>
                      <a:pt x="2055263" y="1944815"/>
                    </a:lnTo>
                    <a:lnTo>
                      <a:pt x="1934983" y="2075968"/>
                    </a:lnTo>
                    <a:close/>
                    <a:moveTo>
                      <a:pt x="1094802" y="2418480"/>
                    </a:moveTo>
                    <a:lnTo>
                      <a:pt x="2274949" y="1140705"/>
                    </a:lnTo>
                    <a:cubicBezTo>
                      <a:pt x="3066920" y="1107715"/>
                      <a:pt x="3506098" y="1181630"/>
                      <a:pt x="3845776" y="1429643"/>
                    </a:cubicBezTo>
                    <a:cubicBezTo>
                      <a:pt x="4361123" y="1802856"/>
                      <a:pt x="4436743" y="2218686"/>
                      <a:pt x="3464840" y="3353956"/>
                    </a:cubicBezTo>
                    <a:cubicBezTo>
                      <a:pt x="2372477" y="4481621"/>
                      <a:pt x="1885659" y="4318774"/>
                      <a:pt x="1459992" y="3881381"/>
                    </a:cubicBezTo>
                    <a:lnTo>
                      <a:pt x="1457332" y="3877384"/>
                    </a:lnTo>
                    <a:cubicBezTo>
                      <a:pt x="1174687" y="3560083"/>
                      <a:pt x="1093021" y="3193236"/>
                      <a:pt x="1094802" y="2418480"/>
                    </a:cubicBezTo>
                    <a:close/>
                    <a:moveTo>
                      <a:pt x="859948" y="2152683"/>
                    </a:moveTo>
                    <a:lnTo>
                      <a:pt x="1963134" y="949774"/>
                    </a:lnTo>
                    <a:cubicBezTo>
                      <a:pt x="1981055" y="930234"/>
                      <a:pt x="2011422" y="928920"/>
                      <a:pt x="2030962" y="946841"/>
                    </a:cubicBezTo>
                    <a:lnTo>
                      <a:pt x="2172480" y="1076626"/>
                    </a:lnTo>
                    <a:cubicBezTo>
                      <a:pt x="2192020" y="1094546"/>
                      <a:pt x="2193333" y="1124914"/>
                      <a:pt x="2175413" y="1144454"/>
                    </a:cubicBezTo>
                    <a:lnTo>
                      <a:pt x="1072226" y="2347363"/>
                    </a:lnTo>
                    <a:cubicBezTo>
                      <a:pt x="1054306" y="2366903"/>
                      <a:pt x="1023939" y="2368216"/>
                      <a:pt x="1004399" y="2350296"/>
                    </a:cubicBezTo>
                    <a:lnTo>
                      <a:pt x="862881" y="2220510"/>
                    </a:lnTo>
                    <a:cubicBezTo>
                      <a:pt x="843341" y="2202590"/>
                      <a:pt x="842028" y="2172223"/>
                      <a:pt x="859948" y="2152683"/>
                    </a:cubicBezTo>
                    <a:close/>
                    <a:moveTo>
                      <a:pt x="617213" y="709403"/>
                    </a:moveTo>
                    <a:cubicBezTo>
                      <a:pt x="867493" y="482409"/>
                      <a:pt x="905041" y="540987"/>
                      <a:pt x="1193554" y="597249"/>
                    </a:cubicBezTo>
                    <a:cubicBezTo>
                      <a:pt x="1611640" y="667547"/>
                      <a:pt x="1434098" y="64942"/>
                      <a:pt x="1591068" y="4405"/>
                    </a:cubicBezTo>
                    <a:cubicBezTo>
                      <a:pt x="1728507" y="-48600"/>
                      <a:pt x="2045888" y="384303"/>
                      <a:pt x="1885804" y="899374"/>
                    </a:cubicBezTo>
                    <a:cubicBezTo>
                      <a:pt x="1524682" y="1293140"/>
                      <a:pt x="1207644" y="1667021"/>
                      <a:pt x="846522" y="2060787"/>
                    </a:cubicBezTo>
                    <a:cubicBezTo>
                      <a:pt x="455578" y="2242802"/>
                      <a:pt x="293609" y="2203716"/>
                      <a:pt x="127757" y="2089758"/>
                    </a:cubicBezTo>
                    <a:cubicBezTo>
                      <a:pt x="-38095" y="1975800"/>
                      <a:pt x="-136790" y="1614018"/>
                      <a:pt x="448206" y="1459102"/>
                    </a:cubicBezTo>
                    <a:cubicBezTo>
                      <a:pt x="669775" y="1417745"/>
                      <a:pt x="251827" y="1252233"/>
                      <a:pt x="617213" y="709403"/>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dirty="0">
                  <a:solidFill>
                    <a:schemeClr val="tx1"/>
                  </a:solidFill>
                  <a:cs typeface="B Nazanin" panose="00000700000000000000" pitchFamily="2" charset="-78"/>
                </a:endParaRPr>
              </a:p>
            </p:txBody>
          </p:sp>
          <p:sp>
            <p:nvSpPr>
              <p:cNvPr id="58" name="Isosceles Triangle 22">
                <a:extLst>
                  <a:ext uri="{FF2B5EF4-FFF2-40B4-BE49-F238E27FC236}">
                    <a16:creationId xmlns:a16="http://schemas.microsoft.com/office/drawing/2014/main" id="{EDA93C76-B234-4EC4-8846-62C71A247C7E}"/>
                  </a:ext>
                </a:extLst>
              </p:cNvPr>
              <p:cNvSpPr>
                <a:spLocks noChangeAspect="1"/>
              </p:cNvSpPr>
              <p:nvPr/>
            </p:nvSpPr>
            <p:spPr>
              <a:xfrm rot="19800000">
                <a:off x="2189789" y="4237938"/>
                <a:ext cx="282586" cy="282539"/>
              </a:xfrm>
              <a:custGeom>
                <a:avLst/>
                <a:gdLst/>
                <a:ahLst/>
                <a:cxnLst/>
                <a:rect l="l" t="t" r="r" b="b"/>
                <a:pathLst>
                  <a:path w="3948369" h="3947711">
                    <a:moveTo>
                      <a:pt x="1024184" y="1327019"/>
                    </a:moveTo>
                    <a:cubicBezTo>
                      <a:pt x="953964" y="1286477"/>
                      <a:pt x="864174" y="1310536"/>
                      <a:pt x="823632" y="1380756"/>
                    </a:cubicBezTo>
                    <a:cubicBezTo>
                      <a:pt x="783091" y="1450976"/>
                      <a:pt x="807150" y="1540767"/>
                      <a:pt x="877370" y="1581308"/>
                    </a:cubicBezTo>
                    <a:cubicBezTo>
                      <a:pt x="947590" y="1621850"/>
                      <a:pt x="1037380" y="1597790"/>
                      <a:pt x="1077922" y="1527570"/>
                    </a:cubicBezTo>
                    <a:cubicBezTo>
                      <a:pt x="1118463" y="1457350"/>
                      <a:pt x="1094404" y="1367560"/>
                      <a:pt x="1024184" y="1327019"/>
                    </a:cubicBezTo>
                    <a:close/>
                    <a:moveTo>
                      <a:pt x="3610643" y="2228121"/>
                    </a:moveTo>
                    <a:cubicBezTo>
                      <a:pt x="3600833" y="2220477"/>
                      <a:pt x="3589363" y="2214630"/>
                      <a:pt x="3576595" y="2211209"/>
                    </a:cubicBezTo>
                    <a:cubicBezTo>
                      <a:pt x="3525522" y="2197524"/>
                      <a:pt x="3473024" y="2227833"/>
                      <a:pt x="3459339" y="2278906"/>
                    </a:cubicBezTo>
                    <a:cubicBezTo>
                      <a:pt x="3445654" y="2329979"/>
                      <a:pt x="3475964" y="2382476"/>
                      <a:pt x="3527037" y="2396161"/>
                    </a:cubicBezTo>
                    <a:cubicBezTo>
                      <a:pt x="3578110" y="2409846"/>
                      <a:pt x="3630607" y="2379537"/>
                      <a:pt x="3644292" y="2328464"/>
                    </a:cubicBezTo>
                    <a:cubicBezTo>
                      <a:pt x="3654556" y="2290159"/>
                      <a:pt x="3640073" y="2251053"/>
                      <a:pt x="3610643" y="2228121"/>
                    </a:cubicBezTo>
                    <a:close/>
                    <a:moveTo>
                      <a:pt x="3948369" y="2177025"/>
                    </a:moveTo>
                    <a:lnTo>
                      <a:pt x="3902391" y="2247588"/>
                    </a:lnTo>
                    <a:cubicBezTo>
                      <a:pt x="3840166" y="2207044"/>
                      <a:pt x="3769677" y="2184131"/>
                      <a:pt x="3697935" y="2180296"/>
                    </a:cubicBezTo>
                    <a:cubicBezTo>
                      <a:pt x="3737123" y="2226403"/>
                      <a:pt x="3753617" y="2290363"/>
                      <a:pt x="3736768" y="2353243"/>
                    </a:cubicBezTo>
                    <a:cubicBezTo>
                      <a:pt x="3709398" y="2455390"/>
                      <a:pt x="3604404" y="2516008"/>
                      <a:pt x="3502258" y="2488638"/>
                    </a:cubicBezTo>
                    <a:cubicBezTo>
                      <a:pt x="3400111" y="2461268"/>
                      <a:pt x="3339493" y="2356274"/>
                      <a:pt x="3366863" y="2254127"/>
                    </a:cubicBezTo>
                    <a:cubicBezTo>
                      <a:pt x="3381032" y="2201247"/>
                      <a:pt x="3416004" y="2159497"/>
                      <a:pt x="3460818" y="2135698"/>
                    </a:cubicBezTo>
                    <a:cubicBezTo>
                      <a:pt x="3436032" y="2129730"/>
                      <a:pt x="3409996" y="2129302"/>
                      <a:pt x="3383900" y="2133133"/>
                    </a:cubicBezTo>
                    <a:cubicBezTo>
                      <a:pt x="3331988" y="2140756"/>
                      <a:pt x="3285146" y="2164460"/>
                      <a:pt x="3249703" y="2200200"/>
                    </a:cubicBezTo>
                    <a:cubicBezTo>
                      <a:pt x="3299772" y="2410806"/>
                      <a:pt x="3262997" y="2663063"/>
                      <a:pt x="3111944" y="2983361"/>
                    </a:cubicBezTo>
                    <a:cubicBezTo>
                      <a:pt x="2900481" y="3337269"/>
                      <a:pt x="2604169" y="3479398"/>
                      <a:pt x="2264290" y="3473876"/>
                    </a:cubicBezTo>
                    <a:lnTo>
                      <a:pt x="1854414" y="3947711"/>
                    </a:lnTo>
                    <a:lnTo>
                      <a:pt x="1615515" y="3809782"/>
                    </a:lnTo>
                    <a:lnTo>
                      <a:pt x="1764774" y="3379707"/>
                    </a:lnTo>
                    <a:cubicBezTo>
                      <a:pt x="1587770" y="3319643"/>
                      <a:pt x="1405350" y="3232972"/>
                      <a:pt x="1221865" y="3127037"/>
                    </a:cubicBezTo>
                    <a:cubicBezTo>
                      <a:pt x="1120271" y="3068382"/>
                      <a:pt x="1025311" y="3004264"/>
                      <a:pt x="938291" y="2935309"/>
                    </a:cubicBezTo>
                    <a:lnTo>
                      <a:pt x="509476" y="3157353"/>
                    </a:lnTo>
                    <a:lnTo>
                      <a:pt x="247593" y="2999226"/>
                    </a:lnTo>
                    <a:lnTo>
                      <a:pt x="599626" y="2603610"/>
                    </a:lnTo>
                    <a:cubicBezTo>
                      <a:pt x="384783" y="2338553"/>
                      <a:pt x="289709" y="2193107"/>
                      <a:pt x="174176" y="1843897"/>
                    </a:cubicBezTo>
                    <a:lnTo>
                      <a:pt x="0" y="1381252"/>
                    </a:lnTo>
                    <a:lnTo>
                      <a:pt x="107522" y="1111013"/>
                    </a:lnTo>
                    <a:cubicBezTo>
                      <a:pt x="159316" y="1021302"/>
                      <a:pt x="259400" y="1099908"/>
                      <a:pt x="349113" y="1151702"/>
                    </a:cubicBezTo>
                    <a:lnTo>
                      <a:pt x="486246" y="1217020"/>
                    </a:lnTo>
                    <a:cubicBezTo>
                      <a:pt x="628225" y="1148493"/>
                      <a:pt x="768311" y="1094036"/>
                      <a:pt x="908721" y="1057007"/>
                    </a:cubicBezTo>
                    <a:cubicBezTo>
                      <a:pt x="1011476" y="947354"/>
                      <a:pt x="1021990" y="857768"/>
                      <a:pt x="976491" y="611195"/>
                    </a:cubicBezTo>
                    <a:cubicBezTo>
                      <a:pt x="1335325" y="817429"/>
                      <a:pt x="1326102" y="899150"/>
                      <a:pt x="1389221" y="1007976"/>
                    </a:cubicBezTo>
                    <a:cubicBezTo>
                      <a:pt x="1615807" y="1002289"/>
                      <a:pt x="1836555" y="1044211"/>
                      <a:pt x="2066828" y="1133629"/>
                    </a:cubicBezTo>
                    <a:cubicBezTo>
                      <a:pt x="2047082" y="1203277"/>
                      <a:pt x="2048342" y="1275855"/>
                      <a:pt x="2067080" y="1343672"/>
                    </a:cubicBezTo>
                    <a:cubicBezTo>
                      <a:pt x="2009772" y="1325329"/>
                      <a:pt x="1950048" y="1312156"/>
                      <a:pt x="1888409" y="1302802"/>
                    </a:cubicBezTo>
                    <a:lnTo>
                      <a:pt x="1831983" y="1466454"/>
                    </a:lnTo>
                    <a:cubicBezTo>
                      <a:pt x="2171713" y="1545279"/>
                      <a:pt x="2334158" y="1639067"/>
                      <a:pt x="2533793" y="1871644"/>
                    </a:cubicBezTo>
                    <a:lnTo>
                      <a:pt x="2655130" y="1752801"/>
                    </a:lnTo>
                    <a:cubicBezTo>
                      <a:pt x="2623271" y="1710443"/>
                      <a:pt x="2589631" y="1671169"/>
                      <a:pt x="2553401" y="1635762"/>
                    </a:cubicBezTo>
                    <a:cubicBezTo>
                      <a:pt x="2626342" y="1620812"/>
                      <a:pt x="2694472" y="1585039"/>
                      <a:pt x="2748239" y="1530606"/>
                    </a:cubicBezTo>
                    <a:cubicBezTo>
                      <a:pt x="2959801" y="1699876"/>
                      <a:pt x="3152007" y="1908367"/>
                      <a:pt x="3223775" y="2111154"/>
                    </a:cubicBezTo>
                    <a:cubicBezTo>
                      <a:pt x="3265103" y="2076949"/>
                      <a:pt x="3316077" y="2055387"/>
                      <a:pt x="3371292" y="2047279"/>
                    </a:cubicBezTo>
                    <a:cubicBezTo>
                      <a:pt x="3454199" y="2035105"/>
                      <a:pt x="3536665" y="2054733"/>
                      <a:pt x="3603728" y="2099347"/>
                    </a:cubicBezTo>
                    <a:cubicBezTo>
                      <a:pt x="3679156" y="2088543"/>
                      <a:pt x="3756158" y="2095770"/>
                      <a:pt x="3828792" y="2119628"/>
                    </a:cubicBezTo>
                    <a:cubicBezTo>
                      <a:pt x="3870454" y="2133311"/>
                      <a:pt x="3910678" y="2152466"/>
                      <a:pt x="3948369" y="2177025"/>
                    </a:cubicBezTo>
                    <a:close/>
                    <a:moveTo>
                      <a:pt x="2661401" y="883270"/>
                    </a:moveTo>
                    <a:cubicBezTo>
                      <a:pt x="2838812" y="985699"/>
                      <a:pt x="2899598" y="1212554"/>
                      <a:pt x="2797170" y="1389966"/>
                    </a:cubicBezTo>
                    <a:cubicBezTo>
                      <a:pt x="2694741" y="1567377"/>
                      <a:pt x="2467885" y="1628163"/>
                      <a:pt x="2290474" y="1525735"/>
                    </a:cubicBezTo>
                    <a:cubicBezTo>
                      <a:pt x="2113063" y="1423306"/>
                      <a:pt x="2052277" y="1196450"/>
                      <a:pt x="2154705" y="1019039"/>
                    </a:cubicBezTo>
                    <a:cubicBezTo>
                      <a:pt x="2257134" y="841627"/>
                      <a:pt x="2483990" y="780842"/>
                      <a:pt x="2661401" y="883270"/>
                    </a:cubicBezTo>
                    <a:close/>
                    <a:moveTo>
                      <a:pt x="2494139" y="49756"/>
                    </a:moveTo>
                    <a:cubicBezTo>
                      <a:pt x="2671551" y="152184"/>
                      <a:pt x="2732337" y="379040"/>
                      <a:pt x="2629908" y="556451"/>
                    </a:cubicBezTo>
                    <a:cubicBezTo>
                      <a:pt x="2527480" y="733863"/>
                      <a:pt x="2300624" y="794648"/>
                      <a:pt x="2123212" y="692220"/>
                    </a:cubicBezTo>
                    <a:cubicBezTo>
                      <a:pt x="1945801" y="589791"/>
                      <a:pt x="1885015" y="362936"/>
                      <a:pt x="1987444" y="185524"/>
                    </a:cubicBezTo>
                    <a:cubicBezTo>
                      <a:pt x="2089872" y="8113"/>
                      <a:pt x="2316728" y="-52673"/>
                      <a:pt x="2494139" y="49756"/>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59" name="Freeform 63">
                <a:extLst>
                  <a:ext uri="{FF2B5EF4-FFF2-40B4-BE49-F238E27FC236}">
                    <a16:creationId xmlns:a16="http://schemas.microsoft.com/office/drawing/2014/main" id="{D729A187-6507-4A6E-B064-C371C07BEE7C}"/>
                  </a:ext>
                </a:extLst>
              </p:cNvPr>
              <p:cNvSpPr>
                <a:spLocks/>
              </p:cNvSpPr>
              <p:nvPr/>
            </p:nvSpPr>
            <p:spPr>
              <a:xfrm>
                <a:off x="3991822" y="3337733"/>
                <a:ext cx="289473" cy="289473"/>
              </a:xfrm>
              <a:custGeom>
                <a:avLst/>
                <a:gdLst/>
                <a:ahLst/>
                <a:cxnLst/>
                <a:rect l="l" t="t" r="r" b="b"/>
                <a:pathLst>
                  <a:path w="2376266" h="2700265">
                    <a:moveTo>
                      <a:pt x="1656387" y="1972892"/>
                    </a:moveTo>
                    <a:cubicBezTo>
                      <a:pt x="1611887" y="1973356"/>
                      <a:pt x="1563385" y="2005080"/>
                      <a:pt x="1534629" y="2057337"/>
                    </a:cubicBezTo>
                    <a:cubicBezTo>
                      <a:pt x="1496288" y="2127013"/>
                      <a:pt x="1507568" y="2206808"/>
                      <a:pt x="1559826" y="2235565"/>
                    </a:cubicBezTo>
                    <a:cubicBezTo>
                      <a:pt x="1612084" y="2264320"/>
                      <a:pt x="1685527" y="2231149"/>
                      <a:pt x="1723869" y="2161473"/>
                    </a:cubicBezTo>
                    <a:cubicBezTo>
                      <a:pt x="1762211" y="2091796"/>
                      <a:pt x="1750931" y="2012000"/>
                      <a:pt x="1698673" y="1983245"/>
                    </a:cubicBezTo>
                    <a:cubicBezTo>
                      <a:pt x="1685608" y="1976055"/>
                      <a:pt x="1671220" y="1972736"/>
                      <a:pt x="1656387" y="1972892"/>
                    </a:cubicBezTo>
                    <a:close/>
                    <a:moveTo>
                      <a:pt x="312688" y="1634792"/>
                    </a:moveTo>
                    <a:cubicBezTo>
                      <a:pt x="281116" y="1626772"/>
                      <a:pt x="249981" y="1631172"/>
                      <a:pt x="226763" y="1649891"/>
                    </a:cubicBezTo>
                    <a:cubicBezTo>
                      <a:pt x="180329" y="1687329"/>
                      <a:pt x="183153" y="1767868"/>
                      <a:pt x="233071" y="1829780"/>
                    </a:cubicBezTo>
                    <a:cubicBezTo>
                      <a:pt x="282989" y="1891692"/>
                      <a:pt x="361097" y="1911533"/>
                      <a:pt x="407532" y="1874094"/>
                    </a:cubicBezTo>
                    <a:cubicBezTo>
                      <a:pt x="453966" y="1836657"/>
                      <a:pt x="451142" y="1756118"/>
                      <a:pt x="401224" y="1694205"/>
                    </a:cubicBezTo>
                    <a:cubicBezTo>
                      <a:pt x="376265" y="1663249"/>
                      <a:pt x="344258" y="1642811"/>
                      <a:pt x="312688" y="1634792"/>
                    </a:cubicBezTo>
                    <a:close/>
                    <a:moveTo>
                      <a:pt x="1869299" y="1519920"/>
                    </a:moveTo>
                    <a:cubicBezTo>
                      <a:pt x="1824865" y="1522388"/>
                      <a:pt x="1777842" y="1556264"/>
                      <a:pt x="1751468" y="1609764"/>
                    </a:cubicBezTo>
                    <a:cubicBezTo>
                      <a:pt x="1716305" y="1681096"/>
                      <a:pt x="1731168" y="1760303"/>
                      <a:pt x="1784668" y="1786676"/>
                    </a:cubicBezTo>
                    <a:cubicBezTo>
                      <a:pt x="1838168" y="1813049"/>
                      <a:pt x="1910044" y="1776602"/>
                      <a:pt x="1945208" y="1705269"/>
                    </a:cubicBezTo>
                    <a:cubicBezTo>
                      <a:pt x="1980371" y="1633937"/>
                      <a:pt x="1965508" y="1554730"/>
                      <a:pt x="1912008" y="1528357"/>
                    </a:cubicBezTo>
                    <a:cubicBezTo>
                      <a:pt x="1898633" y="1521764"/>
                      <a:pt x="1884109" y="1519097"/>
                      <a:pt x="1869299" y="1519920"/>
                    </a:cubicBezTo>
                    <a:close/>
                    <a:moveTo>
                      <a:pt x="741251" y="1329992"/>
                    </a:moveTo>
                    <a:cubicBezTo>
                      <a:pt x="709680" y="1321974"/>
                      <a:pt x="678544" y="1326372"/>
                      <a:pt x="655326" y="1345092"/>
                    </a:cubicBezTo>
                    <a:cubicBezTo>
                      <a:pt x="608892" y="1382530"/>
                      <a:pt x="611716" y="1463069"/>
                      <a:pt x="661634" y="1524981"/>
                    </a:cubicBezTo>
                    <a:cubicBezTo>
                      <a:pt x="711552" y="1586893"/>
                      <a:pt x="789660" y="1606734"/>
                      <a:pt x="836094" y="1569294"/>
                    </a:cubicBezTo>
                    <a:cubicBezTo>
                      <a:pt x="882529" y="1531856"/>
                      <a:pt x="879704" y="1451317"/>
                      <a:pt x="829787" y="1389406"/>
                    </a:cubicBezTo>
                    <a:cubicBezTo>
                      <a:pt x="804828" y="1358450"/>
                      <a:pt x="772822" y="1338012"/>
                      <a:pt x="741251" y="1329992"/>
                    </a:cubicBezTo>
                    <a:close/>
                    <a:moveTo>
                      <a:pt x="2079316" y="1065457"/>
                    </a:moveTo>
                    <a:cubicBezTo>
                      <a:pt x="2035146" y="1070876"/>
                      <a:pt x="1990481" y="1107807"/>
                      <a:pt x="1967725" y="1162943"/>
                    </a:cubicBezTo>
                    <a:cubicBezTo>
                      <a:pt x="1937386" y="1236457"/>
                      <a:pt x="1957487" y="1314499"/>
                      <a:pt x="2012623" y="1337253"/>
                    </a:cubicBezTo>
                    <a:cubicBezTo>
                      <a:pt x="2067759" y="1360009"/>
                      <a:pt x="2137051" y="1318860"/>
                      <a:pt x="2167391" y="1245345"/>
                    </a:cubicBezTo>
                    <a:cubicBezTo>
                      <a:pt x="2197730" y="1171831"/>
                      <a:pt x="2177629" y="1093789"/>
                      <a:pt x="2122493" y="1071035"/>
                    </a:cubicBezTo>
                    <a:cubicBezTo>
                      <a:pt x="2108709" y="1065345"/>
                      <a:pt x="2094040" y="1063650"/>
                      <a:pt x="2079316" y="1065457"/>
                    </a:cubicBezTo>
                    <a:close/>
                    <a:moveTo>
                      <a:pt x="0" y="654162"/>
                    </a:moveTo>
                    <a:lnTo>
                      <a:pt x="1082073" y="1244384"/>
                    </a:lnTo>
                    <a:lnTo>
                      <a:pt x="1121421" y="2700265"/>
                    </a:lnTo>
                    <a:lnTo>
                      <a:pt x="4918" y="1923139"/>
                    </a:lnTo>
                    <a:cubicBezTo>
                      <a:pt x="3279" y="1498508"/>
                      <a:pt x="1639" y="1073875"/>
                      <a:pt x="0" y="654162"/>
                    </a:cubicBezTo>
                    <a:close/>
                    <a:moveTo>
                      <a:pt x="2375644" y="688592"/>
                    </a:moveTo>
                    <a:lnTo>
                      <a:pt x="2360889" y="1967406"/>
                    </a:lnTo>
                    <a:lnTo>
                      <a:pt x="1293570" y="2700265"/>
                    </a:lnTo>
                    <a:lnTo>
                      <a:pt x="1249303" y="1239466"/>
                    </a:lnTo>
                    <a:close/>
                    <a:moveTo>
                      <a:pt x="1214923" y="371219"/>
                    </a:moveTo>
                    <a:cubicBezTo>
                      <a:pt x="1197013" y="368793"/>
                      <a:pt x="1177834" y="369067"/>
                      <a:pt x="1158247" y="372480"/>
                    </a:cubicBezTo>
                    <a:cubicBezTo>
                      <a:pt x="1079899" y="386133"/>
                      <a:pt x="1024686" y="444836"/>
                      <a:pt x="1034926" y="503598"/>
                    </a:cubicBezTo>
                    <a:cubicBezTo>
                      <a:pt x="1045165" y="562359"/>
                      <a:pt x="1116980" y="598927"/>
                      <a:pt x="1195328" y="585274"/>
                    </a:cubicBezTo>
                    <a:cubicBezTo>
                      <a:pt x="1273676" y="571621"/>
                      <a:pt x="1328889" y="512918"/>
                      <a:pt x="1318650" y="454156"/>
                    </a:cubicBezTo>
                    <a:cubicBezTo>
                      <a:pt x="1310970" y="410086"/>
                      <a:pt x="1268654" y="378499"/>
                      <a:pt x="1214923" y="371219"/>
                    </a:cubicBezTo>
                    <a:close/>
                    <a:moveTo>
                      <a:pt x="1185985" y="0"/>
                    </a:moveTo>
                    <a:lnTo>
                      <a:pt x="2376266" y="506608"/>
                    </a:lnTo>
                    <a:lnTo>
                      <a:pt x="1161392" y="1101748"/>
                    </a:lnTo>
                    <a:lnTo>
                      <a:pt x="10460" y="49185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60" name="Rectangle 15">
                <a:extLst>
                  <a:ext uri="{FF2B5EF4-FFF2-40B4-BE49-F238E27FC236}">
                    <a16:creationId xmlns:a16="http://schemas.microsoft.com/office/drawing/2014/main" id="{38CB8FD7-2740-41DB-88DE-38DC053E5862}"/>
                  </a:ext>
                </a:extLst>
              </p:cNvPr>
              <p:cNvSpPr>
                <a:spLocks/>
              </p:cNvSpPr>
              <p:nvPr/>
            </p:nvSpPr>
            <p:spPr>
              <a:xfrm>
                <a:off x="1717992" y="3870863"/>
                <a:ext cx="289473" cy="289473"/>
              </a:xfrm>
              <a:custGeom>
                <a:avLst/>
                <a:gdLst/>
                <a:ahLst/>
                <a:cxnLst/>
                <a:rect l="l" t="t" r="r" b="b"/>
                <a:pathLst>
                  <a:path w="4088964" h="4259405">
                    <a:moveTo>
                      <a:pt x="1480605" y="2231940"/>
                    </a:moveTo>
                    <a:lnTo>
                      <a:pt x="1199818" y="2044620"/>
                    </a:lnTo>
                    <a:lnTo>
                      <a:pt x="761621" y="2687221"/>
                    </a:lnTo>
                    <a:cubicBezTo>
                      <a:pt x="501536" y="2652619"/>
                      <a:pt x="265323" y="2467912"/>
                      <a:pt x="39127" y="2272940"/>
                    </a:cubicBezTo>
                    <a:cubicBezTo>
                      <a:pt x="-80639" y="2070133"/>
                      <a:pt x="269496" y="1743507"/>
                      <a:pt x="374515" y="1494038"/>
                    </a:cubicBezTo>
                    <a:lnTo>
                      <a:pt x="93728" y="1306717"/>
                    </a:lnTo>
                    <a:lnTo>
                      <a:pt x="1091841" y="1312633"/>
                    </a:lnTo>
                    <a:close/>
                    <a:moveTo>
                      <a:pt x="2759566" y="226796"/>
                    </a:moveTo>
                    <a:cubicBezTo>
                      <a:pt x="2331051" y="377379"/>
                      <a:pt x="2150002" y="492309"/>
                      <a:pt x="1991062" y="643648"/>
                    </a:cubicBezTo>
                    <a:lnTo>
                      <a:pt x="1463599" y="1446568"/>
                    </a:lnTo>
                    <a:lnTo>
                      <a:pt x="610317" y="909936"/>
                    </a:lnTo>
                    <a:cubicBezTo>
                      <a:pt x="810411" y="627556"/>
                      <a:pt x="1020899" y="239191"/>
                      <a:pt x="1244930" y="61882"/>
                    </a:cubicBezTo>
                    <a:cubicBezTo>
                      <a:pt x="1491876" y="-75367"/>
                      <a:pt x="1697752" y="31605"/>
                      <a:pt x="2759566" y="226796"/>
                    </a:cubicBezTo>
                    <a:close/>
                    <a:moveTo>
                      <a:pt x="1722488" y="3820535"/>
                    </a:moveTo>
                    <a:cubicBezTo>
                      <a:pt x="1376925" y="3801485"/>
                      <a:pt x="936112" y="3830060"/>
                      <a:pt x="666750" y="3734810"/>
                    </a:cubicBezTo>
                    <a:cubicBezTo>
                      <a:pt x="419100" y="3598835"/>
                      <a:pt x="400050" y="3367610"/>
                      <a:pt x="0" y="2364860"/>
                    </a:cubicBezTo>
                    <a:cubicBezTo>
                      <a:pt x="355600" y="2647435"/>
                      <a:pt x="549276" y="2739510"/>
                      <a:pt x="762000" y="2793485"/>
                    </a:cubicBezTo>
                    <a:lnTo>
                      <a:pt x="1722487" y="2812535"/>
                    </a:lnTo>
                    <a:close/>
                    <a:moveTo>
                      <a:pt x="3605396" y="869465"/>
                    </a:moveTo>
                    <a:lnTo>
                      <a:pt x="3069019" y="1711228"/>
                    </a:lnTo>
                    <a:lnTo>
                      <a:pt x="2083849" y="1550906"/>
                    </a:lnTo>
                    <a:lnTo>
                      <a:pt x="2391902" y="1412941"/>
                    </a:lnTo>
                    <a:lnTo>
                      <a:pt x="2081217" y="699900"/>
                    </a:lnTo>
                    <a:cubicBezTo>
                      <a:pt x="2248971" y="498156"/>
                      <a:pt x="2531081" y="396532"/>
                      <a:pt x="2816547" y="308854"/>
                    </a:cubicBezTo>
                    <a:cubicBezTo>
                      <a:pt x="3051986" y="315439"/>
                      <a:pt x="3142075" y="785719"/>
                      <a:pt x="3297344" y="1007430"/>
                    </a:cubicBezTo>
                    <a:close/>
                    <a:moveTo>
                      <a:pt x="3222215" y="3788662"/>
                    </a:moveTo>
                    <a:cubicBezTo>
                      <a:pt x="3089072" y="3954283"/>
                      <a:pt x="2662122" y="3869088"/>
                      <a:pt x="2413930" y="3921936"/>
                    </a:cubicBezTo>
                    <a:lnTo>
                      <a:pt x="2420658" y="4259405"/>
                    </a:lnTo>
                    <a:lnTo>
                      <a:pt x="1855155" y="3436926"/>
                    </a:lnTo>
                    <a:lnTo>
                      <a:pt x="2387428" y="2592563"/>
                    </a:lnTo>
                    <a:lnTo>
                      <a:pt x="2394156" y="2930032"/>
                    </a:lnTo>
                    <a:lnTo>
                      <a:pt x="3171906" y="2922431"/>
                    </a:lnTo>
                    <a:cubicBezTo>
                      <a:pt x="3292132" y="3155642"/>
                      <a:pt x="3275533" y="3455038"/>
                      <a:pt x="3244786" y="3752078"/>
                    </a:cubicBezTo>
                    <a:cubicBezTo>
                      <a:pt x="3238662" y="3765464"/>
                      <a:pt x="3231091" y="3777620"/>
                      <a:pt x="3222215" y="3788662"/>
                    </a:cubicBezTo>
                    <a:close/>
                    <a:moveTo>
                      <a:pt x="3948285" y="2834020"/>
                    </a:moveTo>
                    <a:cubicBezTo>
                      <a:pt x="3833022" y="3018741"/>
                      <a:pt x="3639730" y="3281008"/>
                      <a:pt x="3342579" y="3731662"/>
                    </a:cubicBezTo>
                    <a:cubicBezTo>
                      <a:pt x="3371271" y="3278367"/>
                      <a:pt x="3336159" y="3066813"/>
                      <a:pt x="3258895" y="2861397"/>
                    </a:cubicBezTo>
                    <a:lnTo>
                      <a:pt x="2725671" y="2062291"/>
                    </a:lnTo>
                    <a:lnTo>
                      <a:pt x="3552883" y="1486284"/>
                    </a:lnTo>
                    <a:cubicBezTo>
                      <a:pt x="3734716" y="1780754"/>
                      <a:pt x="4010062" y="2126176"/>
                      <a:pt x="4085819" y="2401657"/>
                    </a:cubicBezTo>
                    <a:cubicBezTo>
                      <a:pt x="4100783" y="2542124"/>
                      <a:pt x="4063549" y="2649298"/>
                      <a:pt x="3948285" y="283402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61" name="Rectangle 1">
                <a:extLst>
                  <a:ext uri="{FF2B5EF4-FFF2-40B4-BE49-F238E27FC236}">
                    <a16:creationId xmlns:a16="http://schemas.microsoft.com/office/drawing/2014/main" id="{AB4911E0-3AC0-40A5-99CE-41E2D4F80E15}"/>
                  </a:ext>
                </a:extLst>
              </p:cNvPr>
              <p:cNvSpPr>
                <a:spLocks noChangeAspect="1"/>
              </p:cNvSpPr>
              <p:nvPr/>
            </p:nvSpPr>
            <p:spPr>
              <a:xfrm>
                <a:off x="2739656" y="2290693"/>
                <a:ext cx="290029" cy="289473"/>
              </a:xfrm>
              <a:custGeom>
                <a:avLst/>
                <a:gdLst/>
                <a:ahLst/>
                <a:cxnLst/>
                <a:rect l="l" t="t" r="r" b="b"/>
                <a:pathLst>
                  <a:path w="4020621" h="4012920">
                    <a:moveTo>
                      <a:pt x="780213" y="3724888"/>
                    </a:moveTo>
                    <a:lnTo>
                      <a:pt x="2868445" y="3724888"/>
                    </a:lnTo>
                    <a:lnTo>
                      <a:pt x="2868445" y="4012920"/>
                    </a:lnTo>
                    <a:lnTo>
                      <a:pt x="780213" y="4012920"/>
                    </a:lnTo>
                    <a:close/>
                    <a:moveTo>
                      <a:pt x="4020621" y="2152587"/>
                    </a:moveTo>
                    <a:lnTo>
                      <a:pt x="4020621" y="3448731"/>
                    </a:lnTo>
                    <a:lnTo>
                      <a:pt x="3903908" y="3386593"/>
                    </a:lnTo>
                    <a:lnTo>
                      <a:pt x="3903908" y="2214725"/>
                    </a:lnTo>
                    <a:close/>
                    <a:moveTo>
                      <a:pt x="1582587" y="1544569"/>
                    </a:moveTo>
                    <a:cubicBezTo>
                      <a:pt x="1525677" y="1652847"/>
                      <a:pt x="1434945" y="1739939"/>
                      <a:pt x="1324158" y="1792547"/>
                    </a:cubicBezTo>
                    <a:lnTo>
                      <a:pt x="1790243" y="1792547"/>
                    </a:lnTo>
                    <a:cubicBezTo>
                      <a:pt x="1708293" y="1721838"/>
                      <a:pt x="1638004" y="1638154"/>
                      <a:pt x="1582587" y="1544569"/>
                    </a:cubicBezTo>
                    <a:close/>
                    <a:moveTo>
                      <a:pt x="1238323" y="1312673"/>
                    </a:moveTo>
                    <a:cubicBezTo>
                      <a:pt x="1173622" y="1312673"/>
                      <a:pt x="1121172" y="1365123"/>
                      <a:pt x="1121172" y="1429824"/>
                    </a:cubicBezTo>
                    <a:cubicBezTo>
                      <a:pt x="1121172" y="1494525"/>
                      <a:pt x="1173622" y="1546975"/>
                      <a:pt x="1238323" y="1546975"/>
                    </a:cubicBezTo>
                    <a:cubicBezTo>
                      <a:pt x="1303024" y="1546975"/>
                      <a:pt x="1355474" y="1494525"/>
                      <a:pt x="1355474" y="1429824"/>
                    </a:cubicBezTo>
                    <a:cubicBezTo>
                      <a:pt x="1355474" y="1365123"/>
                      <a:pt x="1303024" y="1312673"/>
                      <a:pt x="1238323" y="1312673"/>
                    </a:cubicBezTo>
                    <a:close/>
                    <a:moveTo>
                      <a:pt x="870057" y="1312673"/>
                    </a:moveTo>
                    <a:cubicBezTo>
                      <a:pt x="805356" y="1312673"/>
                      <a:pt x="752906" y="1365123"/>
                      <a:pt x="752906" y="1429824"/>
                    </a:cubicBezTo>
                    <a:cubicBezTo>
                      <a:pt x="752906" y="1494525"/>
                      <a:pt x="805356" y="1546975"/>
                      <a:pt x="870057" y="1546975"/>
                    </a:cubicBezTo>
                    <a:cubicBezTo>
                      <a:pt x="934758" y="1546975"/>
                      <a:pt x="987208" y="1494525"/>
                      <a:pt x="987208" y="1429824"/>
                    </a:cubicBezTo>
                    <a:cubicBezTo>
                      <a:pt x="987208" y="1365123"/>
                      <a:pt x="934758" y="1312673"/>
                      <a:pt x="870057" y="1312673"/>
                    </a:cubicBezTo>
                    <a:close/>
                    <a:moveTo>
                      <a:pt x="2775838" y="1127627"/>
                    </a:moveTo>
                    <a:cubicBezTo>
                      <a:pt x="2666578" y="1127627"/>
                      <a:pt x="2578006" y="1216199"/>
                      <a:pt x="2578006" y="1325459"/>
                    </a:cubicBezTo>
                    <a:cubicBezTo>
                      <a:pt x="2578006" y="1434719"/>
                      <a:pt x="2666578" y="1523291"/>
                      <a:pt x="2775838" y="1523291"/>
                    </a:cubicBezTo>
                    <a:cubicBezTo>
                      <a:pt x="2885098" y="1523291"/>
                      <a:pt x="2973670" y="1434719"/>
                      <a:pt x="2973670" y="1325459"/>
                    </a:cubicBezTo>
                    <a:cubicBezTo>
                      <a:pt x="2973670" y="1216199"/>
                      <a:pt x="2885098" y="1127627"/>
                      <a:pt x="2775838" y="1127627"/>
                    </a:cubicBezTo>
                    <a:close/>
                    <a:moveTo>
                      <a:pt x="2153949" y="1127627"/>
                    </a:moveTo>
                    <a:cubicBezTo>
                      <a:pt x="2044689" y="1127627"/>
                      <a:pt x="1956117" y="1216199"/>
                      <a:pt x="1956117" y="1325459"/>
                    </a:cubicBezTo>
                    <a:cubicBezTo>
                      <a:pt x="1956117" y="1434719"/>
                      <a:pt x="2044689" y="1523291"/>
                      <a:pt x="2153949" y="1523291"/>
                    </a:cubicBezTo>
                    <a:cubicBezTo>
                      <a:pt x="2263209" y="1523291"/>
                      <a:pt x="2351781" y="1434719"/>
                      <a:pt x="2351781" y="1325459"/>
                    </a:cubicBezTo>
                    <a:cubicBezTo>
                      <a:pt x="2351781" y="1216199"/>
                      <a:pt x="2263209" y="1127627"/>
                      <a:pt x="2153949" y="1127627"/>
                    </a:cubicBezTo>
                    <a:close/>
                    <a:moveTo>
                      <a:pt x="1238323" y="956510"/>
                    </a:moveTo>
                    <a:cubicBezTo>
                      <a:pt x="1173622" y="956510"/>
                      <a:pt x="1121172" y="1008960"/>
                      <a:pt x="1121172" y="1073661"/>
                    </a:cubicBezTo>
                    <a:cubicBezTo>
                      <a:pt x="1121172" y="1138362"/>
                      <a:pt x="1173622" y="1190812"/>
                      <a:pt x="1238323" y="1190812"/>
                    </a:cubicBezTo>
                    <a:cubicBezTo>
                      <a:pt x="1303024" y="1190812"/>
                      <a:pt x="1355474" y="1138362"/>
                      <a:pt x="1355474" y="1073661"/>
                    </a:cubicBezTo>
                    <a:cubicBezTo>
                      <a:pt x="1355474" y="1008960"/>
                      <a:pt x="1303024" y="956510"/>
                      <a:pt x="1238323" y="956510"/>
                    </a:cubicBezTo>
                    <a:close/>
                    <a:moveTo>
                      <a:pt x="870057" y="956510"/>
                    </a:moveTo>
                    <a:cubicBezTo>
                      <a:pt x="805356" y="956510"/>
                      <a:pt x="752906" y="1008960"/>
                      <a:pt x="752906" y="1073661"/>
                    </a:cubicBezTo>
                    <a:cubicBezTo>
                      <a:pt x="752906" y="1138362"/>
                      <a:pt x="805356" y="1190812"/>
                      <a:pt x="870057" y="1190812"/>
                    </a:cubicBezTo>
                    <a:cubicBezTo>
                      <a:pt x="934758" y="1190812"/>
                      <a:pt x="987208" y="1138362"/>
                      <a:pt x="987208" y="1073661"/>
                    </a:cubicBezTo>
                    <a:cubicBezTo>
                      <a:pt x="987208" y="1008960"/>
                      <a:pt x="934758" y="956510"/>
                      <a:pt x="870057" y="956510"/>
                    </a:cubicBezTo>
                    <a:close/>
                    <a:moveTo>
                      <a:pt x="2775838" y="526176"/>
                    </a:moveTo>
                    <a:cubicBezTo>
                      <a:pt x="2666578" y="526176"/>
                      <a:pt x="2578006" y="614748"/>
                      <a:pt x="2578006" y="724008"/>
                    </a:cubicBezTo>
                    <a:cubicBezTo>
                      <a:pt x="2578006" y="833268"/>
                      <a:pt x="2666578" y="921840"/>
                      <a:pt x="2775838" y="921840"/>
                    </a:cubicBezTo>
                    <a:cubicBezTo>
                      <a:pt x="2885098" y="921840"/>
                      <a:pt x="2973670" y="833268"/>
                      <a:pt x="2973670" y="724008"/>
                    </a:cubicBezTo>
                    <a:cubicBezTo>
                      <a:pt x="2973670" y="614748"/>
                      <a:pt x="2885098" y="526176"/>
                      <a:pt x="2775838" y="526176"/>
                    </a:cubicBezTo>
                    <a:close/>
                    <a:moveTo>
                      <a:pt x="2153949" y="526176"/>
                    </a:moveTo>
                    <a:cubicBezTo>
                      <a:pt x="2044689" y="526176"/>
                      <a:pt x="1956117" y="614748"/>
                      <a:pt x="1956117" y="724008"/>
                    </a:cubicBezTo>
                    <a:cubicBezTo>
                      <a:pt x="1956117" y="833268"/>
                      <a:pt x="2044689" y="921840"/>
                      <a:pt x="2153949" y="921840"/>
                    </a:cubicBezTo>
                    <a:cubicBezTo>
                      <a:pt x="2263209" y="921840"/>
                      <a:pt x="2351781" y="833268"/>
                      <a:pt x="2351781" y="724008"/>
                    </a:cubicBezTo>
                    <a:cubicBezTo>
                      <a:pt x="2351781" y="614748"/>
                      <a:pt x="2263209" y="526176"/>
                      <a:pt x="2153949" y="526176"/>
                    </a:cubicBezTo>
                    <a:close/>
                    <a:moveTo>
                      <a:pt x="2464893" y="0"/>
                    </a:moveTo>
                    <a:cubicBezTo>
                      <a:pt x="3030837" y="0"/>
                      <a:pt x="3489626" y="458789"/>
                      <a:pt x="3489626" y="1024733"/>
                    </a:cubicBezTo>
                    <a:cubicBezTo>
                      <a:pt x="3489626" y="1442455"/>
                      <a:pt x="3239684" y="1801800"/>
                      <a:pt x="2880320" y="1959209"/>
                    </a:cubicBezTo>
                    <a:lnTo>
                      <a:pt x="2880320" y="2008571"/>
                    </a:lnTo>
                    <a:lnTo>
                      <a:pt x="3250857" y="2008571"/>
                    </a:lnTo>
                    <a:lnTo>
                      <a:pt x="3250857" y="2359970"/>
                    </a:lnTo>
                    <a:lnTo>
                      <a:pt x="3437294" y="2359970"/>
                    </a:lnTo>
                    <a:lnTo>
                      <a:pt x="3437294" y="2360694"/>
                    </a:lnTo>
                    <a:lnTo>
                      <a:pt x="3852060" y="2233461"/>
                    </a:lnTo>
                    <a:lnTo>
                      <a:pt x="3852060" y="3367858"/>
                    </a:lnTo>
                    <a:lnTo>
                      <a:pt x="3437294" y="3240624"/>
                    </a:lnTo>
                    <a:lnTo>
                      <a:pt x="3437294" y="3241349"/>
                    </a:lnTo>
                    <a:lnTo>
                      <a:pt x="3250857" y="3241349"/>
                    </a:lnTo>
                    <a:lnTo>
                      <a:pt x="3250857" y="3633063"/>
                    </a:lnTo>
                    <a:lnTo>
                      <a:pt x="298529" y="3633063"/>
                    </a:lnTo>
                    <a:lnTo>
                      <a:pt x="298529" y="2431730"/>
                    </a:lnTo>
                    <a:lnTo>
                      <a:pt x="0" y="2008571"/>
                    </a:lnTo>
                    <a:lnTo>
                      <a:pt x="298529" y="2008571"/>
                    </a:lnTo>
                    <a:lnTo>
                      <a:pt x="792088" y="2008571"/>
                    </a:lnTo>
                    <a:lnTo>
                      <a:pt x="792088" y="1796817"/>
                    </a:lnTo>
                    <a:cubicBezTo>
                      <a:pt x="587745" y="1700755"/>
                      <a:pt x="447370" y="1492642"/>
                      <a:pt x="447370" y="1251742"/>
                    </a:cubicBezTo>
                    <a:cubicBezTo>
                      <a:pt x="447370" y="916605"/>
                      <a:pt x="719053" y="644923"/>
                      <a:pt x="1054190" y="644923"/>
                    </a:cubicBezTo>
                    <a:cubicBezTo>
                      <a:pt x="1212753" y="644923"/>
                      <a:pt x="1357112" y="705740"/>
                      <a:pt x="1463939" y="806702"/>
                    </a:cubicBezTo>
                    <a:cubicBezTo>
                      <a:pt x="1563407" y="345444"/>
                      <a:pt x="1973809" y="0"/>
                      <a:pt x="2464893"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62" name="Oval 21">
                <a:extLst>
                  <a:ext uri="{FF2B5EF4-FFF2-40B4-BE49-F238E27FC236}">
                    <a16:creationId xmlns:a16="http://schemas.microsoft.com/office/drawing/2014/main" id="{2DA673C2-3919-44E6-83EB-9077EB733160}"/>
                  </a:ext>
                </a:extLst>
              </p:cNvPr>
              <p:cNvSpPr>
                <a:spLocks noChangeAspect="1"/>
              </p:cNvSpPr>
              <p:nvPr/>
            </p:nvSpPr>
            <p:spPr>
              <a:xfrm rot="20700000">
                <a:off x="3681245" y="3600641"/>
                <a:ext cx="289473" cy="235141"/>
              </a:xfrm>
              <a:custGeom>
                <a:avLst/>
                <a:gdLst/>
                <a:ahLst/>
                <a:cxnLst/>
                <a:rect l="l" t="t" r="r" b="b"/>
                <a:pathLst>
                  <a:path w="4088377" h="3321003">
                    <a:moveTo>
                      <a:pt x="1365628" y="1622218"/>
                    </a:moveTo>
                    <a:cubicBezTo>
                      <a:pt x="1121373" y="1556771"/>
                      <a:pt x="870309" y="1701722"/>
                      <a:pt x="804861" y="1945977"/>
                    </a:cubicBezTo>
                    <a:cubicBezTo>
                      <a:pt x="739413" y="2190232"/>
                      <a:pt x="884365" y="2441296"/>
                      <a:pt x="1128620" y="2506744"/>
                    </a:cubicBezTo>
                    <a:cubicBezTo>
                      <a:pt x="1372875" y="2572191"/>
                      <a:pt x="1623939" y="2427240"/>
                      <a:pt x="1689387" y="2182985"/>
                    </a:cubicBezTo>
                    <a:cubicBezTo>
                      <a:pt x="1754835" y="1938730"/>
                      <a:pt x="1609883" y="1687666"/>
                      <a:pt x="1365628" y="1622218"/>
                    </a:cubicBezTo>
                    <a:close/>
                    <a:moveTo>
                      <a:pt x="1447099" y="1318163"/>
                    </a:moveTo>
                    <a:cubicBezTo>
                      <a:pt x="1859279" y="1428606"/>
                      <a:pt x="2103885" y="1852277"/>
                      <a:pt x="1993442" y="2264456"/>
                    </a:cubicBezTo>
                    <a:cubicBezTo>
                      <a:pt x="1882999" y="2676636"/>
                      <a:pt x="1459328" y="2921242"/>
                      <a:pt x="1047149" y="2810799"/>
                    </a:cubicBezTo>
                    <a:cubicBezTo>
                      <a:pt x="634969" y="2700356"/>
                      <a:pt x="390363" y="2276685"/>
                      <a:pt x="500806" y="1864505"/>
                    </a:cubicBezTo>
                    <a:cubicBezTo>
                      <a:pt x="611249" y="1452326"/>
                      <a:pt x="1034920" y="1207720"/>
                      <a:pt x="1447099" y="1318163"/>
                    </a:cubicBezTo>
                    <a:close/>
                    <a:moveTo>
                      <a:pt x="1476725" y="1207597"/>
                    </a:moveTo>
                    <a:cubicBezTo>
                      <a:pt x="1003481" y="1080792"/>
                      <a:pt x="517045" y="1361635"/>
                      <a:pt x="390240" y="1834879"/>
                    </a:cubicBezTo>
                    <a:cubicBezTo>
                      <a:pt x="263435" y="2308124"/>
                      <a:pt x="544279" y="2794559"/>
                      <a:pt x="1017523" y="2921365"/>
                    </a:cubicBezTo>
                    <a:cubicBezTo>
                      <a:pt x="1490767" y="3048170"/>
                      <a:pt x="1977202" y="2767326"/>
                      <a:pt x="2104008" y="2294082"/>
                    </a:cubicBezTo>
                    <a:cubicBezTo>
                      <a:pt x="2230813" y="1820838"/>
                      <a:pt x="1949969" y="1334403"/>
                      <a:pt x="1476725" y="1207597"/>
                    </a:cubicBezTo>
                    <a:close/>
                    <a:moveTo>
                      <a:pt x="3290290" y="1590224"/>
                    </a:moveTo>
                    <a:cubicBezTo>
                      <a:pt x="3269727" y="1586016"/>
                      <a:pt x="3248437" y="1583806"/>
                      <a:pt x="3226630" y="1583806"/>
                    </a:cubicBezTo>
                    <a:cubicBezTo>
                      <a:pt x="3052179" y="1583806"/>
                      <a:pt x="2910758" y="1725227"/>
                      <a:pt x="2910758" y="1899678"/>
                    </a:cubicBezTo>
                    <a:cubicBezTo>
                      <a:pt x="2910758" y="2074130"/>
                      <a:pt x="3052179" y="2215551"/>
                      <a:pt x="3226630" y="2215550"/>
                    </a:cubicBezTo>
                    <a:cubicBezTo>
                      <a:pt x="3401082" y="2215551"/>
                      <a:pt x="3542503" y="2074130"/>
                      <a:pt x="3542502" y="1899678"/>
                    </a:cubicBezTo>
                    <a:cubicBezTo>
                      <a:pt x="3542503" y="1747033"/>
                      <a:pt x="3434228" y="1619677"/>
                      <a:pt x="3290290" y="1590224"/>
                    </a:cubicBezTo>
                    <a:close/>
                    <a:moveTo>
                      <a:pt x="3334055" y="1377473"/>
                    </a:moveTo>
                    <a:cubicBezTo>
                      <a:pt x="3576950" y="1427177"/>
                      <a:pt x="3759665" y="1642090"/>
                      <a:pt x="3759665" y="1899678"/>
                    </a:cubicBezTo>
                    <a:cubicBezTo>
                      <a:pt x="3759665" y="2194064"/>
                      <a:pt x="3521017" y="2432713"/>
                      <a:pt x="3226630" y="2432713"/>
                    </a:cubicBezTo>
                    <a:cubicBezTo>
                      <a:pt x="2932244" y="2432712"/>
                      <a:pt x="2693596" y="2194065"/>
                      <a:pt x="2693596" y="1899678"/>
                    </a:cubicBezTo>
                    <a:cubicBezTo>
                      <a:pt x="2693596" y="1605292"/>
                      <a:pt x="2932244" y="1366644"/>
                      <a:pt x="3226630" y="1366644"/>
                    </a:cubicBezTo>
                    <a:cubicBezTo>
                      <a:pt x="3263429" y="1366644"/>
                      <a:pt x="3299356" y="1370373"/>
                      <a:pt x="3334055" y="1377473"/>
                    </a:cubicBezTo>
                    <a:close/>
                    <a:moveTo>
                      <a:pt x="1391137" y="789478"/>
                    </a:moveTo>
                    <a:lnTo>
                      <a:pt x="1759910" y="888290"/>
                    </a:lnTo>
                    <a:lnTo>
                      <a:pt x="1754625" y="1202375"/>
                    </a:lnTo>
                    <a:lnTo>
                      <a:pt x="1744979" y="1199790"/>
                    </a:lnTo>
                    <a:cubicBezTo>
                      <a:pt x="1823578" y="1244024"/>
                      <a:pt x="1894617" y="1298265"/>
                      <a:pt x="1954704" y="1362586"/>
                    </a:cubicBezTo>
                    <a:lnTo>
                      <a:pt x="2234317" y="1293059"/>
                    </a:lnTo>
                    <a:lnTo>
                      <a:pt x="2413554" y="1630152"/>
                    </a:lnTo>
                    <a:lnTo>
                      <a:pt x="2214321" y="1809770"/>
                    </a:lnTo>
                    <a:cubicBezTo>
                      <a:pt x="2239296" y="1900740"/>
                      <a:pt x="2251067" y="1995997"/>
                      <a:pt x="2246841" y="2092825"/>
                    </a:cubicBezTo>
                    <a:lnTo>
                      <a:pt x="2495698" y="2230974"/>
                    </a:lnTo>
                    <a:lnTo>
                      <a:pt x="2396885" y="2599747"/>
                    </a:lnTo>
                    <a:lnTo>
                      <a:pt x="2094912" y="2594668"/>
                    </a:lnTo>
                    <a:cubicBezTo>
                      <a:pt x="2056732" y="2658461"/>
                      <a:pt x="2010475" y="2715996"/>
                      <a:pt x="1958644" y="2767359"/>
                    </a:cubicBezTo>
                    <a:lnTo>
                      <a:pt x="2057814" y="3026193"/>
                    </a:lnTo>
                    <a:lnTo>
                      <a:pt x="1745078" y="3245174"/>
                    </a:lnTo>
                    <a:lnTo>
                      <a:pt x="1507869" y="3039237"/>
                    </a:lnTo>
                    <a:lnTo>
                      <a:pt x="1536736" y="3019025"/>
                    </a:lnTo>
                    <a:cubicBezTo>
                      <a:pt x="1445878" y="3048429"/>
                      <a:pt x="1349798" y="3062567"/>
                      <a:pt x="1251837" y="3062021"/>
                    </a:cubicBezTo>
                    <a:lnTo>
                      <a:pt x="1108065" y="3321003"/>
                    </a:lnTo>
                    <a:lnTo>
                      <a:pt x="739291" y="3222191"/>
                    </a:lnTo>
                    <a:lnTo>
                      <a:pt x="744274" y="2926021"/>
                    </a:lnTo>
                    <a:cubicBezTo>
                      <a:pt x="666128" y="2881484"/>
                      <a:pt x="595548" y="2827017"/>
                      <a:pt x="535891" y="2762576"/>
                    </a:cubicBezTo>
                    <a:lnTo>
                      <a:pt x="540671" y="2772825"/>
                    </a:lnTo>
                    <a:lnTo>
                      <a:pt x="232276" y="2832568"/>
                    </a:lnTo>
                    <a:lnTo>
                      <a:pt x="70927" y="2486556"/>
                    </a:lnTo>
                    <a:lnTo>
                      <a:pt x="279495" y="2317444"/>
                    </a:lnTo>
                    <a:cubicBezTo>
                      <a:pt x="257233" y="2235849"/>
                      <a:pt x="245603" y="2150814"/>
                      <a:pt x="245586" y="2064274"/>
                    </a:cubicBezTo>
                    <a:lnTo>
                      <a:pt x="0" y="1927940"/>
                    </a:lnTo>
                    <a:lnTo>
                      <a:pt x="98812" y="1559167"/>
                    </a:lnTo>
                    <a:lnTo>
                      <a:pt x="380240" y="1563901"/>
                    </a:lnTo>
                    <a:cubicBezTo>
                      <a:pt x="418421" y="1496524"/>
                      <a:pt x="464524" y="1435092"/>
                      <a:pt x="516679" y="1380105"/>
                    </a:cubicBezTo>
                    <a:lnTo>
                      <a:pt x="422419" y="1089378"/>
                    </a:lnTo>
                    <a:lnTo>
                      <a:pt x="746189" y="887063"/>
                    </a:lnTo>
                    <a:lnTo>
                      <a:pt x="972292" y="1105134"/>
                    </a:lnTo>
                    <a:lnTo>
                      <a:pt x="970019" y="1106554"/>
                    </a:lnTo>
                    <a:cubicBezTo>
                      <a:pt x="1058903" y="1078586"/>
                      <a:pt x="1152743" y="1065659"/>
                      <a:pt x="1248316" y="1066709"/>
                    </a:cubicBezTo>
                    <a:lnTo>
                      <a:pt x="1238669" y="1064125"/>
                    </a:lnTo>
                    <a:close/>
                    <a:moveTo>
                      <a:pt x="3349970" y="1300109"/>
                    </a:moveTo>
                    <a:cubicBezTo>
                      <a:pt x="3310130" y="1291957"/>
                      <a:pt x="3268880" y="1287676"/>
                      <a:pt x="3226630" y="1287676"/>
                    </a:cubicBezTo>
                    <a:cubicBezTo>
                      <a:pt x="2888631" y="1287676"/>
                      <a:pt x="2614628" y="1561679"/>
                      <a:pt x="2614628" y="1899678"/>
                    </a:cubicBezTo>
                    <a:cubicBezTo>
                      <a:pt x="2614628" y="2237678"/>
                      <a:pt x="2888630" y="2511680"/>
                      <a:pt x="3226630" y="2511681"/>
                    </a:cubicBezTo>
                    <a:cubicBezTo>
                      <a:pt x="3564630" y="2511681"/>
                      <a:pt x="3838633" y="2237678"/>
                      <a:pt x="3838633" y="1899678"/>
                    </a:cubicBezTo>
                    <a:cubicBezTo>
                      <a:pt x="3838632" y="1603928"/>
                      <a:pt x="3628849" y="1357176"/>
                      <a:pt x="3349970" y="1300109"/>
                    </a:cubicBezTo>
                    <a:close/>
                    <a:moveTo>
                      <a:pt x="3358324" y="1024334"/>
                    </a:moveTo>
                    <a:lnTo>
                      <a:pt x="3410883" y="1234575"/>
                    </a:lnTo>
                    <a:lnTo>
                      <a:pt x="3403994" y="1234575"/>
                    </a:lnTo>
                    <a:cubicBezTo>
                      <a:pt x="3464268" y="1250018"/>
                      <a:pt x="3521292" y="1273478"/>
                      <a:pt x="3572818" y="1305612"/>
                    </a:cubicBezTo>
                    <a:lnTo>
                      <a:pt x="3746730" y="1209354"/>
                    </a:lnTo>
                    <a:lnTo>
                      <a:pt x="3926358" y="1401981"/>
                    </a:lnTo>
                    <a:lnTo>
                      <a:pt x="3825667" y="1557247"/>
                    </a:lnTo>
                    <a:cubicBezTo>
                      <a:pt x="3858552" y="1613408"/>
                      <a:pt x="3883404" y="1674784"/>
                      <a:pt x="3897877" y="1740062"/>
                    </a:cubicBezTo>
                    <a:lnTo>
                      <a:pt x="4088377" y="1787686"/>
                    </a:lnTo>
                    <a:lnTo>
                      <a:pt x="4088377" y="2051071"/>
                    </a:lnTo>
                    <a:lnTo>
                      <a:pt x="3886243" y="2101605"/>
                    </a:lnTo>
                    <a:cubicBezTo>
                      <a:pt x="3872191" y="2150933"/>
                      <a:pt x="3851639" y="2197531"/>
                      <a:pt x="3826272" y="2241013"/>
                    </a:cubicBezTo>
                    <a:lnTo>
                      <a:pt x="3938572" y="2395786"/>
                    </a:lnTo>
                    <a:lnTo>
                      <a:pt x="3769272" y="2597551"/>
                    </a:lnTo>
                    <a:lnTo>
                      <a:pt x="3574432" y="2502674"/>
                    </a:lnTo>
                    <a:lnTo>
                      <a:pt x="3590059" y="2484050"/>
                    </a:lnTo>
                    <a:cubicBezTo>
                      <a:pt x="3534764" y="2519868"/>
                      <a:pt x="3473263" y="2546445"/>
                      <a:pt x="3407886" y="2563572"/>
                    </a:cubicBezTo>
                    <a:lnTo>
                      <a:pt x="3358323" y="2761823"/>
                    </a:lnTo>
                    <a:lnTo>
                      <a:pt x="3094938" y="2761823"/>
                    </a:lnTo>
                    <a:lnTo>
                      <a:pt x="3045375" y="2563574"/>
                    </a:lnTo>
                    <a:cubicBezTo>
                      <a:pt x="2985349" y="2547848"/>
                      <a:pt x="2928591" y="2524155"/>
                      <a:pt x="2877330" y="2491865"/>
                    </a:cubicBezTo>
                    <a:lnTo>
                      <a:pt x="2882346" y="2497841"/>
                    </a:lnTo>
                    <a:lnTo>
                      <a:pt x="2687507" y="2592718"/>
                    </a:lnTo>
                    <a:lnTo>
                      <a:pt x="2518206" y="2390954"/>
                    </a:lnTo>
                    <a:lnTo>
                      <a:pt x="2626994" y="2241021"/>
                    </a:lnTo>
                    <a:cubicBezTo>
                      <a:pt x="2597591" y="2190623"/>
                      <a:pt x="2574657" y="2136035"/>
                      <a:pt x="2559194" y="2078370"/>
                    </a:cubicBezTo>
                    <a:lnTo>
                      <a:pt x="2371198" y="2031371"/>
                    </a:lnTo>
                    <a:lnTo>
                      <a:pt x="2371198" y="1767986"/>
                    </a:lnTo>
                    <a:lnTo>
                      <a:pt x="2559579" y="1720890"/>
                    </a:lnTo>
                    <a:cubicBezTo>
                      <a:pt x="2572992" y="1669175"/>
                      <a:pt x="2592745" y="1620006"/>
                      <a:pt x="2617681" y="1574051"/>
                    </a:cubicBezTo>
                    <a:lnTo>
                      <a:pt x="2502958" y="1397149"/>
                    </a:lnTo>
                    <a:lnTo>
                      <a:pt x="2682587" y="1204520"/>
                    </a:lnTo>
                    <a:lnTo>
                      <a:pt x="2872193" y="1309466"/>
                    </a:lnTo>
                    <a:lnTo>
                      <a:pt x="2870932" y="1310818"/>
                    </a:lnTo>
                    <a:cubicBezTo>
                      <a:pt x="2925169" y="1276310"/>
                      <a:pt x="2985393" y="1250941"/>
                      <a:pt x="3049268" y="1234575"/>
                    </a:cubicBezTo>
                    <a:lnTo>
                      <a:pt x="3042378" y="1234576"/>
                    </a:lnTo>
                    <a:lnTo>
                      <a:pt x="3094939" y="1024334"/>
                    </a:lnTo>
                    <a:close/>
                    <a:moveTo>
                      <a:pt x="2786480" y="402820"/>
                    </a:moveTo>
                    <a:cubicBezTo>
                      <a:pt x="2745900" y="389943"/>
                      <a:pt x="2701172" y="388627"/>
                      <a:pt x="2657264" y="401580"/>
                    </a:cubicBezTo>
                    <a:cubicBezTo>
                      <a:pt x="2540176" y="436121"/>
                      <a:pt x="2473258" y="559041"/>
                      <a:pt x="2507800" y="676128"/>
                    </a:cubicBezTo>
                    <a:cubicBezTo>
                      <a:pt x="2542340" y="793216"/>
                      <a:pt x="2665260" y="860133"/>
                      <a:pt x="2782348" y="825592"/>
                    </a:cubicBezTo>
                    <a:cubicBezTo>
                      <a:pt x="2899435" y="791051"/>
                      <a:pt x="2966353" y="668132"/>
                      <a:pt x="2931812" y="551045"/>
                    </a:cubicBezTo>
                    <a:cubicBezTo>
                      <a:pt x="2910223" y="477864"/>
                      <a:pt x="2854113" y="424282"/>
                      <a:pt x="2786480" y="402820"/>
                    </a:cubicBezTo>
                    <a:close/>
                    <a:moveTo>
                      <a:pt x="2932202" y="47278"/>
                    </a:moveTo>
                    <a:lnTo>
                      <a:pt x="3090904" y="140999"/>
                    </a:lnTo>
                    <a:lnTo>
                      <a:pt x="3054065" y="265147"/>
                    </a:lnTo>
                    <a:cubicBezTo>
                      <a:pt x="3087256" y="296329"/>
                      <a:pt x="3116089" y="332603"/>
                      <a:pt x="3138727" y="373550"/>
                    </a:cubicBezTo>
                    <a:lnTo>
                      <a:pt x="3276016" y="367796"/>
                    </a:lnTo>
                    <a:lnTo>
                      <a:pt x="3328165" y="544574"/>
                    </a:lnTo>
                    <a:lnTo>
                      <a:pt x="3202503" y="618514"/>
                    </a:lnTo>
                    <a:cubicBezTo>
                      <a:pt x="3202838" y="654403"/>
                      <a:pt x="3198271" y="689748"/>
                      <a:pt x="3189855" y="723955"/>
                    </a:cubicBezTo>
                    <a:lnTo>
                      <a:pt x="3295873" y="805599"/>
                    </a:lnTo>
                    <a:lnTo>
                      <a:pt x="3222192" y="974540"/>
                    </a:lnTo>
                    <a:lnTo>
                      <a:pt x="3072634" y="949439"/>
                    </a:lnTo>
                    <a:lnTo>
                      <a:pt x="3079435" y="933845"/>
                    </a:lnTo>
                    <a:cubicBezTo>
                      <a:pt x="3049413" y="968833"/>
                      <a:pt x="3013398" y="998848"/>
                      <a:pt x="2972910" y="1023288"/>
                    </a:cubicBezTo>
                    <a:lnTo>
                      <a:pt x="2978897" y="1166163"/>
                    </a:lnTo>
                    <a:lnTo>
                      <a:pt x="2802119" y="1218312"/>
                    </a:lnTo>
                    <a:lnTo>
                      <a:pt x="2729602" y="1095065"/>
                    </a:lnTo>
                    <a:cubicBezTo>
                      <a:pt x="2686199" y="1096396"/>
                      <a:pt x="2643414" y="1091732"/>
                      <a:pt x="2602615" y="1080209"/>
                    </a:cubicBezTo>
                    <a:lnTo>
                      <a:pt x="2607165" y="1083226"/>
                    </a:lnTo>
                    <a:lnTo>
                      <a:pt x="2495179" y="1185484"/>
                    </a:lnTo>
                    <a:lnTo>
                      <a:pt x="2341599" y="1083585"/>
                    </a:lnTo>
                    <a:lnTo>
                      <a:pt x="2384929" y="961414"/>
                    </a:lnTo>
                    <a:cubicBezTo>
                      <a:pt x="2355215" y="933409"/>
                      <a:pt x="2329015" y="901312"/>
                      <a:pt x="2307218" y="865670"/>
                    </a:cubicBezTo>
                    <a:lnTo>
                      <a:pt x="2171734" y="871348"/>
                    </a:lnTo>
                    <a:lnTo>
                      <a:pt x="2119584" y="694571"/>
                    </a:lnTo>
                    <a:lnTo>
                      <a:pt x="2236697" y="625662"/>
                    </a:lnTo>
                    <a:cubicBezTo>
                      <a:pt x="2235459" y="588297"/>
                      <a:pt x="2238982" y="551385"/>
                      <a:pt x="2246620" y="515603"/>
                    </a:cubicBezTo>
                    <a:lnTo>
                      <a:pt x="2134594" y="419585"/>
                    </a:lnTo>
                    <a:lnTo>
                      <a:pt x="2217016" y="254732"/>
                    </a:lnTo>
                    <a:lnTo>
                      <a:pt x="2365055" y="287627"/>
                    </a:lnTo>
                    <a:lnTo>
                      <a:pt x="2364476" y="288784"/>
                    </a:lnTo>
                    <a:cubicBezTo>
                      <a:pt x="2394046" y="254885"/>
                      <a:pt x="2429444" y="225933"/>
                      <a:pt x="2469075" y="202302"/>
                    </a:cubicBezTo>
                    <a:lnTo>
                      <a:pt x="2464452" y="203666"/>
                    </a:lnTo>
                    <a:lnTo>
                      <a:pt x="2458102" y="52150"/>
                    </a:lnTo>
                    <a:lnTo>
                      <a:pt x="2634880" y="0"/>
                    </a:lnTo>
                    <a:lnTo>
                      <a:pt x="2711784" y="130703"/>
                    </a:lnTo>
                    <a:lnTo>
                      <a:pt x="2707159" y="132067"/>
                    </a:lnTo>
                    <a:cubicBezTo>
                      <a:pt x="2750672" y="130497"/>
                      <a:pt x="2793590" y="134953"/>
                      <a:pt x="2834535" y="14631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63" name="Trapezoid 11">
                <a:extLst>
                  <a:ext uri="{FF2B5EF4-FFF2-40B4-BE49-F238E27FC236}">
                    <a16:creationId xmlns:a16="http://schemas.microsoft.com/office/drawing/2014/main" id="{6641E257-E8B6-45DF-8430-5A64B9456D59}"/>
                  </a:ext>
                </a:extLst>
              </p:cNvPr>
              <p:cNvSpPr>
                <a:spLocks noChangeAspect="1"/>
              </p:cNvSpPr>
              <p:nvPr/>
            </p:nvSpPr>
            <p:spPr>
              <a:xfrm rot="9900000">
                <a:off x="3736559" y="2687577"/>
                <a:ext cx="258913" cy="312147"/>
              </a:xfrm>
              <a:custGeom>
                <a:avLst/>
                <a:gdLst/>
                <a:ahLst/>
                <a:cxnLst/>
                <a:rect l="l" t="t" r="r" b="b"/>
                <a:pathLst>
                  <a:path w="3370953" h="4064034">
                    <a:moveTo>
                      <a:pt x="307836" y="3226369"/>
                    </a:moveTo>
                    <a:lnTo>
                      <a:pt x="307836" y="2810144"/>
                    </a:lnTo>
                    <a:lnTo>
                      <a:pt x="1258549" y="2810144"/>
                    </a:lnTo>
                    <a:lnTo>
                      <a:pt x="1331954" y="2516524"/>
                    </a:lnTo>
                    <a:lnTo>
                      <a:pt x="1639161" y="2516524"/>
                    </a:lnTo>
                    <a:lnTo>
                      <a:pt x="1806826" y="1890788"/>
                    </a:lnTo>
                    <a:cubicBezTo>
                      <a:pt x="1709407" y="1836984"/>
                      <a:pt x="1651662" y="1730051"/>
                      <a:pt x="1660897" y="1618049"/>
                    </a:cubicBezTo>
                    <a:lnTo>
                      <a:pt x="497736" y="946498"/>
                    </a:lnTo>
                    <a:lnTo>
                      <a:pt x="415801" y="1252284"/>
                    </a:lnTo>
                    <a:cubicBezTo>
                      <a:pt x="388670" y="1353539"/>
                      <a:pt x="284592" y="1413628"/>
                      <a:pt x="183338" y="1386497"/>
                    </a:cubicBezTo>
                    <a:lnTo>
                      <a:pt x="0" y="1337372"/>
                    </a:lnTo>
                    <a:lnTo>
                      <a:pt x="358348" y="0"/>
                    </a:lnTo>
                    <a:lnTo>
                      <a:pt x="541685" y="49125"/>
                    </a:lnTo>
                    <a:cubicBezTo>
                      <a:pt x="642940" y="76256"/>
                      <a:pt x="703029" y="180334"/>
                      <a:pt x="675898" y="281588"/>
                    </a:cubicBezTo>
                    <a:lnTo>
                      <a:pt x="574914" y="658466"/>
                    </a:lnTo>
                    <a:lnTo>
                      <a:pt x="1826395" y="1381009"/>
                    </a:lnTo>
                    <a:cubicBezTo>
                      <a:pt x="1885142" y="1352063"/>
                      <a:pt x="1954182" y="1344264"/>
                      <a:pt x="2022379" y="1362537"/>
                    </a:cubicBezTo>
                    <a:cubicBezTo>
                      <a:pt x="2176035" y="1403709"/>
                      <a:pt x="2267221" y="1561647"/>
                      <a:pt x="2226049" y="1715303"/>
                    </a:cubicBezTo>
                    <a:cubicBezTo>
                      <a:pt x="2207347" y="1785100"/>
                      <a:pt x="2164552" y="1842007"/>
                      <a:pt x="2108323" y="1878457"/>
                    </a:cubicBezTo>
                    <a:lnTo>
                      <a:pt x="1937353" y="2516524"/>
                    </a:lnTo>
                    <a:lnTo>
                      <a:pt x="2236046" y="2516524"/>
                    </a:lnTo>
                    <a:lnTo>
                      <a:pt x="2309451" y="2810144"/>
                    </a:lnTo>
                    <a:lnTo>
                      <a:pt x="2828116" y="2810144"/>
                    </a:lnTo>
                    <a:lnTo>
                      <a:pt x="2828116" y="2930119"/>
                    </a:lnTo>
                    <a:lnTo>
                      <a:pt x="2945247" y="2930119"/>
                    </a:lnTo>
                    <a:lnTo>
                      <a:pt x="3109201" y="2856867"/>
                    </a:lnTo>
                    <a:cubicBezTo>
                      <a:pt x="3112004" y="2849082"/>
                      <a:pt x="3119624" y="2844415"/>
                      <a:pt x="3128335" y="2844415"/>
                    </a:cubicBezTo>
                    <a:lnTo>
                      <a:pt x="3223771" y="2844415"/>
                    </a:lnTo>
                    <a:cubicBezTo>
                      <a:pt x="3236949" y="2844415"/>
                      <a:pt x="3247631" y="2855097"/>
                      <a:pt x="3247631" y="2868275"/>
                    </a:cubicBezTo>
                    <a:lnTo>
                      <a:pt x="3247631" y="3606750"/>
                    </a:lnTo>
                    <a:cubicBezTo>
                      <a:pt x="3247631" y="3619928"/>
                      <a:pt x="3236949" y="3630610"/>
                      <a:pt x="3223771" y="3630610"/>
                    </a:cubicBezTo>
                    <a:lnTo>
                      <a:pt x="3128335" y="3630610"/>
                    </a:lnTo>
                    <a:cubicBezTo>
                      <a:pt x="3120852" y="3630610"/>
                      <a:pt x="3114174" y="3627166"/>
                      <a:pt x="3110472" y="3621230"/>
                    </a:cubicBezTo>
                    <a:lnTo>
                      <a:pt x="3110472" y="3624351"/>
                    </a:lnTo>
                    <a:lnTo>
                      <a:pt x="2954172" y="3554518"/>
                    </a:lnTo>
                    <a:lnTo>
                      <a:pt x="2954172" y="3558788"/>
                    </a:lnTo>
                    <a:lnTo>
                      <a:pt x="2828116" y="3558788"/>
                    </a:lnTo>
                    <a:lnTo>
                      <a:pt x="2828116" y="3630610"/>
                    </a:lnTo>
                    <a:lnTo>
                      <a:pt x="2038337" y="3226369"/>
                    </a:lnTo>
                    <a:close/>
                    <a:moveTo>
                      <a:pt x="77048" y="4064034"/>
                    </a:moveTo>
                    <a:lnTo>
                      <a:pt x="77048" y="3342578"/>
                    </a:lnTo>
                    <a:lnTo>
                      <a:pt x="2050947" y="3342578"/>
                    </a:lnTo>
                    <a:lnTo>
                      <a:pt x="3370953" y="4058524"/>
                    </a:lnTo>
                    <a:lnTo>
                      <a:pt x="3370953" y="4064034"/>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64" name="Round Same Side Corner Rectangle 2">
                <a:extLst>
                  <a:ext uri="{FF2B5EF4-FFF2-40B4-BE49-F238E27FC236}">
                    <a16:creationId xmlns:a16="http://schemas.microsoft.com/office/drawing/2014/main" id="{850A7168-DF89-40BE-B820-DA87FD886ABF}"/>
                  </a:ext>
                </a:extLst>
              </p:cNvPr>
              <p:cNvSpPr/>
              <p:nvPr/>
            </p:nvSpPr>
            <p:spPr>
              <a:xfrm rot="5400000" flipH="1">
                <a:off x="3974039" y="2209841"/>
                <a:ext cx="289473" cy="289473"/>
              </a:xfrm>
              <a:custGeom>
                <a:avLst/>
                <a:gdLst/>
                <a:ahLst/>
                <a:cxnLst/>
                <a:rect l="l" t="t" r="r" b="b"/>
                <a:pathLst>
                  <a:path w="3287892" h="3786923">
                    <a:moveTo>
                      <a:pt x="2574092" y="3411971"/>
                    </a:moveTo>
                    <a:cubicBezTo>
                      <a:pt x="2577477" y="3551838"/>
                      <a:pt x="2489596" y="3681234"/>
                      <a:pt x="2347458" y="3745664"/>
                    </a:cubicBezTo>
                    <a:cubicBezTo>
                      <a:pt x="2228355" y="3799653"/>
                      <a:pt x="2086904" y="3800713"/>
                      <a:pt x="1966757" y="3748519"/>
                    </a:cubicBezTo>
                    <a:cubicBezTo>
                      <a:pt x="1823914" y="3686464"/>
                      <a:pt x="1733597" y="3559106"/>
                      <a:pt x="1733597" y="3419734"/>
                    </a:cubicBezTo>
                    <a:cubicBezTo>
                      <a:pt x="2013762" y="3417146"/>
                      <a:pt x="2293927" y="3414559"/>
                      <a:pt x="2574092" y="3411971"/>
                    </a:cubicBezTo>
                    <a:close/>
                    <a:moveTo>
                      <a:pt x="2574187" y="367189"/>
                    </a:moveTo>
                    <a:cubicBezTo>
                      <a:pt x="2294022" y="369777"/>
                      <a:pt x="2013857" y="372364"/>
                      <a:pt x="1733692" y="374952"/>
                    </a:cubicBezTo>
                    <a:cubicBezTo>
                      <a:pt x="1730307" y="235085"/>
                      <a:pt x="1818188" y="105689"/>
                      <a:pt x="1960326" y="41259"/>
                    </a:cubicBezTo>
                    <a:cubicBezTo>
                      <a:pt x="2079429" y="-12730"/>
                      <a:pt x="2220880" y="-13790"/>
                      <a:pt x="2341027" y="38404"/>
                    </a:cubicBezTo>
                    <a:cubicBezTo>
                      <a:pt x="2483870" y="100459"/>
                      <a:pt x="2574187" y="227817"/>
                      <a:pt x="2574187" y="367189"/>
                    </a:cubicBezTo>
                    <a:close/>
                    <a:moveTo>
                      <a:pt x="2688290" y="635445"/>
                    </a:moveTo>
                    <a:lnTo>
                      <a:pt x="2688290" y="1612884"/>
                    </a:lnTo>
                    <a:lnTo>
                      <a:pt x="1619492" y="1612884"/>
                    </a:lnTo>
                    <a:lnTo>
                      <a:pt x="1619492" y="1396859"/>
                    </a:lnTo>
                    <a:lnTo>
                      <a:pt x="201708" y="1396859"/>
                    </a:lnTo>
                    <a:cubicBezTo>
                      <a:pt x="90308" y="1396859"/>
                      <a:pt x="0" y="1306551"/>
                      <a:pt x="0" y="1195151"/>
                    </a:cubicBezTo>
                    <a:lnTo>
                      <a:pt x="0" y="907003"/>
                    </a:lnTo>
                    <a:cubicBezTo>
                      <a:pt x="0" y="795603"/>
                      <a:pt x="90308" y="705295"/>
                      <a:pt x="201708" y="705295"/>
                    </a:cubicBezTo>
                    <a:lnTo>
                      <a:pt x="1619492" y="705295"/>
                    </a:lnTo>
                    <a:lnTo>
                      <a:pt x="1619492" y="635445"/>
                    </a:lnTo>
                    <a:cubicBezTo>
                      <a:pt x="1619492" y="537063"/>
                      <a:pt x="1699247" y="457308"/>
                      <a:pt x="1797629" y="457308"/>
                    </a:cubicBezTo>
                    <a:lnTo>
                      <a:pt x="2510153" y="457308"/>
                    </a:lnTo>
                    <a:cubicBezTo>
                      <a:pt x="2608535" y="457308"/>
                      <a:pt x="2688290" y="537063"/>
                      <a:pt x="2688290" y="635445"/>
                    </a:cubicBezTo>
                    <a:close/>
                    <a:moveTo>
                      <a:pt x="3177333" y="2901044"/>
                    </a:moveTo>
                    <a:lnTo>
                      <a:pt x="1130451" y="2901044"/>
                    </a:lnTo>
                    <a:cubicBezTo>
                      <a:pt x="1350134" y="2526253"/>
                      <a:pt x="1481437" y="2165059"/>
                      <a:pt x="1605942" y="1684892"/>
                    </a:cubicBezTo>
                    <a:lnTo>
                      <a:pt x="2701842" y="1684892"/>
                    </a:lnTo>
                    <a:cubicBezTo>
                      <a:pt x="2809350" y="2117470"/>
                      <a:pt x="2933855" y="2516056"/>
                      <a:pt x="3177333" y="2901044"/>
                    </a:cubicBezTo>
                    <a:close/>
                    <a:moveTo>
                      <a:pt x="3287892" y="3137537"/>
                    </a:moveTo>
                    <a:lnTo>
                      <a:pt x="3287892" y="3248909"/>
                    </a:lnTo>
                    <a:cubicBezTo>
                      <a:pt x="3287892" y="3295849"/>
                      <a:pt x="3249839" y="3333902"/>
                      <a:pt x="3202899" y="3333902"/>
                    </a:cubicBezTo>
                    <a:lnTo>
                      <a:pt x="1104885" y="3333902"/>
                    </a:lnTo>
                    <a:cubicBezTo>
                      <a:pt x="1057945" y="3333902"/>
                      <a:pt x="1019892" y="3295849"/>
                      <a:pt x="1019892" y="3248909"/>
                    </a:cubicBezTo>
                    <a:lnTo>
                      <a:pt x="1019892" y="3137537"/>
                    </a:lnTo>
                    <a:cubicBezTo>
                      <a:pt x="1019892" y="3090597"/>
                      <a:pt x="1057945" y="3052544"/>
                      <a:pt x="1104885" y="3052544"/>
                    </a:cubicBezTo>
                    <a:lnTo>
                      <a:pt x="3202899" y="3052544"/>
                    </a:lnTo>
                    <a:cubicBezTo>
                      <a:pt x="3249839" y="3052544"/>
                      <a:pt x="3287892" y="3090597"/>
                      <a:pt x="3287892" y="3137537"/>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65" name="Trapezoid 6">
                <a:extLst>
                  <a:ext uri="{FF2B5EF4-FFF2-40B4-BE49-F238E27FC236}">
                    <a16:creationId xmlns:a16="http://schemas.microsoft.com/office/drawing/2014/main" id="{8F1F4EC7-E89B-4609-A401-73D85D153095}"/>
                  </a:ext>
                </a:extLst>
              </p:cNvPr>
              <p:cNvSpPr>
                <a:spLocks/>
              </p:cNvSpPr>
              <p:nvPr/>
            </p:nvSpPr>
            <p:spPr>
              <a:xfrm>
                <a:off x="2271895" y="2024672"/>
                <a:ext cx="289473" cy="289473"/>
              </a:xfrm>
              <a:custGeom>
                <a:avLst/>
                <a:gdLst/>
                <a:ahLst/>
                <a:cxnLst/>
                <a:rect l="l" t="t" r="r" b="b"/>
                <a:pathLst>
                  <a:path w="2801488" h="2964099">
                    <a:moveTo>
                      <a:pt x="1393788" y="2251706"/>
                    </a:moveTo>
                    <a:cubicBezTo>
                      <a:pt x="1338380" y="2251706"/>
                      <a:pt x="1293463" y="2296623"/>
                      <a:pt x="1293463" y="2352031"/>
                    </a:cubicBezTo>
                    <a:cubicBezTo>
                      <a:pt x="1293463" y="2407439"/>
                      <a:pt x="1338380" y="2452356"/>
                      <a:pt x="1393788" y="2452356"/>
                    </a:cubicBezTo>
                    <a:cubicBezTo>
                      <a:pt x="1449196" y="2452356"/>
                      <a:pt x="1494113" y="2407439"/>
                      <a:pt x="1494113" y="2352031"/>
                    </a:cubicBezTo>
                    <a:cubicBezTo>
                      <a:pt x="1494113" y="2296623"/>
                      <a:pt x="1449196" y="2251706"/>
                      <a:pt x="1393788" y="2251706"/>
                    </a:cubicBezTo>
                    <a:close/>
                    <a:moveTo>
                      <a:pt x="2189420" y="1936547"/>
                    </a:moveTo>
                    <a:cubicBezTo>
                      <a:pt x="1959955" y="1936547"/>
                      <a:pt x="1773936" y="2122566"/>
                      <a:pt x="1773936" y="2352031"/>
                    </a:cubicBezTo>
                    <a:cubicBezTo>
                      <a:pt x="1773936" y="2581496"/>
                      <a:pt x="1959955" y="2767515"/>
                      <a:pt x="2189420" y="2767515"/>
                    </a:cubicBezTo>
                    <a:cubicBezTo>
                      <a:pt x="2418885" y="2767515"/>
                      <a:pt x="2604904" y="2581496"/>
                      <a:pt x="2604904" y="2352031"/>
                    </a:cubicBezTo>
                    <a:cubicBezTo>
                      <a:pt x="2604904" y="2122566"/>
                      <a:pt x="2418885" y="1936547"/>
                      <a:pt x="2189420" y="1936547"/>
                    </a:cubicBezTo>
                    <a:close/>
                    <a:moveTo>
                      <a:pt x="612068" y="1936547"/>
                    </a:moveTo>
                    <a:cubicBezTo>
                      <a:pt x="382603" y="1936547"/>
                      <a:pt x="196584" y="2122566"/>
                      <a:pt x="196584" y="2352031"/>
                    </a:cubicBezTo>
                    <a:cubicBezTo>
                      <a:pt x="196584" y="2581496"/>
                      <a:pt x="382603" y="2767515"/>
                      <a:pt x="612068" y="2767515"/>
                    </a:cubicBezTo>
                    <a:cubicBezTo>
                      <a:pt x="841533" y="2767515"/>
                      <a:pt x="1027552" y="2581496"/>
                      <a:pt x="1027552" y="2352031"/>
                    </a:cubicBezTo>
                    <a:cubicBezTo>
                      <a:pt x="1027552" y="2122566"/>
                      <a:pt x="841533" y="1936547"/>
                      <a:pt x="612068" y="1936547"/>
                    </a:cubicBezTo>
                    <a:close/>
                    <a:moveTo>
                      <a:pt x="845776" y="315"/>
                    </a:moveTo>
                    <a:cubicBezTo>
                      <a:pt x="1032101" y="7965"/>
                      <a:pt x="1181399" y="153129"/>
                      <a:pt x="1195696" y="335717"/>
                    </a:cubicBezTo>
                    <a:lnTo>
                      <a:pt x="1198885" y="335806"/>
                    </a:lnTo>
                    <a:lnTo>
                      <a:pt x="1198706" y="366401"/>
                    </a:lnTo>
                    <a:cubicBezTo>
                      <a:pt x="1198883" y="367005"/>
                      <a:pt x="1198884" y="367612"/>
                      <a:pt x="1198884" y="368218"/>
                    </a:cubicBezTo>
                    <a:lnTo>
                      <a:pt x="1198695" y="368210"/>
                    </a:lnTo>
                    <a:lnTo>
                      <a:pt x="1197421" y="585651"/>
                    </a:lnTo>
                    <a:cubicBezTo>
                      <a:pt x="1245519" y="531733"/>
                      <a:pt x="1316597" y="499778"/>
                      <a:pt x="1394104" y="502960"/>
                    </a:cubicBezTo>
                    <a:cubicBezTo>
                      <a:pt x="1472998" y="506199"/>
                      <a:pt x="1542269" y="545176"/>
                      <a:pt x="1585751" y="604519"/>
                    </a:cubicBezTo>
                    <a:cubicBezTo>
                      <a:pt x="1585226" y="514948"/>
                      <a:pt x="1584701" y="425377"/>
                      <a:pt x="1584176" y="335806"/>
                    </a:cubicBezTo>
                    <a:lnTo>
                      <a:pt x="1585829" y="335760"/>
                    </a:lnTo>
                    <a:cubicBezTo>
                      <a:pt x="1602915" y="140060"/>
                      <a:pt x="1770945" y="-7755"/>
                      <a:pt x="1967493" y="315"/>
                    </a:cubicBezTo>
                    <a:cubicBezTo>
                      <a:pt x="2146853" y="7679"/>
                      <a:pt x="2291902" y="142468"/>
                      <a:pt x="2315427" y="315465"/>
                    </a:cubicBezTo>
                    <a:lnTo>
                      <a:pt x="2320109" y="315335"/>
                    </a:lnTo>
                    <a:lnTo>
                      <a:pt x="2729306" y="2069418"/>
                    </a:lnTo>
                    <a:cubicBezTo>
                      <a:pt x="2776307" y="2152970"/>
                      <a:pt x="2801488" y="2249560"/>
                      <a:pt x="2801488" y="2352031"/>
                    </a:cubicBezTo>
                    <a:cubicBezTo>
                      <a:pt x="2801488" y="2690067"/>
                      <a:pt x="2527456" y="2964099"/>
                      <a:pt x="2189420" y="2964099"/>
                    </a:cubicBezTo>
                    <a:cubicBezTo>
                      <a:pt x="1922036" y="2964099"/>
                      <a:pt x="1694697" y="2792645"/>
                      <a:pt x="1613824" y="2552817"/>
                    </a:cubicBezTo>
                    <a:cubicBezTo>
                      <a:pt x="1559905" y="2613347"/>
                      <a:pt x="1481232" y="2650901"/>
                      <a:pt x="1393788" y="2650901"/>
                    </a:cubicBezTo>
                    <a:cubicBezTo>
                      <a:pt x="1311973" y="2650901"/>
                      <a:pt x="1237837" y="2618027"/>
                      <a:pt x="1183996" y="2564635"/>
                    </a:cubicBezTo>
                    <a:cubicBezTo>
                      <a:pt x="1099341" y="2798210"/>
                      <a:pt x="875077" y="2964099"/>
                      <a:pt x="612068" y="2964099"/>
                    </a:cubicBezTo>
                    <a:cubicBezTo>
                      <a:pt x="274032" y="2964099"/>
                      <a:pt x="0" y="2690067"/>
                      <a:pt x="0" y="2352031"/>
                    </a:cubicBezTo>
                    <a:cubicBezTo>
                      <a:pt x="0" y="2288533"/>
                      <a:pt x="9669" y="2227293"/>
                      <a:pt x="30466" y="2170591"/>
                    </a:cubicBezTo>
                    <a:lnTo>
                      <a:pt x="30153" y="2170591"/>
                    </a:lnTo>
                    <a:lnTo>
                      <a:pt x="462952" y="315335"/>
                    </a:lnTo>
                    <a:lnTo>
                      <a:pt x="467801" y="315470"/>
                    </a:lnTo>
                    <a:cubicBezTo>
                      <a:pt x="493068" y="129842"/>
                      <a:pt x="656149" y="-7470"/>
                      <a:pt x="845776" y="31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66" name="Rounded Rectangle 24">
                <a:extLst>
                  <a:ext uri="{FF2B5EF4-FFF2-40B4-BE49-F238E27FC236}">
                    <a16:creationId xmlns:a16="http://schemas.microsoft.com/office/drawing/2014/main" id="{4B238174-991A-4499-BE99-AEB37EB1C606}"/>
                  </a:ext>
                </a:extLst>
              </p:cNvPr>
              <p:cNvSpPr>
                <a:spLocks noChangeAspect="1"/>
              </p:cNvSpPr>
              <p:nvPr/>
            </p:nvSpPr>
            <p:spPr>
              <a:xfrm>
                <a:off x="1078070" y="3431136"/>
                <a:ext cx="289473" cy="223978"/>
              </a:xfrm>
              <a:custGeom>
                <a:avLst/>
                <a:gdLst/>
                <a:ahLst/>
                <a:cxnLst/>
                <a:rect l="l" t="t" r="r" b="b"/>
                <a:pathLst>
                  <a:path w="3960000" h="3064028">
                    <a:moveTo>
                      <a:pt x="1955333" y="1285185"/>
                    </a:moveTo>
                    <a:cubicBezTo>
                      <a:pt x="2192176" y="1285185"/>
                      <a:pt x="2384176" y="1477185"/>
                      <a:pt x="2384176" y="1714028"/>
                    </a:cubicBezTo>
                    <a:cubicBezTo>
                      <a:pt x="2384176" y="1950871"/>
                      <a:pt x="2192176" y="2142871"/>
                      <a:pt x="1955333" y="2142871"/>
                    </a:cubicBezTo>
                    <a:cubicBezTo>
                      <a:pt x="1718490" y="2142871"/>
                      <a:pt x="1526490" y="1950871"/>
                      <a:pt x="1526490" y="1714028"/>
                    </a:cubicBezTo>
                    <a:cubicBezTo>
                      <a:pt x="1526490" y="1477185"/>
                      <a:pt x="1718490" y="1285185"/>
                      <a:pt x="1955333" y="1285185"/>
                    </a:cubicBezTo>
                    <a:close/>
                    <a:moveTo>
                      <a:pt x="1955333" y="1074136"/>
                    </a:moveTo>
                    <a:cubicBezTo>
                      <a:pt x="1601930" y="1074136"/>
                      <a:pt x="1315441" y="1360625"/>
                      <a:pt x="1315441" y="1714028"/>
                    </a:cubicBezTo>
                    <a:cubicBezTo>
                      <a:pt x="1315441" y="2067431"/>
                      <a:pt x="1601930" y="2353920"/>
                      <a:pt x="1955333" y="2353920"/>
                    </a:cubicBezTo>
                    <a:cubicBezTo>
                      <a:pt x="2308736" y="2353920"/>
                      <a:pt x="2595225" y="2067431"/>
                      <a:pt x="2595225" y="1714028"/>
                    </a:cubicBezTo>
                    <a:cubicBezTo>
                      <a:pt x="2595225" y="1360625"/>
                      <a:pt x="2308736" y="1074136"/>
                      <a:pt x="1955333" y="1074136"/>
                    </a:cubicBezTo>
                    <a:close/>
                    <a:moveTo>
                      <a:pt x="1955333" y="849503"/>
                    </a:moveTo>
                    <a:cubicBezTo>
                      <a:pt x="2432797" y="849503"/>
                      <a:pt x="2819858" y="1236564"/>
                      <a:pt x="2819858" y="1714028"/>
                    </a:cubicBezTo>
                    <a:cubicBezTo>
                      <a:pt x="2819858" y="2191492"/>
                      <a:pt x="2432797" y="2578553"/>
                      <a:pt x="1955333" y="2578553"/>
                    </a:cubicBezTo>
                    <a:cubicBezTo>
                      <a:pt x="1477869" y="2578553"/>
                      <a:pt x="1090808" y="2191492"/>
                      <a:pt x="1090808" y="1714028"/>
                    </a:cubicBezTo>
                    <a:cubicBezTo>
                      <a:pt x="1090808" y="1236564"/>
                      <a:pt x="1477869" y="849503"/>
                      <a:pt x="1955333" y="849503"/>
                    </a:cubicBezTo>
                    <a:close/>
                    <a:moveTo>
                      <a:pt x="3253503" y="756254"/>
                    </a:moveTo>
                    <a:cubicBezTo>
                      <a:pt x="3162525" y="756254"/>
                      <a:pt x="3088773" y="830006"/>
                      <a:pt x="3088773" y="920984"/>
                    </a:cubicBezTo>
                    <a:cubicBezTo>
                      <a:pt x="3088773" y="1011962"/>
                      <a:pt x="3162525" y="1085714"/>
                      <a:pt x="3253503" y="1085714"/>
                    </a:cubicBezTo>
                    <a:cubicBezTo>
                      <a:pt x="3344481" y="1085714"/>
                      <a:pt x="3418233" y="1011962"/>
                      <a:pt x="3418233" y="920984"/>
                    </a:cubicBezTo>
                    <a:cubicBezTo>
                      <a:pt x="3418233" y="830006"/>
                      <a:pt x="3344481" y="756254"/>
                      <a:pt x="3253503" y="756254"/>
                    </a:cubicBezTo>
                    <a:close/>
                    <a:moveTo>
                      <a:pt x="1955333" y="744677"/>
                    </a:moveTo>
                    <a:cubicBezTo>
                      <a:pt x="1419975" y="744677"/>
                      <a:pt x="985982" y="1178670"/>
                      <a:pt x="985982" y="1714028"/>
                    </a:cubicBezTo>
                    <a:cubicBezTo>
                      <a:pt x="985982" y="2249386"/>
                      <a:pt x="1419975" y="2683379"/>
                      <a:pt x="1955333" y="2683379"/>
                    </a:cubicBezTo>
                    <a:cubicBezTo>
                      <a:pt x="2490691" y="2683379"/>
                      <a:pt x="2924684" y="2249386"/>
                      <a:pt x="2924684" y="1714028"/>
                    </a:cubicBezTo>
                    <a:cubicBezTo>
                      <a:pt x="2924684" y="1178670"/>
                      <a:pt x="2490691" y="744677"/>
                      <a:pt x="1955333" y="744677"/>
                    </a:cubicBezTo>
                    <a:close/>
                    <a:moveTo>
                      <a:pt x="1333922" y="0"/>
                    </a:moveTo>
                    <a:lnTo>
                      <a:pt x="2626078" y="0"/>
                    </a:lnTo>
                    <a:lnTo>
                      <a:pt x="2717085" y="364028"/>
                    </a:lnTo>
                    <a:lnTo>
                      <a:pt x="3699990" y="364028"/>
                    </a:lnTo>
                    <a:cubicBezTo>
                      <a:pt x="3843590" y="364028"/>
                      <a:pt x="3960000" y="480438"/>
                      <a:pt x="3960000" y="624038"/>
                    </a:cubicBezTo>
                    <a:lnTo>
                      <a:pt x="3960000" y="2804018"/>
                    </a:lnTo>
                    <a:cubicBezTo>
                      <a:pt x="3960000" y="2947618"/>
                      <a:pt x="3843590" y="3064028"/>
                      <a:pt x="3699990" y="3064028"/>
                    </a:cubicBezTo>
                    <a:lnTo>
                      <a:pt x="260010" y="3064028"/>
                    </a:lnTo>
                    <a:cubicBezTo>
                      <a:pt x="116410" y="3064028"/>
                      <a:pt x="0" y="2947618"/>
                      <a:pt x="0" y="2804018"/>
                    </a:cubicBezTo>
                    <a:lnTo>
                      <a:pt x="0" y="624038"/>
                    </a:lnTo>
                    <a:cubicBezTo>
                      <a:pt x="0" y="480438"/>
                      <a:pt x="116410" y="364028"/>
                      <a:pt x="260010" y="364028"/>
                    </a:cubicBezTo>
                    <a:lnTo>
                      <a:pt x="443165" y="364028"/>
                    </a:lnTo>
                    <a:lnTo>
                      <a:pt x="443165" y="237982"/>
                    </a:lnTo>
                    <a:cubicBezTo>
                      <a:pt x="443165" y="195266"/>
                      <a:pt x="477794" y="160637"/>
                      <a:pt x="520510" y="160637"/>
                    </a:cubicBezTo>
                    <a:lnTo>
                      <a:pt x="1049896" y="160637"/>
                    </a:lnTo>
                    <a:cubicBezTo>
                      <a:pt x="1092612" y="160637"/>
                      <a:pt x="1127241" y="195266"/>
                      <a:pt x="1127241" y="237982"/>
                    </a:cubicBezTo>
                    <a:lnTo>
                      <a:pt x="1127241" y="364028"/>
                    </a:lnTo>
                    <a:lnTo>
                      <a:pt x="1242915" y="36402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67" name="Rounded Rectangle 1">
                <a:extLst>
                  <a:ext uri="{FF2B5EF4-FFF2-40B4-BE49-F238E27FC236}">
                    <a16:creationId xmlns:a16="http://schemas.microsoft.com/office/drawing/2014/main" id="{A05555AC-2DD1-4157-98AA-600486C364FA}"/>
                  </a:ext>
                </a:extLst>
              </p:cNvPr>
              <p:cNvSpPr>
                <a:spLocks noChangeAspect="1"/>
              </p:cNvSpPr>
              <p:nvPr/>
            </p:nvSpPr>
            <p:spPr>
              <a:xfrm>
                <a:off x="2438314" y="2792139"/>
                <a:ext cx="171534" cy="289473"/>
              </a:xfrm>
              <a:custGeom>
                <a:avLst/>
                <a:gdLst/>
                <a:ahLst/>
                <a:cxnLst/>
                <a:rect l="l" t="t" r="r" b="b"/>
                <a:pathLst>
                  <a:path w="2337548" h="3944720">
                    <a:moveTo>
                      <a:pt x="2013548" y="1242075"/>
                    </a:moveTo>
                    <a:lnTo>
                      <a:pt x="2337548" y="1242075"/>
                    </a:lnTo>
                    <a:lnTo>
                      <a:pt x="2337548" y="1945866"/>
                    </a:lnTo>
                    <a:lnTo>
                      <a:pt x="2337548" y="1962155"/>
                    </a:lnTo>
                    <a:lnTo>
                      <a:pt x="2336798" y="1962155"/>
                    </a:lnTo>
                    <a:cubicBezTo>
                      <a:pt x="2330129" y="2597501"/>
                      <a:pt x="1898450" y="3121603"/>
                      <a:pt x="1336990" y="3208701"/>
                    </a:cubicBezTo>
                    <a:lnTo>
                      <a:pt x="1336990" y="3620720"/>
                    </a:lnTo>
                    <a:lnTo>
                      <a:pt x="1895070" y="3620720"/>
                    </a:lnTo>
                    <a:lnTo>
                      <a:pt x="1895070" y="3944720"/>
                    </a:lnTo>
                    <a:lnTo>
                      <a:pt x="454910" y="3944720"/>
                    </a:lnTo>
                    <a:lnTo>
                      <a:pt x="454910" y="3620720"/>
                    </a:lnTo>
                    <a:lnTo>
                      <a:pt x="1012990" y="3620720"/>
                    </a:lnTo>
                    <a:lnTo>
                      <a:pt x="1012990" y="3210585"/>
                    </a:lnTo>
                    <a:cubicBezTo>
                      <a:pt x="447376" y="3129632"/>
                      <a:pt x="8655" y="2604919"/>
                      <a:pt x="389" y="1964536"/>
                    </a:cubicBezTo>
                    <a:lnTo>
                      <a:pt x="0" y="1964536"/>
                    </a:lnTo>
                    <a:lnTo>
                      <a:pt x="0" y="1244456"/>
                    </a:lnTo>
                    <a:lnTo>
                      <a:pt x="324000" y="1244456"/>
                    </a:lnTo>
                    <a:lnTo>
                      <a:pt x="324000" y="1964536"/>
                    </a:lnTo>
                    <a:lnTo>
                      <a:pt x="323361" y="1964536"/>
                    </a:lnTo>
                    <a:cubicBezTo>
                      <a:pt x="331926" y="2486037"/>
                      <a:pt x="710705" y="2903701"/>
                      <a:pt x="1173940" y="2900510"/>
                    </a:cubicBezTo>
                    <a:cubicBezTo>
                      <a:pt x="1634302" y="2897337"/>
                      <a:pt x="2006933" y="2479634"/>
                      <a:pt x="2014006" y="1962155"/>
                    </a:cubicBezTo>
                    <a:lnTo>
                      <a:pt x="2013548" y="1962155"/>
                    </a:lnTo>
                    <a:close/>
                    <a:moveTo>
                      <a:pt x="1168773" y="0"/>
                    </a:moveTo>
                    <a:cubicBezTo>
                      <a:pt x="1546536" y="0"/>
                      <a:pt x="1852773" y="306237"/>
                      <a:pt x="1852773" y="684000"/>
                    </a:cubicBezTo>
                    <a:lnTo>
                      <a:pt x="1852773" y="1980000"/>
                    </a:lnTo>
                    <a:cubicBezTo>
                      <a:pt x="1852773" y="2357763"/>
                      <a:pt x="1546536" y="2664000"/>
                      <a:pt x="1168773" y="2664000"/>
                    </a:cubicBezTo>
                    <a:cubicBezTo>
                      <a:pt x="791010" y="2664000"/>
                      <a:pt x="484773" y="2357763"/>
                      <a:pt x="484773" y="1980000"/>
                    </a:cubicBezTo>
                    <a:lnTo>
                      <a:pt x="484773" y="684000"/>
                    </a:lnTo>
                    <a:cubicBezTo>
                      <a:pt x="484773" y="306237"/>
                      <a:pt x="791010" y="0"/>
                      <a:pt x="1168773"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cs typeface="B Nazanin" panose="00000700000000000000" pitchFamily="2" charset="-78"/>
                </a:endParaRPr>
              </a:p>
            </p:txBody>
          </p:sp>
          <p:sp>
            <p:nvSpPr>
              <p:cNvPr id="68" name="Isosceles Triangle 2">
                <a:extLst>
                  <a:ext uri="{FF2B5EF4-FFF2-40B4-BE49-F238E27FC236}">
                    <a16:creationId xmlns:a16="http://schemas.microsoft.com/office/drawing/2014/main" id="{331CBA80-D658-4590-97F2-910D1214F942}"/>
                  </a:ext>
                </a:extLst>
              </p:cNvPr>
              <p:cNvSpPr>
                <a:spLocks/>
              </p:cNvSpPr>
              <p:nvPr/>
            </p:nvSpPr>
            <p:spPr>
              <a:xfrm rot="2498363">
                <a:off x="4196157" y="3777811"/>
                <a:ext cx="289473" cy="289473"/>
              </a:xfrm>
              <a:custGeom>
                <a:avLst/>
                <a:gdLst/>
                <a:ahLst/>
                <a:cxnLst/>
                <a:rect l="l" t="t" r="r" b="b"/>
                <a:pathLst>
                  <a:path w="3860438" h="3938940">
                    <a:moveTo>
                      <a:pt x="1862067" y="2433815"/>
                    </a:moveTo>
                    <a:lnTo>
                      <a:pt x="1970067" y="2433815"/>
                    </a:lnTo>
                    <a:lnTo>
                      <a:pt x="1970067" y="3362873"/>
                    </a:lnTo>
                    <a:lnTo>
                      <a:pt x="2004792" y="3362873"/>
                    </a:lnTo>
                    <a:lnTo>
                      <a:pt x="2004792" y="3650907"/>
                    </a:lnTo>
                    <a:cubicBezTo>
                      <a:pt x="2004792" y="3808349"/>
                      <a:pt x="1878374" y="3936619"/>
                      <a:pt x="1720949" y="3938909"/>
                    </a:cubicBezTo>
                    <a:cubicBezTo>
                      <a:pt x="1564029" y="3941192"/>
                      <a:pt x="1434265" y="3817458"/>
                      <a:pt x="1429045" y="3660794"/>
                    </a:cubicBezTo>
                    <a:lnTo>
                      <a:pt x="1428727" y="3660794"/>
                    </a:lnTo>
                    <a:lnTo>
                      <a:pt x="1428727" y="3588794"/>
                    </a:lnTo>
                    <a:cubicBezTo>
                      <a:pt x="1428727" y="3549029"/>
                      <a:pt x="1460962" y="3516794"/>
                      <a:pt x="1500727" y="3516794"/>
                    </a:cubicBezTo>
                    <a:lnTo>
                      <a:pt x="1536727" y="3516794"/>
                    </a:lnTo>
                    <a:cubicBezTo>
                      <a:pt x="1576492" y="3516794"/>
                      <a:pt x="1608727" y="3549029"/>
                      <a:pt x="1608727" y="3588794"/>
                    </a:cubicBezTo>
                    <a:lnTo>
                      <a:pt x="1608727" y="3654789"/>
                    </a:lnTo>
                    <a:cubicBezTo>
                      <a:pt x="1610687" y="3713589"/>
                      <a:pt x="1659418" y="3760001"/>
                      <a:pt x="1718334" y="3759144"/>
                    </a:cubicBezTo>
                    <a:cubicBezTo>
                      <a:pt x="1777498" y="3758284"/>
                      <a:pt x="1825008" y="3710077"/>
                      <a:pt x="1825008" y="3650907"/>
                    </a:cubicBezTo>
                    <a:lnTo>
                      <a:pt x="1824792" y="3650907"/>
                    </a:lnTo>
                    <a:lnTo>
                      <a:pt x="1824792" y="3362873"/>
                    </a:lnTo>
                    <a:lnTo>
                      <a:pt x="1862067" y="3362873"/>
                    </a:lnTo>
                    <a:close/>
                    <a:moveTo>
                      <a:pt x="1963773" y="341826"/>
                    </a:moveTo>
                    <a:cubicBezTo>
                      <a:pt x="2603866" y="1105515"/>
                      <a:pt x="2803203" y="1464631"/>
                      <a:pt x="2867684" y="2396069"/>
                    </a:cubicBezTo>
                    <a:cubicBezTo>
                      <a:pt x="2523234" y="2107144"/>
                      <a:pt x="2324834" y="2107144"/>
                      <a:pt x="1967684" y="2396069"/>
                    </a:cubicBezTo>
                    <a:cubicBezTo>
                      <a:pt x="1966380" y="1713514"/>
                      <a:pt x="1965077" y="1024381"/>
                      <a:pt x="1963773" y="341826"/>
                    </a:cubicBezTo>
                    <a:close/>
                    <a:moveTo>
                      <a:pt x="1882676" y="341826"/>
                    </a:moveTo>
                    <a:cubicBezTo>
                      <a:pt x="1881372" y="1024381"/>
                      <a:pt x="1880069" y="1713514"/>
                      <a:pt x="1878765" y="2396069"/>
                    </a:cubicBezTo>
                    <a:cubicBezTo>
                      <a:pt x="1521615" y="2107144"/>
                      <a:pt x="1323215" y="2107144"/>
                      <a:pt x="978765" y="2396069"/>
                    </a:cubicBezTo>
                    <a:cubicBezTo>
                      <a:pt x="1043246" y="1464631"/>
                      <a:pt x="1242583" y="1105515"/>
                      <a:pt x="1882676" y="341826"/>
                    </a:cubicBezTo>
                    <a:close/>
                    <a:moveTo>
                      <a:pt x="2058573" y="335248"/>
                    </a:moveTo>
                    <a:cubicBezTo>
                      <a:pt x="3026489" y="598978"/>
                      <a:pt x="3714825" y="1273857"/>
                      <a:pt x="3860438" y="2396070"/>
                    </a:cubicBezTo>
                    <a:cubicBezTo>
                      <a:pt x="3515988" y="2107145"/>
                      <a:pt x="3317588" y="2107145"/>
                      <a:pt x="2960438" y="2396070"/>
                    </a:cubicBezTo>
                    <a:cubicBezTo>
                      <a:pt x="2910892" y="1313327"/>
                      <a:pt x="2647549" y="1036442"/>
                      <a:pt x="2058573" y="335248"/>
                    </a:cubicBezTo>
                    <a:close/>
                    <a:moveTo>
                      <a:pt x="1801865" y="335248"/>
                    </a:moveTo>
                    <a:cubicBezTo>
                      <a:pt x="1212889" y="1036442"/>
                      <a:pt x="949546" y="1313327"/>
                      <a:pt x="900000" y="2396070"/>
                    </a:cubicBezTo>
                    <a:cubicBezTo>
                      <a:pt x="542850" y="2107145"/>
                      <a:pt x="344450" y="2107145"/>
                      <a:pt x="0" y="2396070"/>
                    </a:cubicBezTo>
                    <a:cubicBezTo>
                      <a:pt x="145613" y="1273857"/>
                      <a:pt x="833949" y="598978"/>
                      <a:pt x="1801865" y="335248"/>
                    </a:cubicBezTo>
                    <a:close/>
                    <a:moveTo>
                      <a:pt x="1902679" y="0"/>
                    </a:moveTo>
                    <a:lnTo>
                      <a:pt x="1929455" y="0"/>
                    </a:lnTo>
                    <a:lnTo>
                      <a:pt x="1970067" y="288000"/>
                    </a:lnTo>
                    <a:lnTo>
                      <a:pt x="1862067" y="28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69" name="Rectangle 50">
                <a:extLst>
                  <a:ext uri="{FF2B5EF4-FFF2-40B4-BE49-F238E27FC236}">
                    <a16:creationId xmlns:a16="http://schemas.microsoft.com/office/drawing/2014/main" id="{B926A81D-9192-4186-ABCF-163175A066F0}"/>
                  </a:ext>
                </a:extLst>
              </p:cNvPr>
              <p:cNvSpPr>
                <a:spLocks noChangeAspect="1"/>
              </p:cNvSpPr>
              <p:nvPr/>
            </p:nvSpPr>
            <p:spPr>
              <a:xfrm>
                <a:off x="2524081" y="1839423"/>
                <a:ext cx="245686" cy="140720"/>
              </a:xfrm>
              <a:custGeom>
                <a:avLst/>
                <a:gdLst/>
                <a:ahLst/>
                <a:cxnLst/>
                <a:rect l="l" t="t" r="r" b="b"/>
                <a:pathLst>
                  <a:path w="2797236" h="1602166">
                    <a:moveTo>
                      <a:pt x="676854" y="738042"/>
                    </a:moveTo>
                    <a:cubicBezTo>
                      <a:pt x="614942" y="702297"/>
                      <a:pt x="535774" y="723510"/>
                      <a:pt x="500029" y="785422"/>
                    </a:cubicBezTo>
                    <a:cubicBezTo>
                      <a:pt x="464284" y="847335"/>
                      <a:pt x="485497" y="926503"/>
                      <a:pt x="547409" y="962248"/>
                    </a:cubicBezTo>
                    <a:cubicBezTo>
                      <a:pt x="609321" y="997993"/>
                      <a:pt x="688490" y="976780"/>
                      <a:pt x="724235" y="914867"/>
                    </a:cubicBezTo>
                    <a:cubicBezTo>
                      <a:pt x="759980" y="852955"/>
                      <a:pt x="738766" y="773787"/>
                      <a:pt x="676854" y="738042"/>
                    </a:cubicBezTo>
                    <a:close/>
                    <a:moveTo>
                      <a:pt x="1505478" y="880583"/>
                    </a:moveTo>
                    <a:lnTo>
                      <a:pt x="1475082" y="873061"/>
                    </a:lnTo>
                    <a:lnTo>
                      <a:pt x="1475082" y="1008668"/>
                    </a:lnTo>
                    <a:cubicBezTo>
                      <a:pt x="1478425" y="1007382"/>
                      <a:pt x="1481683" y="1005827"/>
                      <a:pt x="1484860" y="1004059"/>
                    </a:cubicBezTo>
                    <a:cubicBezTo>
                      <a:pt x="1512039" y="988933"/>
                      <a:pt x="1529130" y="960585"/>
                      <a:pt x="1529788" y="929597"/>
                    </a:cubicBezTo>
                    <a:cubicBezTo>
                      <a:pt x="1530028" y="906726"/>
                      <a:pt x="1526034" y="896074"/>
                      <a:pt x="1505478" y="880583"/>
                    </a:cubicBezTo>
                    <a:close/>
                    <a:moveTo>
                      <a:pt x="1395816" y="619564"/>
                    </a:moveTo>
                    <a:cubicBezTo>
                      <a:pt x="1376272" y="632083"/>
                      <a:pt x="1363760" y="652864"/>
                      <a:pt x="1361807" y="675926"/>
                    </a:cubicBezTo>
                    <a:lnTo>
                      <a:pt x="1362578" y="675894"/>
                    </a:lnTo>
                    <a:cubicBezTo>
                      <a:pt x="1361574" y="701623"/>
                      <a:pt x="1371022" y="725250"/>
                      <a:pt x="1395009" y="740923"/>
                    </a:cubicBezTo>
                    <a:lnTo>
                      <a:pt x="1395816" y="741452"/>
                    </a:lnTo>
                    <a:close/>
                    <a:moveTo>
                      <a:pt x="1475082" y="467094"/>
                    </a:moveTo>
                    <a:lnTo>
                      <a:pt x="1475082" y="500684"/>
                    </a:lnTo>
                    <a:cubicBezTo>
                      <a:pt x="1497267" y="504631"/>
                      <a:pt x="1518774" y="512905"/>
                      <a:pt x="1538543" y="525166"/>
                    </a:cubicBezTo>
                    <a:cubicBezTo>
                      <a:pt x="1596427" y="561066"/>
                      <a:pt x="1630319" y="625508"/>
                      <a:pt x="1627098" y="693545"/>
                    </a:cubicBezTo>
                    <a:lnTo>
                      <a:pt x="1518521" y="688404"/>
                    </a:lnTo>
                    <a:cubicBezTo>
                      <a:pt x="1519877" y="659770"/>
                      <a:pt x="1505613" y="632649"/>
                      <a:pt x="1481252" y="617540"/>
                    </a:cubicBezTo>
                    <a:lnTo>
                      <a:pt x="1475082" y="614775"/>
                    </a:lnTo>
                    <a:lnTo>
                      <a:pt x="1475082" y="759007"/>
                    </a:lnTo>
                    <a:cubicBezTo>
                      <a:pt x="1516008" y="761698"/>
                      <a:pt x="1547648" y="771672"/>
                      <a:pt x="1577189" y="790249"/>
                    </a:cubicBezTo>
                    <a:cubicBezTo>
                      <a:pt x="1622357" y="818652"/>
                      <a:pt x="1647114" y="873156"/>
                      <a:pt x="1650484" y="927386"/>
                    </a:cubicBezTo>
                    <a:lnTo>
                      <a:pt x="1650683" y="927386"/>
                    </a:lnTo>
                    <a:lnTo>
                      <a:pt x="1650607" y="928511"/>
                    </a:lnTo>
                    <a:cubicBezTo>
                      <a:pt x="1650834" y="929446"/>
                      <a:pt x="1650880" y="930391"/>
                      <a:pt x="1650916" y="931336"/>
                    </a:cubicBezTo>
                    <a:lnTo>
                      <a:pt x="1650415" y="931353"/>
                    </a:lnTo>
                    <a:cubicBezTo>
                      <a:pt x="1649239" y="1005482"/>
                      <a:pt x="1608533" y="1073418"/>
                      <a:pt x="1543577" y="1109567"/>
                    </a:cubicBezTo>
                    <a:cubicBezTo>
                      <a:pt x="1521978" y="1121587"/>
                      <a:pt x="1498805" y="1129476"/>
                      <a:pt x="1475082" y="1132835"/>
                    </a:cubicBezTo>
                    <a:lnTo>
                      <a:pt x="1475082" y="1165545"/>
                    </a:lnTo>
                    <a:lnTo>
                      <a:pt x="1395816" y="1165545"/>
                    </a:lnTo>
                    <a:lnTo>
                      <a:pt x="1395816" y="1130194"/>
                    </a:lnTo>
                    <a:cubicBezTo>
                      <a:pt x="1373613" y="1125585"/>
                      <a:pt x="1352168" y="1116888"/>
                      <a:pt x="1332303" y="1104568"/>
                    </a:cubicBezTo>
                    <a:cubicBezTo>
                      <a:pt x="1268003" y="1064689"/>
                      <a:pt x="1230355" y="993103"/>
                      <a:pt x="1233933" y="917525"/>
                    </a:cubicBezTo>
                    <a:lnTo>
                      <a:pt x="1354544" y="923236"/>
                    </a:lnTo>
                    <a:cubicBezTo>
                      <a:pt x="1353040" y="954989"/>
                      <a:pt x="1368828" y="985067"/>
                      <a:pt x="1395816" y="1001849"/>
                    </a:cubicBezTo>
                    <a:lnTo>
                      <a:pt x="1395816" y="862479"/>
                    </a:lnTo>
                    <a:cubicBezTo>
                      <a:pt x="1368998" y="855832"/>
                      <a:pt x="1344002" y="843677"/>
                      <a:pt x="1322380" y="825533"/>
                    </a:cubicBezTo>
                    <a:cubicBezTo>
                      <a:pt x="1279142" y="789250"/>
                      <a:pt x="1253317" y="736644"/>
                      <a:pt x="1251176" y="680490"/>
                    </a:cubicBezTo>
                    <a:cubicBezTo>
                      <a:pt x="1251334" y="597461"/>
                      <a:pt x="1284345" y="551005"/>
                      <a:pt x="1345251" y="517567"/>
                    </a:cubicBezTo>
                    <a:cubicBezTo>
                      <a:pt x="1360367" y="509155"/>
                      <a:pt x="1379438" y="506089"/>
                      <a:pt x="1395816" y="502211"/>
                    </a:cubicBezTo>
                    <a:lnTo>
                      <a:pt x="1395816" y="467094"/>
                    </a:lnTo>
                    <a:close/>
                    <a:moveTo>
                      <a:pt x="1670907" y="420372"/>
                    </a:moveTo>
                    <a:cubicBezTo>
                      <a:pt x="1452232" y="294120"/>
                      <a:pt x="1172613" y="369043"/>
                      <a:pt x="1046361" y="587719"/>
                    </a:cubicBezTo>
                    <a:cubicBezTo>
                      <a:pt x="920108" y="806395"/>
                      <a:pt x="995032" y="1086013"/>
                      <a:pt x="1213707" y="1212266"/>
                    </a:cubicBezTo>
                    <a:cubicBezTo>
                      <a:pt x="1432383" y="1338518"/>
                      <a:pt x="1712002" y="1263595"/>
                      <a:pt x="1838254" y="1044919"/>
                    </a:cubicBezTo>
                    <a:cubicBezTo>
                      <a:pt x="1964507" y="826243"/>
                      <a:pt x="1889583" y="546625"/>
                      <a:pt x="1670907" y="420372"/>
                    </a:cubicBezTo>
                    <a:close/>
                    <a:moveTo>
                      <a:pt x="2337204" y="670392"/>
                    </a:moveTo>
                    <a:cubicBezTo>
                      <a:pt x="2275292" y="634647"/>
                      <a:pt x="2196124" y="655860"/>
                      <a:pt x="2160379" y="717772"/>
                    </a:cubicBezTo>
                    <a:cubicBezTo>
                      <a:pt x="2124634" y="779684"/>
                      <a:pt x="2145847" y="858852"/>
                      <a:pt x="2207759" y="894597"/>
                    </a:cubicBezTo>
                    <a:cubicBezTo>
                      <a:pt x="2269672" y="930342"/>
                      <a:pt x="2348840" y="909129"/>
                      <a:pt x="2384585" y="847217"/>
                    </a:cubicBezTo>
                    <a:cubicBezTo>
                      <a:pt x="2420330" y="785305"/>
                      <a:pt x="2399117" y="706137"/>
                      <a:pt x="2337204" y="670392"/>
                    </a:cubicBezTo>
                    <a:close/>
                    <a:moveTo>
                      <a:pt x="2384613" y="233313"/>
                    </a:moveTo>
                    <a:cubicBezTo>
                      <a:pt x="2428818" y="319090"/>
                      <a:pt x="2503845" y="385970"/>
                      <a:pt x="2595156" y="420224"/>
                    </a:cubicBezTo>
                    <a:lnTo>
                      <a:pt x="2595155" y="1152677"/>
                    </a:lnTo>
                    <a:cubicBezTo>
                      <a:pt x="2489919" y="1191773"/>
                      <a:pt x="2405690" y="1273809"/>
                      <a:pt x="2363285" y="1377636"/>
                    </a:cubicBezTo>
                    <a:lnTo>
                      <a:pt x="402182" y="1377636"/>
                    </a:lnTo>
                    <a:cubicBezTo>
                      <a:pt x="366180" y="1300676"/>
                      <a:pt x="305669" y="1237745"/>
                      <a:pt x="230221" y="1198942"/>
                    </a:cubicBezTo>
                    <a:lnTo>
                      <a:pt x="230221" y="415045"/>
                    </a:lnTo>
                    <a:cubicBezTo>
                      <a:pt x="307865" y="376272"/>
                      <a:pt x="370258" y="312122"/>
                      <a:pt x="407224" y="233313"/>
                    </a:cubicBezTo>
                    <a:close/>
                    <a:moveTo>
                      <a:pt x="2374194" y="127259"/>
                    </a:moveTo>
                    <a:lnTo>
                      <a:pt x="406569" y="127259"/>
                    </a:lnTo>
                    <a:cubicBezTo>
                      <a:pt x="368226" y="267341"/>
                      <a:pt x="255955" y="376146"/>
                      <a:pt x="114433" y="410154"/>
                    </a:cubicBezTo>
                    <a:lnTo>
                      <a:pt x="114433" y="1207711"/>
                    </a:lnTo>
                    <a:cubicBezTo>
                      <a:pt x="249220" y="1241659"/>
                      <a:pt x="356431" y="1343562"/>
                      <a:pt x="397550" y="1475019"/>
                    </a:cubicBezTo>
                    <a:lnTo>
                      <a:pt x="2364592" y="1475019"/>
                    </a:lnTo>
                    <a:cubicBezTo>
                      <a:pt x="2403043" y="1323089"/>
                      <a:pt x="2527516" y="1206120"/>
                      <a:pt x="2682804" y="1177407"/>
                    </a:cubicBezTo>
                    <a:lnTo>
                      <a:pt x="2682804" y="401000"/>
                    </a:lnTo>
                    <a:cubicBezTo>
                      <a:pt x="2536308" y="373254"/>
                      <a:pt x="2418049" y="266915"/>
                      <a:pt x="2374194" y="127259"/>
                    </a:cubicBezTo>
                    <a:close/>
                    <a:moveTo>
                      <a:pt x="2797236" y="112"/>
                    </a:moveTo>
                    <a:lnTo>
                      <a:pt x="2797236" y="1602166"/>
                    </a:lnTo>
                    <a:lnTo>
                      <a:pt x="419639" y="1602166"/>
                    </a:lnTo>
                    <a:lnTo>
                      <a:pt x="12661" y="1602166"/>
                    </a:lnTo>
                    <a:lnTo>
                      <a:pt x="0" y="1602166"/>
                    </a:lnTo>
                    <a:lnTo>
                      <a:pt x="0" y="112"/>
                    </a:lnTo>
                    <a:lnTo>
                      <a:pt x="2352082" y="112"/>
                    </a:lnTo>
                    <a:cubicBezTo>
                      <a:pt x="2352071" y="75"/>
                      <a:pt x="2352071" y="37"/>
                      <a:pt x="2352071" y="0"/>
                    </a:cubicBezTo>
                    <a:lnTo>
                      <a:pt x="2759048" y="0"/>
                    </a:lnTo>
                    <a:lnTo>
                      <a:pt x="2759047" y="112"/>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70" name="Rectangle 15">
                <a:extLst>
                  <a:ext uri="{FF2B5EF4-FFF2-40B4-BE49-F238E27FC236}">
                    <a16:creationId xmlns:a16="http://schemas.microsoft.com/office/drawing/2014/main" id="{224DE4C7-FBB4-4EA6-8CE2-02FB64C44FD3}"/>
                  </a:ext>
                </a:extLst>
              </p:cNvPr>
              <p:cNvSpPr>
                <a:spLocks noChangeAspect="1"/>
              </p:cNvSpPr>
              <p:nvPr/>
            </p:nvSpPr>
            <p:spPr>
              <a:xfrm>
                <a:off x="3695784" y="1957729"/>
                <a:ext cx="217116" cy="171188"/>
              </a:xfrm>
              <a:custGeom>
                <a:avLst/>
                <a:gdLst/>
                <a:ahLst/>
                <a:cxnLst/>
                <a:rect l="l" t="t" r="r" b="b"/>
                <a:pathLst>
                  <a:path w="3744416" h="2952328">
                    <a:moveTo>
                      <a:pt x="184806" y="576064"/>
                    </a:moveTo>
                    <a:lnTo>
                      <a:pt x="895314" y="576064"/>
                    </a:lnTo>
                    <a:cubicBezTo>
                      <a:pt x="997380" y="576064"/>
                      <a:pt x="1080120" y="658804"/>
                      <a:pt x="1080120" y="760870"/>
                    </a:cubicBezTo>
                    <a:lnTo>
                      <a:pt x="1080120" y="792088"/>
                    </a:lnTo>
                    <a:lnTo>
                      <a:pt x="3312368" y="792088"/>
                    </a:lnTo>
                    <a:lnTo>
                      <a:pt x="3312368" y="2952328"/>
                    </a:lnTo>
                    <a:lnTo>
                      <a:pt x="0" y="2952328"/>
                    </a:lnTo>
                    <a:lnTo>
                      <a:pt x="0" y="1072569"/>
                    </a:lnTo>
                    <a:lnTo>
                      <a:pt x="0" y="792088"/>
                    </a:lnTo>
                    <a:lnTo>
                      <a:pt x="0" y="760870"/>
                    </a:lnTo>
                    <a:cubicBezTo>
                      <a:pt x="0" y="658804"/>
                      <a:pt x="82740" y="576064"/>
                      <a:pt x="184806" y="576064"/>
                    </a:cubicBezTo>
                    <a:close/>
                    <a:moveTo>
                      <a:pt x="616854" y="0"/>
                    </a:moveTo>
                    <a:lnTo>
                      <a:pt x="1327362" y="0"/>
                    </a:lnTo>
                    <a:cubicBezTo>
                      <a:pt x="1429428" y="0"/>
                      <a:pt x="1512168" y="82740"/>
                      <a:pt x="1512168" y="184806"/>
                    </a:cubicBezTo>
                    <a:lnTo>
                      <a:pt x="1512168" y="216024"/>
                    </a:lnTo>
                    <a:lnTo>
                      <a:pt x="3744416" y="216024"/>
                    </a:lnTo>
                    <a:lnTo>
                      <a:pt x="3744416" y="2376264"/>
                    </a:lnTo>
                    <a:lnTo>
                      <a:pt x="3464768" y="2376264"/>
                    </a:lnTo>
                    <a:lnTo>
                      <a:pt x="3464768" y="648072"/>
                    </a:lnTo>
                    <a:lnTo>
                      <a:pt x="1232520" y="648072"/>
                    </a:lnTo>
                    <a:lnTo>
                      <a:pt x="1232520" y="616854"/>
                    </a:lnTo>
                    <a:cubicBezTo>
                      <a:pt x="1232520" y="514788"/>
                      <a:pt x="1149780" y="432048"/>
                      <a:pt x="1047714" y="432048"/>
                    </a:cubicBezTo>
                    <a:lnTo>
                      <a:pt x="432048" y="432048"/>
                    </a:lnTo>
                    <a:lnTo>
                      <a:pt x="432048" y="216024"/>
                    </a:lnTo>
                    <a:lnTo>
                      <a:pt x="432048" y="184806"/>
                    </a:lnTo>
                    <a:cubicBezTo>
                      <a:pt x="432048" y="82740"/>
                      <a:pt x="514788" y="0"/>
                      <a:pt x="616854"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71" name="Donut 21">
                <a:extLst>
                  <a:ext uri="{FF2B5EF4-FFF2-40B4-BE49-F238E27FC236}">
                    <a16:creationId xmlns:a16="http://schemas.microsoft.com/office/drawing/2014/main" id="{85929687-1312-4A78-8085-9B6FA3F9D8E3}"/>
                  </a:ext>
                </a:extLst>
              </p:cNvPr>
              <p:cNvSpPr>
                <a:spLocks/>
              </p:cNvSpPr>
              <p:nvPr/>
            </p:nvSpPr>
            <p:spPr>
              <a:xfrm>
                <a:off x="4494273" y="4269014"/>
                <a:ext cx="173923" cy="173923"/>
              </a:xfrm>
              <a:custGeom>
                <a:avLst/>
                <a:gdLst/>
                <a:ahLst/>
                <a:cxnLst/>
                <a:rect l="l" t="t" r="r" b="b"/>
                <a:pathLst>
                  <a:path w="3934148" h="3956624">
                    <a:moveTo>
                      <a:pt x="3047194" y="2259765"/>
                    </a:moveTo>
                    <a:cubicBezTo>
                      <a:pt x="2802268" y="2259765"/>
                      <a:pt x="2603717" y="2540344"/>
                      <a:pt x="2603717" y="2886456"/>
                    </a:cubicBezTo>
                    <a:cubicBezTo>
                      <a:pt x="2603717" y="3232568"/>
                      <a:pt x="2802268" y="3513147"/>
                      <a:pt x="3047194" y="3513147"/>
                    </a:cubicBezTo>
                    <a:cubicBezTo>
                      <a:pt x="3292120" y="3513147"/>
                      <a:pt x="3490671" y="3232568"/>
                      <a:pt x="3490671" y="2886456"/>
                    </a:cubicBezTo>
                    <a:cubicBezTo>
                      <a:pt x="3490671" y="2540344"/>
                      <a:pt x="3292120" y="2259765"/>
                      <a:pt x="3047194" y="2259765"/>
                    </a:cubicBezTo>
                    <a:close/>
                    <a:moveTo>
                      <a:pt x="3047194" y="1816288"/>
                    </a:moveTo>
                    <a:cubicBezTo>
                      <a:pt x="3537045" y="1816288"/>
                      <a:pt x="3934148" y="2295419"/>
                      <a:pt x="3934148" y="2886456"/>
                    </a:cubicBezTo>
                    <a:cubicBezTo>
                      <a:pt x="3934148" y="3477493"/>
                      <a:pt x="3537045" y="3956624"/>
                      <a:pt x="3047194" y="3956624"/>
                    </a:cubicBezTo>
                    <a:cubicBezTo>
                      <a:pt x="2557343" y="3956624"/>
                      <a:pt x="2160240" y="3477493"/>
                      <a:pt x="2160240" y="2886456"/>
                    </a:cubicBezTo>
                    <a:cubicBezTo>
                      <a:pt x="2160240" y="2295419"/>
                      <a:pt x="2557343" y="1816288"/>
                      <a:pt x="3047194" y="1816288"/>
                    </a:cubicBezTo>
                    <a:close/>
                    <a:moveTo>
                      <a:pt x="886954" y="443477"/>
                    </a:moveTo>
                    <a:cubicBezTo>
                      <a:pt x="642028" y="443477"/>
                      <a:pt x="443477" y="724056"/>
                      <a:pt x="443477" y="1070168"/>
                    </a:cubicBezTo>
                    <a:cubicBezTo>
                      <a:pt x="443477" y="1416280"/>
                      <a:pt x="642028" y="1696859"/>
                      <a:pt x="886954" y="1696859"/>
                    </a:cubicBezTo>
                    <a:cubicBezTo>
                      <a:pt x="1131880" y="1696859"/>
                      <a:pt x="1330431" y="1416280"/>
                      <a:pt x="1330431" y="1070168"/>
                    </a:cubicBezTo>
                    <a:cubicBezTo>
                      <a:pt x="1330431" y="724056"/>
                      <a:pt x="1131880" y="443477"/>
                      <a:pt x="886954" y="443477"/>
                    </a:cubicBezTo>
                    <a:close/>
                    <a:moveTo>
                      <a:pt x="2992326" y="5291"/>
                    </a:moveTo>
                    <a:lnTo>
                      <a:pt x="3531059" y="5291"/>
                    </a:lnTo>
                    <a:lnTo>
                      <a:pt x="896107" y="3919534"/>
                    </a:lnTo>
                    <a:lnTo>
                      <a:pt x="357374" y="3919534"/>
                    </a:lnTo>
                    <a:close/>
                    <a:moveTo>
                      <a:pt x="886954" y="0"/>
                    </a:moveTo>
                    <a:cubicBezTo>
                      <a:pt x="1376805" y="0"/>
                      <a:pt x="1773908" y="479131"/>
                      <a:pt x="1773908" y="1070168"/>
                    </a:cubicBezTo>
                    <a:cubicBezTo>
                      <a:pt x="1773908" y="1661205"/>
                      <a:pt x="1376805" y="2140336"/>
                      <a:pt x="886954" y="2140336"/>
                    </a:cubicBezTo>
                    <a:cubicBezTo>
                      <a:pt x="397103" y="2140336"/>
                      <a:pt x="0" y="1661205"/>
                      <a:pt x="0" y="1070168"/>
                    </a:cubicBezTo>
                    <a:cubicBezTo>
                      <a:pt x="0" y="479131"/>
                      <a:pt x="397103" y="0"/>
                      <a:pt x="886954"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solidFill>
                    <a:schemeClr val="tx1"/>
                  </a:solidFill>
                  <a:cs typeface="B Nazanin" panose="00000700000000000000" pitchFamily="2" charset="-78"/>
                </a:endParaRPr>
              </a:p>
            </p:txBody>
          </p:sp>
          <p:sp>
            <p:nvSpPr>
              <p:cNvPr id="72" name="Rounded Rectangle 4">
                <a:extLst>
                  <a:ext uri="{FF2B5EF4-FFF2-40B4-BE49-F238E27FC236}">
                    <a16:creationId xmlns:a16="http://schemas.microsoft.com/office/drawing/2014/main" id="{4756A996-17F1-46A4-8A09-95F4BA67CA15}"/>
                  </a:ext>
                </a:extLst>
              </p:cNvPr>
              <p:cNvSpPr>
                <a:spLocks noChangeAspect="1"/>
              </p:cNvSpPr>
              <p:nvPr/>
            </p:nvSpPr>
            <p:spPr>
              <a:xfrm>
                <a:off x="4032375" y="2529237"/>
                <a:ext cx="208363" cy="286805"/>
              </a:xfrm>
              <a:custGeom>
                <a:avLst/>
                <a:gdLst/>
                <a:ahLst/>
                <a:cxnLst/>
                <a:rect l="l" t="t" r="r" b="b"/>
                <a:pathLst>
                  <a:path w="2862291" h="3939861">
                    <a:moveTo>
                      <a:pt x="483172" y="3610747"/>
                    </a:moveTo>
                    <a:cubicBezTo>
                      <a:pt x="440599" y="3610747"/>
                      <a:pt x="406087" y="3645259"/>
                      <a:pt x="406087" y="3687832"/>
                    </a:cubicBezTo>
                    <a:cubicBezTo>
                      <a:pt x="406087" y="3730405"/>
                      <a:pt x="440599" y="3764917"/>
                      <a:pt x="483172" y="3764917"/>
                    </a:cubicBezTo>
                    <a:cubicBezTo>
                      <a:pt x="525745" y="3764917"/>
                      <a:pt x="560257" y="3730405"/>
                      <a:pt x="560257" y="3687832"/>
                    </a:cubicBezTo>
                    <a:cubicBezTo>
                      <a:pt x="560257" y="3645259"/>
                      <a:pt x="525745" y="3610747"/>
                      <a:pt x="483172" y="3610747"/>
                    </a:cubicBezTo>
                    <a:close/>
                    <a:moveTo>
                      <a:pt x="2052229" y="3610746"/>
                    </a:moveTo>
                    <a:cubicBezTo>
                      <a:pt x="2009656" y="3610746"/>
                      <a:pt x="1975144" y="3645258"/>
                      <a:pt x="1975144" y="3687831"/>
                    </a:cubicBezTo>
                    <a:cubicBezTo>
                      <a:pt x="1975144" y="3730404"/>
                      <a:pt x="2009656" y="3764916"/>
                      <a:pt x="2052229" y="3764916"/>
                    </a:cubicBezTo>
                    <a:cubicBezTo>
                      <a:pt x="2094802" y="3764916"/>
                      <a:pt x="2129314" y="3730404"/>
                      <a:pt x="2129314" y="3687831"/>
                    </a:cubicBezTo>
                    <a:cubicBezTo>
                      <a:pt x="2129314" y="3645258"/>
                      <a:pt x="2094802" y="3610746"/>
                      <a:pt x="2052229" y="3610746"/>
                    </a:cubicBezTo>
                    <a:close/>
                    <a:moveTo>
                      <a:pt x="1578923" y="1215908"/>
                    </a:moveTo>
                    <a:cubicBezTo>
                      <a:pt x="1549100" y="1215908"/>
                      <a:pt x="1524923" y="1240085"/>
                      <a:pt x="1524923" y="1269908"/>
                    </a:cubicBezTo>
                    <a:lnTo>
                      <a:pt x="1524923" y="2745908"/>
                    </a:lnTo>
                    <a:cubicBezTo>
                      <a:pt x="1524923" y="2775731"/>
                      <a:pt x="1549100" y="2799908"/>
                      <a:pt x="1578923" y="2799908"/>
                    </a:cubicBezTo>
                    <a:cubicBezTo>
                      <a:pt x="1608746" y="2799908"/>
                      <a:pt x="1632923" y="2775731"/>
                      <a:pt x="1632923" y="2745908"/>
                    </a:cubicBezTo>
                    <a:lnTo>
                      <a:pt x="1632923" y="1269908"/>
                    </a:lnTo>
                    <a:cubicBezTo>
                      <a:pt x="1632923" y="1240085"/>
                      <a:pt x="1608746" y="1215908"/>
                      <a:pt x="1578923" y="1215908"/>
                    </a:cubicBezTo>
                    <a:close/>
                    <a:moveTo>
                      <a:pt x="1318523" y="1215908"/>
                    </a:moveTo>
                    <a:cubicBezTo>
                      <a:pt x="1288700" y="1215908"/>
                      <a:pt x="1264523" y="1240085"/>
                      <a:pt x="1264523" y="1269908"/>
                    </a:cubicBezTo>
                    <a:lnTo>
                      <a:pt x="1264523" y="2745908"/>
                    </a:lnTo>
                    <a:cubicBezTo>
                      <a:pt x="1264523" y="2775731"/>
                      <a:pt x="1288700" y="2799908"/>
                      <a:pt x="1318523" y="2799908"/>
                    </a:cubicBezTo>
                    <a:cubicBezTo>
                      <a:pt x="1348346" y="2799908"/>
                      <a:pt x="1372523" y="2775731"/>
                      <a:pt x="1372523" y="2745908"/>
                    </a:cubicBezTo>
                    <a:lnTo>
                      <a:pt x="1372523" y="1269908"/>
                    </a:lnTo>
                    <a:cubicBezTo>
                      <a:pt x="1372523" y="1240085"/>
                      <a:pt x="1348346" y="1215908"/>
                      <a:pt x="1318523" y="1215908"/>
                    </a:cubicBezTo>
                    <a:close/>
                    <a:moveTo>
                      <a:pt x="1058123" y="1215908"/>
                    </a:moveTo>
                    <a:cubicBezTo>
                      <a:pt x="1028300" y="1215908"/>
                      <a:pt x="1004123" y="1240085"/>
                      <a:pt x="1004123" y="1269908"/>
                    </a:cubicBezTo>
                    <a:lnTo>
                      <a:pt x="1004123" y="2745908"/>
                    </a:lnTo>
                    <a:cubicBezTo>
                      <a:pt x="1004123" y="2775731"/>
                      <a:pt x="1028300" y="2799908"/>
                      <a:pt x="1058123" y="2799908"/>
                    </a:cubicBezTo>
                    <a:cubicBezTo>
                      <a:pt x="1087946" y="2799908"/>
                      <a:pt x="1112123" y="2775731"/>
                      <a:pt x="1112123" y="2745908"/>
                    </a:cubicBezTo>
                    <a:lnTo>
                      <a:pt x="1112123" y="1269908"/>
                    </a:lnTo>
                    <a:cubicBezTo>
                      <a:pt x="1112123" y="1240085"/>
                      <a:pt x="1087946" y="1215908"/>
                      <a:pt x="1058123" y="1215908"/>
                    </a:cubicBezTo>
                    <a:close/>
                    <a:moveTo>
                      <a:pt x="797723" y="1215908"/>
                    </a:moveTo>
                    <a:cubicBezTo>
                      <a:pt x="767900" y="1215908"/>
                      <a:pt x="743723" y="1240085"/>
                      <a:pt x="743723" y="1269908"/>
                    </a:cubicBezTo>
                    <a:lnTo>
                      <a:pt x="743723" y="2745908"/>
                    </a:lnTo>
                    <a:cubicBezTo>
                      <a:pt x="743723" y="2775731"/>
                      <a:pt x="767900" y="2799908"/>
                      <a:pt x="797723" y="2799908"/>
                    </a:cubicBezTo>
                    <a:cubicBezTo>
                      <a:pt x="827546" y="2799908"/>
                      <a:pt x="851723" y="2775731"/>
                      <a:pt x="851723" y="2745908"/>
                    </a:cubicBezTo>
                    <a:lnTo>
                      <a:pt x="851723" y="1269908"/>
                    </a:lnTo>
                    <a:cubicBezTo>
                      <a:pt x="851723" y="1240085"/>
                      <a:pt x="827546" y="1215908"/>
                      <a:pt x="797723" y="1215908"/>
                    </a:cubicBezTo>
                    <a:close/>
                    <a:moveTo>
                      <a:pt x="537323" y="1215908"/>
                    </a:moveTo>
                    <a:cubicBezTo>
                      <a:pt x="507500" y="1215908"/>
                      <a:pt x="483323" y="1240085"/>
                      <a:pt x="483323" y="1269908"/>
                    </a:cubicBezTo>
                    <a:lnTo>
                      <a:pt x="483323" y="2745908"/>
                    </a:lnTo>
                    <a:cubicBezTo>
                      <a:pt x="483323" y="2775731"/>
                      <a:pt x="507500" y="2799908"/>
                      <a:pt x="537323" y="2799908"/>
                    </a:cubicBezTo>
                    <a:cubicBezTo>
                      <a:pt x="567146" y="2799908"/>
                      <a:pt x="591323" y="2775731"/>
                      <a:pt x="591323" y="2745908"/>
                    </a:cubicBezTo>
                    <a:lnTo>
                      <a:pt x="591323" y="1269908"/>
                    </a:lnTo>
                    <a:cubicBezTo>
                      <a:pt x="591323" y="1240085"/>
                      <a:pt x="567146" y="1215908"/>
                      <a:pt x="537323" y="1215908"/>
                    </a:cubicBezTo>
                    <a:close/>
                    <a:moveTo>
                      <a:pt x="1071414" y="977717"/>
                    </a:moveTo>
                    <a:cubicBezTo>
                      <a:pt x="1014599" y="977717"/>
                      <a:pt x="965699" y="1011599"/>
                      <a:pt x="944338" y="1060494"/>
                    </a:cubicBezTo>
                    <a:lnTo>
                      <a:pt x="1198489" y="1060494"/>
                    </a:lnTo>
                    <a:cubicBezTo>
                      <a:pt x="1177129" y="1011599"/>
                      <a:pt x="1128228" y="977717"/>
                      <a:pt x="1071414" y="977717"/>
                    </a:cubicBezTo>
                    <a:close/>
                    <a:moveTo>
                      <a:pt x="872752" y="191454"/>
                    </a:moveTo>
                    <a:cubicBezTo>
                      <a:pt x="759529" y="233114"/>
                      <a:pt x="679221" y="342129"/>
                      <a:pt x="679221" y="469900"/>
                    </a:cubicBezTo>
                    <a:lnTo>
                      <a:pt x="679221" y="1060494"/>
                    </a:lnTo>
                    <a:lnTo>
                      <a:pt x="797638" y="1060494"/>
                    </a:lnTo>
                    <a:cubicBezTo>
                      <a:pt x="823919" y="933391"/>
                      <a:pt x="936512" y="837880"/>
                      <a:pt x="1071414" y="837880"/>
                    </a:cubicBezTo>
                    <a:cubicBezTo>
                      <a:pt x="1206315" y="837880"/>
                      <a:pt x="1318908" y="933391"/>
                      <a:pt x="1345190" y="1060494"/>
                    </a:cubicBezTo>
                    <a:lnTo>
                      <a:pt x="1458130" y="1060494"/>
                    </a:lnTo>
                    <a:lnTo>
                      <a:pt x="1458130" y="469900"/>
                    </a:lnTo>
                    <a:cubicBezTo>
                      <a:pt x="1458130" y="344471"/>
                      <a:pt x="1380739" y="237117"/>
                      <a:pt x="1270928" y="193418"/>
                    </a:cubicBezTo>
                    <a:cubicBezTo>
                      <a:pt x="1254126" y="208193"/>
                      <a:pt x="1231951" y="216024"/>
                      <a:pt x="1207947" y="216024"/>
                    </a:cubicBezTo>
                    <a:lnTo>
                      <a:pt x="938648" y="216024"/>
                    </a:lnTo>
                    <a:cubicBezTo>
                      <a:pt x="913362" y="216024"/>
                      <a:pt x="890106" y="207335"/>
                      <a:pt x="872752" y="191454"/>
                    </a:cubicBezTo>
                    <a:close/>
                    <a:moveTo>
                      <a:pt x="938648" y="0"/>
                    </a:moveTo>
                    <a:lnTo>
                      <a:pt x="1207947" y="0"/>
                    </a:lnTo>
                    <a:cubicBezTo>
                      <a:pt x="1249829" y="0"/>
                      <a:pt x="1286143" y="23838"/>
                      <a:pt x="1302947" y="59260"/>
                    </a:cubicBezTo>
                    <a:cubicBezTo>
                      <a:pt x="1459619" y="107029"/>
                      <a:pt x="1572731" y="253123"/>
                      <a:pt x="1572731" y="425635"/>
                    </a:cubicBezTo>
                    <a:lnTo>
                      <a:pt x="1572731" y="1062970"/>
                    </a:lnTo>
                    <a:cubicBezTo>
                      <a:pt x="1700463" y="1074093"/>
                      <a:pt x="1800202" y="1181663"/>
                      <a:pt x="1800202" y="1312527"/>
                    </a:cubicBezTo>
                    <a:lnTo>
                      <a:pt x="1800202" y="2703289"/>
                    </a:lnTo>
                    <a:cubicBezTo>
                      <a:pt x="1800202" y="2833087"/>
                      <a:pt x="1702083" y="2939968"/>
                      <a:pt x="1575831" y="2952534"/>
                    </a:cubicBezTo>
                    <a:lnTo>
                      <a:pt x="1539130" y="3099337"/>
                    </a:lnTo>
                    <a:lnTo>
                      <a:pt x="1377130" y="3099337"/>
                    </a:lnTo>
                    <a:lnTo>
                      <a:pt x="1341126" y="2955322"/>
                    </a:lnTo>
                    <a:lnTo>
                      <a:pt x="743221" y="2955322"/>
                    </a:lnTo>
                    <a:lnTo>
                      <a:pt x="707217" y="3099338"/>
                    </a:lnTo>
                    <a:lnTo>
                      <a:pt x="2063557" y="3099338"/>
                    </a:lnTo>
                    <a:lnTo>
                      <a:pt x="2063557" y="924090"/>
                    </a:lnTo>
                    <a:cubicBezTo>
                      <a:pt x="2063557" y="873822"/>
                      <a:pt x="2088497" y="829380"/>
                      <a:pt x="2128246" y="804684"/>
                    </a:cubicBezTo>
                    <a:cubicBezTo>
                      <a:pt x="2129584" y="799633"/>
                      <a:pt x="2132808" y="796081"/>
                      <a:pt x="2136234" y="792655"/>
                    </a:cubicBezTo>
                    <a:lnTo>
                      <a:pt x="2607705" y="321183"/>
                    </a:lnTo>
                    <a:cubicBezTo>
                      <a:pt x="2636744" y="292144"/>
                      <a:pt x="2674804" y="277625"/>
                      <a:pt x="2712864" y="277625"/>
                    </a:cubicBezTo>
                    <a:cubicBezTo>
                      <a:pt x="2750924" y="277625"/>
                      <a:pt x="2788985" y="292144"/>
                      <a:pt x="2818024" y="321183"/>
                    </a:cubicBezTo>
                    <a:lnTo>
                      <a:pt x="2862291" y="365451"/>
                    </a:lnTo>
                    <a:cubicBezTo>
                      <a:pt x="2920370" y="423529"/>
                      <a:pt x="2920370" y="517692"/>
                      <a:pt x="2862291" y="575770"/>
                    </a:cubicBezTo>
                    <a:lnTo>
                      <a:pt x="2423597" y="1014465"/>
                    </a:lnTo>
                    <a:lnTo>
                      <a:pt x="2423597" y="3310659"/>
                    </a:lnTo>
                    <a:cubicBezTo>
                      <a:pt x="2423597" y="3392794"/>
                      <a:pt x="2357014" y="3459377"/>
                      <a:pt x="2274879" y="3459377"/>
                    </a:cubicBezTo>
                    <a:lnTo>
                      <a:pt x="2247260" y="3459377"/>
                    </a:lnTo>
                    <a:lnTo>
                      <a:pt x="2157276" y="3459377"/>
                    </a:lnTo>
                    <a:cubicBezTo>
                      <a:pt x="2244145" y="3498679"/>
                      <a:pt x="2304259" y="3586235"/>
                      <a:pt x="2304259" y="3687831"/>
                    </a:cubicBezTo>
                    <a:cubicBezTo>
                      <a:pt x="2304259" y="3827023"/>
                      <a:pt x="2191422" y="3939860"/>
                      <a:pt x="2052230" y="3939860"/>
                    </a:cubicBezTo>
                    <a:cubicBezTo>
                      <a:pt x="1913038" y="3939860"/>
                      <a:pt x="1800201" y="3827023"/>
                      <a:pt x="1800201" y="3687831"/>
                    </a:cubicBezTo>
                    <a:cubicBezTo>
                      <a:pt x="1800201" y="3586235"/>
                      <a:pt x="1860315" y="3498679"/>
                      <a:pt x="1947184" y="3459377"/>
                    </a:cubicBezTo>
                    <a:lnTo>
                      <a:pt x="588218" y="3459378"/>
                    </a:lnTo>
                    <a:cubicBezTo>
                      <a:pt x="675087" y="3498679"/>
                      <a:pt x="735202" y="3586235"/>
                      <a:pt x="735202" y="3687832"/>
                    </a:cubicBezTo>
                    <a:cubicBezTo>
                      <a:pt x="735202" y="3827024"/>
                      <a:pt x="622365" y="3939861"/>
                      <a:pt x="483173" y="3939861"/>
                    </a:cubicBezTo>
                    <a:cubicBezTo>
                      <a:pt x="343981" y="3939861"/>
                      <a:pt x="231144" y="3827024"/>
                      <a:pt x="231144" y="3687832"/>
                    </a:cubicBezTo>
                    <a:cubicBezTo>
                      <a:pt x="231144" y="3586235"/>
                      <a:pt x="291259" y="3498679"/>
                      <a:pt x="378128" y="3459378"/>
                    </a:cubicBezTo>
                    <a:lnTo>
                      <a:pt x="148718" y="3459378"/>
                    </a:lnTo>
                    <a:cubicBezTo>
                      <a:pt x="66583" y="3459378"/>
                      <a:pt x="0" y="3392795"/>
                      <a:pt x="0" y="3310660"/>
                    </a:cubicBezTo>
                    <a:lnTo>
                      <a:pt x="0" y="3248056"/>
                    </a:lnTo>
                    <a:cubicBezTo>
                      <a:pt x="0" y="3165921"/>
                      <a:pt x="66583" y="3099338"/>
                      <a:pt x="148718" y="3099338"/>
                    </a:cubicBezTo>
                    <a:lnTo>
                      <a:pt x="544674" y="3099338"/>
                    </a:lnTo>
                    <a:lnTo>
                      <a:pt x="507859" y="2952075"/>
                    </a:lnTo>
                    <a:cubicBezTo>
                      <a:pt x="383796" y="2937382"/>
                      <a:pt x="288034" y="2831519"/>
                      <a:pt x="288034" y="2703289"/>
                    </a:cubicBezTo>
                    <a:lnTo>
                      <a:pt x="288034" y="1312527"/>
                    </a:lnTo>
                    <a:cubicBezTo>
                      <a:pt x="288034" y="1173333"/>
                      <a:pt x="400873" y="1060494"/>
                      <a:pt x="540067" y="1060494"/>
                    </a:cubicBezTo>
                    <a:lnTo>
                      <a:pt x="564619" y="1060494"/>
                    </a:lnTo>
                    <a:lnTo>
                      <a:pt x="564619" y="425635"/>
                    </a:lnTo>
                    <a:cubicBezTo>
                      <a:pt x="564619" y="248812"/>
                      <a:pt x="683454" y="99744"/>
                      <a:pt x="846095" y="55630"/>
                    </a:cubicBezTo>
                    <a:cubicBezTo>
                      <a:pt x="863191" y="22078"/>
                      <a:pt x="898341" y="0"/>
                      <a:pt x="938648"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73" name="Rounded Rectangle 4">
                <a:extLst>
                  <a:ext uri="{FF2B5EF4-FFF2-40B4-BE49-F238E27FC236}">
                    <a16:creationId xmlns:a16="http://schemas.microsoft.com/office/drawing/2014/main" id="{57A9D103-DF01-44D9-9569-477890B41376}"/>
                  </a:ext>
                </a:extLst>
              </p:cNvPr>
              <p:cNvSpPr>
                <a:spLocks noChangeAspect="1"/>
              </p:cNvSpPr>
              <p:nvPr/>
            </p:nvSpPr>
            <p:spPr>
              <a:xfrm>
                <a:off x="4700950" y="3280381"/>
                <a:ext cx="208363" cy="286805"/>
              </a:xfrm>
              <a:custGeom>
                <a:avLst/>
                <a:gdLst/>
                <a:ahLst/>
                <a:cxnLst/>
                <a:rect l="l" t="t" r="r" b="b"/>
                <a:pathLst>
                  <a:path w="2862291" h="3939861">
                    <a:moveTo>
                      <a:pt x="483172" y="3610747"/>
                    </a:moveTo>
                    <a:cubicBezTo>
                      <a:pt x="440599" y="3610747"/>
                      <a:pt x="406087" y="3645259"/>
                      <a:pt x="406087" y="3687832"/>
                    </a:cubicBezTo>
                    <a:cubicBezTo>
                      <a:pt x="406087" y="3730405"/>
                      <a:pt x="440599" y="3764917"/>
                      <a:pt x="483172" y="3764917"/>
                    </a:cubicBezTo>
                    <a:cubicBezTo>
                      <a:pt x="525745" y="3764917"/>
                      <a:pt x="560257" y="3730405"/>
                      <a:pt x="560257" y="3687832"/>
                    </a:cubicBezTo>
                    <a:cubicBezTo>
                      <a:pt x="560257" y="3645259"/>
                      <a:pt x="525745" y="3610747"/>
                      <a:pt x="483172" y="3610747"/>
                    </a:cubicBezTo>
                    <a:close/>
                    <a:moveTo>
                      <a:pt x="2052229" y="3610746"/>
                    </a:moveTo>
                    <a:cubicBezTo>
                      <a:pt x="2009656" y="3610746"/>
                      <a:pt x="1975144" y="3645258"/>
                      <a:pt x="1975144" y="3687831"/>
                    </a:cubicBezTo>
                    <a:cubicBezTo>
                      <a:pt x="1975144" y="3730404"/>
                      <a:pt x="2009656" y="3764916"/>
                      <a:pt x="2052229" y="3764916"/>
                    </a:cubicBezTo>
                    <a:cubicBezTo>
                      <a:pt x="2094802" y="3764916"/>
                      <a:pt x="2129314" y="3730404"/>
                      <a:pt x="2129314" y="3687831"/>
                    </a:cubicBezTo>
                    <a:cubicBezTo>
                      <a:pt x="2129314" y="3645258"/>
                      <a:pt x="2094802" y="3610746"/>
                      <a:pt x="2052229" y="3610746"/>
                    </a:cubicBezTo>
                    <a:close/>
                    <a:moveTo>
                      <a:pt x="1578923" y="1215908"/>
                    </a:moveTo>
                    <a:cubicBezTo>
                      <a:pt x="1549100" y="1215908"/>
                      <a:pt x="1524923" y="1240085"/>
                      <a:pt x="1524923" y="1269908"/>
                    </a:cubicBezTo>
                    <a:lnTo>
                      <a:pt x="1524923" y="2745908"/>
                    </a:lnTo>
                    <a:cubicBezTo>
                      <a:pt x="1524923" y="2775731"/>
                      <a:pt x="1549100" y="2799908"/>
                      <a:pt x="1578923" y="2799908"/>
                    </a:cubicBezTo>
                    <a:cubicBezTo>
                      <a:pt x="1608746" y="2799908"/>
                      <a:pt x="1632923" y="2775731"/>
                      <a:pt x="1632923" y="2745908"/>
                    </a:cubicBezTo>
                    <a:lnTo>
                      <a:pt x="1632923" y="1269908"/>
                    </a:lnTo>
                    <a:cubicBezTo>
                      <a:pt x="1632923" y="1240085"/>
                      <a:pt x="1608746" y="1215908"/>
                      <a:pt x="1578923" y="1215908"/>
                    </a:cubicBezTo>
                    <a:close/>
                    <a:moveTo>
                      <a:pt x="1318523" y="1215908"/>
                    </a:moveTo>
                    <a:cubicBezTo>
                      <a:pt x="1288700" y="1215908"/>
                      <a:pt x="1264523" y="1240085"/>
                      <a:pt x="1264523" y="1269908"/>
                    </a:cubicBezTo>
                    <a:lnTo>
                      <a:pt x="1264523" y="2745908"/>
                    </a:lnTo>
                    <a:cubicBezTo>
                      <a:pt x="1264523" y="2775731"/>
                      <a:pt x="1288700" y="2799908"/>
                      <a:pt x="1318523" y="2799908"/>
                    </a:cubicBezTo>
                    <a:cubicBezTo>
                      <a:pt x="1348346" y="2799908"/>
                      <a:pt x="1372523" y="2775731"/>
                      <a:pt x="1372523" y="2745908"/>
                    </a:cubicBezTo>
                    <a:lnTo>
                      <a:pt x="1372523" y="1269908"/>
                    </a:lnTo>
                    <a:cubicBezTo>
                      <a:pt x="1372523" y="1240085"/>
                      <a:pt x="1348346" y="1215908"/>
                      <a:pt x="1318523" y="1215908"/>
                    </a:cubicBezTo>
                    <a:close/>
                    <a:moveTo>
                      <a:pt x="1058123" y="1215908"/>
                    </a:moveTo>
                    <a:cubicBezTo>
                      <a:pt x="1028300" y="1215908"/>
                      <a:pt x="1004123" y="1240085"/>
                      <a:pt x="1004123" y="1269908"/>
                    </a:cubicBezTo>
                    <a:lnTo>
                      <a:pt x="1004123" y="2745908"/>
                    </a:lnTo>
                    <a:cubicBezTo>
                      <a:pt x="1004123" y="2775731"/>
                      <a:pt x="1028300" y="2799908"/>
                      <a:pt x="1058123" y="2799908"/>
                    </a:cubicBezTo>
                    <a:cubicBezTo>
                      <a:pt x="1087946" y="2799908"/>
                      <a:pt x="1112123" y="2775731"/>
                      <a:pt x="1112123" y="2745908"/>
                    </a:cubicBezTo>
                    <a:lnTo>
                      <a:pt x="1112123" y="1269908"/>
                    </a:lnTo>
                    <a:cubicBezTo>
                      <a:pt x="1112123" y="1240085"/>
                      <a:pt x="1087946" y="1215908"/>
                      <a:pt x="1058123" y="1215908"/>
                    </a:cubicBezTo>
                    <a:close/>
                    <a:moveTo>
                      <a:pt x="797723" y="1215908"/>
                    </a:moveTo>
                    <a:cubicBezTo>
                      <a:pt x="767900" y="1215908"/>
                      <a:pt x="743723" y="1240085"/>
                      <a:pt x="743723" y="1269908"/>
                    </a:cubicBezTo>
                    <a:lnTo>
                      <a:pt x="743723" y="2745908"/>
                    </a:lnTo>
                    <a:cubicBezTo>
                      <a:pt x="743723" y="2775731"/>
                      <a:pt x="767900" y="2799908"/>
                      <a:pt x="797723" y="2799908"/>
                    </a:cubicBezTo>
                    <a:cubicBezTo>
                      <a:pt x="827546" y="2799908"/>
                      <a:pt x="851723" y="2775731"/>
                      <a:pt x="851723" y="2745908"/>
                    </a:cubicBezTo>
                    <a:lnTo>
                      <a:pt x="851723" y="1269908"/>
                    </a:lnTo>
                    <a:cubicBezTo>
                      <a:pt x="851723" y="1240085"/>
                      <a:pt x="827546" y="1215908"/>
                      <a:pt x="797723" y="1215908"/>
                    </a:cubicBezTo>
                    <a:close/>
                    <a:moveTo>
                      <a:pt x="537323" y="1215908"/>
                    </a:moveTo>
                    <a:cubicBezTo>
                      <a:pt x="507500" y="1215908"/>
                      <a:pt x="483323" y="1240085"/>
                      <a:pt x="483323" y="1269908"/>
                    </a:cubicBezTo>
                    <a:lnTo>
                      <a:pt x="483323" y="2745908"/>
                    </a:lnTo>
                    <a:cubicBezTo>
                      <a:pt x="483323" y="2775731"/>
                      <a:pt x="507500" y="2799908"/>
                      <a:pt x="537323" y="2799908"/>
                    </a:cubicBezTo>
                    <a:cubicBezTo>
                      <a:pt x="567146" y="2799908"/>
                      <a:pt x="591323" y="2775731"/>
                      <a:pt x="591323" y="2745908"/>
                    </a:cubicBezTo>
                    <a:lnTo>
                      <a:pt x="591323" y="1269908"/>
                    </a:lnTo>
                    <a:cubicBezTo>
                      <a:pt x="591323" y="1240085"/>
                      <a:pt x="567146" y="1215908"/>
                      <a:pt x="537323" y="1215908"/>
                    </a:cubicBezTo>
                    <a:close/>
                    <a:moveTo>
                      <a:pt x="1071414" y="977717"/>
                    </a:moveTo>
                    <a:cubicBezTo>
                      <a:pt x="1014599" y="977717"/>
                      <a:pt x="965699" y="1011599"/>
                      <a:pt x="944338" y="1060494"/>
                    </a:cubicBezTo>
                    <a:lnTo>
                      <a:pt x="1198489" y="1060494"/>
                    </a:lnTo>
                    <a:cubicBezTo>
                      <a:pt x="1177129" y="1011599"/>
                      <a:pt x="1128228" y="977717"/>
                      <a:pt x="1071414" y="977717"/>
                    </a:cubicBezTo>
                    <a:close/>
                    <a:moveTo>
                      <a:pt x="872752" y="191454"/>
                    </a:moveTo>
                    <a:cubicBezTo>
                      <a:pt x="759529" y="233114"/>
                      <a:pt x="679221" y="342129"/>
                      <a:pt x="679221" y="469900"/>
                    </a:cubicBezTo>
                    <a:lnTo>
                      <a:pt x="679221" y="1060494"/>
                    </a:lnTo>
                    <a:lnTo>
                      <a:pt x="797638" y="1060494"/>
                    </a:lnTo>
                    <a:cubicBezTo>
                      <a:pt x="823919" y="933391"/>
                      <a:pt x="936512" y="837880"/>
                      <a:pt x="1071414" y="837880"/>
                    </a:cubicBezTo>
                    <a:cubicBezTo>
                      <a:pt x="1206315" y="837880"/>
                      <a:pt x="1318908" y="933391"/>
                      <a:pt x="1345190" y="1060494"/>
                    </a:cubicBezTo>
                    <a:lnTo>
                      <a:pt x="1458130" y="1060494"/>
                    </a:lnTo>
                    <a:lnTo>
                      <a:pt x="1458130" y="469900"/>
                    </a:lnTo>
                    <a:cubicBezTo>
                      <a:pt x="1458130" y="344471"/>
                      <a:pt x="1380739" y="237117"/>
                      <a:pt x="1270928" y="193418"/>
                    </a:cubicBezTo>
                    <a:cubicBezTo>
                      <a:pt x="1254126" y="208193"/>
                      <a:pt x="1231951" y="216024"/>
                      <a:pt x="1207947" y="216024"/>
                    </a:cubicBezTo>
                    <a:lnTo>
                      <a:pt x="938648" y="216024"/>
                    </a:lnTo>
                    <a:cubicBezTo>
                      <a:pt x="913362" y="216024"/>
                      <a:pt x="890106" y="207335"/>
                      <a:pt x="872752" y="191454"/>
                    </a:cubicBezTo>
                    <a:close/>
                    <a:moveTo>
                      <a:pt x="938648" y="0"/>
                    </a:moveTo>
                    <a:lnTo>
                      <a:pt x="1207947" y="0"/>
                    </a:lnTo>
                    <a:cubicBezTo>
                      <a:pt x="1249829" y="0"/>
                      <a:pt x="1286143" y="23838"/>
                      <a:pt x="1302947" y="59260"/>
                    </a:cubicBezTo>
                    <a:cubicBezTo>
                      <a:pt x="1459619" y="107029"/>
                      <a:pt x="1572731" y="253123"/>
                      <a:pt x="1572731" y="425635"/>
                    </a:cubicBezTo>
                    <a:lnTo>
                      <a:pt x="1572731" y="1062970"/>
                    </a:lnTo>
                    <a:cubicBezTo>
                      <a:pt x="1700463" y="1074093"/>
                      <a:pt x="1800202" y="1181663"/>
                      <a:pt x="1800202" y="1312527"/>
                    </a:cubicBezTo>
                    <a:lnTo>
                      <a:pt x="1800202" y="2703289"/>
                    </a:lnTo>
                    <a:cubicBezTo>
                      <a:pt x="1800202" y="2833087"/>
                      <a:pt x="1702083" y="2939968"/>
                      <a:pt x="1575831" y="2952534"/>
                    </a:cubicBezTo>
                    <a:lnTo>
                      <a:pt x="1539130" y="3099337"/>
                    </a:lnTo>
                    <a:lnTo>
                      <a:pt x="1377130" y="3099337"/>
                    </a:lnTo>
                    <a:lnTo>
                      <a:pt x="1341126" y="2955322"/>
                    </a:lnTo>
                    <a:lnTo>
                      <a:pt x="743221" y="2955322"/>
                    </a:lnTo>
                    <a:lnTo>
                      <a:pt x="707217" y="3099338"/>
                    </a:lnTo>
                    <a:lnTo>
                      <a:pt x="2063557" y="3099338"/>
                    </a:lnTo>
                    <a:lnTo>
                      <a:pt x="2063557" y="924090"/>
                    </a:lnTo>
                    <a:cubicBezTo>
                      <a:pt x="2063557" y="873822"/>
                      <a:pt x="2088497" y="829380"/>
                      <a:pt x="2128246" y="804684"/>
                    </a:cubicBezTo>
                    <a:cubicBezTo>
                      <a:pt x="2129584" y="799633"/>
                      <a:pt x="2132808" y="796081"/>
                      <a:pt x="2136234" y="792655"/>
                    </a:cubicBezTo>
                    <a:lnTo>
                      <a:pt x="2607705" y="321183"/>
                    </a:lnTo>
                    <a:cubicBezTo>
                      <a:pt x="2636744" y="292144"/>
                      <a:pt x="2674804" y="277625"/>
                      <a:pt x="2712864" y="277625"/>
                    </a:cubicBezTo>
                    <a:cubicBezTo>
                      <a:pt x="2750924" y="277625"/>
                      <a:pt x="2788985" y="292144"/>
                      <a:pt x="2818024" y="321183"/>
                    </a:cubicBezTo>
                    <a:lnTo>
                      <a:pt x="2862291" y="365451"/>
                    </a:lnTo>
                    <a:cubicBezTo>
                      <a:pt x="2920370" y="423529"/>
                      <a:pt x="2920370" y="517692"/>
                      <a:pt x="2862291" y="575770"/>
                    </a:cubicBezTo>
                    <a:lnTo>
                      <a:pt x="2423597" y="1014465"/>
                    </a:lnTo>
                    <a:lnTo>
                      <a:pt x="2423597" y="3310659"/>
                    </a:lnTo>
                    <a:cubicBezTo>
                      <a:pt x="2423597" y="3392794"/>
                      <a:pt x="2357014" y="3459377"/>
                      <a:pt x="2274879" y="3459377"/>
                    </a:cubicBezTo>
                    <a:lnTo>
                      <a:pt x="2247260" y="3459377"/>
                    </a:lnTo>
                    <a:lnTo>
                      <a:pt x="2157276" y="3459377"/>
                    </a:lnTo>
                    <a:cubicBezTo>
                      <a:pt x="2244145" y="3498679"/>
                      <a:pt x="2304259" y="3586235"/>
                      <a:pt x="2304259" y="3687831"/>
                    </a:cubicBezTo>
                    <a:cubicBezTo>
                      <a:pt x="2304259" y="3827023"/>
                      <a:pt x="2191422" y="3939860"/>
                      <a:pt x="2052230" y="3939860"/>
                    </a:cubicBezTo>
                    <a:cubicBezTo>
                      <a:pt x="1913038" y="3939860"/>
                      <a:pt x="1800201" y="3827023"/>
                      <a:pt x="1800201" y="3687831"/>
                    </a:cubicBezTo>
                    <a:cubicBezTo>
                      <a:pt x="1800201" y="3586235"/>
                      <a:pt x="1860315" y="3498679"/>
                      <a:pt x="1947184" y="3459377"/>
                    </a:cubicBezTo>
                    <a:lnTo>
                      <a:pt x="588218" y="3459378"/>
                    </a:lnTo>
                    <a:cubicBezTo>
                      <a:pt x="675087" y="3498679"/>
                      <a:pt x="735202" y="3586235"/>
                      <a:pt x="735202" y="3687832"/>
                    </a:cubicBezTo>
                    <a:cubicBezTo>
                      <a:pt x="735202" y="3827024"/>
                      <a:pt x="622365" y="3939861"/>
                      <a:pt x="483173" y="3939861"/>
                    </a:cubicBezTo>
                    <a:cubicBezTo>
                      <a:pt x="343981" y="3939861"/>
                      <a:pt x="231144" y="3827024"/>
                      <a:pt x="231144" y="3687832"/>
                    </a:cubicBezTo>
                    <a:cubicBezTo>
                      <a:pt x="231144" y="3586235"/>
                      <a:pt x="291259" y="3498679"/>
                      <a:pt x="378128" y="3459378"/>
                    </a:cubicBezTo>
                    <a:lnTo>
                      <a:pt x="148718" y="3459378"/>
                    </a:lnTo>
                    <a:cubicBezTo>
                      <a:pt x="66583" y="3459378"/>
                      <a:pt x="0" y="3392795"/>
                      <a:pt x="0" y="3310660"/>
                    </a:cubicBezTo>
                    <a:lnTo>
                      <a:pt x="0" y="3248056"/>
                    </a:lnTo>
                    <a:cubicBezTo>
                      <a:pt x="0" y="3165921"/>
                      <a:pt x="66583" y="3099338"/>
                      <a:pt x="148718" y="3099338"/>
                    </a:cubicBezTo>
                    <a:lnTo>
                      <a:pt x="544674" y="3099338"/>
                    </a:lnTo>
                    <a:lnTo>
                      <a:pt x="507859" y="2952075"/>
                    </a:lnTo>
                    <a:cubicBezTo>
                      <a:pt x="383796" y="2937382"/>
                      <a:pt x="288034" y="2831519"/>
                      <a:pt x="288034" y="2703289"/>
                    </a:cubicBezTo>
                    <a:lnTo>
                      <a:pt x="288034" y="1312527"/>
                    </a:lnTo>
                    <a:cubicBezTo>
                      <a:pt x="288034" y="1173333"/>
                      <a:pt x="400873" y="1060494"/>
                      <a:pt x="540067" y="1060494"/>
                    </a:cubicBezTo>
                    <a:lnTo>
                      <a:pt x="564619" y="1060494"/>
                    </a:lnTo>
                    <a:lnTo>
                      <a:pt x="564619" y="425635"/>
                    </a:lnTo>
                    <a:cubicBezTo>
                      <a:pt x="564619" y="248812"/>
                      <a:pt x="683454" y="99744"/>
                      <a:pt x="846095" y="55630"/>
                    </a:cubicBezTo>
                    <a:cubicBezTo>
                      <a:pt x="863191" y="22078"/>
                      <a:pt x="898341" y="0"/>
                      <a:pt x="93864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74" name="Rounded Rectangle 4">
                <a:extLst>
                  <a:ext uri="{FF2B5EF4-FFF2-40B4-BE49-F238E27FC236}">
                    <a16:creationId xmlns:a16="http://schemas.microsoft.com/office/drawing/2014/main" id="{9EE49731-CA0B-4570-BEC5-D4414BC20BB6}"/>
                  </a:ext>
                </a:extLst>
              </p:cNvPr>
              <p:cNvSpPr>
                <a:spLocks noChangeAspect="1"/>
              </p:cNvSpPr>
              <p:nvPr/>
            </p:nvSpPr>
            <p:spPr>
              <a:xfrm>
                <a:off x="4397424" y="4603054"/>
                <a:ext cx="208363" cy="286805"/>
              </a:xfrm>
              <a:custGeom>
                <a:avLst/>
                <a:gdLst/>
                <a:ahLst/>
                <a:cxnLst/>
                <a:rect l="l" t="t" r="r" b="b"/>
                <a:pathLst>
                  <a:path w="2862291" h="3939861">
                    <a:moveTo>
                      <a:pt x="483172" y="3610747"/>
                    </a:moveTo>
                    <a:cubicBezTo>
                      <a:pt x="440599" y="3610747"/>
                      <a:pt x="406087" y="3645259"/>
                      <a:pt x="406087" y="3687832"/>
                    </a:cubicBezTo>
                    <a:cubicBezTo>
                      <a:pt x="406087" y="3730405"/>
                      <a:pt x="440599" y="3764917"/>
                      <a:pt x="483172" y="3764917"/>
                    </a:cubicBezTo>
                    <a:cubicBezTo>
                      <a:pt x="525745" y="3764917"/>
                      <a:pt x="560257" y="3730405"/>
                      <a:pt x="560257" y="3687832"/>
                    </a:cubicBezTo>
                    <a:cubicBezTo>
                      <a:pt x="560257" y="3645259"/>
                      <a:pt x="525745" y="3610747"/>
                      <a:pt x="483172" y="3610747"/>
                    </a:cubicBezTo>
                    <a:close/>
                    <a:moveTo>
                      <a:pt x="2052229" y="3610746"/>
                    </a:moveTo>
                    <a:cubicBezTo>
                      <a:pt x="2009656" y="3610746"/>
                      <a:pt x="1975144" y="3645258"/>
                      <a:pt x="1975144" y="3687831"/>
                    </a:cubicBezTo>
                    <a:cubicBezTo>
                      <a:pt x="1975144" y="3730404"/>
                      <a:pt x="2009656" y="3764916"/>
                      <a:pt x="2052229" y="3764916"/>
                    </a:cubicBezTo>
                    <a:cubicBezTo>
                      <a:pt x="2094802" y="3764916"/>
                      <a:pt x="2129314" y="3730404"/>
                      <a:pt x="2129314" y="3687831"/>
                    </a:cubicBezTo>
                    <a:cubicBezTo>
                      <a:pt x="2129314" y="3645258"/>
                      <a:pt x="2094802" y="3610746"/>
                      <a:pt x="2052229" y="3610746"/>
                    </a:cubicBezTo>
                    <a:close/>
                    <a:moveTo>
                      <a:pt x="1578923" y="1215908"/>
                    </a:moveTo>
                    <a:cubicBezTo>
                      <a:pt x="1549100" y="1215908"/>
                      <a:pt x="1524923" y="1240085"/>
                      <a:pt x="1524923" y="1269908"/>
                    </a:cubicBezTo>
                    <a:lnTo>
                      <a:pt x="1524923" y="2745908"/>
                    </a:lnTo>
                    <a:cubicBezTo>
                      <a:pt x="1524923" y="2775731"/>
                      <a:pt x="1549100" y="2799908"/>
                      <a:pt x="1578923" y="2799908"/>
                    </a:cubicBezTo>
                    <a:cubicBezTo>
                      <a:pt x="1608746" y="2799908"/>
                      <a:pt x="1632923" y="2775731"/>
                      <a:pt x="1632923" y="2745908"/>
                    </a:cubicBezTo>
                    <a:lnTo>
                      <a:pt x="1632923" y="1269908"/>
                    </a:lnTo>
                    <a:cubicBezTo>
                      <a:pt x="1632923" y="1240085"/>
                      <a:pt x="1608746" y="1215908"/>
                      <a:pt x="1578923" y="1215908"/>
                    </a:cubicBezTo>
                    <a:close/>
                    <a:moveTo>
                      <a:pt x="1318523" y="1215908"/>
                    </a:moveTo>
                    <a:cubicBezTo>
                      <a:pt x="1288700" y="1215908"/>
                      <a:pt x="1264523" y="1240085"/>
                      <a:pt x="1264523" y="1269908"/>
                    </a:cubicBezTo>
                    <a:lnTo>
                      <a:pt x="1264523" y="2745908"/>
                    </a:lnTo>
                    <a:cubicBezTo>
                      <a:pt x="1264523" y="2775731"/>
                      <a:pt x="1288700" y="2799908"/>
                      <a:pt x="1318523" y="2799908"/>
                    </a:cubicBezTo>
                    <a:cubicBezTo>
                      <a:pt x="1348346" y="2799908"/>
                      <a:pt x="1372523" y="2775731"/>
                      <a:pt x="1372523" y="2745908"/>
                    </a:cubicBezTo>
                    <a:lnTo>
                      <a:pt x="1372523" y="1269908"/>
                    </a:lnTo>
                    <a:cubicBezTo>
                      <a:pt x="1372523" y="1240085"/>
                      <a:pt x="1348346" y="1215908"/>
                      <a:pt x="1318523" y="1215908"/>
                    </a:cubicBezTo>
                    <a:close/>
                    <a:moveTo>
                      <a:pt x="1058123" y="1215908"/>
                    </a:moveTo>
                    <a:cubicBezTo>
                      <a:pt x="1028300" y="1215908"/>
                      <a:pt x="1004123" y="1240085"/>
                      <a:pt x="1004123" y="1269908"/>
                    </a:cubicBezTo>
                    <a:lnTo>
                      <a:pt x="1004123" y="2745908"/>
                    </a:lnTo>
                    <a:cubicBezTo>
                      <a:pt x="1004123" y="2775731"/>
                      <a:pt x="1028300" y="2799908"/>
                      <a:pt x="1058123" y="2799908"/>
                    </a:cubicBezTo>
                    <a:cubicBezTo>
                      <a:pt x="1087946" y="2799908"/>
                      <a:pt x="1112123" y="2775731"/>
                      <a:pt x="1112123" y="2745908"/>
                    </a:cubicBezTo>
                    <a:lnTo>
                      <a:pt x="1112123" y="1269908"/>
                    </a:lnTo>
                    <a:cubicBezTo>
                      <a:pt x="1112123" y="1240085"/>
                      <a:pt x="1087946" y="1215908"/>
                      <a:pt x="1058123" y="1215908"/>
                    </a:cubicBezTo>
                    <a:close/>
                    <a:moveTo>
                      <a:pt x="797723" y="1215908"/>
                    </a:moveTo>
                    <a:cubicBezTo>
                      <a:pt x="767900" y="1215908"/>
                      <a:pt x="743723" y="1240085"/>
                      <a:pt x="743723" y="1269908"/>
                    </a:cubicBezTo>
                    <a:lnTo>
                      <a:pt x="743723" y="2745908"/>
                    </a:lnTo>
                    <a:cubicBezTo>
                      <a:pt x="743723" y="2775731"/>
                      <a:pt x="767900" y="2799908"/>
                      <a:pt x="797723" y="2799908"/>
                    </a:cubicBezTo>
                    <a:cubicBezTo>
                      <a:pt x="827546" y="2799908"/>
                      <a:pt x="851723" y="2775731"/>
                      <a:pt x="851723" y="2745908"/>
                    </a:cubicBezTo>
                    <a:lnTo>
                      <a:pt x="851723" y="1269908"/>
                    </a:lnTo>
                    <a:cubicBezTo>
                      <a:pt x="851723" y="1240085"/>
                      <a:pt x="827546" y="1215908"/>
                      <a:pt x="797723" y="1215908"/>
                    </a:cubicBezTo>
                    <a:close/>
                    <a:moveTo>
                      <a:pt x="537323" y="1215908"/>
                    </a:moveTo>
                    <a:cubicBezTo>
                      <a:pt x="507500" y="1215908"/>
                      <a:pt x="483323" y="1240085"/>
                      <a:pt x="483323" y="1269908"/>
                    </a:cubicBezTo>
                    <a:lnTo>
                      <a:pt x="483323" y="2745908"/>
                    </a:lnTo>
                    <a:cubicBezTo>
                      <a:pt x="483323" y="2775731"/>
                      <a:pt x="507500" y="2799908"/>
                      <a:pt x="537323" y="2799908"/>
                    </a:cubicBezTo>
                    <a:cubicBezTo>
                      <a:pt x="567146" y="2799908"/>
                      <a:pt x="591323" y="2775731"/>
                      <a:pt x="591323" y="2745908"/>
                    </a:cubicBezTo>
                    <a:lnTo>
                      <a:pt x="591323" y="1269908"/>
                    </a:lnTo>
                    <a:cubicBezTo>
                      <a:pt x="591323" y="1240085"/>
                      <a:pt x="567146" y="1215908"/>
                      <a:pt x="537323" y="1215908"/>
                    </a:cubicBezTo>
                    <a:close/>
                    <a:moveTo>
                      <a:pt x="1071414" y="977717"/>
                    </a:moveTo>
                    <a:cubicBezTo>
                      <a:pt x="1014599" y="977717"/>
                      <a:pt x="965699" y="1011599"/>
                      <a:pt x="944338" y="1060494"/>
                    </a:cubicBezTo>
                    <a:lnTo>
                      <a:pt x="1198489" y="1060494"/>
                    </a:lnTo>
                    <a:cubicBezTo>
                      <a:pt x="1177129" y="1011599"/>
                      <a:pt x="1128228" y="977717"/>
                      <a:pt x="1071414" y="977717"/>
                    </a:cubicBezTo>
                    <a:close/>
                    <a:moveTo>
                      <a:pt x="872752" y="191454"/>
                    </a:moveTo>
                    <a:cubicBezTo>
                      <a:pt x="759529" y="233114"/>
                      <a:pt x="679221" y="342129"/>
                      <a:pt x="679221" y="469900"/>
                    </a:cubicBezTo>
                    <a:lnTo>
                      <a:pt x="679221" y="1060494"/>
                    </a:lnTo>
                    <a:lnTo>
                      <a:pt x="797638" y="1060494"/>
                    </a:lnTo>
                    <a:cubicBezTo>
                      <a:pt x="823919" y="933391"/>
                      <a:pt x="936512" y="837880"/>
                      <a:pt x="1071414" y="837880"/>
                    </a:cubicBezTo>
                    <a:cubicBezTo>
                      <a:pt x="1206315" y="837880"/>
                      <a:pt x="1318908" y="933391"/>
                      <a:pt x="1345190" y="1060494"/>
                    </a:cubicBezTo>
                    <a:lnTo>
                      <a:pt x="1458130" y="1060494"/>
                    </a:lnTo>
                    <a:lnTo>
                      <a:pt x="1458130" y="469900"/>
                    </a:lnTo>
                    <a:cubicBezTo>
                      <a:pt x="1458130" y="344471"/>
                      <a:pt x="1380739" y="237117"/>
                      <a:pt x="1270928" y="193418"/>
                    </a:cubicBezTo>
                    <a:cubicBezTo>
                      <a:pt x="1254126" y="208193"/>
                      <a:pt x="1231951" y="216024"/>
                      <a:pt x="1207947" y="216024"/>
                    </a:cubicBezTo>
                    <a:lnTo>
                      <a:pt x="938648" y="216024"/>
                    </a:lnTo>
                    <a:cubicBezTo>
                      <a:pt x="913362" y="216024"/>
                      <a:pt x="890106" y="207335"/>
                      <a:pt x="872752" y="191454"/>
                    </a:cubicBezTo>
                    <a:close/>
                    <a:moveTo>
                      <a:pt x="938648" y="0"/>
                    </a:moveTo>
                    <a:lnTo>
                      <a:pt x="1207947" y="0"/>
                    </a:lnTo>
                    <a:cubicBezTo>
                      <a:pt x="1249829" y="0"/>
                      <a:pt x="1286143" y="23838"/>
                      <a:pt x="1302947" y="59260"/>
                    </a:cubicBezTo>
                    <a:cubicBezTo>
                      <a:pt x="1459619" y="107029"/>
                      <a:pt x="1572731" y="253123"/>
                      <a:pt x="1572731" y="425635"/>
                    </a:cubicBezTo>
                    <a:lnTo>
                      <a:pt x="1572731" y="1062970"/>
                    </a:lnTo>
                    <a:cubicBezTo>
                      <a:pt x="1700463" y="1074093"/>
                      <a:pt x="1800202" y="1181663"/>
                      <a:pt x="1800202" y="1312527"/>
                    </a:cubicBezTo>
                    <a:lnTo>
                      <a:pt x="1800202" y="2703289"/>
                    </a:lnTo>
                    <a:cubicBezTo>
                      <a:pt x="1800202" y="2833087"/>
                      <a:pt x="1702083" y="2939968"/>
                      <a:pt x="1575831" y="2952534"/>
                    </a:cubicBezTo>
                    <a:lnTo>
                      <a:pt x="1539130" y="3099337"/>
                    </a:lnTo>
                    <a:lnTo>
                      <a:pt x="1377130" y="3099337"/>
                    </a:lnTo>
                    <a:lnTo>
                      <a:pt x="1341126" y="2955322"/>
                    </a:lnTo>
                    <a:lnTo>
                      <a:pt x="743221" y="2955322"/>
                    </a:lnTo>
                    <a:lnTo>
                      <a:pt x="707217" y="3099338"/>
                    </a:lnTo>
                    <a:lnTo>
                      <a:pt x="2063557" y="3099338"/>
                    </a:lnTo>
                    <a:lnTo>
                      <a:pt x="2063557" y="924090"/>
                    </a:lnTo>
                    <a:cubicBezTo>
                      <a:pt x="2063557" y="873822"/>
                      <a:pt x="2088497" y="829380"/>
                      <a:pt x="2128246" y="804684"/>
                    </a:cubicBezTo>
                    <a:cubicBezTo>
                      <a:pt x="2129584" y="799633"/>
                      <a:pt x="2132808" y="796081"/>
                      <a:pt x="2136234" y="792655"/>
                    </a:cubicBezTo>
                    <a:lnTo>
                      <a:pt x="2607705" y="321183"/>
                    </a:lnTo>
                    <a:cubicBezTo>
                      <a:pt x="2636744" y="292144"/>
                      <a:pt x="2674804" y="277625"/>
                      <a:pt x="2712864" y="277625"/>
                    </a:cubicBezTo>
                    <a:cubicBezTo>
                      <a:pt x="2750924" y="277625"/>
                      <a:pt x="2788985" y="292144"/>
                      <a:pt x="2818024" y="321183"/>
                    </a:cubicBezTo>
                    <a:lnTo>
                      <a:pt x="2862291" y="365451"/>
                    </a:lnTo>
                    <a:cubicBezTo>
                      <a:pt x="2920370" y="423529"/>
                      <a:pt x="2920370" y="517692"/>
                      <a:pt x="2862291" y="575770"/>
                    </a:cubicBezTo>
                    <a:lnTo>
                      <a:pt x="2423597" y="1014465"/>
                    </a:lnTo>
                    <a:lnTo>
                      <a:pt x="2423597" y="3310659"/>
                    </a:lnTo>
                    <a:cubicBezTo>
                      <a:pt x="2423597" y="3392794"/>
                      <a:pt x="2357014" y="3459377"/>
                      <a:pt x="2274879" y="3459377"/>
                    </a:cubicBezTo>
                    <a:lnTo>
                      <a:pt x="2247260" y="3459377"/>
                    </a:lnTo>
                    <a:lnTo>
                      <a:pt x="2157276" y="3459377"/>
                    </a:lnTo>
                    <a:cubicBezTo>
                      <a:pt x="2244145" y="3498679"/>
                      <a:pt x="2304259" y="3586235"/>
                      <a:pt x="2304259" y="3687831"/>
                    </a:cubicBezTo>
                    <a:cubicBezTo>
                      <a:pt x="2304259" y="3827023"/>
                      <a:pt x="2191422" y="3939860"/>
                      <a:pt x="2052230" y="3939860"/>
                    </a:cubicBezTo>
                    <a:cubicBezTo>
                      <a:pt x="1913038" y="3939860"/>
                      <a:pt x="1800201" y="3827023"/>
                      <a:pt x="1800201" y="3687831"/>
                    </a:cubicBezTo>
                    <a:cubicBezTo>
                      <a:pt x="1800201" y="3586235"/>
                      <a:pt x="1860315" y="3498679"/>
                      <a:pt x="1947184" y="3459377"/>
                    </a:cubicBezTo>
                    <a:lnTo>
                      <a:pt x="588218" y="3459378"/>
                    </a:lnTo>
                    <a:cubicBezTo>
                      <a:pt x="675087" y="3498679"/>
                      <a:pt x="735202" y="3586235"/>
                      <a:pt x="735202" y="3687832"/>
                    </a:cubicBezTo>
                    <a:cubicBezTo>
                      <a:pt x="735202" y="3827024"/>
                      <a:pt x="622365" y="3939861"/>
                      <a:pt x="483173" y="3939861"/>
                    </a:cubicBezTo>
                    <a:cubicBezTo>
                      <a:pt x="343981" y="3939861"/>
                      <a:pt x="231144" y="3827024"/>
                      <a:pt x="231144" y="3687832"/>
                    </a:cubicBezTo>
                    <a:cubicBezTo>
                      <a:pt x="231144" y="3586235"/>
                      <a:pt x="291259" y="3498679"/>
                      <a:pt x="378128" y="3459378"/>
                    </a:cubicBezTo>
                    <a:lnTo>
                      <a:pt x="148718" y="3459378"/>
                    </a:lnTo>
                    <a:cubicBezTo>
                      <a:pt x="66583" y="3459378"/>
                      <a:pt x="0" y="3392795"/>
                      <a:pt x="0" y="3310660"/>
                    </a:cubicBezTo>
                    <a:lnTo>
                      <a:pt x="0" y="3248056"/>
                    </a:lnTo>
                    <a:cubicBezTo>
                      <a:pt x="0" y="3165921"/>
                      <a:pt x="66583" y="3099338"/>
                      <a:pt x="148718" y="3099338"/>
                    </a:cubicBezTo>
                    <a:lnTo>
                      <a:pt x="544674" y="3099338"/>
                    </a:lnTo>
                    <a:lnTo>
                      <a:pt x="507859" y="2952075"/>
                    </a:lnTo>
                    <a:cubicBezTo>
                      <a:pt x="383796" y="2937382"/>
                      <a:pt x="288034" y="2831519"/>
                      <a:pt x="288034" y="2703289"/>
                    </a:cubicBezTo>
                    <a:lnTo>
                      <a:pt x="288034" y="1312527"/>
                    </a:lnTo>
                    <a:cubicBezTo>
                      <a:pt x="288034" y="1173333"/>
                      <a:pt x="400873" y="1060494"/>
                      <a:pt x="540067" y="1060494"/>
                    </a:cubicBezTo>
                    <a:lnTo>
                      <a:pt x="564619" y="1060494"/>
                    </a:lnTo>
                    <a:lnTo>
                      <a:pt x="564619" y="425635"/>
                    </a:lnTo>
                    <a:cubicBezTo>
                      <a:pt x="564619" y="248812"/>
                      <a:pt x="683454" y="99744"/>
                      <a:pt x="846095" y="55630"/>
                    </a:cubicBezTo>
                    <a:cubicBezTo>
                      <a:pt x="863191" y="22078"/>
                      <a:pt x="898341" y="0"/>
                      <a:pt x="93864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75" name="Rounded Rectangle 4">
                <a:extLst>
                  <a:ext uri="{FF2B5EF4-FFF2-40B4-BE49-F238E27FC236}">
                    <a16:creationId xmlns:a16="http://schemas.microsoft.com/office/drawing/2014/main" id="{CDE05D2E-CCA6-4345-BE3B-ED04E60939B7}"/>
                  </a:ext>
                </a:extLst>
              </p:cNvPr>
              <p:cNvSpPr>
                <a:spLocks noChangeAspect="1"/>
              </p:cNvSpPr>
              <p:nvPr/>
            </p:nvSpPr>
            <p:spPr>
              <a:xfrm>
                <a:off x="1508739" y="4835404"/>
                <a:ext cx="208363" cy="286805"/>
              </a:xfrm>
              <a:custGeom>
                <a:avLst/>
                <a:gdLst/>
                <a:ahLst/>
                <a:cxnLst/>
                <a:rect l="l" t="t" r="r" b="b"/>
                <a:pathLst>
                  <a:path w="2862291" h="3939861">
                    <a:moveTo>
                      <a:pt x="483172" y="3610747"/>
                    </a:moveTo>
                    <a:cubicBezTo>
                      <a:pt x="440599" y="3610747"/>
                      <a:pt x="406087" y="3645259"/>
                      <a:pt x="406087" y="3687832"/>
                    </a:cubicBezTo>
                    <a:cubicBezTo>
                      <a:pt x="406087" y="3730405"/>
                      <a:pt x="440599" y="3764917"/>
                      <a:pt x="483172" y="3764917"/>
                    </a:cubicBezTo>
                    <a:cubicBezTo>
                      <a:pt x="525745" y="3764917"/>
                      <a:pt x="560257" y="3730405"/>
                      <a:pt x="560257" y="3687832"/>
                    </a:cubicBezTo>
                    <a:cubicBezTo>
                      <a:pt x="560257" y="3645259"/>
                      <a:pt x="525745" y="3610747"/>
                      <a:pt x="483172" y="3610747"/>
                    </a:cubicBezTo>
                    <a:close/>
                    <a:moveTo>
                      <a:pt x="2052229" y="3610746"/>
                    </a:moveTo>
                    <a:cubicBezTo>
                      <a:pt x="2009656" y="3610746"/>
                      <a:pt x="1975144" y="3645258"/>
                      <a:pt x="1975144" y="3687831"/>
                    </a:cubicBezTo>
                    <a:cubicBezTo>
                      <a:pt x="1975144" y="3730404"/>
                      <a:pt x="2009656" y="3764916"/>
                      <a:pt x="2052229" y="3764916"/>
                    </a:cubicBezTo>
                    <a:cubicBezTo>
                      <a:pt x="2094802" y="3764916"/>
                      <a:pt x="2129314" y="3730404"/>
                      <a:pt x="2129314" y="3687831"/>
                    </a:cubicBezTo>
                    <a:cubicBezTo>
                      <a:pt x="2129314" y="3645258"/>
                      <a:pt x="2094802" y="3610746"/>
                      <a:pt x="2052229" y="3610746"/>
                    </a:cubicBezTo>
                    <a:close/>
                    <a:moveTo>
                      <a:pt x="1578923" y="1215908"/>
                    </a:moveTo>
                    <a:cubicBezTo>
                      <a:pt x="1549100" y="1215908"/>
                      <a:pt x="1524923" y="1240085"/>
                      <a:pt x="1524923" y="1269908"/>
                    </a:cubicBezTo>
                    <a:lnTo>
                      <a:pt x="1524923" y="2745908"/>
                    </a:lnTo>
                    <a:cubicBezTo>
                      <a:pt x="1524923" y="2775731"/>
                      <a:pt x="1549100" y="2799908"/>
                      <a:pt x="1578923" y="2799908"/>
                    </a:cubicBezTo>
                    <a:cubicBezTo>
                      <a:pt x="1608746" y="2799908"/>
                      <a:pt x="1632923" y="2775731"/>
                      <a:pt x="1632923" y="2745908"/>
                    </a:cubicBezTo>
                    <a:lnTo>
                      <a:pt x="1632923" y="1269908"/>
                    </a:lnTo>
                    <a:cubicBezTo>
                      <a:pt x="1632923" y="1240085"/>
                      <a:pt x="1608746" y="1215908"/>
                      <a:pt x="1578923" y="1215908"/>
                    </a:cubicBezTo>
                    <a:close/>
                    <a:moveTo>
                      <a:pt x="1318523" y="1215908"/>
                    </a:moveTo>
                    <a:cubicBezTo>
                      <a:pt x="1288700" y="1215908"/>
                      <a:pt x="1264523" y="1240085"/>
                      <a:pt x="1264523" y="1269908"/>
                    </a:cubicBezTo>
                    <a:lnTo>
                      <a:pt x="1264523" y="2745908"/>
                    </a:lnTo>
                    <a:cubicBezTo>
                      <a:pt x="1264523" y="2775731"/>
                      <a:pt x="1288700" y="2799908"/>
                      <a:pt x="1318523" y="2799908"/>
                    </a:cubicBezTo>
                    <a:cubicBezTo>
                      <a:pt x="1348346" y="2799908"/>
                      <a:pt x="1372523" y="2775731"/>
                      <a:pt x="1372523" y="2745908"/>
                    </a:cubicBezTo>
                    <a:lnTo>
                      <a:pt x="1372523" y="1269908"/>
                    </a:lnTo>
                    <a:cubicBezTo>
                      <a:pt x="1372523" y="1240085"/>
                      <a:pt x="1348346" y="1215908"/>
                      <a:pt x="1318523" y="1215908"/>
                    </a:cubicBezTo>
                    <a:close/>
                    <a:moveTo>
                      <a:pt x="1058123" y="1215908"/>
                    </a:moveTo>
                    <a:cubicBezTo>
                      <a:pt x="1028300" y="1215908"/>
                      <a:pt x="1004123" y="1240085"/>
                      <a:pt x="1004123" y="1269908"/>
                    </a:cubicBezTo>
                    <a:lnTo>
                      <a:pt x="1004123" y="2745908"/>
                    </a:lnTo>
                    <a:cubicBezTo>
                      <a:pt x="1004123" y="2775731"/>
                      <a:pt x="1028300" y="2799908"/>
                      <a:pt x="1058123" y="2799908"/>
                    </a:cubicBezTo>
                    <a:cubicBezTo>
                      <a:pt x="1087946" y="2799908"/>
                      <a:pt x="1112123" y="2775731"/>
                      <a:pt x="1112123" y="2745908"/>
                    </a:cubicBezTo>
                    <a:lnTo>
                      <a:pt x="1112123" y="1269908"/>
                    </a:lnTo>
                    <a:cubicBezTo>
                      <a:pt x="1112123" y="1240085"/>
                      <a:pt x="1087946" y="1215908"/>
                      <a:pt x="1058123" y="1215908"/>
                    </a:cubicBezTo>
                    <a:close/>
                    <a:moveTo>
                      <a:pt x="797723" y="1215908"/>
                    </a:moveTo>
                    <a:cubicBezTo>
                      <a:pt x="767900" y="1215908"/>
                      <a:pt x="743723" y="1240085"/>
                      <a:pt x="743723" y="1269908"/>
                    </a:cubicBezTo>
                    <a:lnTo>
                      <a:pt x="743723" y="2745908"/>
                    </a:lnTo>
                    <a:cubicBezTo>
                      <a:pt x="743723" y="2775731"/>
                      <a:pt x="767900" y="2799908"/>
                      <a:pt x="797723" y="2799908"/>
                    </a:cubicBezTo>
                    <a:cubicBezTo>
                      <a:pt x="827546" y="2799908"/>
                      <a:pt x="851723" y="2775731"/>
                      <a:pt x="851723" y="2745908"/>
                    </a:cubicBezTo>
                    <a:lnTo>
                      <a:pt x="851723" y="1269908"/>
                    </a:lnTo>
                    <a:cubicBezTo>
                      <a:pt x="851723" y="1240085"/>
                      <a:pt x="827546" y="1215908"/>
                      <a:pt x="797723" y="1215908"/>
                    </a:cubicBezTo>
                    <a:close/>
                    <a:moveTo>
                      <a:pt x="537323" y="1215908"/>
                    </a:moveTo>
                    <a:cubicBezTo>
                      <a:pt x="507500" y="1215908"/>
                      <a:pt x="483323" y="1240085"/>
                      <a:pt x="483323" y="1269908"/>
                    </a:cubicBezTo>
                    <a:lnTo>
                      <a:pt x="483323" y="2745908"/>
                    </a:lnTo>
                    <a:cubicBezTo>
                      <a:pt x="483323" y="2775731"/>
                      <a:pt x="507500" y="2799908"/>
                      <a:pt x="537323" y="2799908"/>
                    </a:cubicBezTo>
                    <a:cubicBezTo>
                      <a:pt x="567146" y="2799908"/>
                      <a:pt x="591323" y="2775731"/>
                      <a:pt x="591323" y="2745908"/>
                    </a:cubicBezTo>
                    <a:lnTo>
                      <a:pt x="591323" y="1269908"/>
                    </a:lnTo>
                    <a:cubicBezTo>
                      <a:pt x="591323" y="1240085"/>
                      <a:pt x="567146" y="1215908"/>
                      <a:pt x="537323" y="1215908"/>
                    </a:cubicBezTo>
                    <a:close/>
                    <a:moveTo>
                      <a:pt x="1071414" y="977717"/>
                    </a:moveTo>
                    <a:cubicBezTo>
                      <a:pt x="1014599" y="977717"/>
                      <a:pt x="965699" y="1011599"/>
                      <a:pt x="944338" y="1060494"/>
                    </a:cubicBezTo>
                    <a:lnTo>
                      <a:pt x="1198489" y="1060494"/>
                    </a:lnTo>
                    <a:cubicBezTo>
                      <a:pt x="1177129" y="1011599"/>
                      <a:pt x="1128228" y="977717"/>
                      <a:pt x="1071414" y="977717"/>
                    </a:cubicBezTo>
                    <a:close/>
                    <a:moveTo>
                      <a:pt x="872752" y="191454"/>
                    </a:moveTo>
                    <a:cubicBezTo>
                      <a:pt x="759529" y="233114"/>
                      <a:pt x="679221" y="342129"/>
                      <a:pt x="679221" y="469900"/>
                    </a:cubicBezTo>
                    <a:lnTo>
                      <a:pt x="679221" y="1060494"/>
                    </a:lnTo>
                    <a:lnTo>
                      <a:pt x="797638" y="1060494"/>
                    </a:lnTo>
                    <a:cubicBezTo>
                      <a:pt x="823919" y="933391"/>
                      <a:pt x="936512" y="837880"/>
                      <a:pt x="1071414" y="837880"/>
                    </a:cubicBezTo>
                    <a:cubicBezTo>
                      <a:pt x="1206315" y="837880"/>
                      <a:pt x="1318908" y="933391"/>
                      <a:pt x="1345190" y="1060494"/>
                    </a:cubicBezTo>
                    <a:lnTo>
                      <a:pt x="1458130" y="1060494"/>
                    </a:lnTo>
                    <a:lnTo>
                      <a:pt x="1458130" y="469900"/>
                    </a:lnTo>
                    <a:cubicBezTo>
                      <a:pt x="1458130" y="344471"/>
                      <a:pt x="1380739" y="237117"/>
                      <a:pt x="1270928" y="193418"/>
                    </a:cubicBezTo>
                    <a:cubicBezTo>
                      <a:pt x="1254126" y="208193"/>
                      <a:pt x="1231951" y="216024"/>
                      <a:pt x="1207947" y="216024"/>
                    </a:cubicBezTo>
                    <a:lnTo>
                      <a:pt x="938648" y="216024"/>
                    </a:lnTo>
                    <a:cubicBezTo>
                      <a:pt x="913362" y="216024"/>
                      <a:pt x="890106" y="207335"/>
                      <a:pt x="872752" y="191454"/>
                    </a:cubicBezTo>
                    <a:close/>
                    <a:moveTo>
                      <a:pt x="938648" y="0"/>
                    </a:moveTo>
                    <a:lnTo>
                      <a:pt x="1207947" y="0"/>
                    </a:lnTo>
                    <a:cubicBezTo>
                      <a:pt x="1249829" y="0"/>
                      <a:pt x="1286143" y="23838"/>
                      <a:pt x="1302947" y="59260"/>
                    </a:cubicBezTo>
                    <a:cubicBezTo>
                      <a:pt x="1459619" y="107029"/>
                      <a:pt x="1572731" y="253123"/>
                      <a:pt x="1572731" y="425635"/>
                    </a:cubicBezTo>
                    <a:lnTo>
                      <a:pt x="1572731" y="1062970"/>
                    </a:lnTo>
                    <a:cubicBezTo>
                      <a:pt x="1700463" y="1074093"/>
                      <a:pt x="1800202" y="1181663"/>
                      <a:pt x="1800202" y="1312527"/>
                    </a:cubicBezTo>
                    <a:lnTo>
                      <a:pt x="1800202" y="2703289"/>
                    </a:lnTo>
                    <a:cubicBezTo>
                      <a:pt x="1800202" y="2833087"/>
                      <a:pt x="1702083" y="2939968"/>
                      <a:pt x="1575831" y="2952534"/>
                    </a:cubicBezTo>
                    <a:lnTo>
                      <a:pt x="1539130" y="3099337"/>
                    </a:lnTo>
                    <a:lnTo>
                      <a:pt x="1377130" y="3099337"/>
                    </a:lnTo>
                    <a:lnTo>
                      <a:pt x="1341126" y="2955322"/>
                    </a:lnTo>
                    <a:lnTo>
                      <a:pt x="743221" y="2955322"/>
                    </a:lnTo>
                    <a:lnTo>
                      <a:pt x="707217" y="3099338"/>
                    </a:lnTo>
                    <a:lnTo>
                      <a:pt x="2063557" y="3099338"/>
                    </a:lnTo>
                    <a:lnTo>
                      <a:pt x="2063557" y="924090"/>
                    </a:lnTo>
                    <a:cubicBezTo>
                      <a:pt x="2063557" y="873822"/>
                      <a:pt x="2088497" y="829380"/>
                      <a:pt x="2128246" y="804684"/>
                    </a:cubicBezTo>
                    <a:cubicBezTo>
                      <a:pt x="2129584" y="799633"/>
                      <a:pt x="2132808" y="796081"/>
                      <a:pt x="2136234" y="792655"/>
                    </a:cubicBezTo>
                    <a:lnTo>
                      <a:pt x="2607705" y="321183"/>
                    </a:lnTo>
                    <a:cubicBezTo>
                      <a:pt x="2636744" y="292144"/>
                      <a:pt x="2674804" y="277625"/>
                      <a:pt x="2712864" y="277625"/>
                    </a:cubicBezTo>
                    <a:cubicBezTo>
                      <a:pt x="2750924" y="277625"/>
                      <a:pt x="2788985" y="292144"/>
                      <a:pt x="2818024" y="321183"/>
                    </a:cubicBezTo>
                    <a:lnTo>
                      <a:pt x="2862291" y="365451"/>
                    </a:lnTo>
                    <a:cubicBezTo>
                      <a:pt x="2920370" y="423529"/>
                      <a:pt x="2920370" y="517692"/>
                      <a:pt x="2862291" y="575770"/>
                    </a:cubicBezTo>
                    <a:lnTo>
                      <a:pt x="2423597" y="1014465"/>
                    </a:lnTo>
                    <a:lnTo>
                      <a:pt x="2423597" y="3310659"/>
                    </a:lnTo>
                    <a:cubicBezTo>
                      <a:pt x="2423597" y="3392794"/>
                      <a:pt x="2357014" y="3459377"/>
                      <a:pt x="2274879" y="3459377"/>
                    </a:cubicBezTo>
                    <a:lnTo>
                      <a:pt x="2247260" y="3459377"/>
                    </a:lnTo>
                    <a:lnTo>
                      <a:pt x="2157276" y="3459377"/>
                    </a:lnTo>
                    <a:cubicBezTo>
                      <a:pt x="2244145" y="3498679"/>
                      <a:pt x="2304259" y="3586235"/>
                      <a:pt x="2304259" y="3687831"/>
                    </a:cubicBezTo>
                    <a:cubicBezTo>
                      <a:pt x="2304259" y="3827023"/>
                      <a:pt x="2191422" y="3939860"/>
                      <a:pt x="2052230" y="3939860"/>
                    </a:cubicBezTo>
                    <a:cubicBezTo>
                      <a:pt x="1913038" y="3939860"/>
                      <a:pt x="1800201" y="3827023"/>
                      <a:pt x="1800201" y="3687831"/>
                    </a:cubicBezTo>
                    <a:cubicBezTo>
                      <a:pt x="1800201" y="3586235"/>
                      <a:pt x="1860315" y="3498679"/>
                      <a:pt x="1947184" y="3459377"/>
                    </a:cubicBezTo>
                    <a:lnTo>
                      <a:pt x="588218" y="3459378"/>
                    </a:lnTo>
                    <a:cubicBezTo>
                      <a:pt x="675087" y="3498679"/>
                      <a:pt x="735202" y="3586235"/>
                      <a:pt x="735202" y="3687832"/>
                    </a:cubicBezTo>
                    <a:cubicBezTo>
                      <a:pt x="735202" y="3827024"/>
                      <a:pt x="622365" y="3939861"/>
                      <a:pt x="483173" y="3939861"/>
                    </a:cubicBezTo>
                    <a:cubicBezTo>
                      <a:pt x="343981" y="3939861"/>
                      <a:pt x="231144" y="3827024"/>
                      <a:pt x="231144" y="3687832"/>
                    </a:cubicBezTo>
                    <a:cubicBezTo>
                      <a:pt x="231144" y="3586235"/>
                      <a:pt x="291259" y="3498679"/>
                      <a:pt x="378128" y="3459378"/>
                    </a:cubicBezTo>
                    <a:lnTo>
                      <a:pt x="148718" y="3459378"/>
                    </a:lnTo>
                    <a:cubicBezTo>
                      <a:pt x="66583" y="3459378"/>
                      <a:pt x="0" y="3392795"/>
                      <a:pt x="0" y="3310660"/>
                    </a:cubicBezTo>
                    <a:lnTo>
                      <a:pt x="0" y="3248056"/>
                    </a:lnTo>
                    <a:cubicBezTo>
                      <a:pt x="0" y="3165921"/>
                      <a:pt x="66583" y="3099338"/>
                      <a:pt x="148718" y="3099338"/>
                    </a:cubicBezTo>
                    <a:lnTo>
                      <a:pt x="544674" y="3099338"/>
                    </a:lnTo>
                    <a:lnTo>
                      <a:pt x="507859" y="2952075"/>
                    </a:lnTo>
                    <a:cubicBezTo>
                      <a:pt x="383796" y="2937382"/>
                      <a:pt x="288034" y="2831519"/>
                      <a:pt x="288034" y="2703289"/>
                    </a:cubicBezTo>
                    <a:lnTo>
                      <a:pt x="288034" y="1312527"/>
                    </a:lnTo>
                    <a:cubicBezTo>
                      <a:pt x="288034" y="1173333"/>
                      <a:pt x="400873" y="1060494"/>
                      <a:pt x="540067" y="1060494"/>
                    </a:cubicBezTo>
                    <a:lnTo>
                      <a:pt x="564619" y="1060494"/>
                    </a:lnTo>
                    <a:lnTo>
                      <a:pt x="564619" y="425635"/>
                    </a:lnTo>
                    <a:cubicBezTo>
                      <a:pt x="564619" y="248812"/>
                      <a:pt x="683454" y="99744"/>
                      <a:pt x="846095" y="55630"/>
                    </a:cubicBezTo>
                    <a:cubicBezTo>
                      <a:pt x="863191" y="22078"/>
                      <a:pt x="898341" y="0"/>
                      <a:pt x="93864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grpSp>
      </p:grpSp>
    </p:spTree>
    <p:extLst>
      <p:ext uri="{BB962C8B-B14F-4D97-AF65-F5344CB8AC3E}">
        <p14:creationId xmlns:p14="http://schemas.microsoft.com/office/powerpoint/2010/main" val="273794256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7447"/>
        <p:cNvGrpSpPr/>
        <p:nvPr/>
      </p:nvGrpSpPr>
      <p:grpSpPr>
        <a:xfrm>
          <a:off x="0" y="0"/>
          <a:ext cx="0" cy="0"/>
          <a:chOff x="0" y="0"/>
          <a:chExt cx="0" cy="0"/>
        </a:xfrm>
      </p:grpSpPr>
      <p:grpSp>
        <p:nvGrpSpPr>
          <p:cNvPr id="7448" name="Google Shape;7448;p72"/>
          <p:cNvGrpSpPr/>
          <p:nvPr/>
        </p:nvGrpSpPr>
        <p:grpSpPr>
          <a:xfrm>
            <a:off x="2800748" y="4531551"/>
            <a:ext cx="1470521" cy="1013783"/>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463" name="Google Shape;7463;p72"/>
          <p:cNvGrpSpPr/>
          <p:nvPr/>
        </p:nvGrpSpPr>
        <p:grpSpPr>
          <a:xfrm>
            <a:off x="4672625" y="1715920"/>
            <a:ext cx="2082548" cy="944773"/>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485" name="Google Shape;7485;p72"/>
          <p:cNvGrpSpPr/>
          <p:nvPr/>
        </p:nvGrpSpPr>
        <p:grpSpPr>
          <a:xfrm>
            <a:off x="4648651" y="2865382"/>
            <a:ext cx="2129376" cy="504865"/>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506" name="Google Shape;7506;p72"/>
          <p:cNvGrpSpPr/>
          <p:nvPr/>
        </p:nvGrpSpPr>
        <p:grpSpPr>
          <a:xfrm>
            <a:off x="9128761" y="1297112"/>
            <a:ext cx="2079745" cy="96348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FFFFFF"/>
                </a:solidFill>
                <a:latin typeface="Calibri"/>
                <a:ea typeface="Calibri"/>
                <a:cs typeface="Calibri"/>
                <a:sym typeface="Calibri"/>
              </a:endParaRPr>
            </a:p>
          </p:txBody>
        </p:sp>
      </p:grpSp>
      <p:grpSp>
        <p:nvGrpSpPr>
          <p:cNvPr id="7516" name="Google Shape;7516;p72"/>
          <p:cNvGrpSpPr/>
          <p:nvPr/>
        </p:nvGrpSpPr>
        <p:grpSpPr>
          <a:xfrm>
            <a:off x="4667147" y="3576989"/>
            <a:ext cx="2094292" cy="392164"/>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22" name="Google Shape;7522;p72"/>
          <p:cNvGrpSpPr/>
          <p:nvPr/>
        </p:nvGrpSpPr>
        <p:grpSpPr>
          <a:xfrm>
            <a:off x="9124822" y="2400305"/>
            <a:ext cx="2087621" cy="488972"/>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121900" tIns="121900" rIns="121900" bIns="121900" anchor="ctr" anchorCtr="0">
              <a:noAutofit/>
            </a:bodyPr>
            <a:lstStyle/>
            <a:p>
              <a:endParaRPr sz="2400"/>
            </a:p>
          </p:txBody>
        </p:sp>
      </p:grpSp>
      <p:grpSp>
        <p:nvGrpSpPr>
          <p:cNvPr id="7529" name="Google Shape;7529;p72"/>
          <p:cNvGrpSpPr/>
          <p:nvPr/>
        </p:nvGrpSpPr>
        <p:grpSpPr>
          <a:xfrm>
            <a:off x="9103905" y="3932057"/>
            <a:ext cx="2129415" cy="884587"/>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grpSp>
        <p:nvGrpSpPr>
          <p:cNvPr id="7538" name="Google Shape;7538;p72"/>
          <p:cNvGrpSpPr/>
          <p:nvPr/>
        </p:nvGrpSpPr>
        <p:grpSpPr>
          <a:xfrm>
            <a:off x="7132088" y="1293914"/>
            <a:ext cx="1824808" cy="2125073"/>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4641919" y="1302228"/>
            <a:ext cx="2183957" cy="206589"/>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56" name="Google Shape;7556;p72"/>
          <p:cNvGrpSpPr/>
          <p:nvPr/>
        </p:nvGrpSpPr>
        <p:grpSpPr>
          <a:xfrm>
            <a:off x="960166" y="1731026"/>
            <a:ext cx="3302349" cy="122324"/>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941855" y="3378313"/>
            <a:ext cx="1936947" cy="869231"/>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FFFFFF"/>
                </a:solidFill>
              </a:endParaRPr>
            </a:p>
          </p:txBody>
        </p:sp>
      </p:grpSp>
      <p:grpSp>
        <p:nvGrpSpPr>
          <p:cNvPr id="7580" name="Google Shape;7580;p72"/>
          <p:cNvGrpSpPr/>
          <p:nvPr/>
        </p:nvGrpSpPr>
        <p:grpSpPr>
          <a:xfrm>
            <a:off x="941858" y="1292365"/>
            <a:ext cx="3358055" cy="27907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603" name="Google Shape;7603;p72"/>
          <p:cNvGrpSpPr/>
          <p:nvPr/>
        </p:nvGrpSpPr>
        <p:grpSpPr>
          <a:xfrm>
            <a:off x="4665871" y="4887873"/>
            <a:ext cx="2090371" cy="655569"/>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7620" name="Google Shape;7620;p72"/>
          <p:cNvGrpSpPr/>
          <p:nvPr/>
        </p:nvGrpSpPr>
        <p:grpSpPr>
          <a:xfrm>
            <a:off x="4613349" y="4195087"/>
            <a:ext cx="2155952" cy="461675"/>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631" name="Google Shape;7631;p72"/>
          <p:cNvGrpSpPr/>
          <p:nvPr/>
        </p:nvGrpSpPr>
        <p:grpSpPr>
          <a:xfrm>
            <a:off x="984299" y="4576459"/>
            <a:ext cx="1727843" cy="862116"/>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121900" tIns="121900" rIns="121900" bIns="121900" anchor="ctr" anchorCtr="0">
              <a:noAutofit/>
            </a:bodyPr>
            <a:lstStyle/>
            <a:p>
              <a:endParaRPr sz="2400"/>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121900" tIns="121900" rIns="121900" bIns="121900" anchor="ctr" anchorCtr="0">
              <a:noAutofit/>
            </a:bodyPr>
            <a:lstStyle/>
            <a:p>
              <a:endParaRPr sz="2400"/>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692" name="Google Shape;7692;p72"/>
          <p:cNvGrpSpPr/>
          <p:nvPr/>
        </p:nvGrpSpPr>
        <p:grpSpPr>
          <a:xfrm rot="5400000">
            <a:off x="7935116" y="4305121"/>
            <a:ext cx="218752" cy="1886555"/>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725" name="Google Shape;7725;p72"/>
          <p:cNvGrpSpPr/>
          <p:nvPr/>
        </p:nvGrpSpPr>
        <p:grpSpPr>
          <a:xfrm rot="10800000" flipH="1">
            <a:off x="7098355" y="3756514"/>
            <a:ext cx="1892276" cy="33077"/>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732" name="Google Shape;7732;p72"/>
          <p:cNvGrpSpPr/>
          <p:nvPr/>
        </p:nvGrpSpPr>
        <p:grpSpPr>
          <a:xfrm>
            <a:off x="7113446" y="4253931"/>
            <a:ext cx="1862093" cy="513355"/>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694867" y="2145633"/>
            <a:ext cx="1576368" cy="882703"/>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grpSp>
      <p:grpSp>
        <p:nvGrpSpPr>
          <p:cNvPr id="7769" name="Google Shape;7769;p72"/>
          <p:cNvGrpSpPr/>
          <p:nvPr/>
        </p:nvGrpSpPr>
        <p:grpSpPr>
          <a:xfrm>
            <a:off x="941866" y="2075783"/>
            <a:ext cx="1283535" cy="1080077"/>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grpSp>
        <p:nvGrpSpPr>
          <p:cNvPr id="7803" name="Google Shape;7803;p72"/>
          <p:cNvGrpSpPr/>
          <p:nvPr/>
        </p:nvGrpSpPr>
        <p:grpSpPr>
          <a:xfrm>
            <a:off x="9087120" y="3099023"/>
            <a:ext cx="2163025" cy="736591"/>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9113176" y="4931364"/>
            <a:ext cx="2110941" cy="634273"/>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3117960" y="3279558"/>
            <a:ext cx="1115048" cy="1099372"/>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121900" tIns="121900" rIns="121900" bIns="121900" anchor="ctr" anchorCtr="0">
                <a:noAutofit/>
              </a:bodyPr>
              <a:lstStyle/>
              <a:p>
                <a:endParaRPr sz="2400"/>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121900" tIns="121900" rIns="121900" bIns="121900" anchor="ctr" anchorCtr="0">
                <a:noAutofit/>
              </a:bodyPr>
              <a:lstStyle/>
              <a:p>
                <a:endParaRPr sz="2400"/>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7874"/>
        <p:cNvGrpSpPr/>
        <p:nvPr/>
      </p:nvGrpSpPr>
      <p:grpSpPr>
        <a:xfrm>
          <a:off x="0" y="0"/>
          <a:ext cx="0" cy="0"/>
          <a:chOff x="0" y="0"/>
          <a:chExt cx="0" cy="0"/>
        </a:xfrm>
      </p:grpSpPr>
      <p:grpSp>
        <p:nvGrpSpPr>
          <p:cNvPr id="7875" name="Google Shape;7875;p73"/>
          <p:cNvGrpSpPr/>
          <p:nvPr/>
        </p:nvGrpSpPr>
        <p:grpSpPr>
          <a:xfrm>
            <a:off x="936117" y="4207896"/>
            <a:ext cx="3187219" cy="1366400"/>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78" name="Google Shape;7878;p7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1" name="Google Shape;7881;p7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2" name="Google Shape;7882;p7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3" name="Google Shape;7883;p7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4" name="Google Shape;7884;p7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aphicFrame>
        <p:nvGraphicFramePr>
          <p:cNvPr id="7906" name="Google Shape;7906;p73"/>
          <p:cNvGraphicFramePr/>
          <p:nvPr/>
        </p:nvGraphicFramePr>
        <p:xfrm>
          <a:off x="7917049" y="2871779"/>
          <a:ext cx="3338800" cy="1158119"/>
        </p:xfrm>
        <a:graphic>
          <a:graphicData uri="http://schemas.openxmlformats.org/drawingml/2006/table">
            <a:tbl>
              <a:tblPr>
                <a:noFill/>
              </a:tblPr>
              <a:tblGrid>
                <a:gridCol w="834700">
                  <a:extLst>
                    <a:ext uri="{9D8B030D-6E8A-4147-A177-3AD203B41FA5}">
                      <a16:colId xmlns:a16="http://schemas.microsoft.com/office/drawing/2014/main" val="20000"/>
                    </a:ext>
                  </a:extLst>
                </a:gridCol>
                <a:gridCol w="834700">
                  <a:extLst>
                    <a:ext uri="{9D8B030D-6E8A-4147-A177-3AD203B41FA5}">
                      <a16:colId xmlns:a16="http://schemas.microsoft.com/office/drawing/2014/main" val="20001"/>
                    </a:ext>
                  </a:extLst>
                </a:gridCol>
                <a:gridCol w="834700">
                  <a:extLst>
                    <a:ext uri="{9D8B030D-6E8A-4147-A177-3AD203B41FA5}">
                      <a16:colId xmlns:a16="http://schemas.microsoft.com/office/drawing/2014/main" val="20002"/>
                    </a:ext>
                  </a:extLst>
                </a:gridCol>
                <a:gridCol w="834700">
                  <a:extLst>
                    <a:ext uri="{9D8B030D-6E8A-4147-A177-3AD203B41FA5}">
                      <a16:colId xmlns:a16="http://schemas.microsoft.com/office/drawing/2014/main" val="20003"/>
                    </a:ext>
                  </a:extLst>
                </a:gridCol>
              </a:tblGrid>
              <a:tr h="284440">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dirty="0">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73"/>
          <p:cNvGrpSpPr/>
          <p:nvPr/>
        </p:nvGrpSpPr>
        <p:grpSpPr>
          <a:xfrm>
            <a:off x="947286" y="1308799"/>
            <a:ext cx="3195340" cy="1302003"/>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0" name="Google Shape;7910;p7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1" name="Google Shape;7911;p7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2" name="Google Shape;7912;p7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3" name="Google Shape;7913;p7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4" name="Google Shape;7914;p7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5" name="Google Shape;7915;p7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6" name="Google Shape;7916;p7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7" name="Google Shape;7917;p7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8" name="Google Shape;7918;p7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9" name="Google Shape;7919;p7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0" name="Google Shape;7920;p7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1" name="Google Shape;7921;p7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2" name="Google Shape;7922;p7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3" name="Google Shape;7923;p7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4" name="Google Shape;7924;p7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5" name="Google Shape;7925;p7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6" name="Google Shape;7926;p7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7" name="Google Shape;7927;p7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8" name="Google Shape;7928;p7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9" name="Google Shape;7929;p7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0" name="Google Shape;7930;p7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1" name="Google Shape;7931;p7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2" name="Google Shape;7932;p7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5" name="Google Shape;7935;p7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6" name="Google Shape;7936;p7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7" name="Google Shape;7937;p7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938" name="Google Shape;7938;p73"/>
            <p:cNvSpPr/>
            <p:nvPr/>
          </p:nvSpPr>
          <p:spPr>
            <a:xfrm>
              <a:off x="1434877" y="1258345"/>
              <a:ext cx="16857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39" name="Google Shape;7939;p73"/>
            <p:cNvSpPr/>
            <p:nvPr/>
          </p:nvSpPr>
          <p:spPr>
            <a:xfrm>
              <a:off x="1777683" y="2010641"/>
              <a:ext cx="10002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40" name="Google Shape;7940;p73"/>
            <p:cNvSpPr/>
            <p:nvPr/>
          </p:nvSpPr>
          <p:spPr>
            <a:xfrm>
              <a:off x="1092070"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41" name="Google Shape;7941;p73"/>
            <p:cNvSpPr/>
            <p:nvPr/>
          </p:nvSpPr>
          <p:spPr>
            <a:xfrm>
              <a:off x="2463277"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grpSp>
      <p:graphicFrame>
        <p:nvGraphicFramePr>
          <p:cNvPr id="7942" name="Google Shape;7942;p73"/>
          <p:cNvGraphicFramePr/>
          <p:nvPr/>
        </p:nvGraphicFramePr>
        <p:xfrm>
          <a:off x="7917083" y="1308779"/>
          <a:ext cx="3338800" cy="1302000"/>
        </p:xfrm>
        <a:graphic>
          <a:graphicData uri="http://schemas.openxmlformats.org/drawingml/2006/table">
            <a:tbl>
              <a:tblPr>
                <a:noFill/>
              </a:tblPr>
              <a:tblGrid>
                <a:gridCol w="834700">
                  <a:extLst>
                    <a:ext uri="{9D8B030D-6E8A-4147-A177-3AD203B41FA5}">
                      <a16:colId xmlns:a16="http://schemas.microsoft.com/office/drawing/2014/main" val="20000"/>
                    </a:ext>
                  </a:extLst>
                </a:gridCol>
                <a:gridCol w="834700">
                  <a:extLst>
                    <a:ext uri="{9D8B030D-6E8A-4147-A177-3AD203B41FA5}">
                      <a16:colId xmlns:a16="http://schemas.microsoft.com/office/drawing/2014/main" val="20001"/>
                    </a:ext>
                  </a:extLst>
                </a:gridCol>
                <a:gridCol w="834700">
                  <a:extLst>
                    <a:ext uri="{9D8B030D-6E8A-4147-A177-3AD203B41FA5}">
                      <a16:colId xmlns:a16="http://schemas.microsoft.com/office/drawing/2014/main" val="20002"/>
                    </a:ext>
                  </a:extLst>
                </a:gridCol>
                <a:gridCol w="834700">
                  <a:extLst>
                    <a:ext uri="{9D8B030D-6E8A-4147-A177-3AD203B41FA5}">
                      <a16:colId xmlns:a16="http://schemas.microsoft.com/office/drawing/2014/main" val="20003"/>
                    </a:ext>
                  </a:extLst>
                </a:gridCol>
              </a:tblGrid>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dirty="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nvGraphicFramePr>
        <p:xfrm>
          <a:off x="4478233" y="2871779"/>
          <a:ext cx="3151200" cy="1158099"/>
        </p:xfrm>
        <a:graphic>
          <a:graphicData uri="http://schemas.openxmlformats.org/drawingml/2006/table">
            <a:tbl>
              <a:tblPr>
                <a:noFill/>
              </a:tblPr>
              <a:tblGrid>
                <a:gridCol w="787800">
                  <a:extLst>
                    <a:ext uri="{9D8B030D-6E8A-4147-A177-3AD203B41FA5}">
                      <a16:colId xmlns:a16="http://schemas.microsoft.com/office/drawing/2014/main" val="20000"/>
                    </a:ext>
                  </a:extLst>
                </a:gridCol>
                <a:gridCol w="787800">
                  <a:extLst>
                    <a:ext uri="{9D8B030D-6E8A-4147-A177-3AD203B41FA5}">
                      <a16:colId xmlns:a16="http://schemas.microsoft.com/office/drawing/2014/main" val="20001"/>
                    </a:ext>
                  </a:extLst>
                </a:gridCol>
                <a:gridCol w="787800">
                  <a:extLst>
                    <a:ext uri="{9D8B030D-6E8A-4147-A177-3AD203B41FA5}">
                      <a16:colId xmlns:a16="http://schemas.microsoft.com/office/drawing/2014/main" val="20002"/>
                    </a:ext>
                  </a:extLst>
                </a:gridCol>
                <a:gridCol w="787800">
                  <a:extLst>
                    <a:ext uri="{9D8B030D-6E8A-4147-A177-3AD203B41FA5}">
                      <a16:colId xmlns:a16="http://schemas.microsoft.com/office/drawing/2014/main" val="20003"/>
                    </a:ext>
                  </a:extLst>
                </a:gridCol>
              </a:tblGrid>
              <a:tr h="3860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dirty="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4480882" y="4193060"/>
            <a:ext cx="3151169" cy="1396083"/>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7" name="Google Shape;7947;p7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8" name="Google Shape;7948;p7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9" name="Google Shape;7949;p7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0" name="Google Shape;7950;p7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3" name="Google Shape;7953;p7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4" name="Google Shape;7954;p7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5" name="Google Shape;7955;p7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6" name="Google Shape;7956;p7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9" name="Google Shape;7959;p7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0" name="Google Shape;7960;p7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1" name="Google Shape;7961;p7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2" name="Google Shape;7962;p7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5" name="Google Shape;7965;p7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6" name="Google Shape;7966;p7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7" name="Google Shape;7967;p7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8" name="Google Shape;7968;p7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1" name="Google Shape;7971;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2" name="Google Shape;7972;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3" name="Google Shape;7973;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4" name="Google Shape;7974;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7" name="Google Shape;7977;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8" name="Google Shape;7978;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9" name="Google Shape;7979;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0" name="Google Shape;7980;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aphicFrame>
        <p:nvGraphicFramePr>
          <p:cNvPr id="7981" name="Google Shape;7981;p73"/>
          <p:cNvGraphicFramePr/>
          <p:nvPr/>
        </p:nvGraphicFramePr>
        <p:xfrm>
          <a:off x="948618" y="2871779"/>
          <a:ext cx="3159732" cy="1185801"/>
        </p:xfrm>
        <a:graphic>
          <a:graphicData uri="http://schemas.openxmlformats.org/drawingml/2006/table">
            <a:tbl>
              <a:tblPr>
                <a:noFill/>
              </a:tblPr>
              <a:tblGrid>
                <a:gridCol w="789933">
                  <a:extLst>
                    <a:ext uri="{9D8B030D-6E8A-4147-A177-3AD203B41FA5}">
                      <a16:colId xmlns:a16="http://schemas.microsoft.com/office/drawing/2014/main" val="20000"/>
                    </a:ext>
                  </a:extLst>
                </a:gridCol>
                <a:gridCol w="789933">
                  <a:extLst>
                    <a:ext uri="{9D8B030D-6E8A-4147-A177-3AD203B41FA5}">
                      <a16:colId xmlns:a16="http://schemas.microsoft.com/office/drawing/2014/main" val="20001"/>
                    </a:ext>
                  </a:extLst>
                </a:gridCol>
                <a:gridCol w="789933">
                  <a:extLst>
                    <a:ext uri="{9D8B030D-6E8A-4147-A177-3AD203B41FA5}">
                      <a16:colId xmlns:a16="http://schemas.microsoft.com/office/drawing/2014/main" val="20002"/>
                    </a:ext>
                  </a:extLst>
                </a:gridCol>
                <a:gridCol w="789933">
                  <a:extLst>
                    <a:ext uri="{9D8B030D-6E8A-4147-A177-3AD203B41FA5}">
                      <a16:colId xmlns:a16="http://schemas.microsoft.com/office/drawing/2014/main" val="20003"/>
                    </a:ext>
                  </a:extLst>
                </a:gridCol>
              </a:tblGrid>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dirty="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5548177" y="3410199"/>
            <a:ext cx="1736127" cy="8127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985" name="Google Shape;7985;p73"/>
          <p:cNvGrpSpPr/>
          <p:nvPr/>
        </p:nvGrpSpPr>
        <p:grpSpPr>
          <a:xfrm>
            <a:off x="6275493" y="3786411"/>
            <a:ext cx="1219120" cy="8127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988" name="Google Shape;7988;p73"/>
          <p:cNvGrpSpPr/>
          <p:nvPr/>
        </p:nvGrpSpPr>
        <p:grpSpPr>
          <a:xfrm>
            <a:off x="7828559" y="4223475"/>
            <a:ext cx="3363823" cy="1335272"/>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solidFill>
                    <a:srgbClr val="E3E9ED"/>
                  </a:solidFill>
                </a:rPr>
                <a:t>JANUARY</a:t>
              </a:r>
              <a:endParaRPr sz="533">
                <a:solidFill>
                  <a:srgbClr val="E3E9ED"/>
                </a:solidFill>
              </a:endParaRPr>
            </a:p>
          </p:txBody>
        </p:sp>
        <p:sp>
          <p:nvSpPr>
            <p:cNvPr id="7993" name="Google Shape;7993;p73"/>
            <p:cNvSpPr txBox="1"/>
            <p:nvPr/>
          </p:nvSpPr>
          <p:spPr>
            <a:xfrm flipH="1">
              <a:off x="2434275" y="789980"/>
              <a:ext cx="2892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solidFill>
                    <a:srgbClr val="E3E9ED"/>
                  </a:solidFill>
                </a:rPr>
                <a:t>FEBRUARY</a:t>
              </a:r>
              <a:endParaRPr sz="533">
                <a:solidFill>
                  <a:srgbClr val="E3E9ED"/>
                </a:solidFill>
              </a:endParaRPr>
            </a:p>
          </p:txBody>
        </p:sp>
        <p:sp>
          <p:nvSpPr>
            <p:cNvPr id="7994" name="Google Shape;7994;p73"/>
            <p:cNvSpPr txBox="1"/>
            <p:nvPr/>
          </p:nvSpPr>
          <p:spPr>
            <a:xfrm flipH="1">
              <a:off x="2781049" y="789981"/>
              <a:ext cx="2811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solidFill>
                    <a:srgbClr val="E3E9ED"/>
                  </a:solidFill>
                </a:rPr>
                <a:t>MARCH</a:t>
              </a:r>
              <a:endParaRPr sz="533">
                <a:solidFill>
                  <a:srgbClr val="E3E9ED"/>
                </a:solidFill>
              </a:endParaRPr>
            </a:p>
          </p:txBody>
        </p:sp>
        <p:sp>
          <p:nvSpPr>
            <p:cNvPr id="7995" name="Google Shape;7995;p73"/>
            <p:cNvSpPr txBox="1"/>
            <p:nvPr/>
          </p:nvSpPr>
          <p:spPr>
            <a:xfrm flipH="1">
              <a:off x="3112690" y="789981"/>
              <a:ext cx="2811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solidFill>
                    <a:srgbClr val="E3E9ED"/>
                  </a:solidFill>
                </a:rPr>
                <a:t>APRIL</a:t>
              </a:r>
              <a:endParaRPr sz="533">
                <a:solidFill>
                  <a:srgbClr val="E3E9ED"/>
                </a:solidFill>
              </a:endParaRPr>
            </a:p>
          </p:txBody>
        </p:sp>
        <p:sp>
          <p:nvSpPr>
            <p:cNvPr id="7996" name="Google Shape;7996;p73"/>
            <p:cNvSpPr/>
            <p:nvPr/>
          </p:nvSpPr>
          <p:spPr>
            <a:xfrm>
              <a:off x="2105681" y="964326"/>
              <a:ext cx="2892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sp>
          <p:nvSpPr>
            <p:cNvPr id="7997" name="Google Shape;7997;p73"/>
            <p:cNvSpPr/>
            <p:nvPr/>
          </p:nvSpPr>
          <p:spPr>
            <a:xfrm>
              <a:off x="2109515" y="1159286"/>
              <a:ext cx="280200" cy="42600"/>
            </a:xfrm>
            <a:prstGeom prst="rect">
              <a:avLst/>
            </a:prstGeom>
            <a:solidFill>
              <a:srgbClr val="EEEEEE"/>
            </a:solidFill>
            <a:ln>
              <a:noFill/>
            </a:ln>
          </p:spPr>
          <p:txBody>
            <a:bodyPr spcFirstLastPara="1" wrap="square" lIns="121900" tIns="121900" rIns="121900" bIns="121900" anchor="ctr" anchorCtr="0">
              <a:noAutofit/>
            </a:bodyPr>
            <a:lstStyle/>
            <a:p>
              <a:endParaRPr sz="2400"/>
            </a:p>
          </p:txBody>
        </p:sp>
        <p:sp>
          <p:nvSpPr>
            <p:cNvPr id="7998" name="Google Shape;7998;p73"/>
            <p:cNvSpPr/>
            <p:nvPr/>
          </p:nvSpPr>
          <p:spPr>
            <a:xfrm>
              <a:off x="2753389" y="1353677"/>
              <a:ext cx="3255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7999" name="Google Shape;7999;p73"/>
            <p:cNvSpPr/>
            <p:nvPr/>
          </p:nvSpPr>
          <p:spPr>
            <a:xfrm>
              <a:off x="2105681" y="1159287"/>
              <a:ext cx="2892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8000" name="Google Shape;8000;p73"/>
            <p:cNvSpPr/>
            <p:nvPr/>
          </p:nvSpPr>
          <p:spPr>
            <a:xfrm>
              <a:off x="2412005" y="1354248"/>
              <a:ext cx="3255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8001" name="Google Shape;8001;p73"/>
            <p:cNvSpPr/>
            <p:nvPr/>
          </p:nvSpPr>
          <p:spPr>
            <a:xfrm>
              <a:off x="2410087" y="964961"/>
              <a:ext cx="3255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sp>
          <p:nvSpPr>
            <p:cNvPr id="8002" name="Google Shape;8002;p73"/>
            <p:cNvSpPr txBox="1"/>
            <p:nvPr/>
          </p:nvSpPr>
          <p:spPr>
            <a:xfrm flipH="1">
              <a:off x="1906114" y="918164"/>
              <a:ext cx="203400" cy="106500"/>
            </a:xfrm>
            <a:prstGeom prst="rect">
              <a:avLst/>
            </a:prstGeom>
            <a:noFill/>
            <a:ln>
              <a:noFill/>
            </a:ln>
          </p:spPr>
          <p:txBody>
            <a:bodyPr spcFirstLastPara="1" wrap="square" lIns="0" tIns="121900" rIns="0" bIns="121900" anchor="t" anchorCtr="0">
              <a:noAutofit/>
            </a:bodyPr>
            <a:lstStyle/>
            <a:p>
              <a:pPr>
                <a:spcAft>
                  <a:spcPts val="2133"/>
                </a:spcAft>
              </a:pPr>
              <a:r>
                <a:rPr lang="en" sz="533">
                  <a:solidFill>
                    <a:srgbClr val="E3E9ED"/>
                  </a:solidFill>
                </a:rPr>
                <a:t>PHASE 1</a:t>
              </a:r>
              <a:endParaRPr sz="533">
                <a:solidFill>
                  <a:srgbClr val="E3E9ED"/>
                </a:solidFill>
              </a:endParaRPr>
            </a:p>
          </p:txBody>
        </p:sp>
        <p:sp>
          <p:nvSpPr>
            <p:cNvPr id="8003" name="Google Shape;8003;p73"/>
            <p:cNvSpPr txBox="1"/>
            <p:nvPr/>
          </p:nvSpPr>
          <p:spPr>
            <a:xfrm flipH="1">
              <a:off x="1904318" y="1113390"/>
              <a:ext cx="205200" cy="91200"/>
            </a:xfrm>
            <a:prstGeom prst="rect">
              <a:avLst/>
            </a:prstGeom>
            <a:noFill/>
            <a:ln>
              <a:noFill/>
            </a:ln>
          </p:spPr>
          <p:txBody>
            <a:bodyPr spcFirstLastPara="1" wrap="square" lIns="0" tIns="121900" rIns="0" bIns="121900" anchor="t" anchorCtr="0">
              <a:noAutofit/>
            </a:bodyPr>
            <a:lstStyle/>
            <a:p>
              <a:pPr>
                <a:lnSpc>
                  <a:spcPct val="115000"/>
                </a:lnSpc>
                <a:spcAft>
                  <a:spcPts val="2133"/>
                </a:spcAft>
              </a:pPr>
              <a:r>
                <a:rPr lang="en" sz="533">
                  <a:solidFill>
                    <a:srgbClr val="E3E9ED"/>
                  </a:solidFill>
                </a:rPr>
                <a:t>Task 1</a:t>
              </a:r>
              <a:endParaRPr sz="533">
                <a:solidFill>
                  <a:srgbClr val="E3E9ED"/>
                </a:solidFill>
              </a:endParaRPr>
            </a:p>
          </p:txBody>
        </p:sp>
        <p:sp>
          <p:nvSpPr>
            <p:cNvPr id="8004" name="Google Shape;8004;p73"/>
            <p:cNvSpPr txBox="1"/>
            <p:nvPr/>
          </p:nvSpPr>
          <p:spPr>
            <a:xfrm flipH="1">
              <a:off x="1906118" y="1304527"/>
              <a:ext cx="203400" cy="91200"/>
            </a:xfrm>
            <a:prstGeom prst="rect">
              <a:avLst/>
            </a:prstGeom>
            <a:noFill/>
            <a:ln>
              <a:noFill/>
            </a:ln>
          </p:spPr>
          <p:txBody>
            <a:bodyPr spcFirstLastPara="1" wrap="square" lIns="0" tIns="121900" rIns="0" bIns="121900" anchor="t" anchorCtr="0">
              <a:noAutofit/>
            </a:bodyPr>
            <a:lstStyle/>
            <a:p>
              <a:pPr>
                <a:lnSpc>
                  <a:spcPct val="115000"/>
                </a:lnSpc>
                <a:spcAft>
                  <a:spcPts val="2133"/>
                </a:spcAft>
              </a:pPr>
              <a:r>
                <a:rPr lang="en" sz="533">
                  <a:solidFill>
                    <a:srgbClr val="E3E9ED"/>
                  </a:solidFill>
                </a:rPr>
                <a:t>Task 2</a:t>
              </a:r>
              <a:endParaRPr sz="533">
                <a:solidFill>
                  <a:srgbClr val="E3E9ED"/>
                </a:solidFill>
              </a:endParaRPr>
            </a:p>
          </p:txBody>
        </p:sp>
        <p:sp>
          <p:nvSpPr>
            <p:cNvPr id="8005" name="Google Shape;8005;p73"/>
            <p:cNvSpPr/>
            <p:nvPr/>
          </p:nvSpPr>
          <p:spPr>
            <a:xfrm>
              <a:off x="2750975" y="964961"/>
              <a:ext cx="3255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006" name="Google Shape;8006;p73"/>
          <p:cNvGrpSpPr/>
          <p:nvPr/>
        </p:nvGrpSpPr>
        <p:grpSpPr>
          <a:xfrm>
            <a:off x="4474433" y="1268857"/>
            <a:ext cx="3151191" cy="1341153"/>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121900" tIns="121900" rIns="121900" bIns="121900" anchor="ctr" anchorCtr="0">
              <a:noAutofit/>
            </a:bodyPr>
            <a:lstStyle/>
            <a:p>
              <a:endParaRPr sz="533">
                <a:solidFill>
                  <a:srgbClr val="FFFFFF"/>
                </a:solidFill>
              </a:endParaRPr>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533">
                <a:solidFill>
                  <a:srgbClr val="FFFFFF"/>
                </a:solidFill>
              </a:endParaRPr>
            </a:p>
          </p:txBody>
        </p:sp>
        <p:sp>
          <p:nvSpPr>
            <p:cNvPr id="8009" name="Google Shape;8009;p7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algn="ctr">
                <a:spcAft>
                  <a:spcPts val="2133"/>
                </a:spcAft>
              </a:pPr>
              <a:r>
                <a:rPr lang="en" sz="533">
                  <a:solidFill>
                    <a:srgbClr val="FFFFFF"/>
                  </a:solidFill>
                </a:rPr>
                <a:t>JANUARY</a:t>
              </a:r>
              <a:endParaRPr sz="533">
                <a:solidFill>
                  <a:srgbClr val="FFFFFF"/>
                </a:solidFill>
              </a:endParaRPr>
            </a:p>
          </p:txBody>
        </p:sp>
        <p:sp>
          <p:nvSpPr>
            <p:cNvPr id="8010" name="Google Shape;8010;p7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algn="ctr">
                <a:spcAft>
                  <a:spcPts val="2133"/>
                </a:spcAft>
              </a:pPr>
              <a:r>
                <a:rPr lang="en" sz="533">
                  <a:solidFill>
                    <a:srgbClr val="FFFFFF"/>
                  </a:solidFill>
                </a:rPr>
                <a:t>FEBRUARY</a:t>
              </a:r>
              <a:endParaRPr sz="533">
                <a:solidFill>
                  <a:srgbClr val="FFFFFF"/>
                </a:solidFill>
              </a:endParaRPr>
            </a:p>
          </p:txBody>
        </p:sp>
        <p:sp>
          <p:nvSpPr>
            <p:cNvPr id="8011" name="Google Shape;8011;p7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algn="ctr">
                <a:spcAft>
                  <a:spcPts val="2133"/>
                </a:spcAft>
              </a:pPr>
              <a:r>
                <a:rPr lang="en" sz="533">
                  <a:solidFill>
                    <a:srgbClr val="FFFFFF"/>
                  </a:solidFill>
                </a:rPr>
                <a:t>MARCH</a:t>
              </a:r>
              <a:endParaRPr sz="533">
                <a:solidFill>
                  <a:srgbClr val="FFFFFF"/>
                </a:solidFill>
              </a:endParaRPr>
            </a:p>
          </p:txBody>
        </p:sp>
        <p:sp>
          <p:nvSpPr>
            <p:cNvPr id="8012" name="Google Shape;8012;p7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533">
                  <a:solidFill>
                    <a:srgbClr val="FFFFFF"/>
                  </a:solidFill>
                </a:rPr>
                <a:t>APRIL</a:t>
              </a:r>
              <a:endParaRPr sz="533">
                <a:solidFill>
                  <a:srgbClr val="FFFFFF"/>
                </a:solidFill>
              </a:endParaRPr>
            </a:p>
          </p:txBody>
        </p:sp>
        <p:sp>
          <p:nvSpPr>
            <p:cNvPr id="8013" name="Google Shape;8013;p7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533">
                  <a:solidFill>
                    <a:srgbClr val="FFFFFF"/>
                  </a:solidFill>
                </a:rPr>
                <a:t>MAY</a:t>
              </a:r>
              <a:endParaRPr sz="533">
                <a:solidFill>
                  <a:srgbClr val="FFFFFF"/>
                </a:solidFill>
              </a:endParaRPr>
            </a:p>
          </p:txBody>
        </p:sp>
        <p:sp>
          <p:nvSpPr>
            <p:cNvPr id="8014" name="Google Shape;8014;p7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533">
                  <a:solidFill>
                    <a:srgbClr val="FFFFFF"/>
                  </a:solidFill>
                </a:rPr>
                <a:t>JUNE</a:t>
              </a:r>
              <a:endParaRPr sz="533">
                <a:solidFill>
                  <a:srgbClr val="FFFFFF"/>
                </a:solidFill>
              </a:endParaRPr>
            </a:p>
          </p:txBody>
        </p:sp>
        <p:sp>
          <p:nvSpPr>
            <p:cNvPr id="8015" name="Google Shape;8015;p7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algn="r">
                <a:spcAft>
                  <a:spcPts val="2133"/>
                </a:spcAft>
              </a:pPr>
              <a:r>
                <a:rPr lang="en" sz="533">
                  <a:solidFill>
                    <a:srgbClr val="FFFFFF"/>
                  </a:solidFill>
                </a:rPr>
                <a:t>PHASE 1</a:t>
              </a:r>
              <a:endParaRPr sz="533">
                <a:solidFill>
                  <a:srgbClr val="FFFFFF"/>
                </a:solidFill>
              </a:endParaRPr>
            </a:p>
          </p:txBody>
        </p:sp>
        <p:sp>
          <p:nvSpPr>
            <p:cNvPr id="8016" name="Google Shape;8016;p7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algn="r">
                <a:spcAft>
                  <a:spcPts val="2133"/>
                </a:spcAft>
              </a:pPr>
              <a:r>
                <a:rPr lang="en" sz="533">
                  <a:solidFill>
                    <a:srgbClr val="FFFFFF"/>
                  </a:solidFill>
                </a:rPr>
                <a:t>PHASE 2</a:t>
              </a:r>
              <a:endParaRPr sz="533">
                <a:solidFill>
                  <a:srgbClr val="FFFFFF"/>
                </a:solidFill>
              </a:endParaRPr>
            </a:p>
          </p:txBody>
        </p:sp>
        <p:sp>
          <p:nvSpPr>
            <p:cNvPr id="8017" name="Google Shape;8017;p7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solidFill>
                    <a:srgbClr val="FFFFFF"/>
                  </a:solidFill>
                </a:rPr>
                <a:t>Task 1</a:t>
              </a:r>
              <a:endParaRPr sz="533">
                <a:solidFill>
                  <a:srgbClr val="FFFFFF"/>
                </a:solidFill>
              </a:endParaRPr>
            </a:p>
          </p:txBody>
        </p:sp>
        <p:sp>
          <p:nvSpPr>
            <p:cNvPr id="8018" name="Google Shape;8018;p7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solidFill>
                    <a:srgbClr val="FFFFFF"/>
                  </a:solidFill>
                </a:rPr>
                <a:t>Task 2</a:t>
              </a:r>
              <a:endParaRPr sz="533">
                <a:solidFill>
                  <a:srgbClr val="FFFFFF"/>
                </a:solidFill>
              </a:endParaRPr>
            </a:p>
          </p:txBody>
        </p:sp>
        <p:sp>
          <p:nvSpPr>
            <p:cNvPr id="8019" name="Google Shape;8019;p7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solidFill>
                    <a:srgbClr val="FFFFFF"/>
                  </a:solidFill>
                </a:rPr>
                <a:t>Task 1</a:t>
              </a:r>
              <a:endParaRPr sz="533">
                <a:solidFill>
                  <a:srgbClr val="FFFFFF"/>
                </a:solidFill>
              </a:endParaRPr>
            </a:p>
          </p:txBody>
        </p:sp>
        <p:sp>
          <p:nvSpPr>
            <p:cNvPr id="8020" name="Google Shape;8020;p7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solidFill>
                    <a:srgbClr val="FFFFFF"/>
                  </a:solidFill>
                </a:rPr>
                <a:t>Task 2</a:t>
              </a:r>
              <a:endParaRPr sz="533">
                <a:solidFill>
                  <a:srgbClr val="FFFFFF"/>
                </a:solidFill>
              </a:endParaRPr>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533">
                  <a:solidFill>
                    <a:srgbClr val="FFFFFF"/>
                  </a:solidFill>
                </a:endParaRPr>
              </a:p>
            </p:txBody>
          </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8037"/>
        <p:cNvGrpSpPr/>
        <p:nvPr/>
      </p:nvGrpSpPr>
      <p:grpSpPr>
        <a:xfrm>
          <a:off x="0" y="0"/>
          <a:ext cx="0" cy="0"/>
          <a:chOff x="0" y="0"/>
          <a:chExt cx="0" cy="0"/>
        </a:xfrm>
      </p:grpSpPr>
      <p:grpSp>
        <p:nvGrpSpPr>
          <p:cNvPr id="8038" name="Google Shape;8038;p74"/>
          <p:cNvGrpSpPr/>
          <p:nvPr/>
        </p:nvGrpSpPr>
        <p:grpSpPr>
          <a:xfrm>
            <a:off x="6395587" y="1294582"/>
            <a:ext cx="993908" cy="958484"/>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grpSp>
        <p:nvGrpSpPr>
          <p:cNvPr id="8055" name="Google Shape;8055;p74"/>
          <p:cNvGrpSpPr/>
          <p:nvPr/>
        </p:nvGrpSpPr>
        <p:grpSpPr>
          <a:xfrm>
            <a:off x="950752" y="2465848"/>
            <a:ext cx="1015689" cy="973195"/>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62" name="Google Shape;8062;p74"/>
          <p:cNvGrpSpPr/>
          <p:nvPr/>
        </p:nvGrpSpPr>
        <p:grpSpPr>
          <a:xfrm>
            <a:off x="4298703" y="2470123"/>
            <a:ext cx="914092" cy="964781"/>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FFFFFF"/>
                  </a:solidFill>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6532333" y="2479051"/>
            <a:ext cx="946871" cy="946871"/>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83" name="Google Shape;8083;p74"/>
          <p:cNvGrpSpPr/>
          <p:nvPr/>
        </p:nvGrpSpPr>
        <p:grpSpPr>
          <a:xfrm>
            <a:off x="7611583" y="2471726"/>
            <a:ext cx="961331" cy="961577"/>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88" name="Google Shape;8088;p74"/>
          <p:cNvGrpSpPr/>
          <p:nvPr/>
        </p:nvGrpSpPr>
        <p:grpSpPr>
          <a:xfrm>
            <a:off x="10871780" y="4665865"/>
            <a:ext cx="374113" cy="897552"/>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93" name="Google Shape;8093;p74"/>
          <p:cNvGrpSpPr/>
          <p:nvPr/>
        </p:nvGrpSpPr>
        <p:grpSpPr>
          <a:xfrm>
            <a:off x="7027856" y="4650929"/>
            <a:ext cx="627136" cy="911660"/>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096" name="Google Shape;8096;p74"/>
          <p:cNvSpPr/>
          <p:nvPr/>
        </p:nvSpPr>
        <p:spPr>
          <a:xfrm>
            <a:off x="10837809" y="4536264"/>
            <a:ext cx="272" cy="5"/>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nvGrpSpPr>
          <p:cNvPr id="8097" name="Google Shape;8097;p74"/>
          <p:cNvGrpSpPr/>
          <p:nvPr/>
        </p:nvGrpSpPr>
        <p:grpSpPr>
          <a:xfrm>
            <a:off x="7856058" y="4665865"/>
            <a:ext cx="391855" cy="391793"/>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00" name="Google Shape;8100;p74"/>
          <p:cNvGrpSpPr/>
          <p:nvPr/>
        </p:nvGrpSpPr>
        <p:grpSpPr>
          <a:xfrm>
            <a:off x="7856058" y="5170759"/>
            <a:ext cx="391855" cy="391855"/>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103" name="Google Shape;8103;p74"/>
          <p:cNvSpPr/>
          <p:nvPr/>
        </p:nvSpPr>
        <p:spPr>
          <a:xfrm>
            <a:off x="9240627" y="4664794"/>
            <a:ext cx="812924" cy="897533"/>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4" name="Google Shape;8104;p74"/>
          <p:cNvSpPr/>
          <p:nvPr/>
        </p:nvSpPr>
        <p:spPr>
          <a:xfrm rot="10800000">
            <a:off x="8448977" y="4661777"/>
            <a:ext cx="590585" cy="900851"/>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105" name="Google Shape;8105;p74"/>
          <p:cNvGrpSpPr/>
          <p:nvPr/>
        </p:nvGrpSpPr>
        <p:grpSpPr>
          <a:xfrm>
            <a:off x="10422691" y="3609016"/>
            <a:ext cx="830511" cy="829259"/>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10" name="Google Shape;8110;p74"/>
          <p:cNvGrpSpPr/>
          <p:nvPr/>
        </p:nvGrpSpPr>
        <p:grpSpPr>
          <a:xfrm>
            <a:off x="3032165" y="3621827"/>
            <a:ext cx="1747983" cy="816543"/>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16" name="Google Shape;8116;p74"/>
          <p:cNvGrpSpPr/>
          <p:nvPr/>
        </p:nvGrpSpPr>
        <p:grpSpPr>
          <a:xfrm>
            <a:off x="8799994" y="3609233"/>
            <a:ext cx="1480399" cy="828936"/>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20" name="Google Shape;8120;p74"/>
          <p:cNvGrpSpPr/>
          <p:nvPr/>
        </p:nvGrpSpPr>
        <p:grpSpPr>
          <a:xfrm>
            <a:off x="7223541" y="3605097"/>
            <a:ext cx="1432601" cy="83624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endParaRPr sz="1200"/>
              </a:p>
            </p:txBody>
          </p:sp>
        </p:grpSp>
      </p:grpSp>
      <p:grpSp>
        <p:nvGrpSpPr>
          <p:cNvPr id="8133" name="Google Shape;8133;p74"/>
          <p:cNvGrpSpPr/>
          <p:nvPr/>
        </p:nvGrpSpPr>
        <p:grpSpPr>
          <a:xfrm>
            <a:off x="10091824" y="2472712"/>
            <a:ext cx="1166635" cy="959467"/>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grpSp>
      <p:grpSp>
        <p:nvGrpSpPr>
          <p:cNvPr id="8157" name="Google Shape;8157;p74"/>
          <p:cNvGrpSpPr/>
          <p:nvPr/>
        </p:nvGrpSpPr>
        <p:grpSpPr>
          <a:xfrm>
            <a:off x="5351073" y="1294582"/>
            <a:ext cx="950076" cy="1047868"/>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grpSp>
        <p:nvGrpSpPr>
          <p:cNvPr id="8196" name="Google Shape;8196;p74"/>
          <p:cNvGrpSpPr/>
          <p:nvPr/>
        </p:nvGrpSpPr>
        <p:grpSpPr>
          <a:xfrm>
            <a:off x="5345041" y="2472212"/>
            <a:ext cx="1055049" cy="960467"/>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05" name="Google Shape;8205;p74"/>
          <p:cNvGrpSpPr/>
          <p:nvPr/>
        </p:nvGrpSpPr>
        <p:grpSpPr>
          <a:xfrm>
            <a:off x="945700" y="4665052"/>
            <a:ext cx="1877925" cy="897555"/>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21" name="Google Shape;8221;p74"/>
          <p:cNvGrpSpPr/>
          <p:nvPr/>
        </p:nvGrpSpPr>
        <p:grpSpPr>
          <a:xfrm>
            <a:off x="4195987" y="1294582"/>
            <a:ext cx="1060647" cy="985108"/>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34" name="Google Shape;8234;p74"/>
          <p:cNvGrpSpPr/>
          <p:nvPr/>
        </p:nvGrpSpPr>
        <p:grpSpPr>
          <a:xfrm>
            <a:off x="3024690" y="4658443"/>
            <a:ext cx="1766565" cy="904111"/>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grpSp>
      <p:grpSp>
        <p:nvGrpSpPr>
          <p:cNvPr id="8255" name="Google Shape;8255;p74"/>
          <p:cNvGrpSpPr/>
          <p:nvPr/>
        </p:nvGrpSpPr>
        <p:grpSpPr>
          <a:xfrm>
            <a:off x="8523719" y="1392508"/>
            <a:ext cx="1508116" cy="783177"/>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65" name="Google Shape;8265;p74"/>
          <p:cNvGrpSpPr/>
          <p:nvPr/>
        </p:nvGrpSpPr>
        <p:grpSpPr>
          <a:xfrm>
            <a:off x="4992320" y="4658499"/>
            <a:ext cx="1834472" cy="904175"/>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121900" tIns="121900" rIns="121900" bIns="121900" anchor="ctr" anchorCtr="0">
                  <a:noAutofit/>
                </a:bodyPr>
                <a:lstStyle/>
                <a:p>
                  <a:r>
                    <a:rPr lang="en" sz="2400"/>
                    <a:t>     </a:t>
                  </a:r>
                  <a:endParaRPr sz="2400"/>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81" name="Google Shape;8281;p74"/>
          <p:cNvGrpSpPr/>
          <p:nvPr/>
        </p:nvGrpSpPr>
        <p:grpSpPr>
          <a:xfrm>
            <a:off x="8705266" y="2471735"/>
            <a:ext cx="1254316" cy="961423"/>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grpSp>
      </p:grpSp>
      <p:grpSp>
        <p:nvGrpSpPr>
          <p:cNvPr id="8303" name="Google Shape;8303;p74"/>
          <p:cNvGrpSpPr/>
          <p:nvPr/>
        </p:nvGrpSpPr>
        <p:grpSpPr>
          <a:xfrm>
            <a:off x="3216357" y="2477529"/>
            <a:ext cx="950103" cy="949832"/>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17" name="Google Shape;8317;p74"/>
          <p:cNvGrpSpPr/>
          <p:nvPr/>
        </p:nvGrpSpPr>
        <p:grpSpPr>
          <a:xfrm>
            <a:off x="10126274" y="1294582"/>
            <a:ext cx="1127527" cy="949215"/>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26" name="Google Shape;8326;p74"/>
          <p:cNvGrpSpPr/>
          <p:nvPr/>
        </p:nvGrpSpPr>
        <p:grpSpPr>
          <a:xfrm>
            <a:off x="4922445" y="3609394"/>
            <a:ext cx="2157243" cy="828965"/>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341" name="Google Shape;8341;p74"/>
          <p:cNvGrpSpPr/>
          <p:nvPr/>
        </p:nvGrpSpPr>
        <p:grpSpPr>
          <a:xfrm>
            <a:off x="933542" y="1294581"/>
            <a:ext cx="1177607" cy="1033568"/>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grpSp>
      <p:grpSp>
        <p:nvGrpSpPr>
          <p:cNvPr id="8354" name="Google Shape;8354;p74"/>
          <p:cNvGrpSpPr/>
          <p:nvPr/>
        </p:nvGrpSpPr>
        <p:grpSpPr>
          <a:xfrm>
            <a:off x="3077943" y="1294582"/>
            <a:ext cx="1023605" cy="108731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121900" tIns="121900" rIns="121900" bIns="121900" anchor="ctr" anchorCtr="0">
                <a:noAutofit/>
              </a:bodyPr>
              <a:lstStyle/>
              <a:p>
                <a:endParaRPr sz="2400"/>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8389" name="Google Shape;8389;p74"/>
          <p:cNvGrpSpPr/>
          <p:nvPr/>
        </p:nvGrpSpPr>
        <p:grpSpPr>
          <a:xfrm>
            <a:off x="2205586" y="1294582"/>
            <a:ext cx="777919" cy="1160305"/>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03" name="Google Shape;8403;p74"/>
          <p:cNvGrpSpPr/>
          <p:nvPr/>
        </p:nvGrpSpPr>
        <p:grpSpPr>
          <a:xfrm>
            <a:off x="2098683" y="2476344"/>
            <a:ext cx="985429" cy="952203"/>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412" name="Google Shape;8412;p74"/>
          <p:cNvGrpSpPr/>
          <p:nvPr/>
        </p:nvGrpSpPr>
        <p:grpSpPr>
          <a:xfrm>
            <a:off x="10254615" y="4650706"/>
            <a:ext cx="416099" cy="912231"/>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15" name="Google Shape;8415;p74"/>
          <p:cNvGrpSpPr/>
          <p:nvPr/>
        </p:nvGrpSpPr>
        <p:grpSpPr>
          <a:xfrm>
            <a:off x="7483933" y="1294582"/>
            <a:ext cx="945348" cy="985812"/>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29" name="Google Shape;8429;p74"/>
          <p:cNvGrpSpPr/>
          <p:nvPr/>
        </p:nvGrpSpPr>
        <p:grpSpPr>
          <a:xfrm>
            <a:off x="952593" y="3609403"/>
            <a:ext cx="1937273" cy="82848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8439"/>
        <p:cNvGrpSpPr/>
        <p:nvPr/>
      </p:nvGrpSpPr>
      <p:grpSpPr>
        <a:xfrm>
          <a:off x="0" y="0"/>
          <a:ext cx="0" cy="0"/>
          <a:chOff x="0" y="0"/>
          <a:chExt cx="0" cy="0"/>
        </a:xfrm>
      </p:grpSpPr>
      <p:grpSp>
        <p:nvGrpSpPr>
          <p:cNvPr id="8440" name="Google Shape;8440;p75"/>
          <p:cNvGrpSpPr/>
          <p:nvPr/>
        </p:nvGrpSpPr>
        <p:grpSpPr>
          <a:xfrm>
            <a:off x="944773" y="1287829"/>
            <a:ext cx="2181489" cy="2034859"/>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grpSp>
        <p:nvGrpSpPr>
          <p:cNvPr id="8551" name="Google Shape;8551;p75"/>
          <p:cNvGrpSpPr/>
          <p:nvPr/>
        </p:nvGrpSpPr>
        <p:grpSpPr>
          <a:xfrm>
            <a:off x="3470994" y="1313349"/>
            <a:ext cx="1818997" cy="1469511"/>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grpSp>
        <p:nvGrpSpPr>
          <p:cNvPr id="8576" name="Google Shape;8576;p75"/>
          <p:cNvGrpSpPr/>
          <p:nvPr/>
        </p:nvGrpSpPr>
        <p:grpSpPr>
          <a:xfrm>
            <a:off x="3456942" y="3258924"/>
            <a:ext cx="1850055" cy="212165"/>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595" name="Google Shape;8595;p75"/>
          <p:cNvGrpSpPr/>
          <p:nvPr/>
        </p:nvGrpSpPr>
        <p:grpSpPr>
          <a:xfrm>
            <a:off x="3452308" y="3629358"/>
            <a:ext cx="1854003" cy="212833"/>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98" name="Google Shape;8598;p75"/>
          <p:cNvGrpSpPr/>
          <p:nvPr/>
        </p:nvGrpSpPr>
        <p:grpSpPr>
          <a:xfrm>
            <a:off x="3453179" y="4000459"/>
            <a:ext cx="1882172" cy="205015"/>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601" name="Google Shape;8601;p75"/>
          <p:cNvGrpSpPr/>
          <p:nvPr/>
        </p:nvGrpSpPr>
        <p:grpSpPr>
          <a:xfrm>
            <a:off x="3452769" y="2940993"/>
            <a:ext cx="1844671" cy="159665"/>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10" name="Google Shape;8610;p75"/>
          <p:cNvGrpSpPr/>
          <p:nvPr/>
        </p:nvGrpSpPr>
        <p:grpSpPr>
          <a:xfrm>
            <a:off x="3467446" y="4759192"/>
            <a:ext cx="1826041" cy="260613"/>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16" name="Google Shape;8616;p75"/>
          <p:cNvGrpSpPr/>
          <p:nvPr/>
        </p:nvGrpSpPr>
        <p:grpSpPr>
          <a:xfrm>
            <a:off x="3453527" y="4360766"/>
            <a:ext cx="1852088" cy="24015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22" name="Google Shape;8622;p75"/>
          <p:cNvGrpSpPr/>
          <p:nvPr/>
        </p:nvGrpSpPr>
        <p:grpSpPr>
          <a:xfrm>
            <a:off x="3517443" y="5178072"/>
            <a:ext cx="1739479" cy="392099"/>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grpSp>
        <p:nvGrpSpPr>
          <p:cNvPr id="8638" name="Google Shape;8638;p75"/>
          <p:cNvGrpSpPr/>
          <p:nvPr/>
        </p:nvGrpSpPr>
        <p:grpSpPr>
          <a:xfrm>
            <a:off x="5675884" y="2488902"/>
            <a:ext cx="1911761" cy="255335"/>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5677957" y="1292326"/>
            <a:ext cx="1907615" cy="991185"/>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5664775" y="2923429"/>
            <a:ext cx="1933979" cy="1402783"/>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121900" tIns="121900" rIns="121900" bIns="121900" anchor="ctr" anchorCtr="0">
              <a:noAutofit/>
            </a:bodyPr>
            <a:lstStyle/>
            <a:p>
              <a:endParaRPr sz="2400"/>
            </a:p>
          </p:txBody>
        </p:sp>
      </p:grpSp>
      <p:grpSp>
        <p:nvGrpSpPr>
          <p:cNvPr id="8664" name="Google Shape;8664;p75"/>
          <p:cNvGrpSpPr/>
          <p:nvPr/>
        </p:nvGrpSpPr>
        <p:grpSpPr>
          <a:xfrm rot="10800000">
            <a:off x="5686842" y="4379681"/>
            <a:ext cx="1889844" cy="1183928"/>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9820655" y="2917489"/>
            <a:ext cx="1428991" cy="1362105"/>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78" name="Google Shape;8678;p75"/>
          <p:cNvGrpSpPr/>
          <p:nvPr/>
        </p:nvGrpSpPr>
        <p:grpSpPr>
          <a:xfrm>
            <a:off x="942349" y="3486031"/>
            <a:ext cx="2260499" cy="2081116"/>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grpSp>
        <p:nvGrpSpPr>
          <p:cNvPr id="8738" name="Google Shape;8738;p75"/>
          <p:cNvGrpSpPr/>
          <p:nvPr/>
        </p:nvGrpSpPr>
        <p:grpSpPr>
          <a:xfrm>
            <a:off x="7887122" y="2922793"/>
            <a:ext cx="1664724" cy="1367092"/>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48" name="Google Shape;8748;p75"/>
          <p:cNvGrpSpPr/>
          <p:nvPr/>
        </p:nvGrpSpPr>
        <p:grpSpPr>
          <a:xfrm>
            <a:off x="7696538" y="4440548"/>
            <a:ext cx="3553108" cy="1124587"/>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57" name="Google Shape;8757;p75"/>
          <p:cNvGrpSpPr/>
          <p:nvPr/>
        </p:nvGrpSpPr>
        <p:grpSpPr>
          <a:xfrm>
            <a:off x="7839925" y="1305693"/>
            <a:ext cx="1733135" cy="1364451"/>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9623767" y="1305887"/>
            <a:ext cx="1625884" cy="1401820"/>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8810"/>
        <p:cNvGrpSpPr/>
        <p:nvPr/>
      </p:nvGrpSpPr>
      <p:grpSpPr>
        <a:xfrm>
          <a:off x="0" y="0"/>
          <a:ext cx="0" cy="0"/>
          <a:chOff x="0" y="0"/>
          <a:chExt cx="0" cy="0"/>
        </a:xfrm>
      </p:grpSpPr>
      <p:grpSp>
        <p:nvGrpSpPr>
          <p:cNvPr id="8811" name="Google Shape;8811;p76"/>
          <p:cNvGrpSpPr/>
          <p:nvPr/>
        </p:nvGrpSpPr>
        <p:grpSpPr>
          <a:xfrm>
            <a:off x="1128735" y="3055450"/>
            <a:ext cx="554061" cy="473404"/>
            <a:chOff x="866243" y="2291587"/>
            <a:chExt cx="415546" cy="355053"/>
          </a:xfrm>
          <a:gradFill flip="none" rotWithShape="1">
            <a:gsLst>
              <a:gs pos="0">
                <a:schemeClr val="tx1"/>
              </a:gs>
              <a:gs pos="100000">
                <a:schemeClr val="tx1"/>
              </a:gs>
            </a:gsLst>
            <a:path path="circle">
              <a:fillToRect l="100000" t="100000"/>
            </a:path>
            <a:tileRect r="-100000" b="-100000"/>
          </a:gradFill>
        </p:grpSpPr>
        <p:sp>
          <p:nvSpPr>
            <p:cNvPr id="8812" name="Google Shape;8812;p76"/>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13" name="Google Shape;8813;p76"/>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14" name="Google Shape;8814;p76"/>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15" name="Google Shape;8815;p76"/>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16" name="Google Shape;8816;p76"/>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817" name="Google Shape;8817;p76"/>
          <p:cNvSpPr/>
          <p:nvPr/>
        </p:nvSpPr>
        <p:spPr>
          <a:xfrm>
            <a:off x="1856136" y="3050412"/>
            <a:ext cx="480475" cy="47844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gradFill flip="none" rotWithShape="1">
            <a:gsLst>
              <a:gs pos="0">
                <a:schemeClr val="tx1"/>
              </a:gs>
              <a:gs pos="100000">
                <a:schemeClr val="tx1"/>
              </a:gs>
            </a:gsLst>
            <a:path path="circle">
              <a:fillToRect l="100000" t="100000"/>
            </a:path>
            <a:tileRect r="-100000" b="-100000"/>
          </a:gra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818" name="Google Shape;8818;p76"/>
          <p:cNvGrpSpPr/>
          <p:nvPr/>
        </p:nvGrpSpPr>
        <p:grpSpPr>
          <a:xfrm>
            <a:off x="2585105" y="3070099"/>
            <a:ext cx="478951" cy="437076"/>
            <a:chOff x="1958520" y="2302574"/>
            <a:chExt cx="359213" cy="327807"/>
          </a:xfrm>
          <a:gradFill flip="none" rotWithShape="1">
            <a:gsLst>
              <a:gs pos="0">
                <a:schemeClr val="tx1"/>
              </a:gs>
              <a:gs pos="100000">
                <a:schemeClr val="tx1"/>
              </a:gs>
            </a:gsLst>
            <a:path path="circle">
              <a:fillToRect l="100000" t="100000"/>
            </a:path>
            <a:tileRect r="-100000" b="-100000"/>
          </a:gradFill>
        </p:grpSpPr>
        <p:sp>
          <p:nvSpPr>
            <p:cNvPr id="8819" name="Google Shape;8819;p76"/>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0" name="Google Shape;8820;p76"/>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1" name="Google Shape;8821;p76"/>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22" name="Google Shape;8822;p76"/>
          <p:cNvGrpSpPr/>
          <p:nvPr/>
        </p:nvGrpSpPr>
        <p:grpSpPr>
          <a:xfrm>
            <a:off x="3413587" y="3049903"/>
            <a:ext cx="276776" cy="479459"/>
            <a:chOff x="2656082" y="2287427"/>
            <a:chExt cx="207582" cy="359594"/>
          </a:xfrm>
          <a:gradFill flip="none" rotWithShape="1">
            <a:gsLst>
              <a:gs pos="0">
                <a:schemeClr val="tx1"/>
              </a:gs>
              <a:gs pos="100000">
                <a:schemeClr val="tx1"/>
              </a:gs>
            </a:gsLst>
            <a:path path="circle">
              <a:fillToRect l="100000" t="100000"/>
            </a:path>
            <a:tileRect r="-100000" b="-100000"/>
          </a:gradFill>
        </p:grpSpPr>
        <p:sp>
          <p:nvSpPr>
            <p:cNvPr id="8823" name="Google Shape;8823;p76"/>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4" name="Google Shape;8824;p76"/>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5" name="Google Shape;8825;p76"/>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6" name="Google Shape;8826;p76"/>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27" name="Google Shape;8827;p76"/>
          <p:cNvGrpSpPr/>
          <p:nvPr/>
        </p:nvGrpSpPr>
        <p:grpSpPr>
          <a:xfrm>
            <a:off x="4039949" y="3095291"/>
            <a:ext cx="483988" cy="386691"/>
            <a:chOff x="3049653" y="2321468"/>
            <a:chExt cx="362991" cy="290018"/>
          </a:xfrm>
          <a:gradFill flip="none" rotWithShape="1">
            <a:gsLst>
              <a:gs pos="0">
                <a:schemeClr val="tx1"/>
              </a:gs>
              <a:gs pos="100000">
                <a:schemeClr val="tx1"/>
              </a:gs>
            </a:gsLst>
            <a:path path="circle">
              <a:fillToRect l="100000" t="100000"/>
            </a:path>
            <a:tileRect r="-100000" b="-100000"/>
          </a:gradFill>
        </p:grpSpPr>
        <p:sp>
          <p:nvSpPr>
            <p:cNvPr id="8828" name="Google Shape;8828;p76"/>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9" name="Google Shape;8829;p76"/>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0" name="Google Shape;8830;p76"/>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1" name="Google Shape;8831;p76"/>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32" name="Google Shape;8832;p76"/>
          <p:cNvGrpSpPr/>
          <p:nvPr/>
        </p:nvGrpSpPr>
        <p:grpSpPr>
          <a:xfrm>
            <a:off x="4726068" y="3053206"/>
            <a:ext cx="563123" cy="473657"/>
            <a:chOff x="3564243" y="2289904"/>
            <a:chExt cx="422342" cy="355243"/>
          </a:xfrm>
          <a:gradFill flip="none" rotWithShape="1">
            <a:gsLst>
              <a:gs pos="0">
                <a:schemeClr val="tx1"/>
              </a:gs>
              <a:gs pos="100000">
                <a:schemeClr val="tx1"/>
              </a:gs>
            </a:gsLst>
            <a:path path="circle">
              <a:fillToRect l="100000" t="100000"/>
            </a:path>
            <a:tileRect r="-100000" b="-100000"/>
          </a:gradFill>
        </p:grpSpPr>
        <p:sp>
          <p:nvSpPr>
            <p:cNvPr id="8833" name="Google Shape;8833;p7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4" name="Google Shape;8834;p7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5" name="Google Shape;8835;p7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6" name="Google Shape;8836;p7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7" name="Google Shape;8837;p7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838" name="Google Shape;8838;p76"/>
          <p:cNvSpPr/>
          <p:nvPr/>
        </p:nvSpPr>
        <p:spPr>
          <a:xfrm>
            <a:off x="5498858" y="3050919"/>
            <a:ext cx="476917" cy="476452"/>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gradFill flip="none" rotWithShape="1">
            <a:gsLst>
              <a:gs pos="0">
                <a:schemeClr val="tx1"/>
              </a:gs>
              <a:gs pos="100000">
                <a:schemeClr val="tx1"/>
              </a:gs>
            </a:gsLst>
            <a:path path="circle">
              <a:fillToRect l="100000" t="100000"/>
            </a:path>
            <a:tileRect r="-100000" b="-100000"/>
          </a:gra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839" name="Google Shape;8839;p76"/>
          <p:cNvGrpSpPr/>
          <p:nvPr/>
        </p:nvGrpSpPr>
        <p:grpSpPr>
          <a:xfrm>
            <a:off x="6224269" y="3052951"/>
            <a:ext cx="479459" cy="471879"/>
            <a:chOff x="4687894" y="2289713"/>
            <a:chExt cx="359594" cy="353909"/>
          </a:xfrm>
          <a:gradFill flip="none" rotWithShape="1">
            <a:gsLst>
              <a:gs pos="0">
                <a:schemeClr val="tx1"/>
              </a:gs>
              <a:gs pos="100000">
                <a:schemeClr val="tx1"/>
              </a:gs>
            </a:gsLst>
            <a:path path="circle">
              <a:fillToRect l="100000" t="100000"/>
            </a:path>
            <a:tileRect r="-100000" b="-100000"/>
          </a:gradFill>
        </p:grpSpPr>
        <p:sp>
          <p:nvSpPr>
            <p:cNvPr id="8840" name="Google Shape;8840;p76"/>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41" name="Google Shape;8841;p76"/>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42" name="Google Shape;8842;p76"/>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843" name="Google Shape;8843;p76"/>
          <p:cNvSpPr/>
          <p:nvPr/>
        </p:nvSpPr>
        <p:spPr>
          <a:xfrm>
            <a:off x="6953237" y="3049437"/>
            <a:ext cx="478443" cy="479416"/>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gradFill flip="none" rotWithShape="1">
            <a:gsLst>
              <a:gs pos="0">
                <a:schemeClr val="tx1"/>
              </a:gs>
              <a:gs pos="100000">
                <a:schemeClr val="tx1"/>
              </a:gs>
            </a:gsLst>
            <a:path path="circle">
              <a:fillToRect l="100000" t="100000"/>
            </a:path>
            <a:tileRect r="-100000" b="-100000"/>
          </a:gra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844" name="Google Shape;8844;p76"/>
          <p:cNvGrpSpPr/>
          <p:nvPr/>
        </p:nvGrpSpPr>
        <p:grpSpPr>
          <a:xfrm>
            <a:off x="8470577" y="3077636"/>
            <a:ext cx="351423" cy="423485"/>
            <a:chOff x="6421399" y="2308227"/>
            <a:chExt cx="263567" cy="317614"/>
          </a:xfrm>
          <a:gradFill flip="none" rotWithShape="1">
            <a:gsLst>
              <a:gs pos="0">
                <a:schemeClr val="tx1"/>
              </a:gs>
              <a:gs pos="100000">
                <a:schemeClr val="tx1"/>
              </a:gs>
            </a:gsLst>
            <a:path path="circle">
              <a:fillToRect l="100000" t="100000"/>
            </a:path>
            <a:tileRect r="-100000" b="-100000"/>
          </a:gradFill>
        </p:grpSpPr>
        <p:sp>
          <p:nvSpPr>
            <p:cNvPr id="8845" name="Google Shape;8845;p76"/>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46" name="Google Shape;8846;p76"/>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47" name="Google Shape;8847;p76"/>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48" name="Google Shape;8848;p76"/>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49" name="Google Shape;8849;p76"/>
          <p:cNvGrpSpPr/>
          <p:nvPr/>
        </p:nvGrpSpPr>
        <p:grpSpPr>
          <a:xfrm>
            <a:off x="9134001" y="3060827"/>
            <a:ext cx="480475" cy="457949"/>
            <a:chOff x="6870193" y="2295620"/>
            <a:chExt cx="360356" cy="343462"/>
          </a:xfrm>
          <a:gradFill flip="none" rotWithShape="1">
            <a:gsLst>
              <a:gs pos="0">
                <a:schemeClr val="tx1"/>
              </a:gs>
              <a:gs pos="100000">
                <a:schemeClr val="tx1"/>
              </a:gs>
            </a:gsLst>
            <a:path path="circle">
              <a:fillToRect l="100000" t="100000"/>
            </a:path>
            <a:tileRect r="-100000" b="-100000"/>
          </a:gradFill>
        </p:grpSpPr>
        <p:sp>
          <p:nvSpPr>
            <p:cNvPr id="8850" name="Google Shape;8850;p76"/>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51" name="Google Shape;8851;p76"/>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52" name="Google Shape;8852;p76"/>
          <p:cNvGrpSpPr/>
          <p:nvPr/>
        </p:nvGrpSpPr>
        <p:grpSpPr>
          <a:xfrm>
            <a:off x="9895697" y="3070480"/>
            <a:ext cx="456256" cy="436187"/>
            <a:chOff x="7441465" y="2302860"/>
            <a:chExt cx="342192" cy="327140"/>
          </a:xfrm>
          <a:gradFill flip="none" rotWithShape="1">
            <a:gsLst>
              <a:gs pos="0">
                <a:schemeClr val="tx1"/>
              </a:gs>
              <a:gs pos="100000">
                <a:schemeClr val="tx1"/>
              </a:gs>
            </a:gsLst>
            <a:path path="circle">
              <a:fillToRect l="100000" t="100000"/>
            </a:path>
            <a:tileRect r="-100000" b="-100000"/>
          </a:gradFill>
        </p:grpSpPr>
        <p:sp>
          <p:nvSpPr>
            <p:cNvPr id="8853" name="Google Shape;8853;p76"/>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54" name="Google Shape;8854;p76"/>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55" name="Google Shape;8855;p76"/>
          <p:cNvGrpSpPr/>
          <p:nvPr/>
        </p:nvGrpSpPr>
        <p:grpSpPr>
          <a:xfrm>
            <a:off x="10626656" y="3133609"/>
            <a:ext cx="443681" cy="312088"/>
            <a:chOff x="7989683" y="2350207"/>
            <a:chExt cx="332761" cy="234066"/>
          </a:xfrm>
          <a:gradFill flip="none" rotWithShape="1">
            <a:gsLst>
              <a:gs pos="0">
                <a:schemeClr val="tx1"/>
              </a:gs>
              <a:gs pos="100000">
                <a:schemeClr val="tx1"/>
              </a:gs>
            </a:gsLst>
            <a:path path="circle">
              <a:fillToRect l="100000" t="100000"/>
            </a:path>
            <a:tileRect r="-100000" b="-100000"/>
          </a:gradFill>
        </p:grpSpPr>
        <p:sp>
          <p:nvSpPr>
            <p:cNvPr id="8856" name="Google Shape;8856;p76"/>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57" name="Google Shape;8857;p76"/>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58" name="Google Shape;8858;p76"/>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59" name="Google Shape;8859;p76"/>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0" name="Google Shape;8860;p76"/>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1" name="Google Shape;8861;p76"/>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62" name="Google Shape;8862;p76"/>
          <p:cNvGrpSpPr/>
          <p:nvPr/>
        </p:nvGrpSpPr>
        <p:grpSpPr>
          <a:xfrm>
            <a:off x="7738137" y="3079668"/>
            <a:ext cx="420436" cy="419971"/>
            <a:chOff x="5823294" y="2309751"/>
            <a:chExt cx="315327" cy="314978"/>
          </a:xfrm>
          <a:gradFill flip="none" rotWithShape="1">
            <a:gsLst>
              <a:gs pos="0">
                <a:schemeClr val="tx1"/>
              </a:gs>
              <a:gs pos="100000">
                <a:schemeClr val="tx1"/>
              </a:gs>
            </a:gsLst>
            <a:path path="circle">
              <a:fillToRect l="100000" t="100000"/>
            </a:path>
            <a:tileRect r="-100000" b="-100000"/>
          </a:gradFill>
        </p:grpSpPr>
        <p:sp>
          <p:nvSpPr>
            <p:cNvPr id="8863" name="Google Shape;8863;p76"/>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4" name="Google Shape;8864;p76"/>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5" name="Google Shape;8865;p76"/>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6" name="Google Shape;8866;p76"/>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7" name="Google Shape;8867;p76"/>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8" name="Google Shape;8868;p76"/>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9" name="Google Shape;8869;p76"/>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0" name="Google Shape;8870;p76"/>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1" name="Google Shape;8871;p76"/>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2" name="Google Shape;8872;p76"/>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3" name="Google Shape;8873;p76"/>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4" name="Google Shape;8874;p76"/>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5" name="Google Shape;8875;p76"/>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6" name="Google Shape;8876;p76"/>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7" name="Google Shape;8877;p76"/>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8" name="Google Shape;8878;p76"/>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9" name="Google Shape;8879;p76"/>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80" name="Google Shape;8880;p76"/>
          <p:cNvGrpSpPr/>
          <p:nvPr/>
        </p:nvGrpSpPr>
        <p:grpSpPr>
          <a:xfrm>
            <a:off x="3303444" y="3658880"/>
            <a:ext cx="494573" cy="494065"/>
            <a:chOff x="2497275" y="2744159"/>
            <a:chExt cx="370930" cy="370549"/>
          </a:xfrm>
          <a:gradFill flip="none" rotWithShape="1">
            <a:gsLst>
              <a:gs pos="0">
                <a:schemeClr val="tx1"/>
              </a:gs>
              <a:gs pos="100000">
                <a:schemeClr val="tx1"/>
              </a:gs>
            </a:gsLst>
            <a:path path="circle">
              <a:fillToRect l="100000" t="100000"/>
            </a:path>
            <a:tileRect r="-100000" b="-100000"/>
          </a:gradFill>
        </p:grpSpPr>
        <p:sp>
          <p:nvSpPr>
            <p:cNvPr id="8881" name="Google Shape;8881;p76"/>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2" name="Google Shape;8882;p76"/>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3" name="Google Shape;8883;p76"/>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4" name="Google Shape;8884;p76"/>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5" name="Google Shape;8885;p76"/>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6" name="Google Shape;8886;p76"/>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87" name="Google Shape;8887;p76"/>
          <p:cNvGrpSpPr/>
          <p:nvPr/>
        </p:nvGrpSpPr>
        <p:grpSpPr>
          <a:xfrm>
            <a:off x="1121665" y="3661970"/>
            <a:ext cx="495844" cy="487588"/>
            <a:chOff x="860940" y="2746477"/>
            <a:chExt cx="371883" cy="365691"/>
          </a:xfrm>
          <a:gradFill flip="none" rotWithShape="1">
            <a:gsLst>
              <a:gs pos="0">
                <a:schemeClr val="tx1"/>
              </a:gs>
              <a:gs pos="100000">
                <a:schemeClr val="tx1"/>
              </a:gs>
            </a:gsLst>
            <a:path path="circle">
              <a:fillToRect l="100000" t="100000"/>
            </a:path>
            <a:tileRect r="-100000" b="-100000"/>
          </a:gradFill>
        </p:grpSpPr>
        <p:sp>
          <p:nvSpPr>
            <p:cNvPr id="8888" name="Google Shape;8888;p76"/>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9" name="Google Shape;8889;p76"/>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0" name="Google Shape;8890;p76"/>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1" name="Google Shape;8891;p76"/>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2" name="Google Shape;8892;p76"/>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93" name="Google Shape;8893;p76"/>
          <p:cNvGrpSpPr/>
          <p:nvPr/>
        </p:nvGrpSpPr>
        <p:grpSpPr>
          <a:xfrm>
            <a:off x="1908193" y="3688344"/>
            <a:ext cx="378647" cy="454773"/>
            <a:chOff x="1493849" y="2775533"/>
            <a:chExt cx="283985" cy="341080"/>
          </a:xfrm>
          <a:gradFill flip="none" rotWithShape="1">
            <a:gsLst>
              <a:gs pos="0">
                <a:schemeClr val="tx1"/>
              </a:gs>
              <a:gs pos="100000">
                <a:schemeClr val="tx1"/>
              </a:gs>
            </a:gsLst>
            <a:path path="circle">
              <a:fillToRect l="100000" t="100000"/>
            </a:path>
            <a:tileRect r="-100000" b="-100000"/>
          </a:gradFill>
        </p:grpSpPr>
        <p:sp>
          <p:nvSpPr>
            <p:cNvPr id="8894" name="Google Shape;8894;p76"/>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5" name="Google Shape;8895;p76"/>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96" name="Google Shape;8896;p76"/>
          <p:cNvGrpSpPr/>
          <p:nvPr/>
        </p:nvGrpSpPr>
        <p:grpSpPr>
          <a:xfrm>
            <a:off x="2577526" y="3699230"/>
            <a:ext cx="497113" cy="456764"/>
            <a:chOff x="1952836" y="2774422"/>
            <a:chExt cx="372835" cy="342573"/>
          </a:xfrm>
          <a:gradFill flip="none" rotWithShape="1">
            <a:gsLst>
              <a:gs pos="0">
                <a:schemeClr val="tx1"/>
              </a:gs>
              <a:gs pos="100000">
                <a:schemeClr val="tx1"/>
              </a:gs>
            </a:gsLst>
            <a:path path="circle">
              <a:fillToRect l="100000" t="100000"/>
            </a:path>
            <a:tileRect r="-100000" b="-100000"/>
          </a:gradFill>
        </p:grpSpPr>
        <p:sp>
          <p:nvSpPr>
            <p:cNvPr id="8897" name="Google Shape;8897;p76"/>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8" name="Google Shape;8898;p76"/>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9" name="Google Shape;8899;p76"/>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00" name="Google Shape;8900;p76"/>
          <p:cNvGrpSpPr/>
          <p:nvPr/>
        </p:nvGrpSpPr>
        <p:grpSpPr>
          <a:xfrm>
            <a:off x="4080299" y="3659303"/>
            <a:ext cx="443639" cy="496691"/>
            <a:chOff x="3079916" y="2744477"/>
            <a:chExt cx="332729" cy="372518"/>
          </a:xfrm>
          <a:gradFill flip="none" rotWithShape="1">
            <a:gsLst>
              <a:gs pos="0">
                <a:schemeClr val="tx1"/>
              </a:gs>
              <a:gs pos="100000">
                <a:schemeClr val="tx1"/>
              </a:gs>
            </a:gsLst>
            <a:path path="circle">
              <a:fillToRect l="100000" t="100000"/>
            </a:path>
            <a:tileRect r="-100000" b="-100000"/>
          </a:gradFill>
        </p:grpSpPr>
        <p:sp>
          <p:nvSpPr>
            <p:cNvPr id="8901" name="Google Shape;8901;p76"/>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02" name="Google Shape;8902;p76"/>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03" name="Google Shape;8903;p76"/>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04" name="Google Shape;8904;p76"/>
          <p:cNvGrpSpPr/>
          <p:nvPr/>
        </p:nvGrpSpPr>
        <p:grpSpPr>
          <a:xfrm>
            <a:off x="4801180" y="3660700"/>
            <a:ext cx="449185" cy="474123"/>
            <a:chOff x="3620576" y="2745525"/>
            <a:chExt cx="336889" cy="355592"/>
          </a:xfrm>
          <a:gradFill flip="none" rotWithShape="1">
            <a:gsLst>
              <a:gs pos="0">
                <a:schemeClr val="tx1"/>
              </a:gs>
              <a:gs pos="100000">
                <a:schemeClr val="tx1"/>
              </a:gs>
            </a:gsLst>
            <a:path path="circle">
              <a:fillToRect l="100000" t="100000"/>
            </a:path>
            <a:tileRect r="-100000" b="-100000"/>
          </a:gradFill>
        </p:grpSpPr>
        <p:sp>
          <p:nvSpPr>
            <p:cNvPr id="8905" name="Google Shape;8905;p76"/>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06" name="Google Shape;8906;p76"/>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07" name="Google Shape;8907;p76"/>
          <p:cNvGrpSpPr/>
          <p:nvPr/>
        </p:nvGrpSpPr>
        <p:grpSpPr>
          <a:xfrm>
            <a:off x="5476165" y="3680939"/>
            <a:ext cx="507191" cy="484157"/>
            <a:chOff x="4126815" y="2760704"/>
            <a:chExt cx="380393" cy="363118"/>
          </a:xfrm>
          <a:gradFill flip="none" rotWithShape="1">
            <a:gsLst>
              <a:gs pos="0">
                <a:schemeClr val="tx1"/>
              </a:gs>
              <a:gs pos="100000">
                <a:schemeClr val="tx1"/>
              </a:gs>
            </a:gsLst>
            <a:path path="circle">
              <a:fillToRect l="100000" t="100000"/>
            </a:path>
            <a:tileRect r="-100000" b="-100000"/>
          </a:gradFill>
        </p:grpSpPr>
        <p:sp>
          <p:nvSpPr>
            <p:cNvPr id="8908" name="Google Shape;8908;p76"/>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09" name="Google Shape;8909;p76"/>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0" name="Google Shape;8910;p76"/>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1" name="Google Shape;8911;p76"/>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12" name="Google Shape;8912;p76"/>
          <p:cNvGrpSpPr/>
          <p:nvPr/>
        </p:nvGrpSpPr>
        <p:grpSpPr>
          <a:xfrm>
            <a:off x="6208392" y="3660912"/>
            <a:ext cx="508461" cy="491525"/>
            <a:chOff x="4675986" y="2745684"/>
            <a:chExt cx="381346" cy="368644"/>
          </a:xfrm>
          <a:gradFill flip="none" rotWithShape="1">
            <a:gsLst>
              <a:gs pos="0">
                <a:schemeClr val="tx1"/>
              </a:gs>
              <a:gs pos="100000">
                <a:schemeClr val="tx1"/>
              </a:gs>
            </a:gsLst>
            <a:path path="circle">
              <a:fillToRect l="100000" t="100000"/>
            </a:path>
            <a:tileRect r="-100000" b="-100000"/>
          </a:gradFill>
        </p:grpSpPr>
        <p:sp>
          <p:nvSpPr>
            <p:cNvPr id="8913" name="Google Shape;8913;p76"/>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4" name="Google Shape;8914;p76"/>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15" name="Google Shape;8915;p76"/>
          <p:cNvGrpSpPr/>
          <p:nvPr/>
        </p:nvGrpSpPr>
        <p:grpSpPr>
          <a:xfrm>
            <a:off x="6934566" y="3721415"/>
            <a:ext cx="497580" cy="403288"/>
            <a:chOff x="5220616" y="2791061"/>
            <a:chExt cx="373185" cy="302466"/>
          </a:xfrm>
          <a:gradFill flip="none" rotWithShape="1">
            <a:gsLst>
              <a:gs pos="0">
                <a:schemeClr val="tx1"/>
              </a:gs>
              <a:gs pos="100000">
                <a:schemeClr val="tx1"/>
              </a:gs>
            </a:gsLst>
            <a:path path="circle">
              <a:fillToRect l="100000" t="100000"/>
            </a:path>
            <a:tileRect r="-100000" b="-100000"/>
          </a:gradFill>
        </p:grpSpPr>
        <p:sp>
          <p:nvSpPr>
            <p:cNvPr id="8916" name="Google Shape;8916;p76"/>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7" name="Google Shape;8917;p76"/>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8" name="Google Shape;8918;p76"/>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9" name="Google Shape;8919;p76"/>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0" name="Google Shape;8920;p76"/>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1" name="Google Shape;8921;p76"/>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2" name="Google Shape;8922;p76"/>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3" name="Google Shape;8923;p76"/>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4" name="Google Shape;8924;p76"/>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5" name="Google Shape;8925;p76"/>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6" name="Google Shape;8926;p76"/>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7" name="Google Shape;8927;p76"/>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8" name="Google Shape;8928;p76"/>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9" name="Google Shape;8929;p76"/>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0" name="Google Shape;8930;p76"/>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1" name="Google Shape;8931;p76"/>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2" name="Google Shape;8932;p76"/>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3" name="Google Shape;8933;p76"/>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34" name="Google Shape;8934;p76"/>
          <p:cNvGrpSpPr/>
          <p:nvPr/>
        </p:nvGrpSpPr>
        <p:grpSpPr>
          <a:xfrm>
            <a:off x="7691959" y="3696690"/>
            <a:ext cx="379155" cy="458796"/>
            <a:chOff x="5864861" y="2772517"/>
            <a:chExt cx="284366" cy="344097"/>
          </a:xfrm>
          <a:gradFill flip="none" rotWithShape="1">
            <a:gsLst>
              <a:gs pos="0">
                <a:schemeClr val="tx1"/>
              </a:gs>
              <a:gs pos="100000">
                <a:schemeClr val="tx1"/>
              </a:gs>
            </a:gsLst>
            <a:path path="circle">
              <a:fillToRect l="100000" t="100000"/>
            </a:path>
            <a:tileRect r="-100000" b="-100000"/>
          </a:gradFill>
        </p:grpSpPr>
        <p:sp>
          <p:nvSpPr>
            <p:cNvPr id="8935" name="Google Shape;8935;p76"/>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6" name="Google Shape;8936;p76"/>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7" name="Google Shape;8937;p76"/>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8" name="Google Shape;8938;p76"/>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9" name="Google Shape;8939;p76"/>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0" name="Google Shape;8940;p76"/>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941" name="Google Shape;8941;p76"/>
          <p:cNvSpPr/>
          <p:nvPr/>
        </p:nvSpPr>
        <p:spPr>
          <a:xfrm>
            <a:off x="8428237" y="3694192"/>
            <a:ext cx="457780" cy="457737"/>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gradFill flip="none" rotWithShape="1">
            <a:gsLst>
              <a:gs pos="0">
                <a:schemeClr val="tx1"/>
              </a:gs>
              <a:gs pos="100000">
                <a:schemeClr val="tx1"/>
              </a:gs>
            </a:gsLst>
            <a:path path="circle">
              <a:fillToRect l="100000" t="100000"/>
            </a:path>
            <a:tileRect r="-100000" b="-100000"/>
          </a:gra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942" name="Google Shape;8942;p76"/>
          <p:cNvGrpSpPr/>
          <p:nvPr/>
        </p:nvGrpSpPr>
        <p:grpSpPr>
          <a:xfrm>
            <a:off x="9272624" y="3719383"/>
            <a:ext cx="340329" cy="436611"/>
            <a:chOff x="6974158" y="2789537"/>
            <a:chExt cx="255247" cy="327458"/>
          </a:xfrm>
          <a:gradFill flip="none" rotWithShape="1">
            <a:gsLst>
              <a:gs pos="0">
                <a:schemeClr val="tx1"/>
              </a:gs>
              <a:gs pos="100000">
                <a:schemeClr val="tx1"/>
              </a:gs>
            </a:gsLst>
            <a:path path="circle">
              <a:fillToRect l="100000" t="100000"/>
            </a:path>
            <a:tileRect r="-100000" b="-100000"/>
          </a:gradFill>
        </p:grpSpPr>
        <p:sp>
          <p:nvSpPr>
            <p:cNvPr id="8943" name="Google Shape;8943;p7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4" name="Google Shape;8944;p7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5" name="Google Shape;8945;p7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6" name="Google Shape;8946;p7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7" name="Google Shape;8947;p7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8" name="Google Shape;8948;p7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49" name="Google Shape;8949;p76"/>
          <p:cNvGrpSpPr/>
          <p:nvPr/>
        </p:nvGrpSpPr>
        <p:grpSpPr>
          <a:xfrm>
            <a:off x="10014674" y="3720399"/>
            <a:ext cx="325721" cy="435085"/>
            <a:chOff x="7530697" y="2790299"/>
            <a:chExt cx="244291" cy="326314"/>
          </a:xfrm>
          <a:gradFill flip="none" rotWithShape="1">
            <a:gsLst>
              <a:gs pos="0">
                <a:schemeClr val="tx1"/>
              </a:gs>
              <a:gs pos="100000">
                <a:schemeClr val="tx1"/>
              </a:gs>
            </a:gsLst>
            <a:path path="circle">
              <a:fillToRect l="100000" t="100000"/>
            </a:path>
            <a:tileRect r="-100000" b="-100000"/>
          </a:gradFill>
        </p:grpSpPr>
        <p:sp>
          <p:nvSpPr>
            <p:cNvPr id="8950" name="Google Shape;8950;p7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1" name="Google Shape;8951;p7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2" name="Google Shape;8952;p7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3" name="Google Shape;8953;p7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4" name="Google Shape;8954;p7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5" name="Google Shape;8955;p7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56" name="Google Shape;8956;p76"/>
          <p:cNvGrpSpPr/>
          <p:nvPr/>
        </p:nvGrpSpPr>
        <p:grpSpPr>
          <a:xfrm>
            <a:off x="10624665" y="3776331"/>
            <a:ext cx="443131" cy="378647"/>
            <a:chOff x="7988191" y="2832248"/>
            <a:chExt cx="332348" cy="283985"/>
          </a:xfrm>
          <a:gradFill flip="none" rotWithShape="1">
            <a:gsLst>
              <a:gs pos="0">
                <a:schemeClr val="tx1"/>
              </a:gs>
              <a:gs pos="100000">
                <a:schemeClr val="tx1"/>
              </a:gs>
            </a:gsLst>
            <a:path path="circle">
              <a:fillToRect l="100000" t="100000"/>
            </a:path>
            <a:tileRect r="-100000" b="-100000"/>
          </a:gradFill>
        </p:grpSpPr>
        <p:sp>
          <p:nvSpPr>
            <p:cNvPr id="8957" name="Google Shape;8957;p76"/>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8" name="Google Shape;8958;p76"/>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9" name="Google Shape;8959;p76"/>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960" name="Google Shape;8960;p76"/>
          <p:cNvSpPr/>
          <p:nvPr/>
        </p:nvSpPr>
        <p:spPr>
          <a:xfrm>
            <a:off x="3304969" y="4326836"/>
            <a:ext cx="487503" cy="389697"/>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gradFill flip="none" rotWithShape="1">
            <a:gsLst>
              <a:gs pos="0">
                <a:schemeClr val="tx1"/>
              </a:gs>
              <a:gs pos="100000">
                <a:schemeClr val="tx1"/>
              </a:gs>
            </a:gsLst>
            <a:path path="circle">
              <a:fillToRect l="100000" t="100000"/>
            </a:path>
            <a:tileRect r="-100000" b="-100000"/>
          </a:gra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961" name="Google Shape;8961;p76"/>
          <p:cNvGrpSpPr/>
          <p:nvPr/>
        </p:nvGrpSpPr>
        <p:grpSpPr>
          <a:xfrm>
            <a:off x="4758331" y="4344492"/>
            <a:ext cx="485979" cy="349897"/>
            <a:chOff x="3588440" y="3258368"/>
            <a:chExt cx="364484" cy="262423"/>
          </a:xfrm>
          <a:gradFill flip="none" rotWithShape="1">
            <a:gsLst>
              <a:gs pos="0">
                <a:schemeClr val="tx1"/>
              </a:gs>
              <a:gs pos="100000">
                <a:schemeClr val="tx1"/>
              </a:gs>
            </a:gsLst>
            <a:path path="circle">
              <a:fillToRect l="100000" t="100000"/>
            </a:path>
            <a:tileRect r="-100000" b="-100000"/>
          </a:gradFill>
        </p:grpSpPr>
        <p:sp>
          <p:nvSpPr>
            <p:cNvPr id="8962" name="Google Shape;8962;p76"/>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63" name="Google Shape;8963;p76"/>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64" name="Google Shape;8964;p76"/>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65" name="Google Shape;8965;p76"/>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66" name="Google Shape;8966;p76"/>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67" name="Google Shape;8967;p76"/>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968" name="Google Shape;8968;p76"/>
          <p:cNvSpPr/>
          <p:nvPr/>
        </p:nvSpPr>
        <p:spPr>
          <a:xfrm>
            <a:off x="6991512" y="4306470"/>
            <a:ext cx="431064" cy="42771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gradFill flip="none" rotWithShape="1">
            <a:gsLst>
              <a:gs pos="0">
                <a:schemeClr val="tx1"/>
              </a:gs>
              <a:gs pos="100000">
                <a:schemeClr val="tx1"/>
              </a:gs>
            </a:gsLst>
            <a:path path="circle">
              <a:fillToRect l="100000" t="100000"/>
            </a:path>
            <a:tileRect r="-100000" b="-100000"/>
          </a:gra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969" name="Google Shape;8969;p76"/>
          <p:cNvGrpSpPr/>
          <p:nvPr/>
        </p:nvGrpSpPr>
        <p:grpSpPr>
          <a:xfrm>
            <a:off x="7661501" y="4303632"/>
            <a:ext cx="486487" cy="433096"/>
            <a:chOff x="5765817" y="3227724"/>
            <a:chExt cx="364865" cy="324822"/>
          </a:xfrm>
          <a:gradFill flip="none" rotWithShape="1">
            <a:gsLst>
              <a:gs pos="0">
                <a:schemeClr val="tx1"/>
              </a:gs>
              <a:gs pos="100000">
                <a:schemeClr val="tx1"/>
              </a:gs>
            </a:gsLst>
            <a:path path="circle">
              <a:fillToRect l="100000" t="100000"/>
            </a:path>
            <a:tileRect r="-100000" b="-100000"/>
          </a:gradFill>
        </p:grpSpPr>
        <p:sp>
          <p:nvSpPr>
            <p:cNvPr id="8970" name="Google Shape;8970;p76"/>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1" name="Google Shape;8971;p76"/>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2" name="Google Shape;8972;p76"/>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73" name="Google Shape;8973;p76"/>
          <p:cNvGrpSpPr/>
          <p:nvPr/>
        </p:nvGrpSpPr>
        <p:grpSpPr>
          <a:xfrm>
            <a:off x="8278522" y="4316886"/>
            <a:ext cx="595385" cy="405193"/>
            <a:chOff x="6228583" y="3237664"/>
            <a:chExt cx="446539" cy="303895"/>
          </a:xfrm>
          <a:gradFill flip="none" rotWithShape="1">
            <a:gsLst>
              <a:gs pos="0">
                <a:schemeClr val="tx1"/>
              </a:gs>
              <a:gs pos="100000">
                <a:schemeClr val="tx1"/>
              </a:gs>
            </a:gsLst>
            <a:path path="circle">
              <a:fillToRect l="100000" t="100000"/>
            </a:path>
            <a:tileRect r="-100000" b="-100000"/>
          </a:gradFill>
        </p:grpSpPr>
        <p:sp>
          <p:nvSpPr>
            <p:cNvPr id="8974" name="Google Shape;8974;p76"/>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5" name="Google Shape;8975;p76"/>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6" name="Google Shape;8976;p76"/>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7" name="Google Shape;8977;p76"/>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8" name="Google Shape;8978;p76"/>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9" name="Google Shape;8979;p76"/>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0" name="Google Shape;8980;p76"/>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1" name="Google Shape;8981;p76"/>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2" name="Google Shape;8982;p76"/>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3" name="Google Shape;8983;p76"/>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4" name="Google Shape;8984;p76"/>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5" name="Google Shape;8985;p76"/>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6" name="Google Shape;8986;p76"/>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7" name="Google Shape;8987;p76"/>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8" name="Google Shape;8988;p76"/>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9" name="Google Shape;8989;p76"/>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0" name="Google Shape;8990;p76"/>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91" name="Google Shape;8991;p76"/>
          <p:cNvGrpSpPr/>
          <p:nvPr/>
        </p:nvGrpSpPr>
        <p:grpSpPr>
          <a:xfrm>
            <a:off x="1128227" y="4276409"/>
            <a:ext cx="485979" cy="486529"/>
            <a:chOff x="865862" y="3207306"/>
            <a:chExt cx="364484" cy="364897"/>
          </a:xfrm>
          <a:gradFill flip="none" rotWithShape="1">
            <a:gsLst>
              <a:gs pos="0">
                <a:schemeClr val="tx1"/>
              </a:gs>
              <a:gs pos="100000">
                <a:schemeClr val="tx1"/>
              </a:gs>
            </a:gsLst>
            <a:path path="circle">
              <a:fillToRect l="100000" t="100000"/>
            </a:path>
            <a:tileRect r="-100000" b="-100000"/>
          </a:gradFill>
        </p:grpSpPr>
        <p:sp>
          <p:nvSpPr>
            <p:cNvPr id="8992" name="Google Shape;8992;p76"/>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3" name="Google Shape;8993;p76"/>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4" name="Google Shape;8994;p76"/>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5" name="Google Shape;8995;p76"/>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6" name="Google Shape;8996;p76"/>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7" name="Google Shape;8997;p76"/>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8" name="Google Shape;8998;p76"/>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9" name="Google Shape;8999;p76"/>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0" name="Google Shape;9000;p76"/>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1" name="Google Shape;9001;p76"/>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2" name="Google Shape;9002;p76"/>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3" name="Google Shape;9003;p76"/>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4" name="Google Shape;9004;p76"/>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5" name="Google Shape;9005;p76"/>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06" name="Google Shape;9006;p76"/>
          <p:cNvGrpSpPr/>
          <p:nvPr/>
        </p:nvGrpSpPr>
        <p:grpSpPr>
          <a:xfrm>
            <a:off x="1846567" y="4302617"/>
            <a:ext cx="493557" cy="434620"/>
            <a:chOff x="1404617" y="3226962"/>
            <a:chExt cx="370168" cy="325965"/>
          </a:xfrm>
          <a:gradFill flip="none" rotWithShape="1">
            <a:gsLst>
              <a:gs pos="0">
                <a:schemeClr val="tx1"/>
              </a:gs>
              <a:gs pos="100000">
                <a:schemeClr val="tx1"/>
              </a:gs>
            </a:gsLst>
            <a:path path="circle">
              <a:fillToRect l="100000" t="100000"/>
            </a:path>
            <a:tileRect r="-100000" b="-100000"/>
          </a:gradFill>
        </p:grpSpPr>
        <p:sp>
          <p:nvSpPr>
            <p:cNvPr id="9007" name="Google Shape;9007;p7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8" name="Google Shape;9008;p7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9" name="Google Shape;9009;p7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0" name="Google Shape;9010;p7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1" name="Google Shape;9011;p7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2" name="Google Shape;9012;p7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3" name="Google Shape;9013;p7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4" name="Google Shape;9014;p7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5" name="Google Shape;9015;p7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16" name="Google Shape;9016;p76"/>
          <p:cNvGrpSpPr/>
          <p:nvPr/>
        </p:nvGrpSpPr>
        <p:grpSpPr>
          <a:xfrm>
            <a:off x="2578282" y="4288126"/>
            <a:ext cx="488519" cy="472641"/>
            <a:chOff x="1954741" y="3212419"/>
            <a:chExt cx="366389" cy="354481"/>
          </a:xfrm>
          <a:gradFill flip="none" rotWithShape="1">
            <a:gsLst>
              <a:gs pos="0">
                <a:schemeClr val="tx1"/>
              </a:gs>
              <a:gs pos="100000">
                <a:schemeClr val="tx1"/>
              </a:gs>
            </a:gsLst>
            <a:path path="circle">
              <a:fillToRect l="100000" t="100000"/>
            </a:path>
            <a:tileRect r="-100000" b="-100000"/>
          </a:gradFill>
        </p:grpSpPr>
        <p:sp>
          <p:nvSpPr>
            <p:cNvPr id="9017" name="Google Shape;9017;p7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8" name="Google Shape;9018;p7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9" name="Google Shape;9019;p7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0" name="Google Shape;9020;p7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1" name="Google Shape;9021;p7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2" name="Google Shape;9022;p7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3" name="Google Shape;9023;p7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24" name="Google Shape;9024;p76"/>
          <p:cNvGrpSpPr/>
          <p:nvPr/>
        </p:nvGrpSpPr>
        <p:grpSpPr>
          <a:xfrm>
            <a:off x="4031396" y="4287502"/>
            <a:ext cx="488011" cy="464893"/>
            <a:chOff x="3043239" y="3215626"/>
            <a:chExt cx="366008" cy="348670"/>
          </a:xfrm>
          <a:gradFill flip="none" rotWithShape="1">
            <a:gsLst>
              <a:gs pos="0">
                <a:schemeClr val="tx1"/>
              </a:gs>
              <a:gs pos="100000">
                <a:schemeClr val="tx1"/>
              </a:gs>
            </a:gsLst>
            <a:path path="circle">
              <a:fillToRect l="100000" t="100000"/>
            </a:path>
            <a:tileRect r="-100000" b="-100000"/>
          </a:gradFill>
        </p:grpSpPr>
        <p:sp>
          <p:nvSpPr>
            <p:cNvPr id="9025" name="Google Shape;9025;p76"/>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6" name="Google Shape;9026;p76"/>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27" name="Google Shape;9027;p76"/>
          <p:cNvGrpSpPr/>
          <p:nvPr/>
        </p:nvGrpSpPr>
        <p:grpSpPr>
          <a:xfrm>
            <a:off x="5598189" y="4246643"/>
            <a:ext cx="278809" cy="511256"/>
            <a:chOff x="4218333" y="3184982"/>
            <a:chExt cx="209107" cy="383442"/>
          </a:xfrm>
          <a:gradFill flip="none" rotWithShape="1">
            <a:gsLst>
              <a:gs pos="0">
                <a:schemeClr val="tx1"/>
              </a:gs>
              <a:gs pos="100000">
                <a:schemeClr val="tx1"/>
              </a:gs>
            </a:gsLst>
            <a:path path="circle">
              <a:fillToRect l="100000" t="100000"/>
            </a:path>
            <a:tileRect r="-100000" b="-100000"/>
          </a:gradFill>
        </p:grpSpPr>
        <p:sp>
          <p:nvSpPr>
            <p:cNvPr id="9028" name="Google Shape;9028;p76"/>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9" name="Google Shape;9029;p76"/>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030" name="Google Shape;9030;p76"/>
          <p:cNvSpPr/>
          <p:nvPr/>
        </p:nvSpPr>
        <p:spPr>
          <a:xfrm>
            <a:off x="6396170" y="4248209"/>
            <a:ext cx="110973" cy="506048"/>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gradFill flip="none" rotWithShape="1">
            <a:gsLst>
              <a:gs pos="0">
                <a:schemeClr val="tx1"/>
              </a:gs>
              <a:gs pos="100000">
                <a:schemeClr val="tx1"/>
              </a:gs>
            </a:gsLst>
            <a:path path="circle">
              <a:fillToRect l="100000" t="100000"/>
            </a:path>
            <a:tileRect r="-100000" b="-100000"/>
          </a:gra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9031" name="Google Shape;9031;p76"/>
          <p:cNvGrpSpPr/>
          <p:nvPr/>
        </p:nvGrpSpPr>
        <p:grpSpPr>
          <a:xfrm>
            <a:off x="9169271" y="4288009"/>
            <a:ext cx="430556" cy="463835"/>
            <a:chOff x="6896644" y="3216007"/>
            <a:chExt cx="322917" cy="347876"/>
          </a:xfrm>
          <a:gradFill flip="none" rotWithShape="1">
            <a:gsLst>
              <a:gs pos="0">
                <a:schemeClr val="tx1"/>
              </a:gs>
              <a:gs pos="100000">
                <a:schemeClr val="tx1"/>
              </a:gs>
            </a:gsLst>
            <a:path path="circle">
              <a:fillToRect l="100000" t="100000"/>
            </a:path>
            <a:tileRect r="-100000" b="-100000"/>
          </a:gradFill>
        </p:grpSpPr>
        <p:sp>
          <p:nvSpPr>
            <p:cNvPr id="9032" name="Google Shape;9032;p76"/>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3" name="Google Shape;9033;p76"/>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4" name="Google Shape;9034;p76"/>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5" name="Google Shape;9035;p76"/>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6" name="Google Shape;9036;p76"/>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7" name="Google Shape;9037;p76"/>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8" name="Google Shape;9038;p76"/>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39" name="Google Shape;9039;p76"/>
          <p:cNvGrpSpPr/>
          <p:nvPr/>
        </p:nvGrpSpPr>
        <p:grpSpPr>
          <a:xfrm>
            <a:off x="9879565" y="4297578"/>
            <a:ext cx="446179" cy="445205"/>
            <a:chOff x="7429366" y="3223183"/>
            <a:chExt cx="334634" cy="333904"/>
          </a:xfrm>
          <a:gradFill flip="none" rotWithShape="1">
            <a:gsLst>
              <a:gs pos="0">
                <a:schemeClr val="tx1"/>
              </a:gs>
              <a:gs pos="100000">
                <a:schemeClr val="tx1"/>
              </a:gs>
            </a:gsLst>
            <a:path path="circle">
              <a:fillToRect l="100000" t="100000"/>
            </a:path>
            <a:tileRect r="-100000" b="-100000"/>
          </a:gradFill>
        </p:grpSpPr>
        <p:sp>
          <p:nvSpPr>
            <p:cNvPr id="9040" name="Google Shape;9040;p76"/>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41" name="Google Shape;9041;p76"/>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042" name="Google Shape;9042;p76"/>
          <p:cNvSpPr/>
          <p:nvPr/>
        </p:nvSpPr>
        <p:spPr>
          <a:xfrm>
            <a:off x="10746139" y="4276409"/>
            <a:ext cx="306541" cy="485513"/>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gradFill flip="none" rotWithShape="1">
            <a:gsLst>
              <a:gs pos="0">
                <a:schemeClr val="tx1"/>
              </a:gs>
              <a:gs pos="100000">
                <a:schemeClr val="tx1"/>
              </a:gs>
            </a:gsLst>
            <a:path path="circle">
              <a:fillToRect l="100000" t="100000"/>
            </a:path>
            <a:tileRect r="-100000" b="-100000"/>
          </a:gra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9043" name="Google Shape;9043;p76"/>
          <p:cNvGrpSpPr/>
          <p:nvPr/>
        </p:nvGrpSpPr>
        <p:grpSpPr>
          <a:xfrm>
            <a:off x="6929019" y="4967313"/>
            <a:ext cx="474928" cy="354175"/>
            <a:chOff x="5216456" y="3725484"/>
            <a:chExt cx="356196" cy="265631"/>
          </a:xfrm>
          <a:gradFill flip="none" rotWithShape="1">
            <a:gsLst>
              <a:gs pos="0">
                <a:schemeClr val="tx1"/>
              </a:gs>
              <a:gs pos="100000">
                <a:schemeClr val="tx1"/>
              </a:gs>
            </a:gsLst>
            <a:path path="circle">
              <a:fillToRect l="100000" t="100000"/>
            </a:path>
            <a:tileRect r="-100000" b="-100000"/>
          </a:gradFill>
        </p:grpSpPr>
        <p:sp>
          <p:nvSpPr>
            <p:cNvPr id="9044" name="Google Shape;9044;p76"/>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45" name="Google Shape;9045;p76"/>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46" name="Google Shape;9046;p76"/>
          <p:cNvGrpSpPr/>
          <p:nvPr/>
        </p:nvGrpSpPr>
        <p:grpSpPr>
          <a:xfrm>
            <a:off x="9106269" y="4978659"/>
            <a:ext cx="473404" cy="330717"/>
            <a:chOff x="6849393" y="3733994"/>
            <a:chExt cx="355053" cy="248038"/>
          </a:xfrm>
          <a:gradFill flip="none" rotWithShape="1">
            <a:gsLst>
              <a:gs pos="0">
                <a:schemeClr val="tx1"/>
              </a:gs>
              <a:gs pos="100000">
                <a:schemeClr val="tx1"/>
              </a:gs>
            </a:gsLst>
            <a:path path="circle">
              <a:fillToRect l="100000" t="100000"/>
            </a:path>
            <a:tileRect r="-100000" b="-100000"/>
          </a:gradFill>
        </p:grpSpPr>
        <p:sp>
          <p:nvSpPr>
            <p:cNvPr id="9047" name="Google Shape;9047;p76"/>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48" name="Google Shape;9048;p76"/>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49" name="Google Shape;9049;p76"/>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0" name="Google Shape;9050;p76"/>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1" name="Google Shape;9051;p76"/>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52" name="Google Shape;9052;p76"/>
          <p:cNvGrpSpPr/>
          <p:nvPr/>
        </p:nvGrpSpPr>
        <p:grpSpPr>
          <a:xfrm>
            <a:off x="10532407" y="4952916"/>
            <a:ext cx="522815" cy="373608"/>
            <a:chOff x="7918997" y="3714687"/>
            <a:chExt cx="392111" cy="280206"/>
          </a:xfrm>
          <a:gradFill flip="none" rotWithShape="1">
            <a:gsLst>
              <a:gs pos="0">
                <a:schemeClr val="tx1"/>
              </a:gs>
              <a:gs pos="100000">
                <a:schemeClr val="tx1"/>
              </a:gs>
            </a:gsLst>
            <a:path path="circle">
              <a:fillToRect l="100000" t="100000"/>
            </a:path>
            <a:tileRect r="-100000" b="-100000"/>
          </a:gradFill>
        </p:grpSpPr>
        <p:sp>
          <p:nvSpPr>
            <p:cNvPr id="9053" name="Google Shape;9053;p76"/>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4" name="Google Shape;9054;p76"/>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5" name="Google Shape;9055;p76"/>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6" name="Google Shape;9056;p76"/>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7" name="Google Shape;9057;p76"/>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058" name="Google Shape;9058;p76"/>
          <p:cNvSpPr/>
          <p:nvPr/>
        </p:nvSpPr>
        <p:spPr>
          <a:xfrm>
            <a:off x="1130216" y="4925819"/>
            <a:ext cx="473912" cy="435975"/>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gradFill flip="none" rotWithShape="1">
            <a:gsLst>
              <a:gs pos="0">
                <a:schemeClr val="tx1"/>
              </a:gs>
              <a:gs pos="100000">
                <a:schemeClr val="tx1"/>
              </a:gs>
            </a:gsLst>
            <a:path path="circle">
              <a:fillToRect l="100000" t="100000"/>
            </a:path>
            <a:tileRect r="-100000" b="-100000"/>
          </a:gra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9059" name="Google Shape;9059;p76"/>
          <p:cNvGrpSpPr/>
          <p:nvPr/>
        </p:nvGrpSpPr>
        <p:grpSpPr>
          <a:xfrm>
            <a:off x="1852113" y="4907952"/>
            <a:ext cx="476960" cy="473531"/>
            <a:chOff x="1408777" y="3680964"/>
            <a:chExt cx="357720" cy="355148"/>
          </a:xfrm>
          <a:gradFill flip="none" rotWithShape="1">
            <a:gsLst>
              <a:gs pos="0">
                <a:schemeClr val="tx1"/>
              </a:gs>
              <a:gs pos="100000">
                <a:schemeClr val="tx1"/>
              </a:gs>
            </a:gsLst>
            <a:path path="circle">
              <a:fillToRect l="100000" t="100000"/>
            </a:path>
            <a:tileRect r="-100000" b="-100000"/>
          </a:gradFill>
        </p:grpSpPr>
        <p:sp>
          <p:nvSpPr>
            <p:cNvPr id="9060" name="Google Shape;9060;p7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1" name="Google Shape;9061;p7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2" name="Google Shape;9062;p7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3" name="Google Shape;9063;p7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4" name="Google Shape;9064;p7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65" name="Google Shape;9065;p76"/>
          <p:cNvGrpSpPr/>
          <p:nvPr/>
        </p:nvGrpSpPr>
        <p:grpSpPr>
          <a:xfrm>
            <a:off x="2577525" y="4907952"/>
            <a:ext cx="476960" cy="473531"/>
            <a:chOff x="1952836" y="3680964"/>
            <a:chExt cx="357720" cy="355148"/>
          </a:xfrm>
          <a:gradFill flip="none" rotWithShape="1">
            <a:gsLst>
              <a:gs pos="0">
                <a:schemeClr val="tx1"/>
              </a:gs>
              <a:gs pos="100000">
                <a:schemeClr val="tx1"/>
              </a:gs>
            </a:gsLst>
            <a:path path="circle">
              <a:fillToRect l="100000" t="100000"/>
            </a:path>
            <a:tileRect r="-100000" b="-100000"/>
          </a:gradFill>
        </p:grpSpPr>
        <p:sp>
          <p:nvSpPr>
            <p:cNvPr id="9066" name="Google Shape;9066;p76"/>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7" name="Google Shape;9067;p76"/>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8" name="Google Shape;9068;p76"/>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9" name="Google Shape;9069;p76"/>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0" name="Google Shape;9070;p76"/>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71" name="Google Shape;9071;p76"/>
          <p:cNvGrpSpPr/>
          <p:nvPr/>
        </p:nvGrpSpPr>
        <p:grpSpPr>
          <a:xfrm>
            <a:off x="3302936" y="4907952"/>
            <a:ext cx="476960" cy="473531"/>
            <a:chOff x="2496894" y="3680964"/>
            <a:chExt cx="357720" cy="355148"/>
          </a:xfrm>
          <a:gradFill flip="none" rotWithShape="1">
            <a:gsLst>
              <a:gs pos="0">
                <a:schemeClr val="tx1"/>
              </a:gs>
              <a:gs pos="100000">
                <a:schemeClr val="tx1"/>
              </a:gs>
            </a:gsLst>
            <a:path path="circle">
              <a:fillToRect l="100000" t="100000"/>
            </a:path>
            <a:tileRect r="-100000" b="-100000"/>
          </a:gradFill>
        </p:grpSpPr>
        <p:sp>
          <p:nvSpPr>
            <p:cNvPr id="9072" name="Google Shape;9072;p76"/>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3" name="Google Shape;9073;p76"/>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4" name="Google Shape;9074;p76"/>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5" name="Google Shape;9075;p76"/>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6" name="Google Shape;9076;p76"/>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77" name="Google Shape;9077;p76"/>
          <p:cNvGrpSpPr/>
          <p:nvPr/>
        </p:nvGrpSpPr>
        <p:grpSpPr>
          <a:xfrm>
            <a:off x="4028390" y="4908079"/>
            <a:ext cx="474885" cy="474420"/>
            <a:chOff x="3040984" y="3681059"/>
            <a:chExt cx="356164" cy="355815"/>
          </a:xfrm>
          <a:gradFill flip="none" rotWithShape="1">
            <a:gsLst>
              <a:gs pos="0">
                <a:schemeClr val="tx1"/>
              </a:gs>
              <a:gs pos="100000">
                <a:schemeClr val="tx1"/>
              </a:gs>
            </a:gsLst>
            <a:path path="circle">
              <a:fillToRect l="100000" t="100000"/>
            </a:path>
            <a:tileRect r="-100000" b="-100000"/>
          </a:gradFill>
        </p:grpSpPr>
        <p:sp>
          <p:nvSpPr>
            <p:cNvPr id="9078" name="Google Shape;9078;p76"/>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9" name="Google Shape;9079;p76"/>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0" name="Google Shape;9080;p76"/>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81" name="Google Shape;9081;p76"/>
          <p:cNvGrpSpPr/>
          <p:nvPr/>
        </p:nvGrpSpPr>
        <p:grpSpPr>
          <a:xfrm>
            <a:off x="4752786" y="4932256"/>
            <a:ext cx="477425" cy="423993"/>
            <a:chOff x="3584280" y="3699191"/>
            <a:chExt cx="358069" cy="317995"/>
          </a:xfrm>
          <a:gradFill flip="none" rotWithShape="1">
            <a:gsLst>
              <a:gs pos="0">
                <a:schemeClr val="tx1"/>
              </a:gs>
              <a:gs pos="100000">
                <a:schemeClr val="tx1"/>
              </a:gs>
            </a:gsLst>
            <a:path path="circle">
              <a:fillToRect l="100000" t="100000"/>
            </a:path>
            <a:tileRect r="-100000" b="-100000"/>
          </a:gradFill>
        </p:grpSpPr>
        <p:sp>
          <p:nvSpPr>
            <p:cNvPr id="9082" name="Google Shape;9082;p7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3" name="Google Shape;9083;p7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4" name="Google Shape;9084;p7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5" name="Google Shape;9085;p7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86" name="Google Shape;9086;p76"/>
          <p:cNvGrpSpPr/>
          <p:nvPr/>
        </p:nvGrpSpPr>
        <p:grpSpPr>
          <a:xfrm>
            <a:off x="5479720" y="4908079"/>
            <a:ext cx="473869" cy="472388"/>
            <a:chOff x="4129482" y="3681059"/>
            <a:chExt cx="355402" cy="354291"/>
          </a:xfrm>
          <a:gradFill flip="none" rotWithShape="1">
            <a:gsLst>
              <a:gs pos="0">
                <a:schemeClr val="tx1"/>
              </a:gs>
              <a:gs pos="100000">
                <a:schemeClr val="tx1"/>
              </a:gs>
            </a:gsLst>
            <a:path path="circle">
              <a:fillToRect l="100000" t="100000"/>
            </a:path>
            <a:tileRect r="-100000" b="-100000"/>
          </a:gradFill>
        </p:grpSpPr>
        <p:sp>
          <p:nvSpPr>
            <p:cNvPr id="9087" name="Google Shape;9087;p76"/>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8" name="Google Shape;9088;p76"/>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9" name="Google Shape;9089;p76"/>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90" name="Google Shape;9090;p76"/>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91" name="Google Shape;9091;p76"/>
          <p:cNvGrpSpPr/>
          <p:nvPr/>
        </p:nvGrpSpPr>
        <p:grpSpPr>
          <a:xfrm>
            <a:off x="6205132" y="4907063"/>
            <a:ext cx="473912" cy="474420"/>
            <a:chOff x="4673540" y="3680297"/>
            <a:chExt cx="355434" cy="355815"/>
          </a:xfrm>
          <a:gradFill flip="none" rotWithShape="1">
            <a:gsLst>
              <a:gs pos="0">
                <a:schemeClr val="tx1"/>
              </a:gs>
              <a:gs pos="100000">
                <a:schemeClr val="tx1"/>
              </a:gs>
            </a:gsLst>
            <a:path path="circle">
              <a:fillToRect l="100000" t="100000"/>
            </a:path>
            <a:tileRect r="-100000" b="-100000"/>
          </a:gradFill>
        </p:grpSpPr>
        <p:sp>
          <p:nvSpPr>
            <p:cNvPr id="9092" name="Google Shape;9092;p76"/>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93" name="Google Shape;9093;p76"/>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94" name="Google Shape;9094;p76"/>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95" name="Google Shape;9095;p76"/>
          <p:cNvGrpSpPr/>
          <p:nvPr/>
        </p:nvGrpSpPr>
        <p:grpSpPr>
          <a:xfrm>
            <a:off x="7679622" y="4932256"/>
            <a:ext cx="423527" cy="425009"/>
            <a:chOff x="5779408" y="3699191"/>
            <a:chExt cx="317645" cy="318757"/>
          </a:xfrm>
          <a:gradFill flip="none" rotWithShape="1">
            <a:gsLst>
              <a:gs pos="0">
                <a:schemeClr val="tx1"/>
              </a:gs>
              <a:gs pos="100000">
                <a:schemeClr val="tx1"/>
              </a:gs>
            </a:gsLst>
            <a:path path="circle">
              <a:fillToRect l="100000" t="100000"/>
            </a:path>
            <a:tileRect r="-100000" b="-100000"/>
          </a:gradFill>
        </p:grpSpPr>
        <p:sp>
          <p:nvSpPr>
            <p:cNvPr id="9096" name="Google Shape;9096;p76"/>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97" name="Google Shape;9097;p76"/>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098" name="Google Shape;9098;p76"/>
          <p:cNvSpPr/>
          <p:nvPr/>
        </p:nvSpPr>
        <p:spPr>
          <a:xfrm>
            <a:off x="8379841" y="4925945"/>
            <a:ext cx="474928" cy="43788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gradFill flip="none" rotWithShape="1">
            <a:gsLst>
              <a:gs pos="0">
                <a:schemeClr val="tx1"/>
              </a:gs>
              <a:gs pos="100000">
                <a:schemeClr val="tx1"/>
              </a:gs>
            </a:gsLst>
            <a:path path="circle">
              <a:fillToRect l="100000" t="100000"/>
            </a:path>
            <a:tileRect r="-100000" b="-100000"/>
          </a:gra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9099" name="Google Shape;9099;p76"/>
          <p:cNvGrpSpPr/>
          <p:nvPr/>
        </p:nvGrpSpPr>
        <p:grpSpPr>
          <a:xfrm>
            <a:off x="9827658" y="4907825"/>
            <a:ext cx="496097" cy="473657"/>
            <a:chOff x="7390435" y="3680868"/>
            <a:chExt cx="372073" cy="355243"/>
          </a:xfrm>
          <a:gradFill flip="none" rotWithShape="1">
            <a:gsLst>
              <a:gs pos="0">
                <a:schemeClr val="tx1"/>
              </a:gs>
              <a:gs pos="100000">
                <a:schemeClr val="tx1"/>
              </a:gs>
            </a:gsLst>
            <a:path path="circle">
              <a:fillToRect l="100000" t="100000"/>
            </a:path>
            <a:tileRect r="-100000" b="-100000"/>
          </a:gradFill>
        </p:grpSpPr>
        <p:sp>
          <p:nvSpPr>
            <p:cNvPr id="9100" name="Google Shape;9100;p76"/>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1" name="Google Shape;9101;p76"/>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2" name="Google Shape;9102;p76"/>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3" name="Google Shape;9103;p76"/>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4" name="Google Shape;9104;p76"/>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5" name="Google Shape;9105;p76"/>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06" name="Google Shape;9106;p76"/>
          <p:cNvGrpSpPr/>
          <p:nvPr/>
        </p:nvGrpSpPr>
        <p:grpSpPr>
          <a:xfrm>
            <a:off x="2208369" y="5500839"/>
            <a:ext cx="499612" cy="498680"/>
            <a:chOff x="1421638" y="4125629"/>
            <a:chExt cx="374709" cy="374010"/>
          </a:xfrm>
          <a:gradFill flip="none" rotWithShape="1">
            <a:gsLst>
              <a:gs pos="0">
                <a:schemeClr val="tx1"/>
              </a:gs>
              <a:gs pos="100000">
                <a:schemeClr val="tx1"/>
              </a:gs>
            </a:gsLst>
            <a:path path="circle">
              <a:fillToRect l="100000" t="100000"/>
            </a:path>
            <a:tileRect r="-100000" b="-100000"/>
          </a:gradFill>
        </p:grpSpPr>
        <p:sp>
          <p:nvSpPr>
            <p:cNvPr id="9107" name="Google Shape;9107;p76"/>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8" name="Google Shape;9108;p76"/>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09" name="Google Shape;9109;p76"/>
          <p:cNvGrpSpPr/>
          <p:nvPr/>
        </p:nvGrpSpPr>
        <p:grpSpPr>
          <a:xfrm>
            <a:off x="2943856" y="5541739"/>
            <a:ext cx="476960" cy="456256"/>
            <a:chOff x="1973254" y="4156304"/>
            <a:chExt cx="357720" cy="342192"/>
          </a:xfrm>
          <a:gradFill flip="none" rotWithShape="1">
            <a:gsLst>
              <a:gs pos="0">
                <a:schemeClr val="tx1"/>
              </a:gs>
              <a:gs pos="100000">
                <a:schemeClr val="tx1"/>
              </a:gs>
            </a:gsLst>
            <a:path path="circle">
              <a:fillToRect l="100000" t="100000"/>
            </a:path>
            <a:tileRect r="-100000" b="-100000"/>
          </a:gradFill>
        </p:grpSpPr>
        <p:sp>
          <p:nvSpPr>
            <p:cNvPr id="9110" name="Google Shape;9110;p76"/>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1" name="Google Shape;9111;p76"/>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2" name="Google Shape;9112;p76"/>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3" name="Google Shape;9113;p76"/>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4" name="Google Shape;9114;p76"/>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5" name="Google Shape;9115;p76"/>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16" name="Google Shape;9116;p76"/>
          <p:cNvGrpSpPr/>
          <p:nvPr/>
        </p:nvGrpSpPr>
        <p:grpSpPr>
          <a:xfrm>
            <a:off x="3677863" y="5514007"/>
            <a:ext cx="454732" cy="453757"/>
            <a:chOff x="2523759" y="4135505"/>
            <a:chExt cx="341049" cy="340318"/>
          </a:xfrm>
          <a:gradFill flip="none" rotWithShape="1">
            <a:gsLst>
              <a:gs pos="0">
                <a:schemeClr val="tx1"/>
              </a:gs>
              <a:gs pos="100000">
                <a:schemeClr val="tx1"/>
              </a:gs>
            </a:gsLst>
            <a:path path="circle">
              <a:fillToRect l="100000" t="100000"/>
            </a:path>
            <a:tileRect r="-100000" b="-100000"/>
          </a:gradFill>
        </p:grpSpPr>
        <p:sp>
          <p:nvSpPr>
            <p:cNvPr id="9117" name="Google Shape;9117;p76"/>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8" name="Google Shape;9118;p76"/>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19" name="Google Shape;9119;p76"/>
          <p:cNvGrpSpPr/>
          <p:nvPr/>
        </p:nvGrpSpPr>
        <p:grpSpPr>
          <a:xfrm>
            <a:off x="4366989" y="5507148"/>
            <a:ext cx="522772" cy="467137"/>
            <a:chOff x="3040603" y="4130360"/>
            <a:chExt cx="392079" cy="350353"/>
          </a:xfrm>
          <a:gradFill flip="none" rotWithShape="1">
            <a:gsLst>
              <a:gs pos="0">
                <a:schemeClr val="tx1"/>
              </a:gs>
              <a:gs pos="100000">
                <a:schemeClr val="tx1"/>
              </a:gs>
            </a:gsLst>
            <a:path path="circle">
              <a:fillToRect l="100000" t="100000"/>
            </a:path>
            <a:tileRect r="-100000" b="-100000"/>
          </a:gradFill>
        </p:grpSpPr>
        <p:sp>
          <p:nvSpPr>
            <p:cNvPr id="9120" name="Google Shape;9120;p76"/>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1" name="Google Shape;9121;p76"/>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2" name="Google Shape;9122;p76"/>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3" name="Google Shape;9123;p76"/>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4" name="Google Shape;9124;p76"/>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5" name="Google Shape;9125;p76"/>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6" name="Google Shape;9126;p76"/>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7" name="Google Shape;9127;p76"/>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8" name="Google Shape;9128;p76"/>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9" name="Google Shape;9129;p76"/>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30" name="Google Shape;9130;p76"/>
          <p:cNvGrpSpPr/>
          <p:nvPr/>
        </p:nvGrpSpPr>
        <p:grpSpPr>
          <a:xfrm>
            <a:off x="5195710" y="5514007"/>
            <a:ext cx="310607" cy="453757"/>
            <a:chOff x="3662144" y="4135505"/>
            <a:chExt cx="232955" cy="340318"/>
          </a:xfrm>
          <a:gradFill flip="none" rotWithShape="1">
            <a:gsLst>
              <a:gs pos="0">
                <a:schemeClr val="tx1"/>
              </a:gs>
              <a:gs pos="100000">
                <a:schemeClr val="tx1"/>
              </a:gs>
            </a:gsLst>
            <a:path path="circle">
              <a:fillToRect l="100000" t="100000"/>
            </a:path>
            <a:tileRect r="-100000" b="-100000"/>
          </a:gradFill>
        </p:grpSpPr>
        <p:sp>
          <p:nvSpPr>
            <p:cNvPr id="9131" name="Google Shape;9131;p76"/>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2" name="Google Shape;9132;p76"/>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3" name="Google Shape;9133;p76"/>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4" name="Google Shape;9134;p76"/>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35" name="Google Shape;9135;p76"/>
          <p:cNvGrpSpPr/>
          <p:nvPr/>
        </p:nvGrpSpPr>
        <p:grpSpPr>
          <a:xfrm>
            <a:off x="5845036" y="5494868"/>
            <a:ext cx="458753" cy="491525"/>
            <a:chOff x="4149138" y="4121151"/>
            <a:chExt cx="344065" cy="368644"/>
          </a:xfrm>
          <a:gradFill flip="none" rotWithShape="1">
            <a:gsLst>
              <a:gs pos="0">
                <a:schemeClr val="tx1"/>
              </a:gs>
              <a:gs pos="100000">
                <a:schemeClr val="tx1"/>
              </a:gs>
            </a:gsLst>
            <a:path path="circle">
              <a:fillToRect l="100000" t="100000"/>
            </a:path>
            <a:tileRect r="-100000" b="-100000"/>
          </a:gradFill>
        </p:grpSpPr>
        <p:sp>
          <p:nvSpPr>
            <p:cNvPr id="9136" name="Google Shape;9136;p76"/>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7" name="Google Shape;9137;p76"/>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8" name="Google Shape;9138;p76"/>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9" name="Google Shape;9139;p76"/>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0" name="Google Shape;9140;p76"/>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1" name="Google Shape;9141;p76"/>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2" name="Google Shape;9142;p76"/>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3" name="Google Shape;9143;p76"/>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4" name="Google Shape;9144;p76"/>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5" name="Google Shape;9145;p76"/>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6" name="Google Shape;9146;p76"/>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7" name="Google Shape;9147;p76"/>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148" name="Google Shape;9148;p76"/>
          <p:cNvSpPr/>
          <p:nvPr/>
        </p:nvSpPr>
        <p:spPr>
          <a:xfrm>
            <a:off x="6568923" y="5513880"/>
            <a:ext cx="458796" cy="453377"/>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gradFill flip="none" rotWithShape="1">
            <a:gsLst>
              <a:gs pos="0">
                <a:schemeClr val="tx1"/>
              </a:gs>
              <a:gs pos="100000">
                <a:schemeClr val="tx1"/>
              </a:gs>
            </a:gsLst>
            <a:path path="circle">
              <a:fillToRect l="100000" t="100000"/>
            </a:path>
            <a:tileRect r="-100000" b="-100000"/>
          </a:gra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9149" name="Google Shape;9149;p76"/>
          <p:cNvGrpSpPr/>
          <p:nvPr/>
        </p:nvGrpSpPr>
        <p:grpSpPr>
          <a:xfrm>
            <a:off x="7254534" y="5566423"/>
            <a:ext cx="530351" cy="350405"/>
            <a:chOff x="5206262" y="4174817"/>
            <a:chExt cx="397763" cy="262804"/>
          </a:xfrm>
          <a:gradFill flip="none" rotWithShape="1">
            <a:gsLst>
              <a:gs pos="0">
                <a:schemeClr val="tx1"/>
              </a:gs>
              <a:gs pos="100000">
                <a:schemeClr val="tx1"/>
              </a:gs>
            </a:gsLst>
            <a:path path="circle">
              <a:fillToRect l="100000" t="100000"/>
            </a:path>
            <a:tileRect r="-100000" b="-100000"/>
          </a:gradFill>
        </p:grpSpPr>
        <p:sp>
          <p:nvSpPr>
            <p:cNvPr id="9150" name="Google Shape;9150;p76"/>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1" name="Google Shape;9151;p76"/>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2" name="Google Shape;9152;p76"/>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3" name="Google Shape;9153;p76"/>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4" name="Google Shape;9154;p76"/>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5" name="Google Shape;9155;p76"/>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6" name="Google Shape;9156;p76"/>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57" name="Google Shape;9157;p76"/>
          <p:cNvGrpSpPr/>
          <p:nvPr/>
        </p:nvGrpSpPr>
        <p:grpSpPr>
          <a:xfrm>
            <a:off x="7949673" y="5606265"/>
            <a:ext cx="587340" cy="386691"/>
            <a:chOff x="5727616" y="4204699"/>
            <a:chExt cx="440505" cy="290018"/>
          </a:xfrm>
          <a:gradFill flip="none" rotWithShape="1">
            <a:gsLst>
              <a:gs pos="0">
                <a:schemeClr val="tx1"/>
              </a:gs>
              <a:gs pos="100000">
                <a:schemeClr val="tx1"/>
              </a:gs>
            </a:gsLst>
            <a:path path="circle">
              <a:fillToRect l="100000" t="100000"/>
            </a:path>
            <a:tileRect r="-100000" b="-100000"/>
          </a:gradFill>
        </p:grpSpPr>
        <p:sp>
          <p:nvSpPr>
            <p:cNvPr id="9158" name="Google Shape;9158;p7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9" name="Google Shape;9159;p7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0" name="Google Shape;9160;p7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1" name="Google Shape;9161;p7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2" name="Google Shape;9162;p7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3" name="Google Shape;9163;p7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4" name="Google Shape;9164;p7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5" name="Google Shape;9165;p7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66" name="Google Shape;9166;p76"/>
          <p:cNvGrpSpPr/>
          <p:nvPr/>
        </p:nvGrpSpPr>
        <p:grpSpPr>
          <a:xfrm>
            <a:off x="8859601" y="5513499"/>
            <a:ext cx="213267" cy="486021"/>
            <a:chOff x="6410063" y="4135124"/>
            <a:chExt cx="159950" cy="364516"/>
          </a:xfrm>
          <a:gradFill flip="none" rotWithShape="1">
            <a:gsLst>
              <a:gs pos="0">
                <a:schemeClr val="tx1"/>
              </a:gs>
              <a:gs pos="100000">
                <a:schemeClr val="tx1"/>
              </a:gs>
            </a:gsLst>
            <a:path path="circle">
              <a:fillToRect l="100000" t="100000"/>
            </a:path>
            <a:tileRect r="-100000" b="-100000"/>
          </a:gradFill>
        </p:grpSpPr>
        <p:sp>
          <p:nvSpPr>
            <p:cNvPr id="9167" name="Google Shape;9167;p76"/>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8" name="Google Shape;9168;p76"/>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9" name="Google Shape;9169;p76"/>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0" name="Google Shape;9170;p76"/>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71" name="Google Shape;9171;p76"/>
          <p:cNvGrpSpPr/>
          <p:nvPr/>
        </p:nvGrpSpPr>
        <p:grpSpPr>
          <a:xfrm>
            <a:off x="9545720" y="5514008"/>
            <a:ext cx="285837" cy="485513"/>
            <a:chOff x="6924652" y="4135505"/>
            <a:chExt cx="214378" cy="364135"/>
          </a:xfrm>
          <a:gradFill flip="none" rotWithShape="1">
            <a:gsLst>
              <a:gs pos="0">
                <a:schemeClr val="tx1"/>
              </a:gs>
              <a:gs pos="100000">
                <a:schemeClr val="tx1"/>
              </a:gs>
            </a:gsLst>
            <a:path path="circle">
              <a:fillToRect l="100000" t="100000"/>
            </a:path>
            <a:tileRect r="-100000" b="-100000"/>
          </a:gradFill>
        </p:grpSpPr>
        <p:sp>
          <p:nvSpPr>
            <p:cNvPr id="9172" name="Google Shape;9172;p76"/>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3" name="Google Shape;9173;p76"/>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4" name="Google Shape;9174;p76"/>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5" name="Google Shape;9175;p76"/>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76" name="Google Shape;9176;p76"/>
          <p:cNvGrpSpPr/>
          <p:nvPr/>
        </p:nvGrpSpPr>
        <p:grpSpPr>
          <a:xfrm>
            <a:off x="10159185" y="5530646"/>
            <a:ext cx="506683" cy="468365"/>
            <a:chOff x="7384751" y="4147984"/>
            <a:chExt cx="380012" cy="351274"/>
          </a:xfrm>
          <a:gradFill flip="none" rotWithShape="1">
            <a:gsLst>
              <a:gs pos="0">
                <a:schemeClr val="tx1"/>
              </a:gs>
              <a:gs pos="100000">
                <a:schemeClr val="tx1"/>
              </a:gs>
            </a:gsLst>
            <a:path path="circle">
              <a:fillToRect l="100000" t="100000"/>
            </a:path>
            <a:tileRect r="-100000" b="-100000"/>
          </a:gradFill>
        </p:grpSpPr>
        <p:sp>
          <p:nvSpPr>
            <p:cNvPr id="9177" name="Google Shape;9177;p76"/>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8" name="Google Shape;9178;p76"/>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9" name="Google Shape;9179;p76"/>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80" name="Google Shape;9180;p76"/>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81" name="Google Shape;9181;p76"/>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182" name="Google Shape;9182;p76"/>
          <p:cNvSpPr txBox="1"/>
          <p:nvPr/>
        </p:nvSpPr>
        <p:spPr>
          <a:xfrm>
            <a:off x="955600" y="1584000"/>
            <a:ext cx="10280800" cy="1015200"/>
          </a:xfrm>
          <a:prstGeom prst="rect">
            <a:avLst/>
          </a:prstGeom>
          <a:noFill/>
          <a:ln>
            <a:noFill/>
          </a:ln>
        </p:spPr>
        <p:txBody>
          <a:bodyPr spcFirstLastPara="1" wrap="square" lIns="121900" tIns="121900" rIns="121900" bIns="121900" anchor="t" anchorCtr="0">
            <a:noAutofit/>
          </a:bodyPr>
          <a:lstStyle/>
          <a:p>
            <a:pPr algn="ctr" rtl="1">
              <a:buClr>
                <a:schemeClr val="dk1"/>
              </a:buClr>
              <a:buSzPts val="1100"/>
            </a:pPr>
            <a:r>
              <a:rPr lang="fa-IR" sz="1467" dirty="0">
                <a:cs typeface="B Nazanin" panose="00000700000000000000" pitchFamily="2" charset="-78"/>
              </a:rPr>
              <a:t>شما می توانید اندازه این نمادها را بدون از دست دادن کیفیت تغییر دهید.شما می توانید سکته مغزی و رنگ پر را تغییر دهید. فقط نماد را انتخاب کنید و روی سطل/قلم رنگ کلیک کنید.در اسلایدهای </a:t>
            </a:r>
            <a:r>
              <a:rPr lang="en-US" sz="1467" dirty="0">
                <a:cs typeface="B Nazanin" panose="00000700000000000000" pitchFamily="2" charset="-78"/>
              </a:rPr>
              <a:t>Google، </a:t>
            </a:r>
            <a:r>
              <a:rPr lang="fa-IR" sz="1467" dirty="0">
                <a:cs typeface="B Nazanin" panose="00000700000000000000" pitchFamily="2" charset="-78"/>
              </a:rPr>
              <a:t>می‌توانید از افزونه نیز استفاده کنید که به شما امکان می‌دهد نمادهای بیشتری را سفارشی کنید و اضافه کنید.</a:t>
            </a:r>
            <a:endParaRPr lang="en-US" sz="1467" dirty="0">
              <a:cs typeface="B Nazanin" panose="00000700000000000000" pitchFamily="2" charset="-78"/>
            </a:endParaRPr>
          </a:p>
          <a:p>
            <a:pPr algn="ctr" rtl="1">
              <a:buClr>
                <a:schemeClr val="dk1"/>
              </a:buClr>
              <a:buSzPts val="1100"/>
            </a:pPr>
            <a:endParaRPr sz="1467" dirty="0">
              <a:cs typeface="B Nazanin" panose="00000700000000000000" pitchFamily="2" charset="-78"/>
            </a:endParaRPr>
          </a:p>
        </p:txBody>
      </p:sp>
      <p:sp>
        <p:nvSpPr>
          <p:cNvPr id="9183" name="Google Shape;9183;p76"/>
          <p:cNvSpPr txBox="1">
            <a:spLocks noGrp="1"/>
          </p:cNvSpPr>
          <p:nvPr>
            <p:ph type="title"/>
          </p:nvPr>
        </p:nvSpPr>
        <p:spPr>
          <a:xfrm>
            <a:off x="955700" y="681200"/>
            <a:ext cx="10280800" cy="643200"/>
          </a:xfrm>
          <a:prstGeom prst="rect">
            <a:avLst/>
          </a:prstGeom>
        </p:spPr>
        <p:txBody>
          <a:bodyPr spcFirstLastPara="1" wrap="square" lIns="121900" tIns="121900" rIns="121900" bIns="121900" anchor="t" anchorCtr="0">
            <a:noAutofit/>
          </a:bodyPr>
          <a:lstStyle/>
          <a:p>
            <a:pPr algn="ctr" rtl="1"/>
            <a:r>
              <a:rPr lang="fa-IR" dirty="0">
                <a:solidFill>
                  <a:schemeClr val="tx1"/>
                </a:solidFill>
                <a:cs typeface="B Nazanin" panose="00000700000000000000" pitchFamily="2" charset="-78"/>
              </a:rPr>
              <a:t>... و مجموعه آیکون های قابل ویرایش ما</a:t>
            </a:r>
            <a:endParaRPr dirty="0">
              <a:solidFill>
                <a:schemeClr val="tx1"/>
              </a:solidFill>
              <a:cs typeface="B Nazanin" panose="00000700000000000000" pitchFamily="2" charset="-78"/>
            </a:endParaRPr>
          </a:p>
        </p:txBody>
      </p:sp>
      <p:grpSp>
        <p:nvGrpSpPr>
          <p:cNvPr id="9184" name="Google Shape;9184;p76"/>
          <p:cNvGrpSpPr/>
          <p:nvPr/>
        </p:nvGrpSpPr>
        <p:grpSpPr>
          <a:xfrm>
            <a:off x="1473621" y="5498668"/>
            <a:ext cx="498903" cy="499017"/>
            <a:chOff x="775325" y="4143525"/>
            <a:chExt cx="468776" cy="468884"/>
          </a:xfrm>
          <a:gradFill flip="none" rotWithShape="1">
            <a:gsLst>
              <a:gs pos="0">
                <a:schemeClr val="tx1"/>
              </a:gs>
              <a:gs pos="100000">
                <a:schemeClr val="tx1"/>
              </a:gs>
            </a:gsLst>
            <a:path path="circle">
              <a:fillToRect l="100000" t="100000"/>
            </a:path>
            <a:tileRect r="-100000" b="-100000"/>
          </a:gradFill>
        </p:grpSpPr>
        <p:sp>
          <p:nvSpPr>
            <p:cNvPr id="9185" name="Google Shape;9185;p76"/>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86" name="Google Shape;9186;p76"/>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87" name="Google Shape;9187;p76"/>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88" name="Google Shape;9188;p76"/>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9192"/>
        <p:cNvGrpSpPr/>
        <p:nvPr/>
      </p:nvGrpSpPr>
      <p:grpSpPr>
        <a:xfrm>
          <a:off x="0" y="0"/>
          <a:ext cx="0" cy="0"/>
          <a:chOff x="0" y="0"/>
          <a:chExt cx="0" cy="0"/>
        </a:xfrm>
      </p:grpSpPr>
      <p:grpSp>
        <p:nvGrpSpPr>
          <p:cNvPr id="9193" name="Google Shape;9193;p77"/>
          <p:cNvGrpSpPr/>
          <p:nvPr/>
        </p:nvGrpSpPr>
        <p:grpSpPr>
          <a:xfrm>
            <a:off x="2652599" y="5468359"/>
            <a:ext cx="499699" cy="461431"/>
            <a:chOff x="1989449" y="4282269"/>
            <a:chExt cx="374774" cy="346073"/>
          </a:xfrm>
          <a:solidFill>
            <a:schemeClr val="tx1"/>
          </a:solidFill>
        </p:grpSpPr>
        <p:sp>
          <p:nvSpPr>
            <p:cNvPr id="9194" name="Google Shape;9194;p77"/>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195" name="Google Shape;9195;p77"/>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196" name="Google Shape;9196;p77"/>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197" name="Google Shape;9197;p77"/>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198" name="Google Shape;9198;p77"/>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199" name="Google Shape;9199;p77"/>
          <p:cNvGrpSpPr/>
          <p:nvPr/>
        </p:nvGrpSpPr>
        <p:grpSpPr>
          <a:xfrm>
            <a:off x="3316586" y="5466320"/>
            <a:ext cx="265033" cy="465296"/>
            <a:chOff x="2487439" y="4280740"/>
            <a:chExt cx="198775" cy="348972"/>
          </a:xfrm>
          <a:solidFill>
            <a:schemeClr val="tx1"/>
          </a:solidFill>
        </p:grpSpPr>
        <p:sp>
          <p:nvSpPr>
            <p:cNvPr id="9200" name="Google Shape;9200;p77"/>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1" name="Google Shape;9201;p77"/>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2" name="Google Shape;9202;p77"/>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3" name="Google Shape;9203;p77"/>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04" name="Google Shape;9204;p77"/>
          <p:cNvGrpSpPr/>
          <p:nvPr/>
        </p:nvGrpSpPr>
        <p:grpSpPr>
          <a:xfrm>
            <a:off x="3747945" y="5457232"/>
            <a:ext cx="470860" cy="482497"/>
            <a:chOff x="2810958" y="4273923"/>
            <a:chExt cx="353145" cy="361873"/>
          </a:xfrm>
          <a:solidFill>
            <a:schemeClr val="tx1"/>
          </a:solidFill>
        </p:grpSpPr>
        <p:sp>
          <p:nvSpPr>
            <p:cNvPr id="9205" name="Google Shape;9205;p77"/>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6" name="Google Shape;9206;p77"/>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7" name="Google Shape;9207;p77"/>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8" name="Google Shape;9208;p77"/>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9" name="Google Shape;9209;p77"/>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10" name="Google Shape;9210;p77"/>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11" name="Google Shape;9211;p77"/>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12" name="Google Shape;9212;p77"/>
          <p:cNvGrpSpPr/>
          <p:nvPr/>
        </p:nvGrpSpPr>
        <p:grpSpPr>
          <a:xfrm>
            <a:off x="8367514" y="5468868"/>
            <a:ext cx="279177" cy="489037"/>
            <a:chOff x="6275635" y="4282651"/>
            <a:chExt cx="209383" cy="366778"/>
          </a:xfrm>
          <a:solidFill>
            <a:schemeClr val="tx1"/>
          </a:solidFill>
        </p:grpSpPr>
        <p:sp>
          <p:nvSpPr>
            <p:cNvPr id="9213" name="Google Shape;9213;p77"/>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14" name="Google Shape;9214;p77"/>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15" name="Google Shape;9215;p77"/>
          <p:cNvGrpSpPr/>
          <p:nvPr/>
        </p:nvGrpSpPr>
        <p:grpSpPr>
          <a:xfrm>
            <a:off x="8934915" y="5469377"/>
            <a:ext cx="373723" cy="488528"/>
            <a:chOff x="6701186" y="4283033"/>
            <a:chExt cx="280292" cy="366396"/>
          </a:xfrm>
          <a:solidFill>
            <a:schemeClr val="tx1"/>
          </a:solidFill>
        </p:grpSpPr>
        <p:sp>
          <p:nvSpPr>
            <p:cNvPr id="9216" name="Google Shape;9216;p77"/>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17" name="Google Shape;9217;p77"/>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18" name="Google Shape;9218;p77"/>
          <p:cNvGrpSpPr/>
          <p:nvPr/>
        </p:nvGrpSpPr>
        <p:grpSpPr>
          <a:xfrm>
            <a:off x="3479429" y="4858612"/>
            <a:ext cx="498169" cy="463129"/>
            <a:chOff x="2609571" y="3824958"/>
            <a:chExt cx="373627" cy="347347"/>
          </a:xfrm>
          <a:solidFill>
            <a:schemeClr val="tx1"/>
          </a:solidFill>
        </p:grpSpPr>
        <p:sp>
          <p:nvSpPr>
            <p:cNvPr id="9219" name="Google Shape;9219;p77"/>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20" name="Google Shape;9220;p77"/>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221" name="Google Shape;9221;p77"/>
          <p:cNvSpPr/>
          <p:nvPr/>
        </p:nvSpPr>
        <p:spPr>
          <a:xfrm>
            <a:off x="1718102" y="4855213"/>
            <a:ext cx="484493" cy="468608"/>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222" name="Google Shape;9222;p77"/>
          <p:cNvGrpSpPr/>
          <p:nvPr/>
        </p:nvGrpSpPr>
        <p:grpSpPr>
          <a:xfrm>
            <a:off x="1221503" y="4834742"/>
            <a:ext cx="295869" cy="507727"/>
            <a:chOff x="916127" y="3807056"/>
            <a:chExt cx="221902" cy="380795"/>
          </a:xfrm>
          <a:solidFill>
            <a:schemeClr val="tx1"/>
          </a:solidFill>
        </p:grpSpPr>
        <p:sp>
          <p:nvSpPr>
            <p:cNvPr id="9223" name="Google Shape;9223;p77"/>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24" name="Google Shape;9224;p77"/>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25" name="Google Shape;9225;p77"/>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26" name="Google Shape;9226;p77"/>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227" name="Google Shape;9227;p77"/>
          <p:cNvSpPr/>
          <p:nvPr/>
        </p:nvSpPr>
        <p:spPr>
          <a:xfrm>
            <a:off x="4182361" y="4856233"/>
            <a:ext cx="299904" cy="465508"/>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28" name="Google Shape;9228;p77"/>
          <p:cNvSpPr/>
          <p:nvPr/>
        </p:nvSpPr>
        <p:spPr>
          <a:xfrm>
            <a:off x="2905954" y="4893398"/>
            <a:ext cx="483007" cy="390415"/>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229" name="Google Shape;9229;p77"/>
          <p:cNvGrpSpPr/>
          <p:nvPr/>
        </p:nvGrpSpPr>
        <p:grpSpPr>
          <a:xfrm>
            <a:off x="4684014" y="4846846"/>
            <a:ext cx="482964" cy="481477"/>
            <a:chOff x="3513010" y="3816134"/>
            <a:chExt cx="362223" cy="361108"/>
          </a:xfrm>
          <a:solidFill>
            <a:schemeClr val="tx1"/>
          </a:solidFill>
        </p:grpSpPr>
        <p:sp>
          <p:nvSpPr>
            <p:cNvPr id="9230" name="Google Shape;9230;p77"/>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1" name="Google Shape;9231;p77"/>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2" name="Google Shape;9232;p77"/>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3" name="Google Shape;9233;p77"/>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34" name="Google Shape;9234;p77"/>
          <p:cNvGrpSpPr/>
          <p:nvPr/>
        </p:nvGrpSpPr>
        <p:grpSpPr>
          <a:xfrm>
            <a:off x="5267089" y="4852410"/>
            <a:ext cx="493073" cy="471709"/>
            <a:chOff x="3950316" y="3820307"/>
            <a:chExt cx="369805" cy="353782"/>
          </a:xfrm>
          <a:solidFill>
            <a:schemeClr val="tx1"/>
          </a:solidFill>
        </p:grpSpPr>
        <p:sp>
          <p:nvSpPr>
            <p:cNvPr id="9235" name="Google Shape;9235;p77"/>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6" name="Google Shape;9236;p77"/>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7" name="Google Shape;9237;p77"/>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8" name="Google Shape;9238;p77"/>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39" name="Google Shape;9239;p77"/>
          <p:cNvGrpSpPr/>
          <p:nvPr/>
        </p:nvGrpSpPr>
        <p:grpSpPr>
          <a:xfrm>
            <a:off x="2349212" y="4841282"/>
            <a:ext cx="410632" cy="495621"/>
            <a:chOff x="1761909" y="3811961"/>
            <a:chExt cx="307974" cy="371716"/>
          </a:xfrm>
          <a:solidFill>
            <a:schemeClr val="tx1"/>
          </a:solidFill>
        </p:grpSpPr>
        <p:sp>
          <p:nvSpPr>
            <p:cNvPr id="9240" name="Google Shape;9240;p77"/>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1" name="Google Shape;9241;p77"/>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2" name="Google Shape;9242;p77"/>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3" name="Google Shape;9243;p77"/>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4" name="Google Shape;9244;p77"/>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5" name="Google Shape;9245;p77"/>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6" name="Google Shape;9246;p77"/>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7" name="Google Shape;9247;p77"/>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8" name="Google Shape;9248;p77"/>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9" name="Google Shape;9249;p77"/>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50" name="Google Shape;9250;p77"/>
          <p:cNvGrpSpPr/>
          <p:nvPr/>
        </p:nvGrpSpPr>
        <p:grpSpPr>
          <a:xfrm>
            <a:off x="7164457" y="4837247"/>
            <a:ext cx="308527" cy="470860"/>
            <a:chOff x="5373342" y="3808935"/>
            <a:chExt cx="231395" cy="353145"/>
          </a:xfrm>
          <a:solidFill>
            <a:schemeClr val="tx1"/>
          </a:solidFill>
        </p:grpSpPr>
        <p:sp>
          <p:nvSpPr>
            <p:cNvPr id="9251" name="Google Shape;9251;p77"/>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2" name="Google Shape;9252;p77"/>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3" name="Google Shape;9253;p77"/>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4" name="Google Shape;9254;p77"/>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5" name="Google Shape;9255;p77"/>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6" name="Google Shape;9256;p77"/>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7" name="Google Shape;9257;p77"/>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8" name="Google Shape;9258;p77"/>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9" name="Google Shape;9259;p77"/>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260" name="Google Shape;9260;p77"/>
          <p:cNvSpPr/>
          <p:nvPr/>
        </p:nvSpPr>
        <p:spPr>
          <a:xfrm>
            <a:off x="8984482" y="4838267"/>
            <a:ext cx="273613" cy="4711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261" name="Google Shape;9261;p77"/>
          <p:cNvGrpSpPr/>
          <p:nvPr/>
        </p:nvGrpSpPr>
        <p:grpSpPr>
          <a:xfrm>
            <a:off x="7778367" y="4837927"/>
            <a:ext cx="313580" cy="469671"/>
            <a:chOff x="5833775" y="3809445"/>
            <a:chExt cx="235185" cy="352253"/>
          </a:xfrm>
          <a:solidFill>
            <a:schemeClr val="tx1"/>
          </a:solidFill>
        </p:grpSpPr>
        <p:sp>
          <p:nvSpPr>
            <p:cNvPr id="9262" name="Google Shape;9262;p77"/>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63" name="Google Shape;9263;p77"/>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64" name="Google Shape;9264;p77"/>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65" name="Google Shape;9265;p77"/>
          <p:cNvGrpSpPr/>
          <p:nvPr/>
        </p:nvGrpSpPr>
        <p:grpSpPr>
          <a:xfrm>
            <a:off x="6589963" y="4837758"/>
            <a:ext cx="318635" cy="470349"/>
            <a:chOff x="4942472" y="3809318"/>
            <a:chExt cx="238976" cy="352762"/>
          </a:xfrm>
          <a:solidFill>
            <a:schemeClr val="tx1"/>
          </a:solidFill>
        </p:grpSpPr>
        <p:sp>
          <p:nvSpPr>
            <p:cNvPr id="9266" name="Google Shape;9266;p77"/>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67" name="Google Shape;9267;p77"/>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68" name="Google Shape;9268;p77"/>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69" name="Google Shape;9269;p77"/>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0" name="Google Shape;9270;p77"/>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1" name="Google Shape;9271;p77"/>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2" name="Google Shape;9272;p77"/>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73" name="Google Shape;9273;p77"/>
          <p:cNvGrpSpPr/>
          <p:nvPr/>
        </p:nvGrpSpPr>
        <p:grpSpPr>
          <a:xfrm>
            <a:off x="8355367" y="4835718"/>
            <a:ext cx="346964" cy="471369"/>
            <a:chOff x="6266525" y="3807788"/>
            <a:chExt cx="260223" cy="353527"/>
          </a:xfrm>
          <a:solidFill>
            <a:schemeClr val="tx1"/>
          </a:solidFill>
        </p:grpSpPr>
        <p:sp>
          <p:nvSpPr>
            <p:cNvPr id="9274" name="Google Shape;9274;p77"/>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5" name="Google Shape;9275;p77"/>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6" name="Google Shape;9276;p77"/>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7" name="Google Shape;9277;p77"/>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278" name="Google Shape;9278;p77"/>
          <p:cNvSpPr/>
          <p:nvPr/>
        </p:nvSpPr>
        <p:spPr>
          <a:xfrm>
            <a:off x="10630494" y="4837290"/>
            <a:ext cx="464999" cy="471836"/>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279" name="Google Shape;9279;p77"/>
          <p:cNvGrpSpPr/>
          <p:nvPr/>
        </p:nvGrpSpPr>
        <p:grpSpPr>
          <a:xfrm>
            <a:off x="9579151" y="4838139"/>
            <a:ext cx="269579" cy="470349"/>
            <a:chOff x="7184363" y="3809604"/>
            <a:chExt cx="202184" cy="352762"/>
          </a:xfrm>
          <a:solidFill>
            <a:schemeClr val="tx1"/>
          </a:solidFill>
        </p:grpSpPr>
        <p:sp>
          <p:nvSpPr>
            <p:cNvPr id="9280" name="Google Shape;9280;p77"/>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1" name="Google Shape;9281;p77"/>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82" name="Google Shape;9282;p77"/>
          <p:cNvGrpSpPr/>
          <p:nvPr/>
        </p:nvGrpSpPr>
        <p:grpSpPr>
          <a:xfrm>
            <a:off x="10095499" y="4837247"/>
            <a:ext cx="389396" cy="470349"/>
            <a:chOff x="7571624" y="3808935"/>
            <a:chExt cx="292047" cy="352762"/>
          </a:xfrm>
          <a:solidFill>
            <a:schemeClr val="tx1"/>
          </a:solidFill>
        </p:grpSpPr>
        <p:sp>
          <p:nvSpPr>
            <p:cNvPr id="9283" name="Google Shape;9283;p77"/>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4" name="Google Shape;9284;p77"/>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5" name="Google Shape;9285;p77"/>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6" name="Google Shape;9286;p77"/>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7" name="Google Shape;9287;p77"/>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8" name="Google Shape;9288;p77"/>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89" name="Google Shape;9289;p77"/>
          <p:cNvGrpSpPr/>
          <p:nvPr/>
        </p:nvGrpSpPr>
        <p:grpSpPr>
          <a:xfrm>
            <a:off x="2899413" y="4233488"/>
            <a:ext cx="485513" cy="479907"/>
            <a:chOff x="2174559" y="3356116"/>
            <a:chExt cx="364135" cy="359930"/>
          </a:xfrm>
          <a:solidFill>
            <a:schemeClr val="tx1"/>
          </a:solidFill>
        </p:grpSpPr>
        <p:sp>
          <p:nvSpPr>
            <p:cNvPr id="9290" name="Google Shape;9290;p77"/>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91" name="Google Shape;9291;p77"/>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92" name="Google Shape;9292;p77"/>
          <p:cNvGrpSpPr/>
          <p:nvPr/>
        </p:nvGrpSpPr>
        <p:grpSpPr>
          <a:xfrm>
            <a:off x="2309246" y="4232852"/>
            <a:ext cx="491161" cy="482072"/>
            <a:chOff x="1731934" y="3355639"/>
            <a:chExt cx="368371" cy="361554"/>
          </a:xfrm>
          <a:solidFill>
            <a:schemeClr val="tx1"/>
          </a:solidFill>
        </p:grpSpPr>
        <p:sp>
          <p:nvSpPr>
            <p:cNvPr id="9293" name="Google Shape;9293;p77"/>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94" name="Google Shape;9294;p77"/>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95" name="Google Shape;9295;p77"/>
          <p:cNvGrpSpPr/>
          <p:nvPr/>
        </p:nvGrpSpPr>
        <p:grpSpPr>
          <a:xfrm>
            <a:off x="5320690" y="4230897"/>
            <a:ext cx="372745" cy="484536"/>
            <a:chOff x="3990517" y="3354173"/>
            <a:chExt cx="279559" cy="363402"/>
          </a:xfrm>
          <a:solidFill>
            <a:schemeClr val="tx1"/>
          </a:solidFill>
        </p:grpSpPr>
        <p:sp>
          <p:nvSpPr>
            <p:cNvPr id="9296" name="Google Shape;9296;p77"/>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97" name="Google Shape;9297;p77"/>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98" name="Google Shape;9298;p77"/>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99" name="Google Shape;9299;p77"/>
          <p:cNvGrpSpPr/>
          <p:nvPr/>
        </p:nvGrpSpPr>
        <p:grpSpPr>
          <a:xfrm>
            <a:off x="4663796" y="4315165"/>
            <a:ext cx="506240" cy="316808"/>
            <a:chOff x="3497847" y="3417374"/>
            <a:chExt cx="379680" cy="237606"/>
          </a:xfrm>
          <a:solidFill>
            <a:schemeClr val="tx1"/>
          </a:solidFill>
        </p:grpSpPr>
        <p:sp>
          <p:nvSpPr>
            <p:cNvPr id="9300" name="Google Shape;9300;p77"/>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01" name="Google Shape;9301;p77"/>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02" name="Google Shape;9302;p77"/>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03" name="Google Shape;9303;p77"/>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04" name="Google Shape;9304;p77"/>
          <p:cNvGrpSpPr/>
          <p:nvPr/>
        </p:nvGrpSpPr>
        <p:grpSpPr>
          <a:xfrm>
            <a:off x="3483463" y="4248100"/>
            <a:ext cx="501695" cy="450643"/>
            <a:chOff x="2612597" y="3367075"/>
            <a:chExt cx="376271" cy="337982"/>
          </a:xfrm>
          <a:solidFill>
            <a:schemeClr val="tx1"/>
          </a:solidFill>
        </p:grpSpPr>
        <p:sp>
          <p:nvSpPr>
            <p:cNvPr id="9305" name="Google Shape;9305;p77"/>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06" name="Google Shape;9306;p77"/>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07" name="Google Shape;9307;p77"/>
          <p:cNvGrpSpPr/>
          <p:nvPr/>
        </p:nvGrpSpPr>
        <p:grpSpPr>
          <a:xfrm>
            <a:off x="4095885" y="4244576"/>
            <a:ext cx="458203" cy="456673"/>
            <a:chOff x="3071914" y="3364431"/>
            <a:chExt cx="343652" cy="342505"/>
          </a:xfrm>
          <a:solidFill>
            <a:schemeClr val="tx1"/>
          </a:solidFill>
        </p:grpSpPr>
        <p:sp>
          <p:nvSpPr>
            <p:cNvPr id="9308" name="Google Shape;9308;p77"/>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09" name="Google Shape;9309;p77"/>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0" name="Google Shape;9310;p77"/>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1" name="Google Shape;9311;p77"/>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2" name="Google Shape;9312;p77"/>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13" name="Google Shape;9313;p77"/>
          <p:cNvGrpSpPr/>
          <p:nvPr/>
        </p:nvGrpSpPr>
        <p:grpSpPr>
          <a:xfrm>
            <a:off x="1196188" y="4238500"/>
            <a:ext cx="343949" cy="470349"/>
            <a:chOff x="897141" y="3359875"/>
            <a:chExt cx="257962" cy="352762"/>
          </a:xfrm>
          <a:solidFill>
            <a:schemeClr val="tx1"/>
          </a:solidFill>
        </p:grpSpPr>
        <p:sp>
          <p:nvSpPr>
            <p:cNvPr id="9314" name="Google Shape;9314;p77"/>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5" name="Google Shape;9315;p77"/>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6" name="Google Shape;9316;p77"/>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7" name="Google Shape;9317;p77"/>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8" name="Google Shape;9318;p77"/>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9" name="Google Shape;9319;p77"/>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0" name="Google Shape;9320;p77"/>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1" name="Google Shape;9321;p77"/>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22" name="Google Shape;9322;p77"/>
          <p:cNvGrpSpPr/>
          <p:nvPr/>
        </p:nvGrpSpPr>
        <p:grpSpPr>
          <a:xfrm>
            <a:off x="1778244" y="4217773"/>
            <a:ext cx="361617" cy="510784"/>
            <a:chOff x="1333682" y="3344330"/>
            <a:chExt cx="271213" cy="383088"/>
          </a:xfrm>
          <a:solidFill>
            <a:schemeClr val="tx1"/>
          </a:solidFill>
        </p:grpSpPr>
        <p:sp>
          <p:nvSpPr>
            <p:cNvPr id="9323" name="Google Shape;9323;p77"/>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4" name="Google Shape;9324;p77"/>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5" name="Google Shape;9325;p77"/>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6" name="Google Shape;9326;p77"/>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7" name="Google Shape;9327;p77"/>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8" name="Google Shape;9328;p77"/>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9" name="Google Shape;9329;p77"/>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0" name="Google Shape;9330;p77"/>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1" name="Google Shape;9331;p77"/>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2" name="Google Shape;9332;p77"/>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3" name="Google Shape;9333;p77"/>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34" name="Google Shape;9334;p77"/>
          <p:cNvGrpSpPr/>
          <p:nvPr/>
        </p:nvGrpSpPr>
        <p:grpSpPr>
          <a:xfrm>
            <a:off x="8885860" y="4221299"/>
            <a:ext cx="470817" cy="469331"/>
            <a:chOff x="6664394" y="3346974"/>
            <a:chExt cx="353113" cy="351998"/>
          </a:xfrm>
          <a:solidFill>
            <a:schemeClr val="tx1"/>
          </a:solidFill>
        </p:grpSpPr>
        <p:sp>
          <p:nvSpPr>
            <p:cNvPr id="9335" name="Google Shape;9335;p77"/>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6" name="Google Shape;9336;p77"/>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7" name="Google Shape;9337;p77"/>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8" name="Google Shape;9338;p77"/>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9" name="Google Shape;9339;p77"/>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40" name="Google Shape;9340;p77"/>
          <p:cNvGrpSpPr/>
          <p:nvPr/>
        </p:nvGrpSpPr>
        <p:grpSpPr>
          <a:xfrm>
            <a:off x="1132988" y="2371077"/>
            <a:ext cx="532531" cy="500591"/>
            <a:chOff x="849741" y="1959307"/>
            <a:chExt cx="399398" cy="375443"/>
          </a:xfrm>
          <a:solidFill>
            <a:schemeClr val="tx1"/>
          </a:solidFill>
        </p:grpSpPr>
        <p:sp>
          <p:nvSpPr>
            <p:cNvPr id="9341" name="Google Shape;9341;p77"/>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42" name="Google Shape;9342;p77"/>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43" name="Google Shape;9343;p77"/>
          <p:cNvGrpSpPr/>
          <p:nvPr/>
        </p:nvGrpSpPr>
        <p:grpSpPr>
          <a:xfrm>
            <a:off x="1712284" y="2377022"/>
            <a:ext cx="505985" cy="488061"/>
            <a:chOff x="1284212" y="1963766"/>
            <a:chExt cx="379489" cy="366046"/>
          </a:xfrm>
          <a:solidFill>
            <a:schemeClr val="tx1"/>
          </a:solidFill>
        </p:grpSpPr>
        <p:sp>
          <p:nvSpPr>
            <p:cNvPr id="9344" name="Google Shape;9344;p77"/>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45" name="Google Shape;9345;p77"/>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46" name="Google Shape;9346;p77"/>
          <p:cNvGrpSpPr/>
          <p:nvPr/>
        </p:nvGrpSpPr>
        <p:grpSpPr>
          <a:xfrm>
            <a:off x="4050356" y="2384752"/>
            <a:ext cx="493625" cy="473237"/>
            <a:chOff x="3037766" y="1969564"/>
            <a:chExt cx="370219" cy="354928"/>
          </a:xfrm>
          <a:solidFill>
            <a:schemeClr val="tx1"/>
          </a:solidFill>
        </p:grpSpPr>
        <p:sp>
          <p:nvSpPr>
            <p:cNvPr id="9347" name="Google Shape;9347;p77"/>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48" name="Google Shape;9348;p77"/>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49" name="Google Shape;9349;p77"/>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50" name="Google Shape;9350;p77"/>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51" name="Google Shape;9351;p77"/>
          <p:cNvGrpSpPr/>
          <p:nvPr/>
        </p:nvGrpSpPr>
        <p:grpSpPr>
          <a:xfrm>
            <a:off x="5310071" y="2387641"/>
            <a:ext cx="406088" cy="467335"/>
            <a:chOff x="3982553" y="1971730"/>
            <a:chExt cx="304566" cy="350501"/>
          </a:xfrm>
          <a:solidFill>
            <a:schemeClr val="tx1"/>
          </a:solidFill>
        </p:grpSpPr>
        <p:sp>
          <p:nvSpPr>
            <p:cNvPr id="9352" name="Google Shape;9352;p77"/>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53" name="Google Shape;9353;p77"/>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54" name="Google Shape;9354;p77"/>
          <p:cNvGrpSpPr/>
          <p:nvPr/>
        </p:nvGrpSpPr>
        <p:grpSpPr>
          <a:xfrm>
            <a:off x="3423788" y="2417499"/>
            <a:ext cx="533083" cy="408636"/>
            <a:chOff x="2567841" y="1994124"/>
            <a:chExt cx="399812" cy="306477"/>
          </a:xfrm>
          <a:solidFill>
            <a:schemeClr val="tx1"/>
          </a:solidFill>
        </p:grpSpPr>
        <p:sp>
          <p:nvSpPr>
            <p:cNvPr id="9355" name="Google Shape;9355;p77"/>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56" name="Google Shape;9356;p77"/>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57" name="Google Shape;9357;p77"/>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58" name="Google Shape;9358;p77"/>
          <p:cNvGrpSpPr/>
          <p:nvPr/>
        </p:nvGrpSpPr>
        <p:grpSpPr>
          <a:xfrm>
            <a:off x="2949445" y="2372478"/>
            <a:ext cx="432931" cy="497151"/>
            <a:chOff x="2212084" y="1960358"/>
            <a:chExt cx="324698" cy="372863"/>
          </a:xfrm>
          <a:solidFill>
            <a:schemeClr val="tx1"/>
          </a:solidFill>
        </p:grpSpPr>
        <p:sp>
          <p:nvSpPr>
            <p:cNvPr id="9359" name="Google Shape;9359;p77"/>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60" name="Google Shape;9360;p77"/>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61" name="Google Shape;9361;p77"/>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62" name="Google Shape;9362;p77"/>
          <p:cNvGrpSpPr/>
          <p:nvPr/>
        </p:nvGrpSpPr>
        <p:grpSpPr>
          <a:xfrm>
            <a:off x="2407869" y="2372478"/>
            <a:ext cx="379796" cy="498169"/>
            <a:chOff x="1805901" y="1960358"/>
            <a:chExt cx="284847" cy="373627"/>
          </a:xfrm>
          <a:solidFill>
            <a:schemeClr val="tx1"/>
          </a:solidFill>
        </p:grpSpPr>
        <p:sp>
          <p:nvSpPr>
            <p:cNvPr id="9363" name="Google Shape;9363;p77"/>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64" name="Google Shape;9364;p77"/>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365" name="Google Shape;9365;p77"/>
          <p:cNvSpPr/>
          <p:nvPr/>
        </p:nvSpPr>
        <p:spPr>
          <a:xfrm>
            <a:off x="4673906" y="2398769"/>
            <a:ext cx="456673" cy="445588"/>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66" name="Google Shape;9366;p77"/>
          <p:cNvSpPr/>
          <p:nvPr/>
        </p:nvSpPr>
        <p:spPr>
          <a:xfrm>
            <a:off x="9467403" y="2404333"/>
            <a:ext cx="491587" cy="446055"/>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67" name="Google Shape;9367;p77"/>
          <p:cNvSpPr/>
          <p:nvPr/>
        </p:nvSpPr>
        <p:spPr>
          <a:xfrm>
            <a:off x="10607260" y="2440264"/>
            <a:ext cx="510784" cy="381963"/>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368" name="Google Shape;9368;p77"/>
          <p:cNvGrpSpPr/>
          <p:nvPr/>
        </p:nvGrpSpPr>
        <p:grpSpPr>
          <a:xfrm>
            <a:off x="8875749" y="2464518"/>
            <a:ext cx="491587" cy="327724"/>
            <a:chOff x="6656812" y="2029388"/>
            <a:chExt cx="368690" cy="245793"/>
          </a:xfrm>
          <a:solidFill>
            <a:schemeClr val="tx1"/>
          </a:solidFill>
        </p:grpSpPr>
        <p:sp>
          <p:nvSpPr>
            <p:cNvPr id="9369" name="Google Shape;9369;p77"/>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0" name="Google Shape;9370;p77"/>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1" name="Google Shape;9371;p77"/>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2" name="Google Shape;9372;p77"/>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3" name="Google Shape;9373;p77"/>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4" name="Google Shape;9374;p77"/>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5" name="Google Shape;9375;p77"/>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6" name="Google Shape;9376;p77"/>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7" name="Google Shape;9377;p77"/>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8" name="Google Shape;9378;p77"/>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79" name="Google Shape;9379;p77"/>
          <p:cNvGrpSpPr/>
          <p:nvPr/>
        </p:nvGrpSpPr>
        <p:grpSpPr>
          <a:xfrm>
            <a:off x="6492868" y="2441624"/>
            <a:ext cx="502205" cy="375421"/>
            <a:chOff x="4869651" y="2012218"/>
            <a:chExt cx="376654" cy="281566"/>
          </a:xfrm>
          <a:solidFill>
            <a:schemeClr val="tx1"/>
          </a:solidFill>
        </p:grpSpPr>
        <p:sp>
          <p:nvSpPr>
            <p:cNvPr id="9380" name="Google Shape;9380;p77"/>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81" name="Google Shape;9381;p77"/>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82" name="Google Shape;9382;p77"/>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83" name="Google Shape;9383;p77"/>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84" name="Google Shape;9384;p77"/>
          <p:cNvGrpSpPr/>
          <p:nvPr/>
        </p:nvGrpSpPr>
        <p:grpSpPr>
          <a:xfrm>
            <a:off x="7074966" y="2441751"/>
            <a:ext cx="490567" cy="375592"/>
            <a:chOff x="5306224" y="2012313"/>
            <a:chExt cx="367925" cy="281694"/>
          </a:xfrm>
          <a:solidFill>
            <a:schemeClr val="tx1"/>
          </a:solidFill>
        </p:grpSpPr>
        <p:sp>
          <p:nvSpPr>
            <p:cNvPr id="9385" name="Google Shape;9385;p77"/>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86" name="Google Shape;9386;p77"/>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387" name="Google Shape;9387;p77"/>
          <p:cNvSpPr/>
          <p:nvPr/>
        </p:nvSpPr>
        <p:spPr>
          <a:xfrm>
            <a:off x="7672183" y="2433087"/>
            <a:ext cx="494092" cy="391944"/>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388" name="Google Shape;9388;p77"/>
          <p:cNvGrpSpPr/>
          <p:nvPr/>
        </p:nvGrpSpPr>
        <p:grpSpPr>
          <a:xfrm>
            <a:off x="8261331" y="2402803"/>
            <a:ext cx="491077" cy="451661"/>
            <a:chOff x="6195998" y="1983102"/>
            <a:chExt cx="368308" cy="338746"/>
          </a:xfrm>
          <a:solidFill>
            <a:schemeClr val="tx1"/>
          </a:solidFill>
        </p:grpSpPr>
        <p:sp>
          <p:nvSpPr>
            <p:cNvPr id="9389" name="Google Shape;9389;p77"/>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0" name="Google Shape;9390;p77"/>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1" name="Google Shape;9391;p77"/>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92" name="Google Shape;9392;p77"/>
          <p:cNvGrpSpPr/>
          <p:nvPr/>
        </p:nvGrpSpPr>
        <p:grpSpPr>
          <a:xfrm>
            <a:off x="10056041" y="2441114"/>
            <a:ext cx="492096" cy="373383"/>
            <a:chOff x="7542031" y="2011835"/>
            <a:chExt cx="369072" cy="280037"/>
          </a:xfrm>
          <a:solidFill>
            <a:schemeClr val="tx1"/>
          </a:solidFill>
        </p:grpSpPr>
        <p:sp>
          <p:nvSpPr>
            <p:cNvPr id="9393" name="Google Shape;9393;p77"/>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4" name="Google Shape;9394;p77"/>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5" name="Google Shape;9395;p77"/>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6" name="Google Shape;9396;p77"/>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7" name="Google Shape;9397;p77"/>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8" name="Google Shape;9398;p77"/>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9" name="Google Shape;9399;p77"/>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00" name="Google Shape;9400;p77"/>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01" name="Google Shape;9401;p77"/>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02" name="Google Shape;9402;p77"/>
          <p:cNvGrpSpPr/>
          <p:nvPr/>
        </p:nvGrpSpPr>
        <p:grpSpPr>
          <a:xfrm>
            <a:off x="10680570" y="4223338"/>
            <a:ext cx="371727" cy="468820"/>
            <a:chOff x="8010427" y="3348503"/>
            <a:chExt cx="278795" cy="351615"/>
          </a:xfrm>
          <a:solidFill>
            <a:schemeClr val="tx1"/>
          </a:solidFill>
        </p:grpSpPr>
        <p:sp>
          <p:nvSpPr>
            <p:cNvPr id="9403" name="Google Shape;9403;p77"/>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04" name="Google Shape;9404;p77"/>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05" name="Google Shape;9405;p77"/>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06" name="Google Shape;9406;p77"/>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07" name="Google Shape;9407;p77"/>
          <p:cNvSpPr/>
          <p:nvPr/>
        </p:nvSpPr>
        <p:spPr>
          <a:xfrm>
            <a:off x="10153517" y="4223890"/>
            <a:ext cx="297739" cy="468268"/>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08" name="Google Shape;9408;p77"/>
          <p:cNvGrpSpPr/>
          <p:nvPr/>
        </p:nvGrpSpPr>
        <p:grpSpPr>
          <a:xfrm>
            <a:off x="9522534" y="4224272"/>
            <a:ext cx="374743" cy="468013"/>
            <a:chOff x="7141900" y="3349204"/>
            <a:chExt cx="281057" cy="351010"/>
          </a:xfrm>
          <a:solidFill>
            <a:schemeClr val="tx1"/>
          </a:solidFill>
        </p:grpSpPr>
        <p:sp>
          <p:nvSpPr>
            <p:cNvPr id="9409" name="Google Shape;9409;p77"/>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0" name="Google Shape;9410;p77"/>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1" name="Google Shape;9411;p77"/>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12" name="Google Shape;9412;p77"/>
          <p:cNvGrpSpPr/>
          <p:nvPr/>
        </p:nvGrpSpPr>
        <p:grpSpPr>
          <a:xfrm>
            <a:off x="7085584" y="4225377"/>
            <a:ext cx="485003" cy="470817"/>
            <a:chOff x="5314188" y="3350032"/>
            <a:chExt cx="363752" cy="353113"/>
          </a:xfrm>
          <a:solidFill>
            <a:schemeClr val="tx1"/>
          </a:solidFill>
        </p:grpSpPr>
        <p:sp>
          <p:nvSpPr>
            <p:cNvPr id="9413" name="Google Shape;9413;p77"/>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4" name="Google Shape;9414;p77"/>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15" name="Google Shape;9415;p77"/>
          <p:cNvGrpSpPr/>
          <p:nvPr/>
        </p:nvGrpSpPr>
        <p:grpSpPr>
          <a:xfrm>
            <a:off x="7773313" y="4225376"/>
            <a:ext cx="294340" cy="469797"/>
            <a:chOff x="5829984" y="3350032"/>
            <a:chExt cx="220755" cy="352348"/>
          </a:xfrm>
          <a:solidFill>
            <a:schemeClr val="tx1"/>
          </a:solidFill>
        </p:grpSpPr>
        <p:sp>
          <p:nvSpPr>
            <p:cNvPr id="9416" name="Google Shape;9416;p77"/>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7" name="Google Shape;9417;p77"/>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8" name="Google Shape;9418;p77"/>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9" name="Google Shape;9419;p77"/>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20" name="Google Shape;9420;p77"/>
          <p:cNvGrpSpPr/>
          <p:nvPr/>
        </p:nvGrpSpPr>
        <p:grpSpPr>
          <a:xfrm>
            <a:off x="6509560" y="4225121"/>
            <a:ext cx="477952" cy="469755"/>
            <a:chOff x="4882170" y="3349841"/>
            <a:chExt cx="358464" cy="352316"/>
          </a:xfrm>
          <a:solidFill>
            <a:schemeClr val="tx1"/>
          </a:solidFill>
        </p:grpSpPr>
        <p:sp>
          <p:nvSpPr>
            <p:cNvPr id="9421" name="Google Shape;9421;p77"/>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22" name="Google Shape;9422;p77"/>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23" name="Google Shape;9423;p77"/>
          <p:cNvSpPr/>
          <p:nvPr/>
        </p:nvSpPr>
        <p:spPr>
          <a:xfrm>
            <a:off x="5273628" y="3616011"/>
            <a:ext cx="477952" cy="475744"/>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24" name="Google Shape;9424;p77"/>
          <p:cNvSpPr/>
          <p:nvPr/>
        </p:nvSpPr>
        <p:spPr>
          <a:xfrm>
            <a:off x="4666303" y="3014971"/>
            <a:ext cx="507259" cy="413436"/>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25" name="Google Shape;9425;p77"/>
          <p:cNvGrpSpPr/>
          <p:nvPr/>
        </p:nvGrpSpPr>
        <p:grpSpPr>
          <a:xfrm>
            <a:off x="4059953" y="3005627"/>
            <a:ext cx="533592" cy="432421"/>
            <a:chOff x="3044965" y="2435220"/>
            <a:chExt cx="400194" cy="324316"/>
          </a:xfrm>
          <a:solidFill>
            <a:schemeClr val="tx1"/>
          </a:solidFill>
        </p:grpSpPr>
        <p:sp>
          <p:nvSpPr>
            <p:cNvPr id="9426" name="Google Shape;9426;p77"/>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27" name="Google Shape;9427;p77"/>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28" name="Google Shape;9428;p77"/>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29" name="Google Shape;9429;p77"/>
          <p:cNvGrpSpPr/>
          <p:nvPr/>
        </p:nvGrpSpPr>
        <p:grpSpPr>
          <a:xfrm>
            <a:off x="8271439" y="4223975"/>
            <a:ext cx="468820" cy="467164"/>
            <a:chOff x="6203579" y="3348981"/>
            <a:chExt cx="351615" cy="350373"/>
          </a:xfrm>
          <a:solidFill>
            <a:schemeClr val="tx1"/>
          </a:solidFill>
        </p:grpSpPr>
        <p:sp>
          <p:nvSpPr>
            <p:cNvPr id="9430" name="Google Shape;9430;p77"/>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1" name="Google Shape;9431;p77"/>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2" name="Google Shape;9432;p77"/>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3" name="Google Shape;9433;p77"/>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4" name="Google Shape;9434;p77"/>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35" name="Google Shape;9435;p77"/>
          <p:cNvGrpSpPr/>
          <p:nvPr/>
        </p:nvGrpSpPr>
        <p:grpSpPr>
          <a:xfrm>
            <a:off x="6504506" y="3057190"/>
            <a:ext cx="489548" cy="383364"/>
            <a:chOff x="4878379" y="2473892"/>
            <a:chExt cx="367161" cy="287523"/>
          </a:xfrm>
          <a:solidFill>
            <a:schemeClr val="tx1"/>
          </a:solidFill>
        </p:grpSpPr>
        <p:sp>
          <p:nvSpPr>
            <p:cNvPr id="9436" name="Google Shape;9436;p77"/>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7" name="Google Shape;9437;p77"/>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8" name="Google Shape;9438;p77"/>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9" name="Google Shape;9439;p77"/>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40" name="Google Shape;9440;p77"/>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41" name="Google Shape;9441;p77"/>
          <p:cNvGrpSpPr/>
          <p:nvPr/>
        </p:nvGrpSpPr>
        <p:grpSpPr>
          <a:xfrm>
            <a:off x="1767626" y="3608920"/>
            <a:ext cx="387441" cy="496641"/>
            <a:chOff x="1325719" y="2887689"/>
            <a:chExt cx="290581" cy="372481"/>
          </a:xfrm>
          <a:solidFill>
            <a:schemeClr val="tx1"/>
          </a:solidFill>
        </p:grpSpPr>
        <p:sp>
          <p:nvSpPr>
            <p:cNvPr id="9442" name="Google Shape;9442;p77"/>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43" name="Google Shape;9443;p77"/>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44" name="Google Shape;9444;p77"/>
          <p:cNvSpPr/>
          <p:nvPr/>
        </p:nvSpPr>
        <p:spPr>
          <a:xfrm>
            <a:off x="2425538" y="3601826"/>
            <a:ext cx="254925" cy="510317"/>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45" name="Google Shape;9445;p77"/>
          <p:cNvGrpSpPr/>
          <p:nvPr/>
        </p:nvGrpSpPr>
        <p:grpSpPr>
          <a:xfrm>
            <a:off x="4680447" y="3615332"/>
            <a:ext cx="480968" cy="481605"/>
            <a:chOff x="3510335" y="2892499"/>
            <a:chExt cx="360726" cy="361204"/>
          </a:xfrm>
          <a:solidFill>
            <a:schemeClr val="tx1"/>
          </a:solidFill>
        </p:grpSpPr>
        <p:sp>
          <p:nvSpPr>
            <p:cNvPr id="9446" name="Google Shape;9446;p77"/>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47" name="Google Shape;9447;p77"/>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48" name="Google Shape;9448;p77"/>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49" name="Google Shape;9449;p77"/>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0" name="Google Shape;9450;p77"/>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51" name="Google Shape;9451;p77"/>
          <p:cNvGrpSpPr/>
          <p:nvPr/>
        </p:nvGrpSpPr>
        <p:grpSpPr>
          <a:xfrm>
            <a:off x="4115085" y="3594733"/>
            <a:ext cx="426857" cy="523441"/>
            <a:chOff x="3086313" y="2877049"/>
            <a:chExt cx="320143" cy="392581"/>
          </a:xfrm>
          <a:solidFill>
            <a:schemeClr val="tx1"/>
          </a:solidFill>
        </p:grpSpPr>
        <p:sp>
          <p:nvSpPr>
            <p:cNvPr id="9452" name="Google Shape;9452;p77"/>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3" name="Google Shape;9453;p77"/>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4" name="Google Shape;9454;p77"/>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5" name="Google Shape;9455;p77"/>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6" name="Google Shape;9456;p77"/>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7" name="Google Shape;9457;p77"/>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8" name="Google Shape;9458;p77"/>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9" name="Google Shape;9459;p77"/>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0" name="Google Shape;9460;p77"/>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1" name="Google Shape;9461;p77"/>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2" name="Google Shape;9462;p77"/>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3" name="Google Shape;9463;p77"/>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64" name="Google Shape;9464;p77"/>
          <p:cNvSpPr/>
          <p:nvPr/>
        </p:nvSpPr>
        <p:spPr>
          <a:xfrm>
            <a:off x="3005085" y="3617498"/>
            <a:ext cx="280707" cy="476933"/>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65" name="Google Shape;9465;p77"/>
          <p:cNvGrpSpPr/>
          <p:nvPr/>
        </p:nvGrpSpPr>
        <p:grpSpPr>
          <a:xfrm>
            <a:off x="1148151" y="3606329"/>
            <a:ext cx="445079" cy="497703"/>
            <a:chOff x="861113" y="2885746"/>
            <a:chExt cx="333809" cy="373277"/>
          </a:xfrm>
          <a:solidFill>
            <a:schemeClr val="tx1"/>
          </a:solidFill>
        </p:grpSpPr>
        <p:sp>
          <p:nvSpPr>
            <p:cNvPr id="9466" name="Google Shape;9466;p77"/>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7" name="Google Shape;9467;p77"/>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8" name="Google Shape;9468;p77"/>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69" name="Google Shape;9469;p77"/>
          <p:cNvSpPr/>
          <p:nvPr/>
        </p:nvSpPr>
        <p:spPr>
          <a:xfrm>
            <a:off x="3488007" y="3607390"/>
            <a:ext cx="495155" cy="496471"/>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70" name="Google Shape;9470;p77"/>
          <p:cNvSpPr/>
          <p:nvPr/>
        </p:nvSpPr>
        <p:spPr>
          <a:xfrm>
            <a:off x="2880172" y="1780314"/>
            <a:ext cx="533040" cy="455653"/>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71" name="Google Shape;9471;p77"/>
          <p:cNvGrpSpPr/>
          <p:nvPr/>
        </p:nvGrpSpPr>
        <p:grpSpPr>
          <a:xfrm>
            <a:off x="1730206" y="1764642"/>
            <a:ext cx="465805" cy="482964"/>
            <a:chOff x="1297654" y="1504481"/>
            <a:chExt cx="349354" cy="362223"/>
          </a:xfrm>
          <a:solidFill>
            <a:schemeClr val="tx1"/>
          </a:solidFill>
        </p:grpSpPr>
        <p:sp>
          <p:nvSpPr>
            <p:cNvPr id="9472" name="Google Shape;9472;p77"/>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73" name="Google Shape;9473;p77"/>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74" name="Google Shape;9474;p77"/>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75" name="Google Shape;9475;p77"/>
          <p:cNvSpPr/>
          <p:nvPr/>
        </p:nvSpPr>
        <p:spPr>
          <a:xfrm>
            <a:off x="5260505" y="1799639"/>
            <a:ext cx="508279" cy="416621"/>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76" name="Google Shape;9476;p77"/>
          <p:cNvGrpSpPr/>
          <p:nvPr/>
        </p:nvGrpSpPr>
        <p:grpSpPr>
          <a:xfrm>
            <a:off x="1136514" y="1773221"/>
            <a:ext cx="470860" cy="469331"/>
            <a:chOff x="852385" y="1510916"/>
            <a:chExt cx="353145" cy="351998"/>
          </a:xfrm>
          <a:solidFill>
            <a:schemeClr val="tx1"/>
          </a:solidFill>
        </p:grpSpPr>
        <p:sp>
          <p:nvSpPr>
            <p:cNvPr id="9477" name="Google Shape;9477;p77"/>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78" name="Google Shape;9478;p77"/>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79" name="Google Shape;9479;p77"/>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80" name="Google Shape;9480;p77"/>
          <p:cNvGrpSpPr/>
          <p:nvPr/>
        </p:nvGrpSpPr>
        <p:grpSpPr>
          <a:xfrm>
            <a:off x="2326957" y="1779296"/>
            <a:ext cx="457692" cy="456673"/>
            <a:chOff x="1745217" y="1515471"/>
            <a:chExt cx="343269" cy="342505"/>
          </a:xfrm>
          <a:solidFill>
            <a:schemeClr val="tx1"/>
          </a:solidFill>
        </p:grpSpPr>
        <p:sp>
          <p:nvSpPr>
            <p:cNvPr id="9481" name="Google Shape;9481;p77"/>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82" name="Google Shape;9482;p77"/>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83" name="Google Shape;9483;p77"/>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84" name="Google Shape;9484;p77"/>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85" name="Google Shape;9485;p77"/>
          <p:cNvSpPr/>
          <p:nvPr/>
        </p:nvSpPr>
        <p:spPr>
          <a:xfrm>
            <a:off x="4678960" y="1765917"/>
            <a:ext cx="487509" cy="484748"/>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86" name="Google Shape;9486;p77"/>
          <p:cNvGrpSpPr/>
          <p:nvPr/>
        </p:nvGrpSpPr>
        <p:grpSpPr>
          <a:xfrm>
            <a:off x="4056938" y="1797517"/>
            <a:ext cx="548713" cy="420783"/>
            <a:chOff x="3042703" y="1529137"/>
            <a:chExt cx="411535" cy="315587"/>
          </a:xfrm>
          <a:solidFill>
            <a:schemeClr val="tx1"/>
          </a:solidFill>
        </p:grpSpPr>
        <p:sp>
          <p:nvSpPr>
            <p:cNvPr id="9487" name="Google Shape;9487;p77"/>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88" name="Google Shape;9488;p77"/>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89" name="Google Shape;9489;p77"/>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0" name="Google Shape;9490;p77"/>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1" name="Google Shape;9491;p77"/>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2" name="Google Shape;9492;p77"/>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3" name="Google Shape;9493;p77"/>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4" name="Google Shape;9494;p77"/>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5" name="Google Shape;9495;p77"/>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6" name="Google Shape;9496;p77"/>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97" name="Google Shape;9497;p77"/>
          <p:cNvGrpSpPr/>
          <p:nvPr/>
        </p:nvGrpSpPr>
        <p:grpSpPr>
          <a:xfrm>
            <a:off x="3505719" y="1818244"/>
            <a:ext cx="467335" cy="379329"/>
            <a:chOff x="2629289" y="1544682"/>
            <a:chExt cx="350501" cy="284497"/>
          </a:xfrm>
          <a:solidFill>
            <a:schemeClr val="tx1"/>
          </a:solidFill>
        </p:grpSpPr>
        <p:sp>
          <p:nvSpPr>
            <p:cNvPr id="9498" name="Google Shape;9498;p77"/>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9" name="Google Shape;9499;p77"/>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0" name="Google Shape;9500;p77"/>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1" name="Google Shape;9501;p77"/>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2" name="Google Shape;9502;p77"/>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03" name="Google Shape;9503;p77"/>
          <p:cNvGrpSpPr/>
          <p:nvPr/>
        </p:nvGrpSpPr>
        <p:grpSpPr>
          <a:xfrm>
            <a:off x="7073437" y="1762178"/>
            <a:ext cx="490524" cy="486957"/>
            <a:chOff x="5305077" y="1502633"/>
            <a:chExt cx="367893" cy="365218"/>
          </a:xfrm>
          <a:solidFill>
            <a:schemeClr val="tx1"/>
          </a:solidFill>
        </p:grpSpPr>
        <p:sp>
          <p:nvSpPr>
            <p:cNvPr id="9504" name="Google Shape;9504;p77"/>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5" name="Google Shape;9505;p77"/>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06" name="Google Shape;9506;p77"/>
          <p:cNvGrpSpPr/>
          <p:nvPr/>
        </p:nvGrpSpPr>
        <p:grpSpPr>
          <a:xfrm>
            <a:off x="9466894" y="1758824"/>
            <a:ext cx="491077" cy="489377"/>
            <a:chOff x="7100170" y="1500117"/>
            <a:chExt cx="368308" cy="367033"/>
          </a:xfrm>
          <a:solidFill>
            <a:schemeClr val="tx1"/>
          </a:solidFill>
        </p:grpSpPr>
        <p:sp>
          <p:nvSpPr>
            <p:cNvPr id="9507" name="Google Shape;9507;p77"/>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8" name="Google Shape;9508;p77"/>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9" name="Google Shape;9509;p77"/>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0" name="Google Shape;9510;p77"/>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1" name="Google Shape;9511;p77"/>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2" name="Google Shape;9512;p77"/>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3" name="Google Shape;9513;p77"/>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4" name="Google Shape;9514;p77"/>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5" name="Google Shape;9515;p77"/>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6" name="Google Shape;9516;p77"/>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7" name="Google Shape;9517;p77"/>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8" name="Google Shape;9518;p77"/>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9" name="Google Shape;9519;p77"/>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520" name="Google Shape;9520;p77"/>
          <p:cNvSpPr/>
          <p:nvPr/>
        </p:nvSpPr>
        <p:spPr>
          <a:xfrm>
            <a:off x="10052856" y="1758907"/>
            <a:ext cx="497277" cy="488996"/>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521" name="Google Shape;9521;p77"/>
          <p:cNvGrpSpPr/>
          <p:nvPr/>
        </p:nvGrpSpPr>
        <p:grpSpPr>
          <a:xfrm>
            <a:off x="8865642" y="1758695"/>
            <a:ext cx="520383" cy="489420"/>
            <a:chOff x="6649231" y="1500021"/>
            <a:chExt cx="390287" cy="367065"/>
          </a:xfrm>
          <a:solidFill>
            <a:schemeClr val="tx1"/>
          </a:solidFill>
        </p:grpSpPr>
        <p:sp>
          <p:nvSpPr>
            <p:cNvPr id="9522" name="Google Shape;9522;p77"/>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3" name="Google Shape;9523;p77"/>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4" name="Google Shape;9524;p77"/>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5" name="Google Shape;9525;p77"/>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6" name="Google Shape;9526;p77"/>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7" name="Google Shape;9527;p77"/>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8" name="Google Shape;9528;p77"/>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9" name="Google Shape;9529;p77"/>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0" name="Google Shape;9530;p77"/>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1" name="Google Shape;9531;p77"/>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2" name="Google Shape;9532;p77"/>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3" name="Google Shape;9533;p77"/>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34" name="Google Shape;9534;p77"/>
          <p:cNvGrpSpPr/>
          <p:nvPr/>
        </p:nvGrpSpPr>
        <p:grpSpPr>
          <a:xfrm>
            <a:off x="7662585" y="1816671"/>
            <a:ext cx="516348" cy="373808"/>
            <a:chOff x="5746938" y="1543503"/>
            <a:chExt cx="387261" cy="280356"/>
          </a:xfrm>
          <a:solidFill>
            <a:schemeClr val="tx1"/>
          </a:solidFill>
        </p:grpSpPr>
        <p:sp>
          <p:nvSpPr>
            <p:cNvPr id="9535" name="Google Shape;9535;p77"/>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6" name="Google Shape;9536;p77"/>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37" name="Google Shape;9537;p77"/>
          <p:cNvGrpSpPr/>
          <p:nvPr/>
        </p:nvGrpSpPr>
        <p:grpSpPr>
          <a:xfrm>
            <a:off x="8262307" y="1792462"/>
            <a:ext cx="492096" cy="423289"/>
            <a:chOff x="6196730" y="1525346"/>
            <a:chExt cx="369072" cy="317467"/>
          </a:xfrm>
          <a:solidFill>
            <a:schemeClr val="tx1"/>
          </a:solidFill>
        </p:grpSpPr>
        <p:sp>
          <p:nvSpPr>
            <p:cNvPr id="9538" name="Google Shape;9538;p77"/>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9" name="Google Shape;9539;p77"/>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0" name="Google Shape;9540;p77"/>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41" name="Google Shape;9541;p77"/>
          <p:cNvGrpSpPr/>
          <p:nvPr/>
        </p:nvGrpSpPr>
        <p:grpSpPr>
          <a:xfrm>
            <a:off x="6587456" y="1759587"/>
            <a:ext cx="328744" cy="489548"/>
            <a:chOff x="4940592" y="1500690"/>
            <a:chExt cx="246558" cy="367161"/>
          </a:xfrm>
          <a:solidFill>
            <a:schemeClr val="tx1"/>
          </a:solidFill>
        </p:grpSpPr>
        <p:sp>
          <p:nvSpPr>
            <p:cNvPr id="9542" name="Google Shape;9542;p77"/>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3" name="Google Shape;9543;p77"/>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4" name="Google Shape;9544;p77"/>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5" name="Google Shape;9545;p77"/>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46" name="Google Shape;9546;p77"/>
          <p:cNvGrpSpPr/>
          <p:nvPr/>
        </p:nvGrpSpPr>
        <p:grpSpPr>
          <a:xfrm>
            <a:off x="10619875" y="1758526"/>
            <a:ext cx="507811" cy="490100"/>
            <a:chOff x="7964906" y="1499894"/>
            <a:chExt cx="380858" cy="367575"/>
          </a:xfrm>
          <a:solidFill>
            <a:schemeClr val="tx1"/>
          </a:solidFill>
        </p:grpSpPr>
        <p:sp>
          <p:nvSpPr>
            <p:cNvPr id="9547" name="Google Shape;9547;p77"/>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8" name="Google Shape;9548;p77"/>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9" name="Google Shape;9549;p77"/>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550" name="Google Shape;9550;p77"/>
          <p:cNvSpPr/>
          <p:nvPr/>
        </p:nvSpPr>
        <p:spPr>
          <a:xfrm>
            <a:off x="7706077" y="3628116"/>
            <a:ext cx="430383" cy="474384"/>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551" name="Google Shape;9551;p77"/>
          <p:cNvGrpSpPr/>
          <p:nvPr/>
        </p:nvGrpSpPr>
        <p:grpSpPr>
          <a:xfrm>
            <a:off x="10676533" y="3628372"/>
            <a:ext cx="380307" cy="474129"/>
            <a:chOff x="8007400" y="2902278"/>
            <a:chExt cx="285230" cy="355597"/>
          </a:xfrm>
          <a:solidFill>
            <a:schemeClr val="tx1"/>
          </a:solidFill>
        </p:grpSpPr>
        <p:sp>
          <p:nvSpPr>
            <p:cNvPr id="9552" name="Google Shape;9552;p77"/>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53" name="Google Shape;9553;p77"/>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54" name="Google Shape;9554;p77"/>
          <p:cNvGrpSpPr/>
          <p:nvPr/>
        </p:nvGrpSpPr>
        <p:grpSpPr>
          <a:xfrm>
            <a:off x="8292166" y="3629051"/>
            <a:ext cx="424308" cy="473960"/>
            <a:chOff x="6219124" y="2902788"/>
            <a:chExt cx="318231" cy="355470"/>
          </a:xfrm>
          <a:solidFill>
            <a:schemeClr val="tx1"/>
          </a:solidFill>
        </p:grpSpPr>
        <p:sp>
          <p:nvSpPr>
            <p:cNvPr id="9555" name="Google Shape;9555;p77"/>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56" name="Google Shape;9556;p77"/>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57" name="Google Shape;9557;p77"/>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58" name="Google Shape;9558;p77"/>
          <p:cNvGrpSpPr/>
          <p:nvPr/>
        </p:nvGrpSpPr>
        <p:grpSpPr>
          <a:xfrm>
            <a:off x="6625895" y="3629136"/>
            <a:ext cx="246812" cy="473875"/>
            <a:chOff x="4969421" y="2902852"/>
            <a:chExt cx="185109" cy="355406"/>
          </a:xfrm>
          <a:solidFill>
            <a:schemeClr val="tx1"/>
          </a:solidFill>
        </p:grpSpPr>
        <p:sp>
          <p:nvSpPr>
            <p:cNvPr id="9559" name="Google Shape;9559;p77"/>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0" name="Google Shape;9560;p77"/>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1" name="Google Shape;9561;p77"/>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2" name="Google Shape;9562;p77"/>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3" name="Google Shape;9563;p77"/>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4" name="Google Shape;9564;p77"/>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565" name="Google Shape;9565;p77"/>
          <p:cNvSpPr/>
          <p:nvPr/>
        </p:nvSpPr>
        <p:spPr>
          <a:xfrm>
            <a:off x="10099407" y="3629392"/>
            <a:ext cx="404516" cy="474129"/>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6" name="Google Shape;9566;p77"/>
          <p:cNvSpPr/>
          <p:nvPr/>
        </p:nvSpPr>
        <p:spPr>
          <a:xfrm>
            <a:off x="9495734" y="3629136"/>
            <a:ext cx="424308" cy="472856"/>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567" name="Google Shape;9567;p77"/>
          <p:cNvGrpSpPr/>
          <p:nvPr/>
        </p:nvGrpSpPr>
        <p:grpSpPr>
          <a:xfrm>
            <a:off x="8913679" y="3629136"/>
            <a:ext cx="415219" cy="473875"/>
            <a:chOff x="6685259" y="2902852"/>
            <a:chExt cx="311414" cy="355406"/>
          </a:xfrm>
          <a:solidFill>
            <a:schemeClr val="tx1"/>
          </a:solidFill>
        </p:grpSpPr>
        <p:sp>
          <p:nvSpPr>
            <p:cNvPr id="9568" name="Google Shape;9568;p77"/>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9" name="Google Shape;9569;p77"/>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70" name="Google Shape;9570;p77"/>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71" name="Google Shape;9571;p77"/>
          <p:cNvGrpSpPr/>
          <p:nvPr/>
        </p:nvGrpSpPr>
        <p:grpSpPr>
          <a:xfrm>
            <a:off x="7079001" y="3629560"/>
            <a:ext cx="479439" cy="474469"/>
            <a:chOff x="5309250" y="2903170"/>
            <a:chExt cx="359579" cy="355852"/>
          </a:xfrm>
          <a:solidFill>
            <a:schemeClr val="tx1"/>
          </a:solidFill>
        </p:grpSpPr>
        <p:sp>
          <p:nvSpPr>
            <p:cNvPr id="9572" name="Google Shape;9572;p77"/>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73" name="Google Shape;9573;p77"/>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74" name="Google Shape;9574;p77"/>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75" name="Google Shape;9575;p77"/>
          <p:cNvGrpSpPr/>
          <p:nvPr/>
        </p:nvGrpSpPr>
        <p:grpSpPr>
          <a:xfrm>
            <a:off x="2932754" y="2986897"/>
            <a:ext cx="416239" cy="471241"/>
            <a:chOff x="2199565" y="2421172"/>
            <a:chExt cx="312179" cy="353431"/>
          </a:xfrm>
          <a:solidFill>
            <a:schemeClr val="tx1"/>
          </a:solidFill>
        </p:grpSpPr>
        <p:sp>
          <p:nvSpPr>
            <p:cNvPr id="9576" name="Google Shape;9576;p77"/>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77" name="Google Shape;9577;p77"/>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78" name="Google Shape;9578;p77"/>
          <p:cNvGrpSpPr/>
          <p:nvPr/>
        </p:nvGrpSpPr>
        <p:grpSpPr>
          <a:xfrm>
            <a:off x="2334517" y="2992970"/>
            <a:ext cx="426857" cy="457692"/>
            <a:chOff x="1750887" y="2425727"/>
            <a:chExt cx="320143" cy="343269"/>
          </a:xfrm>
          <a:solidFill>
            <a:schemeClr val="tx1"/>
          </a:solidFill>
        </p:grpSpPr>
        <p:sp>
          <p:nvSpPr>
            <p:cNvPr id="9579" name="Google Shape;9579;p77"/>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80" name="Google Shape;9580;p77"/>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81" name="Google Shape;9581;p77"/>
          <p:cNvGrpSpPr/>
          <p:nvPr/>
        </p:nvGrpSpPr>
        <p:grpSpPr>
          <a:xfrm>
            <a:off x="1730716" y="2992970"/>
            <a:ext cx="451152" cy="457183"/>
            <a:chOff x="1298037" y="2425727"/>
            <a:chExt cx="338364" cy="342887"/>
          </a:xfrm>
          <a:solidFill>
            <a:schemeClr val="tx1"/>
          </a:solidFill>
        </p:grpSpPr>
        <p:sp>
          <p:nvSpPr>
            <p:cNvPr id="9582" name="Google Shape;9582;p77"/>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83" name="Google Shape;9583;p77"/>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84" name="Google Shape;9584;p77"/>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85" name="Google Shape;9585;p77"/>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586" name="Google Shape;9586;p77"/>
          <p:cNvSpPr/>
          <p:nvPr/>
        </p:nvSpPr>
        <p:spPr>
          <a:xfrm>
            <a:off x="1131969" y="2983371"/>
            <a:ext cx="462747" cy="476381"/>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587" name="Google Shape;9587;p77"/>
          <p:cNvGrpSpPr/>
          <p:nvPr/>
        </p:nvGrpSpPr>
        <p:grpSpPr>
          <a:xfrm>
            <a:off x="5298944" y="2997346"/>
            <a:ext cx="426857" cy="451321"/>
            <a:chOff x="3974207" y="2429009"/>
            <a:chExt cx="320143" cy="338491"/>
          </a:xfrm>
          <a:solidFill>
            <a:schemeClr val="tx1"/>
          </a:solidFill>
        </p:grpSpPr>
        <p:sp>
          <p:nvSpPr>
            <p:cNvPr id="9588" name="Google Shape;9588;p77"/>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89" name="Google Shape;9589;p77"/>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90" name="Google Shape;9590;p77"/>
          <p:cNvGrpSpPr/>
          <p:nvPr/>
        </p:nvGrpSpPr>
        <p:grpSpPr>
          <a:xfrm>
            <a:off x="3497650" y="3000063"/>
            <a:ext cx="473365" cy="443507"/>
            <a:chOff x="2623237" y="2431047"/>
            <a:chExt cx="355024" cy="332630"/>
          </a:xfrm>
          <a:solidFill>
            <a:schemeClr val="tx1"/>
          </a:solidFill>
        </p:grpSpPr>
        <p:sp>
          <p:nvSpPr>
            <p:cNvPr id="9591" name="Google Shape;9591;p77"/>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92" name="Google Shape;9592;p77"/>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93" name="Google Shape;9593;p77"/>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94" name="Google Shape;9594;p77"/>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95" name="Google Shape;9595;p77"/>
          <p:cNvGrpSpPr/>
          <p:nvPr/>
        </p:nvGrpSpPr>
        <p:grpSpPr>
          <a:xfrm>
            <a:off x="8876259" y="3004098"/>
            <a:ext cx="500676" cy="490567"/>
            <a:chOff x="6657194" y="2434073"/>
            <a:chExt cx="375507" cy="367925"/>
          </a:xfrm>
          <a:solidFill>
            <a:schemeClr val="tx1"/>
          </a:solidFill>
        </p:grpSpPr>
        <p:sp>
          <p:nvSpPr>
            <p:cNvPr id="9596" name="Google Shape;9596;p77"/>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97" name="Google Shape;9597;p77"/>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98" name="Google Shape;9598;p77"/>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99" name="Google Shape;9599;p77"/>
          <p:cNvGrpSpPr/>
          <p:nvPr/>
        </p:nvGrpSpPr>
        <p:grpSpPr>
          <a:xfrm>
            <a:off x="9468423" y="3014207"/>
            <a:ext cx="490567" cy="469840"/>
            <a:chOff x="7101317" y="2441655"/>
            <a:chExt cx="367925" cy="352380"/>
          </a:xfrm>
          <a:solidFill>
            <a:schemeClr val="tx1"/>
          </a:solidFill>
        </p:grpSpPr>
        <p:sp>
          <p:nvSpPr>
            <p:cNvPr id="9600" name="Google Shape;9600;p77"/>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1" name="Google Shape;9601;p77"/>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02" name="Google Shape;9602;p77"/>
          <p:cNvGrpSpPr/>
          <p:nvPr/>
        </p:nvGrpSpPr>
        <p:grpSpPr>
          <a:xfrm>
            <a:off x="7675199" y="3004609"/>
            <a:ext cx="490567" cy="489548"/>
            <a:chOff x="5756399" y="2434456"/>
            <a:chExt cx="367925" cy="367161"/>
          </a:xfrm>
          <a:solidFill>
            <a:schemeClr val="tx1"/>
          </a:solidFill>
        </p:grpSpPr>
        <p:sp>
          <p:nvSpPr>
            <p:cNvPr id="9603" name="Google Shape;9603;p77"/>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4" name="Google Shape;9604;p77"/>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5" name="Google Shape;9605;p77"/>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6" name="Google Shape;9606;p77"/>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7" name="Google Shape;9607;p77"/>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8" name="Google Shape;9608;p77"/>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9" name="Google Shape;9609;p77"/>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610" name="Google Shape;9610;p77"/>
          <p:cNvSpPr/>
          <p:nvPr/>
        </p:nvSpPr>
        <p:spPr>
          <a:xfrm>
            <a:off x="7072927" y="3004735"/>
            <a:ext cx="491077" cy="489293"/>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11" name="Google Shape;9611;p77"/>
          <p:cNvSpPr/>
          <p:nvPr/>
        </p:nvSpPr>
        <p:spPr>
          <a:xfrm>
            <a:off x="10056042" y="3019388"/>
            <a:ext cx="493583" cy="458712"/>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612" name="Google Shape;9612;p77"/>
          <p:cNvGrpSpPr/>
          <p:nvPr/>
        </p:nvGrpSpPr>
        <p:grpSpPr>
          <a:xfrm>
            <a:off x="10619876" y="3004098"/>
            <a:ext cx="498169" cy="490567"/>
            <a:chOff x="7964906" y="2434073"/>
            <a:chExt cx="373627" cy="367925"/>
          </a:xfrm>
          <a:solidFill>
            <a:schemeClr val="tx1"/>
          </a:solidFill>
        </p:grpSpPr>
        <p:sp>
          <p:nvSpPr>
            <p:cNvPr id="9613" name="Google Shape;9613;p77"/>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14" name="Google Shape;9614;p77"/>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15" name="Google Shape;9615;p77"/>
          <p:cNvGrpSpPr/>
          <p:nvPr/>
        </p:nvGrpSpPr>
        <p:grpSpPr>
          <a:xfrm>
            <a:off x="8258782" y="3008983"/>
            <a:ext cx="493116" cy="480628"/>
            <a:chOff x="6194086" y="2437737"/>
            <a:chExt cx="369837" cy="360471"/>
          </a:xfrm>
          <a:solidFill>
            <a:schemeClr val="tx1"/>
          </a:solidFill>
        </p:grpSpPr>
        <p:sp>
          <p:nvSpPr>
            <p:cNvPr id="9616" name="Google Shape;9616;p77"/>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17" name="Google Shape;9617;p77"/>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618" name="Google Shape;9618;p77"/>
          <p:cNvSpPr txBox="1"/>
          <p:nvPr/>
        </p:nvSpPr>
        <p:spPr>
          <a:xfrm>
            <a:off x="1132900" y="681356"/>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آیکون های آموزشی</a:t>
            </a:r>
            <a:endParaRPr sz="3200" dirty="0">
              <a:cs typeface="B Nazanin" panose="00000700000000000000" pitchFamily="2" charset="-78"/>
            </a:endParaRPr>
          </a:p>
        </p:txBody>
      </p:sp>
      <p:sp>
        <p:nvSpPr>
          <p:cNvPr id="9619" name="Google Shape;9619;p77"/>
          <p:cNvSpPr txBox="1"/>
          <p:nvPr/>
        </p:nvSpPr>
        <p:spPr>
          <a:xfrm>
            <a:off x="6477867" y="681356"/>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پزشکی</a:t>
            </a:r>
            <a:endParaRPr sz="32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9623"/>
        <p:cNvGrpSpPr/>
        <p:nvPr/>
      </p:nvGrpSpPr>
      <p:grpSpPr>
        <a:xfrm>
          <a:off x="0" y="0"/>
          <a:ext cx="0" cy="0"/>
          <a:chOff x="0" y="0"/>
          <a:chExt cx="0" cy="0"/>
        </a:xfrm>
      </p:grpSpPr>
      <p:grpSp>
        <p:nvGrpSpPr>
          <p:cNvPr id="9624" name="Google Shape;9624;p78"/>
          <p:cNvGrpSpPr/>
          <p:nvPr/>
        </p:nvGrpSpPr>
        <p:grpSpPr>
          <a:xfrm>
            <a:off x="5317541" y="1858949"/>
            <a:ext cx="465403" cy="306732"/>
            <a:chOff x="3988156" y="1568461"/>
            <a:chExt cx="349052" cy="230049"/>
          </a:xfrm>
          <a:solidFill>
            <a:schemeClr val="tx1"/>
          </a:solidFill>
        </p:grpSpPr>
        <p:sp>
          <p:nvSpPr>
            <p:cNvPr id="9625" name="Google Shape;9625;p78"/>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26" name="Google Shape;9626;p78"/>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27" name="Google Shape;9627;p78"/>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28" name="Google Shape;9628;p78"/>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29" name="Google Shape;9629;p78"/>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0" name="Google Shape;9630;p78"/>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1" name="Google Shape;9631;p78"/>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32" name="Google Shape;9632;p78"/>
          <p:cNvGrpSpPr/>
          <p:nvPr/>
        </p:nvGrpSpPr>
        <p:grpSpPr>
          <a:xfrm>
            <a:off x="4163010" y="1779125"/>
            <a:ext cx="393133" cy="465912"/>
            <a:chOff x="3122257" y="1508594"/>
            <a:chExt cx="294850" cy="349434"/>
          </a:xfrm>
          <a:solidFill>
            <a:schemeClr val="tx1"/>
          </a:solidFill>
        </p:grpSpPr>
        <p:sp>
          <p:nvSpPr>
            <p:cNvPr id="9633" name="Google Shape;9633;p78"/>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4" name="Google Shape;9634;p78"/>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5" name="Google Shape;9635;p78"/>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6" name="Google Shape;9636;p78"/>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7" name="Google Shape;9637;p78"/>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38" name="Google Shape;9638;p78"/>
          <p:cNvGrpSpPr/>
          <p:nvPr/>
        </p:nvGrpSpPr>
        <p:grpSpPr>
          <a:xfrm>
            <a:off x="1214297" y="1778616"/>
            <a:ext cx="335547" cy="466888"/>
            <a:chOff x="910723" y="1508212"/>
            <a:chExt cx="251660" cy="350166"/>
          </a:xfrm>
          <a:solidFill>
            <a:schemeClr val="tx1"/>
          </a:solidFill>
        </p:grpSpPr>
        <p:sp>
          <p:nvSpPr>
            <p:cNvPr id="9639" name="Google Shape;9639;p78"/>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0" name="Google Shape;9640;p78"/>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1" name="Google Shape;9641;p78"/>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2" name="Google Shape;9642;p78"/>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3" name="Google Shape;9643;p78"/>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4" name="Google Shape;9644;p78"/>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5" name="Google Shape;9645;p78"/>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6" name="Google Shape;9646;p78"/>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7" name="Google Shape;9647;p78"/>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8" name="Google Shape;9648;p78"/>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9" name="Google Shape;9649;p78"/>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0" name="Google Shape;9650;p78"/>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1" name="Google Shape;9651;p78"/>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2" name="Google Shape;9652;p78"/>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3" name="Google Shape;9653;p78"/>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4" name="Google Shape;9654;p78"/>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5" name="Google Shape;9655;p78"/>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56" name="Google Shape;9656;p78"/>
          <p:cNvGrpSpPr/>
          <p:nvPr/>
        </p:nvGrpSpPr>
        <p:grpSpPr>
          <a:xfrm>
            <a:off x="1744841" y="1778107"/>
            <a:ext cx="466888" cy="466931"/>
            <a:chOff x="1308631" y="1507830"/>
            <a:chExt cx="350166" cy="350198"/>
          </a:xfrm>
          <a:solidFill>
            <a:schemeClr val="tx1"/>
          </a:solidFill>
        </p:grpSpPr>
        <p:sp>
          <p:nvSpPr>
            <p:cNvPr id="9657" name="Google Shape;9657;p78"/>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8" name="Google Shape;9658;p78"/>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9" name="Google Shape;9659;p78"/>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0" name="Google Shape;9660;p78"/>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61" name="Google Shape;9661;p78"/>
          <p:cNvGrpSpPr/>
          <p:nvPr/>
        </p:nvGrpSpPr>
        <p:grpSpPr>
          <a:xfrm>
            <a:off x="2342562" y="1780653"/>
            <a:ext cx="461329" cy="461329"/>
            <a:chOff x="1756921" y="1509739"/>
            <a:chExt cx="345997" cy="345997"/>
          </a:xfrm>
          <a:solidFill>
            <a:schemeClr val="tx1"/>
          </a:solidFill>
        </p:grpSpPr>
        <p:sp>
          <p:nvSpPr>
            <p:cNvPr id="9662" name="Google Shape;9662;p78"/>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3" name="Google Shape;9663;p78"/>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4" name="Google Shape;9664;p78"/>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5" name="Google Shape;9665;p78"/>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6" name="Google Shape;9666;p78"/>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7" name="Google Shape;9667;p78"/>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8" name="Google Shape;9668;p78"/>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9" name="Google Shape;9669;p78"/>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0" name="Google Shape;9670;p78"/>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1" name="Google Shape;9671;p78"/>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2" name="Google Shape;9672;p78"/>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3" name="Google Shape;9673;p78"/>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4" name="Google Shape;9674;p78"/>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5" name="Google Shape;9675;p78"/>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6" name="Google Shape;9676;p78"/>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7" name="Google Shape;9677;p78"/>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8" name="Google Shape;9678;p78"/>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79" name="Google Shape;9679;p78"/>
          <p:cNvGrpSpPr/>
          <p:nvPr/>
        </p:nvGrpSpPr>
        <p:grpSpPr>
          <a:xfrm>
            <a:off x="2955942" y="1781671"/>
            <a:ext cx="424961" cy="460820"/>
            <a:chOff x="2216956" y="1510503"/>
            <a:chExt cx="318721" cy="345615"/>
          </a:xfrm>
          <a:solidFill>
            <a:schemeClr val="tx1"/>
          </a:solidFill>
        </p:grpSpPr>
        <p:sp>
          <p:nvSpPr>
            <p:cNvPr id="9680" name="Google Shape;9680;p78"/>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1" name="Google Shape;9681;p78"/>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2" name="Google Shape;9682;p78"/>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3" name="Google Shape;9683;p78"/>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4" name="Google Shape;9684;p78"/>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85" name="Google Shape;9685;p78"/>
          <p:cNvGrpSpPr/>
          <p:nvPr/>
        </p:nvGrpSpPr>
        <p:grpSpPr>
          <a:xfrm>
            <a:off x="3510716" y="1767498"/>
            <a:ext cx="505336" cy="488149"/>
            <a:chOff x="2633037" y="1499873"/>
            <a:chExt cx="379002" cy="366112"/>
          </a:xfrm>
          <a:solidFill>
            <a:schemeClr val="tx1"/>
          </a:solidFill>
        </p:grpSpPr>
        <p:sp>
          <p:nvSpPr>
            <p:cNvPr id="9686" name="Google Shape;9686;p78"/>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7" name="Google Shape;9687;p78"/>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8" name="Google Shape;9688;p78"/>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9" name="Google Shape;9689;p78"/>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0" name="Google Shape;9690;p78"/>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1" name="Google Shape;9691;p78"/>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92" name="Google Shape;9692;p78"/>
          <p:cNvGrpSpPr/>
          <p:nvPr/>
        </p:nvGrpSpPr>
        <p:grpSpPr>
          <a:xfrm>
            <a:off x="8900342" y="1789226"/>
            <a:ext cx="437097" cy="476012"/>
            <a:chOff x="6675256" y="1516169"/>
            <a:chExt cx="327823" cy="357009"/>
          </a:xfrm>
          <a:solidFill>
            <a:schemeClr val="tx1"/>
          </a:solidFill>
        </p:grpSpPr>
        <p:sp>
          <p:nvSpPr>
            <p:cNvPr id="9693" name="Google Shape;9693;p78"/>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4" name="Google Shape;9694;p78"/>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5" name="Google Shape;9695;p78"/>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6" name="Google Shape;9696;p78"/>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7" name="Google Shape;9697;p78"/>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8" name="Google Shape;9698;p78"/>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9" name="Google Shape;9699;p78"/>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0" name="Google Shape;9700;p78"/>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1" name="Google Shape;9701;p78"/>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02" name="Google Shape;9702;p78"/>
          <p:cNvGrpSpPr/>
          <p:nvPr/>
        </p:nvGrpSpPr>
        <p:grpSpPr>
          <a:xfrm>
            <a:off x="10693546" y="1789735"/>
            <a:ext cx="401196" cy="475503"/>
            <a:chOff x="8020159" y="1516551"/>
            <a:chExt cx="300897" cy="356627"/>
          </a:xfrm>
          <a:solidFill>
            <a:schemeClr val="tx1"/>
          </a:solidFill>
        </p:grpSpPr>
        <p:sp>
          <p:nvSpPr>
            <p:cNvPr id="9703" name="Google Shape;9703;p78"/>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4" name="Google Shape;9704;p78"/>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5" name="Google Shape;9705;p78"/>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6" name="Google Shape;9706;p78"/>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7" name="Google Shape;9707;p78"/>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08" name="Google Shape;9708;p78"/>
          <p:cNvGrpSpPr/>
          <p:nvPr/>
        </p:nvGrpSpPr>
        <p:grpSpPr>
          <a:xfrm>
            <a:off x="7169818" y="1789226"/>
            <a:ext cx="343143" cy="475503"/>
            <a:chOff x="5377363" y="1516169"/>
            <a:chExt cx="257357" cy="356627"/>
          </a:xfrm>
          <a:solidFill>
            <a:schemeClr val="tx1"/>
          </a:solidFill>
        </p:grpSpPr>
        <p:sp>
          <p:nvSpPr>
            <p:cNvPr id="9709" name="Google Shape;9709;p78"/>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0" name="Google Shape;9710;p78"/>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1" name="Google Shape;9711;p78"/>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2" name="Google Shape;9712;p78"/>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3" name="Google Shape;9713;p78"/>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4" name="Google Shape;9714;p78"/>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5" name="Google Shape;9715;p78"/>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6" name="Google Shape;9716;p78"/>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7" name="Google Shape;9717;p78"/>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8" name="Google Shape;9718;p78"/>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9" name="Google Shape;9719;p78"/>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0" name="Google Shape;9720;p78"/>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1" name="Google Shape;9721;p78"/>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2" name="Google Shape;9722;p78"/>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3" name="Google Shape;9723;p78"/>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4" name="Google Shape;9724;p78"/>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5" name="Google Shape;9725;p78"/>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26" name="Google Shape;9726;p78"/>
          <p:cNvGrpSpPr/>
          <p:nvPr/>
        </p:nvGrpSpPr>
        <p:grpSpPr>
          <a:xfrm>
            <a:off x="6507424" y="1815494"/>
            <a:ext cx="474993" cy="423476"/>
            <a:chOff x="4880567" y="1535870"/>
            <a:chExt cx="356245" cy="317607"/>
          </a:xfrm>
          <a:solidFill>
            <a:schemeClr val="tx1"/>
          </a:solidFill>
        </p:grpSpPr>
        <p:sp>
          <p:nvSpPr>
            <p:cNvPr id="9727" name="Google Shape;9727;p78"/>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8" name="Google Shape;9728;p78"/>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9" name="Google Shape;9729;p78"/>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0" name="Google Shape;9730;p78"/>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1" name="Google Shape;9731;p78"/>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32" name="Google Shape;9732;p78"/>
          <p:cNvGrpSpPr/>
          <p:nvPr/>
        </p:nvGrpSpPr>
        <p:grpSpPr>
          <a:xfrm>
            <a:off x="7695311" y="1788717"/>
            <a:ext cx="476479" cy="476521"/>
            <a:chOff x="5771483" y="1515787"/>
            <a:chExt cx="357359" cy="357391"/>
          </a:xfrm>
          <a:solidFill>
            <a:schemeClr val="tx1"/>
          </a:solidFill>
        </p:grpSpPr>
        <p:sp>
          <p:nvSpPr>
            <p:cNvPr id="9733" name="Google Shape;9733;p78"/>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4" name="Google Shape;9734;p78"/>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5" name="Google Shape;9735;p78"/>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6" name="Google Shape;9736;p78"/>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37" name="Google Shape;9737;p78"/>
          <p:cNvGrpSpPr/>
          <p:nvPr/>
        </p:nvGrpSpPr>
        <p:grpSpPr>
          <a:xfrm>
            <a:off x="9495559" y="1812480"/>
            <a:ext cx="428483" cy="428483"/>
            <a:chOff x="7121669" y="1533610"/>
            <a:chExt cx="321362" cy="321362"/>
          </a:xfrm>
          <a:solidFill>
            <a:schemeClr val="tx1"/>
          </a:solidFill>
        </p:grpSpPr>
        <p:sp>
          <p:nvSpPr>
            <p:cNvPr id="9738" name="Google Shape;9738;p78"/>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9" name="Google Shape;9739;p78"/>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0" name="Google Shape;9740;p78"/>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1" name="Google Shape;9741;p78"/>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42" name="Google Shape;9742;p78"/>
          <p:cNvGrpSpPr/>
          <p:nvPr/>
        </p:nvGrpSpPr>
        <p:grpSpPr>
          <a:xfrm>
            <a:off x="10083689" y="1787485"/>
            <a:ext cx="436079" cy="480256"/>
            <a:chOff x="7562766" y="1514864"/>
            <a:chExt cx="327059" cy="360192"/>
          </a:xfrm>
          <a:solidFill>
            <a:schemeClr val="tx1"/>
          </a:solidFill>
        </p:grpSpPr>
        <p:sp>
          <p:nvSpPr>
            <p:cNvPr id="9743" name="Google Shape;9743;p78"/>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4" name="Google Shape;9744;p78"/>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5" name="Google Shape;9745;p78"/>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6" name="Google Shape;9746;p78"/>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47" name="Google Shape;9747;p78"/>
          <p:cNvGrpSpPr/>
          <p:nvPr/>
        </p:nvGrpSpPr>
        <p:grpSpPr>
          <a:xfrm>
            <a:off x="8294972" y="1765898"/>
            <a:ext cx="482181" cy="482911"/>
            <a:chOff x="6259175" y="1559008"/>
            <a:chExt cx="271743" cy="272093"/>
          </a:xfrm>
          <a:solidFill>
            <a:schemeClr val="tx1"/>
          </a:solidFill>
        </p:grpSpPr>
        <p:sp>
          <p:nvSpPr>
            <p:cNvPr id="9748" name="Google Shape;9748;p78"/>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9" name="Google Shape;9749;p78"/>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0" name="Google Shape;9750;p78"/>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1" name="Google Shape;9751;p78"/>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2" name="Google Shape;9752;p78"/>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3" name="Google Shape;9753;p78"/>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4" name="Google Shape;9754;p78"/>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5" name="Google Shape;9755;p78"/>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6" name="Google Shape;9756;p78"/>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7" name="Google Shape;9757;p78"/>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8" name="Google Shape;9758;p78"/>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9" name="Google Shape;9759;p78"/>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0" name="Google Shape;9760;p78"/>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1" name="Google Shape;9761;p78"/>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2" name="Google Shape;9762;p78"/>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3" name="Google Shape;9763;p78"/>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4" name="Google Shape;9764;p78"/>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65" name="Google Shape;9765;p78"/>
          <p:cNvGrpSpPr/>
          <p:nvPr/>
        </p:nvGrpSpPr>
        <p:grpSpPr>
          <a:xfrm>
            <a:off x="8894783" y="2446740"/>
            <a:ext cx="443676" cy="375777"/>
            <a:chOff x="6671087" y="2009304"/>
            <a:chExt cx="332757" cy="281833"/>
          </a:xfrm>
          <a:solidFill>
            <a:schemeClr val="tx1"/>
          </a:solidFill>
        </p:grpSpPr>
        <p:sp>
          <p:nvSpPr>
            <p:cNvPr id="9766" name="Google Shape;9766;p78"/>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7" name="Google Shape;9767;p78"/>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768" name="Google Shape;9768;p78"/>
          <p:cNvSpPr/>
          <p:nvPr/>
        </p:nvSpPr>
        <p:spPr>
          <a:xfrm>
            <a:off x="2327921" y="2390509"/>
            <a:ext cx="491161" cy="49112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769" name="Google Shape;9769;p78"/>
          <p:cNvGrpSpPr/>
          <p:nvPr/>
        </p:nvGrpSpPr>
        <p:grpSpPr>
          <a:xfrm>
            <a:off x="2935741" y="2403113"/>
            <a:ext cx="466379" cy="465912"/>
            <a:chOff x="2201806" y="1976585"/>
            <a:chExt cx="349784" cy="349434"/>
          </a:xfrm>
          <a:solidFill>
            <a:schemeClr val="tx1"/>
          </a:solidFill>
        </p:grpSpPr>
        <p:sp>
          <p:nvSpPr>
            <p:cNvPr id="9770" name="Google Shape;9770;p78"/>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1" name="Google Shape;9771;p78"/>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2" name="Google Shape;9772;p78"/>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3" name="Google Shape;9773;p78"/>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74" name="Google Shape;9774;p78"/>
          <p:cNvGrpSpPr/>
          <p:nvPr/>
        </p:nvGrpSpPr>
        <p:grpSpPr>
          <a:xfrm>
            <a:off x="4125623" y="2403114"/>
            <a:ext cx="466931" cy="467397"/>
            <a:chOff x="3094217" y="1976585"/>
            <a:chExt cx="350198" cy="350548"/>
          </a:xfrm>
          <a:solidFill>
            <a:schemeClr val="tx1"/>
          </a:solidFill>
        </p:grpSpPr>
        <p:sp>
          <p:nvSpPr>
            <p:cNvPr id="9775" name="Google Shape;9775;p78"/>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6" name="Google Shape;9776;p78"/>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7" name="Google Shape;9777;p78"/>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8" name="Google Shape;9778;p78"/>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9" name="Google Shape;9779;p78"/>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0" name="Google Shape;9780;p78"/>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1" name="Google Shape;9781;p78"/>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2" name="Google Shape;9782;p78"/>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3" name="Google Shape;9783;p78"/>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4" name="Google Shape;9784;p78"/>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5" name="Google Shape;9785;p78"/>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6" name="Google Shape;9786;p78"/>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7" name="Google Shape;9787;p78"/>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788" name="Google Shape;9788;p78"/>
          <p:cNvSpPr/>
          <p:nvPr/>
        </p:nvSpPr>
        <p:spPr>
          <a:xfrm>
            <a:off x="1701386" y="2383423"/>
            <a:ext cx="553289" cy="505293"/>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789" name="Google Shape;9789;p78"/>
          <p:cNvGrpSpPr/>
          <p:nvPr/>
        </p:nvGrpSpPr>
        <p:grpSpPr>
          <a:xfrm>
            <a:off x="5305914" y="2403113"/>
            <a:ext cx="460353" cy="466464"/>
            <a:chOff x="3979435" y="1976585"/>
            <a:chExt cx="345265" cy="349848"/>
          </a:xfrm>
          <a:solidFill>
            <a:schemeClr val="tx1"/>
          </a:solidFill>
        </p:grpSpPr>
        <p:sp>
          <p:nvSpPr>
            <p:cNvPr id="9790" name="Google Shape;9790;p78"/>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1" name="Google Shape;9791;p78"/>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2" name="Google Shape;9792;p78"/>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3" name="Google Shape;9793;p78"/>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4" name="Google Shape;9794;p78"/>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5" name="Google Shape;9795;p78"/>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6" name="Google Shape;9796;p78"/>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7" name="Google Shape;9797;p78"/>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8" name="Google Shape;9798;p78"/>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9" name="Google Shape;9799;p78"/>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0" name="Google Shape;9800;p78"/>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1" name="Google Shape;9801;p78"/>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2" name="Google Shape;9802;p78"/>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3" name="Google Shape;9803;p78"/>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4" name="Google Shape;9804;p78"/>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5" name="Google Shape;9805;p78"/>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6" name="Google Shape;9806;p78"/>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07" name="Google Shape;9807;p78"/>
          <p:cNvGrpSpPr/>
          <p:nvPr/>
        </p:nvGrpSpPr>
        <p:grpSpPr>
          <a:xfrm>
            <a:off x="4721348" y="1779125"/>
            <a:ext cx="466888" cy="465912"/>
            <a:chOff x="3541011" y="1508594"/>
            <a:chExt cx="350166" cy="349434"/>
          </a:xfrm>
          <a:solidFill>
            <a:schemeClr val="tx1"/>
          </a:solidFill>
        </p:grpSpPr>
        <p:sp>
          <p:nvSpPr>
            <p:cNvPr id="9808" name="Google Shape;9808;p78"/>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9" name="Google Shape;9809;p78"/>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0" name="Google Shape;9810;p78"/>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1" name="Google Shape;9811;p78"/>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2" name="Google Shape;9812;p78"/>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3" name="Google Shape;9813;p78"/>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4" name="Google Shape;9814;p78"/>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5" name="Google Shape;9815;p78"/>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6" name="Google Shape;9816;p78"/>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7" name="Google Shape;9817;p78"/>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8" name="Google Shape;9818;p78"/>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9" name="Google Shape;9819;p78"/>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0" name="Google Shape;9820;p78"/>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21" name="Google Shape;9821;p78"/>
          <p:cNvGrpSpPr/>
          <p:nvPr/>
        </p:nvGrpSpPr>
        <p:grpSpPr>
          <a:xfrm>
            <a:off x="4768836" y="2402095"/>
            <a:ext cx="379001" cy="468925"/>
            <a:chOff x="3576626" y="1975821"/>
            <a:chExt cx="284251" cy="351694"/>
          </a:xfrm>
          <a:solidFill>
            <a:schemeClr val="tx1"/>
          </a:solidFill>
        </p:grpSpPr>
        <p:sp>
          <p:nvSpPr>
            <p:cNvPr id="9822" name="Google Shape;9822;p78"/>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3" name="Google Shape;9823;p78"/>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4" name="Google Shape;9824;p78"/>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25" name="Google Shape;9825;p78"/>
          <p:cNvGrpSpPr/>
          <p:nvPr/>
        </p:nvGrpSpPr>
        <p:grpSpPr>
          <a:xfrm>
            <a:off x="3629453" y="3621217"/>
            <a:ext cx="318360" cy="495788"/>
            <a:chOff x="2722090" y="2890162"/>
            <a:chExt cx="238770" cy="371841"/>
          </a:xfrm>
          <a:solidFill>
            <a:schemeClr val="tx1"/>
          </a:solidFill>
        </p:grpSpPr>
        <p:sp>
          <p:nvSpPr>
            <p:cNvPr id="9826" name="Google Shape;9826;p78"/>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7" name="Google Shape;9827;p78"/>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8" name="Google Shape;9828;p78"/>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829" name="Google Shape;9829;p78"/>
          <p:cNvSpPr/>
          <p:nvPr/>
        </p:nvSpPr>
        <p:spPr>
          <a:xfrm>
            <a:off x="7700870" y="2393523"/>
            <a:ext cx="481529" cy="481063"/>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830" name="Google Shape;9830;p78"/>
          <p:cNvGrpSpPr/>
          <p:nvPr/>
        </p:nvGrpSpPr>
        <p:grpSpPr>
          <a:xfrm>
            <a:off x="8288490" y="2394542"/>
            <a:ext cx="481529" cy="481529"/>
            <a:chOff x="6216367" y="1970156"/>
            <a:chExt cx="361147" cy="361147"/>
          </a:xfrm>
          <a:solidFill>
            <a:schemeClr val="tx1"/>
          </a:solidFill>
        </p:grpSpPr>
        <p:sp>
          <p:nvSpPr>
            <p:cNvPr id="9831" name="Google Shape;9831;p78"/>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32" name="Google Shape;9832;p78"/>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33" name="Google Shape;9833;p78"/>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34" name="Google Shape;9834;p78"/>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35" name="Google Shape;9835;p78"/>
          <p:cNvGrpSpPr/>
          <p:nvPr/>
        </p:nvGrpSpPr>
        <p:grpSpPr>
          <a:xfrm>
            <a:off x="1719081" y="3669297"/>
            <a:ext cx="544208" cy="399711"/>
            <a:chOff x="1289311" y="2926222"/>
            <a:chExt cx="408156" cy="299783"/>
          </a:xfrm>
          <a:solidFill>
            <a:schemeClr val="tx1"/>
          </a:solidFill>
        </p:grpSpPr>
        <p:sp>
          <p:nvSpPr>
            <p:cNvPr id="9836" name="Google Shape;9836;p78"/>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37" name="Google Shape;9837;p78"/>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38" name="Google Shape;9838;p78"/>
          <p:cNvGrpSpPr/>
          <p:nvPr/>
        </p:nvGrpSpPr>
        <p:grpSpPr>
          <a:xfrm>
            <a:off x="10637954" y="2393523"/>
            <a:ext cx="481529" cy="481063"/>
            <a:chOff x="7978465" y="1969392"/>
            <a:chExt cx="361147" cy="360797"/>
          </a:xfrm>
          <a:solidFill>
            <a:schemeClr val="tx1"/>
          </a:solidFill>
        </p:grpSpPr>
        <p:sp>
          <p:nvSpPr>
            <p:cNvPr id="9839" name="Google Shape;9839;p78"/>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0" name="Google Shape;9840;p78"/>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1" name="Google Shape;9841;p78"/>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2" name="Google Shape;9842;p78"/>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3" name="Google Shape;9843;p78"/>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4" name="Google Shape;9844;p78"/>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5" name="Google Shape;9845;p78"/>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6" name="Google Shape;9846;p78"/>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7" name="Google Shape;9847;p78"/>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848" name="Google Shape;9848;p78"/>
          <p:cNvSpPr/>
          <p:nvPr/>
        </p:nvSpPr>
        <p:spPr>
          <a:xfrm>
            <a:off x="2941810" y="3621810"/>
            <a:ext cx="496212" cy="496212"/>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849" name="Google Shape;9849;p78"/>
          <p:cNvGrpSpPr/>
          <p:nvPr/>
        </p:nvGrpSpPr>
        <p:grpSpPr>
          <a:xfrm>
            <a:off x="1139015" y="3646084"/>
            <a:ext cx="503299" cy="447664"/>
            <a:chOff x="854261" y="2908813"/>
            <a:chExt cx="377474" cy="335748"/>
          </a:xfrm>
          <a:solidFill>
            <a:schemeClr val="tx1"/>
          </a:solidFill>
        </p:grpSpPr>
        <p:sp>
          <p:nvSpPr>
            <p:cNvPr id="9850" name="Google Shape;9850;p78"/>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1" name="Google Shape;9851;p78"/>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2" name="Google Shape;9852;p78"/>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3" name="Google Shape;9853;p78"/>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4" name="Google Shape;9854;p78"/>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55" name="Google Shape;9855;p78"/>
          <p:cNvGrpSpPr/>
          <p:nvPr/>
        </p:nvGrpSpPr>
        <p:grpSpPr>
          <a:xfrm>
            <a:off x="2332971" y="3627369"/>
            <a:ext cx="515903" cy="484584"/>
            <a:chOff x="1749728" y="2894777"/>
            <a:chExt cx="386927" cy="363438"/>
          </a:xfrm>
          <a:solidFill>
            <a:schemeClr val="tx1"/>
          </a:solidFill>
        </p:grpSpPr>
        <p:sp>
          <p:nvSpPr>
            <p:cNvPr id="9856" name="Google Shape;9856;p78"/>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7" name="Google Shape;9857;p78"/>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8" name="Google Shape;9858;p78"/>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9" name="Google Shape;9859;p78"/>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0" name="Google Shape;9860;p78"/>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1" name="Google Shape;9861;p78"/>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2" name="Google Shape;9862;p78"/>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63" name="Google Shape;9863;p78"/>
          <p:cNvGrpSpPr/>
          <p:nvPr/>
        </p:nvGrpSpPr>
        <p:grpSpPr>
          <a:xfrm>
            <a:off x="9465217" y="2393523"/>
            <a:ext cx="479535" cy="482080"/>
            <a:chOff x="7098912" y="1969392"/>
            <a:chExt cx="359651" cy="361560"/>
          </a:xfrm>
          <a:solidFill>
            <a:schemeClr val="tx1"/>
          </a:solidFill>
        </p:grpSpPr>
        <p:sp>
          <p:nvSpPr>
            <p:cNvPr id="9864" name="Google Shape;9864;p78"/>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5" name="Google Shape;9865;p78"/>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6" name="Google Shape;9866;p78"/>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7" name="Google Shape;9867;p78"/>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8" name="Google Shape;9868;p78"/>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9" name="Google Shape;9869;p78"/>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0" name="Google Shape;9870;p78"/>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1" name="Google Shape;9871;p78"/>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2" name="Google Shape;9872;p78"/>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3" name="Google Shape;9873;p78"/>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4" name="Google Shape;9874;p78"/>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5" name="Google Shape;9875;p78"/>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6" name="Google Shape;9876;p78"/>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877" name="Google Shape;9877;p78"/>
          <p:cNvSpPr/>
          <p:nvPr/>
        </p:nvSpPr>
        <p:spPr>
          <a:xfrm>
            <a:off x="4125623" y="3627879"/>
            <a:ext cx="525536" cy="48203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878" name="Google Shape;9878;p78"/>
          <p:cNvGrpSpPr/>
          <p:nvPr/>
        </p:nvGrpSpPr>
        <p:grpSpPr>
          <a:xfrm>
            <a:off x="7136972" y="2421319"/>
            <a:ext cx="436121" cy="430011"/>
            <a:chOff x="5352728" y="1990239"/>
            <a:chExt cx="327091" cy="322508"/>
          </a:xfrm>
          <a:solidFill>
            <a:schemeClr val="tx1"/>
          </a:solidFill>
        </p:grpSpPr>
        <p:sp>
          <p:nvSpPr>
            <p:cNvPr id="9879" name="Google Shape;9879;p78"/>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0" name="Google Shape;9880;p78"/>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1" name="Google Shape;9881;p78"/>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82" name="Google Shape;9882;p78"/>
          <p:cNvGrpSpPr/>
          <p:nvPr/>
        </p:nvGrpSpPr>
        <p:grpSpPr>
          <a:xfrm>
            <a:off x="10051862" y="2394542"/>
            <a:ext cx="481529" cy="482039"/>
            <a:chOff x="7538896" y="1970156"/>
            <a:chExt cx="361147" cy="361529"/>
          </a:xfrm>
          <a:solidFill>
            <a:schemeClr val="tx1"/>
          </a:solidFill>
        </p:grpSpPr>
        <p:sp>
          <p:nvSpPr>
            <p:cNvPr id="9883" name="Google Shape;9883;p78"/>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4" name="Google Shape;9884;p78"/>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5" name="Google Shape;9885;p78"/>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6" name="Google Shape;9886;p78"/>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7" name="Google Shape;9887;p78"/>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8" name="Google Shape;9888;p78"/>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89" name="Google Shape;9889;p78"/>
          <p:cNvGrpSpPr/>
          <p:nvPr/>
        </p:nvGrpSpPr>
        <p:grpSpPr>
          <a:xfrm>
            <a:off x="6528133" y="2395561"/>
            <a:ext cx="477540" cy="477497"/>
            <a:chOff x="4896099" y="1970920"/>
            <a:chExt cx="358155" cy="358123"/>
          </a:xfrm>
          <a:solidFill>
            <a:schemeClr val="tx1"/>
          </a:solidFill>
        </p:grpSpPr>
        <p:sp>
          <p:nvSpPr>
            <p:cNvPr id="9890" name="Google Shape;9890;p78"/>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1" name="Google Shape;9891;p78"/>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2" name="Google Shape;9892;p78"/>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93" name="Google Shape;9893;p78"/>
          <p:cNvGrpSpPr/>
          <p:nvPr/>
        </p:nvGrpSpPr>
        <p:grpSpPr>
          <a:xfrm>
            <a:off x="5398383" y="3737026"/>
            <a:ext cx="377984" cy="264805"/>
            <a:chOff x="4048787" y="2977019"/>
            <a:chExt cx="283488" cy="198604"/>
          </a:xfrm>
          <a:solidFill>
            <a:schemeClr val="tx1"/>
          </a:solidFill>
        </p:grpSpPr>
        <p:sp>
          <p:nvSpPr>
            <p:cNvPr id="9894" name="Google Shape;9894;p78"/>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5" name="Google Shape;9895;p78"/>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6" name="Google Shape;9896;p78"/>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7" name="Google Shape;9897;p78"/>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8" name="Google Shape;9898;p78"/>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9" name="Google Shape;9899;p78"/>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00" name="Google Shape;9900;p78"/>
          <p:cNvGrpSpPr/>
          <p:nvPr/>
        </p:nvGrpSpPr>
        <p:grpSpPr>
          <a:xfrm>
            <a:off x="5405471" y="3007921"/>
            <a:ext cx="291583" cy="465403"/>
            <a:chOff x="4054103" y="2430191"/>
            <a:chExt cx="218687" cy="349052"/>
          </a:xfrm>
          <a:solidFill>
            <a:schemeClr val="tx1"/>
          </a:solidFill>
        </p:grpSpPr>
        <p:sp>
          <p:nvSpPr>
            <p:cNvPr id="9901" name="Google Shape;9901;p78"/>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02" name="Google Shape;9902;p78"/>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03" name="Google Shape;9903;p78"/>
          <p:cNvGrpSpPr/>
          <p:nvPr/>
        </p:nvGrpSpPr>
        <p:grpSpPr>
          <a:xfrm>
            <a:off x="2913504" y="3004399"/>
            <a:ext cx="510344" cy="475460"/>
            <a:chOff x="2185128" y="2427549"/>
            <a:chExt cx="382758" cy="356595"/>
          </a:xfrm>
          <a:solidFill>
            <a:schemeClr val="tx1"/>
          </a:solidFill>
        </p:grpSpPr>
        <p:sp>
          <p:nvSpPr>
            <p:cNvPr id="9904" name="Google Shape;9904;p78"/>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05" name="Google Shape;9905;p78"/>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06" name="Google Shape;9906;p78"/>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07" name="Google Shape;9907;p78"/>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08" name="Google Shape;9908;p78"/>
          <p:cNvGrpSpPr/>
          <p:nvPr/>
        </p:nvGrpSpPr>
        <p:grpSpPr>
          <a:xfrm>
            <a:off x="3542543" y="3020058"/>
            <a:ext cx="443676" cy="443124"/>
            <a:chOff x="2656907" y="2439293"/>
            <a:chExt cx="332757" cy="332343"/>
          </a:xfrm>
          <a:solidFill>
            <a:schemeClr val="tx1"/>
          </a:solidFill>
        </p:grpSpPr>
        <p:sp>
          <p:nvSpPr>
            <p:cNvPr id="9909" name="Google Shape;9909;p78"/>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0" name="Google Shape;9910;p78"/>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1" name="Google Shape;9911;p78"/>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2" name="Google Shape;9912;p78"/>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3" name="Google Shape;9913;p78"/>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4" name="Google Shape;9914;p78"/>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5" name="Google Shape;9915;p78"/>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16" name="Google Shape;9916;p78"/>
          <p:cNvGrpSpPr/>
          <p:nvPr/>
        </p:nvGrpSpPr>
        <p:grpSpPr>
          <a:xfrm>
            <a:off x="2308698" y="2997822"/>
            <a:ext cx="532580" cy="487597"/>
            <a:chOff x="1731523" y="2422616"/>
            <a:chExt cx="399435" cy="365698"/>
          </a:xfrm>
          <a:solidFill>
            <a:schemeClr val="tx1"/>
          </a:solidFill>
        </p:grpSpPr>
        <p:sp>
          <p:nvSpPr>
            <p:cNvPr id="9917" name="Google Shape;9917;p78"/>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8" name="Google Shape;9918;p78"/>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9" name="Google Shape;9919;p78"/>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20" name="Google Shape;9920;p78"/>
          <p:cNvGrpSpPr/>
          <p:nvPr/>
        </p:nvGrpSpPr>
        <p:grpSpPr>
          <a:xfrm>
            <a:off x="4129655" y="3012420"/>
            <a:ext cx="459844" cy="457849"/>
            <a:chOff x="3097241" y="2433564"/>
            <a:chExt cx="344883" cy="343387"/>
          </a:xfrm>
          <a:solidFill>
            <a:schemeClr val="tx1"/>
          </a:solidFill>
        </p:grpSpPr>
        <p:sp>
          <p:nvSpPr>
            <p:cNvPr id="9921" name="Google Shape;9921;p78"/>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2" name="Google Shape;9922;p78"/>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3" name="Google Shape;9923;p78"/>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4" name="Google Shape;9924;p78"/>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5" name="Google Shape;9925;p78"/>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6" name="Google Shape;9926;p78"/>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7" name="Google Shape;9927;p78"/>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8" name="Google Shape;9928;p78"/>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9" name="Google Shape;9929;p78"/>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30" name="Google Shape;9930;p78"/>
          <p:cNvGrpSpPr/>
          <p:nvPr/>
        </p:nvGrpSpPr>
        <p:grpSpPr>
          <a:xfrm>
            <a:off x="1704399" y="3020058"/>
            <a:ext cx="547772" cy="443124"/>
            <a:chOff x="1278299" y="2439293"/>
            <a:chExt cx="410829" cy="332343"/>
          </a:xfrm>
          <a:solidFill>
            <a:schemeClr val="tx1"/>
          </a:solidFill>
        </p:grpSpPr>
        <p:sp>
          <p:nvSpPr>
            <p:cNvPr id="9931" name="Google Shape;9931;p78"/>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2" name="Google Shape;9932;p78"/>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3" name="Google Shape;9933;p78"/>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4" name="Google Shape;9934;p78"/>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5" name="Google Shape;9935;p78"/>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6" name="Google Shape;9936;p78"/>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7" name="Google Shape;9937;p78"/>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8" name="Google Shape;9938;p78"/>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39" name="Google Shape;9939;p78"/>
          <p:cNvGrpSpPr/>
          <p:nvPr/>
        </p:nvGrpSpPr>
        <p:grpSpPr>
          <a:xfrm>
            <a:off x="3548612" y="2454335"/>
            <a:ext cx="430011" cy="364659"/>
            <a:chOff x="2661459" y="2015001"/>
            <a:chExt cx="322508" cy="273494"/>
          </a:xfrm>
          <a:solidFill>
            <a:schemeClr val="tx1"/>
          </a:solidFill>
        </p:grpSpPr>
        <p:sp>
          <p:nvSpPr>
            <p:cNvPr id="9940" name="Google Shape;9940;p78"/>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1" name="Google Shape;9941;p78"/>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42" name="Google Shape;9942;p78"/>
          <p:cNvGrpSpPr/>
          <p:nvPr/>
        </p:nvGrpSpPr>
        <p:grpSpPr>
          <a:xfrm>
            <a:off x="1161253" y="3020058"/>
            <a:ext cx="442657" cy="442657"/>
            <a:chOff x="870939" y="2439293"/>
            <a:chExt cx="331993" cy="331993"/>
          </a:xfrm>
          <a:solidFill>
            <a:schemeClr val="tx1"/>
          </a:solidFill>
        </p:grpSpPr>
        <p:sp>
          <p:nvSpPr>
            <p:cNvPr id="9943" name="Google Shape;9943;p78"/>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4" name="Google Shape;9944;p78"/>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5" name="Google Shape;9945;p78"/>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6" name="Google Shape;9946;p78"/>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7" name="Google Shape;9947;p78"/>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8" name="Google Shape;9948;p78"/>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9" name="Google Shape;9949;p78"/>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0" name="Google Shape;9950;p78"/>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1" name="Google Shape;9951;p78"/>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2" name="Google Shape;9952;p78"/>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3" name="Google Shape;9953;p78"/>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4" name="Google Shape;9954;p78"/>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5" name="Google Shape;9955;p78"/>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6" name="Google Shape;9956;p78"/>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7" name="Google Shape;9957;p78"/>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8" name="Google Shape;9958;p78"/>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59" name="Google Shape;9959;p78"/>
          <p:cNvGrpSpPr/>
          <p:nvPr/>
        </p:nvGrpSpPr>
        <p:grpSpPr>
          <a:xfrm>
            <a:off x="8859944" y="3042804"/>
            <a:ext cx="495193" cy="371872"/>
            <a:chOff x="6644957" y="2456353"/>
            <a:chExt cx="371395" cy="278904"/>
          </a:xfrm>
          <a:solidFill>
            <a:schemeClr val="tx1"/>
          </a:solidFill>
        </p:grpSpPr>
        <p:sp>
          <p:nvSpPr>
            <p:cNvPr id="9960" name="Google Shape;9960;p78"/>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1" name="Google Shape;9961;p78"/>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2" name="Google Shape;9962;p78"/>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3" name="Google Shape;9963;p78"/>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4" name="Google Shape;9964;p78"/>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65" name="Google Shape;9965;p78"/>
          <p:cNvGrpSpPr/>
          <p:nvPr/>
        </p:nvGrpSpPr>
        <p:grpSpPr>
          <a:xfrm>
            <a:off x="7185010" y="2987212"/>
            <a:ext cx="347132" cy="483056"/>
            <a:chOff x="5388757" y="2414659"/>
            <a:chExt cx="260349" cy="362292"/>
          </a:xfrm>
          <a:solidFill>
            <a:schemeClr val="tx1"/>
          </a:solidFill>
        </p:grpSpPr>
        <p:sp>
          <p:nvSpPr>
            <p:cNvPr id="9966" name="Google Shape;9966;p78"/>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7" name="Google Shape;9967;p78"/>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8" name="Google Shape;9968;p78"/>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9" name="Google Shape;9969;p78"/>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0" name="Google Shape;9970;p78"/>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1" name="Google Shape;9971;p78"/>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2" name="Google Shape;9972;p78"/>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3" name="Google Shape;9973;p78"/>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4" name="Google Shape;9974;p78"/>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5" name="Google Shape;9975;p78"/>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6" name="Google Shape;9976;p78"/>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7" name="Google Shape;9977;p78"/>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8" name="Google Shape;9978;p78"/>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9" name="Google Shape;9979;p78"/>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0" name="Google Shape;9980;p78"/>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1" name="Google Shape;9981;p78"/>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2" name="Google Shape;9982;p78"/>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3" name="Google Shape;9983;p78"/>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4" name="Google Shape;9984;p78"/>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5" name="Google Shape;9985;p78"/>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86" name="Google Shape;9986;p78"/>
          <p:cNvGrpSpPr/>
          <p:nvPr/>
        </p:nvGrpSpPr>
        <p:grpSpPr>
          <a:xfrm>
            <a:off x="4756189" y="3642010"/>
            <a:ext cx="464384" cy="453775"/>
            <a:chOff x="3567142" y="2905757"/>
            <a:chExt cx="348288" cy="340331"/>
          </a:xfrm>
          <a:solidFill>
            <a:schemeClr val="tx1"/>
          </a:solidFill>
        </p:grpSpPr>
        <p:sp>
          <p:nvSpPr>
            <p:cNvPr id="9987" name="Google Shape;9987;p78"/>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8" name="Google Shape;9988;p78"/>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9" name="Google Shape;9989;p78"/>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0" name="Google Shape;9990;p78"/>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1" name="Google Shape;9991;p78"/>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92" name="Google Shape;9992;p78"/>
          <p:cNvGrpSpPr/>
          <p:nvPr/>
        </p:nvGrpSpPr>
        <p:grpSpPr>
          <a:xfrm>
            <a:off x="1161253" y="2402096"/>
            <a:ext cx="443167" cy="466761"/>
            <a:chOff x="870939" y="1975821"/>
            <a:chExt cx="332375" cy="350071"/>
          </a:xfrm>
          <a:solidFill>
            <a:schemeClr val="tx1"/>
          </a:solidFill>
        </p:grpSpPr>
        <p:sp>
          <p:nvSpPr>
            <p:cNvPr id="9993" name="Google Shape;9993;p78"/>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4" name="Google Shape;9994;p78"/>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5" name="Google Shape;9995;p78"/>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6" name="Google Shape;9996;p78"/>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97" name="Google Shape;9997;p78"/>
          <p:cNvGrpSpPr/>
          <p:nvPr/>
        </p:nvGrpSpPr>
        <p:grpSpPr>
          <a:xfrm>
            <a:off x="10622805" y="2987722"/>
            <a:ext cx="474484" cy="482548"/>
            <a:chOff x="7967103" y="2415041"/>
            <a:chExt cx="355863" cy="361911"/>
          </a:xfrm>
          <a:solidFill>
            <a:schemeClr val="tx1"/>
          </a:solidFill>
        </p:grpSpPr>
        <p:sp>
          <p:nvSpPr>
            <p:cNvPr id="9998" name="Google Shape;9998;p78"/>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9" name="Google Shape;9999;p78"/>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0" name="Google Shape;10000;p78"/>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1" name="Google Shape;10001;p78"/>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2" name="Google Shape;10002;p78"/>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3" name="Google Shape;10003;p78"/>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4" name="Google Shape;10004;p78"/>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5" name="Google Shape;10005;p78"/>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6" name="Google Shape;10006;p78"/>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7" name="Google Shape;10007;p78"/>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8" name="Google Shape;10008;p78"/>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09" name="Google Shape;10009;p78"/>
          <p:cNvGrpSpPr/>
          <p:nvPr/>
        </p:nvGrpSpPr>
        <p:grpSpPr>
          <a:xfrm>
            <a:off x="10039215" y="2987212"/>
            <a:ext cx="474484" cy="483056"/>
            <a:chOff x="7529411" y="2414659"/>
            <a:chExt cx="355863" cy="362292"/>
          </a:xfrm>
          <a:solidFill>
            <a:schemeClr val="tx1"/>
          </a:solidFill>
        </p:grpSpPr>
        <p:sp>
          <p:nvSpPr>
            <p:cNvPr id="10010" name="Google Shape;10010;p78"/>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1" name="Google Shape;10011;p78"/>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2" name="Google Shape;10012;p78"/>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3" name="Google Shape;10013;p78"/>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4" name="Google Shape;10014;p78"/>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5" name="Google Shape;10015;p78"/>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6" name="Google Shape;10016;p78"/>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7" name="Google Shape;10017;p78"/>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8" name="Google Shape;10018;p78"/>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9" name="Google Shape;10019;p78"/>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0" name="Google Shape;10020;p78"/>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1" name="Google Shape;10021;p78"/>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22" name="Google Shape;10022;p78"/>
          <p:cNvGrpSpPr/>
          <p:nvPr/>
        </p:nvGrpSpPr>
        <p:grpSpPr>
          <a:xfrm>
            <a:off x="7644259" y="3009958"/>
            <a:ext cx="595768" cy="436079"/>
            <a:chOff x="5733194" y="2431718"/>
            <a:chExt cx="446826" cy="327059"/>
          </a:xfrm>
          <a:solidFill>
            <a:schemeClr val="tx1"/>
          </a:solidFill>
        </p:grpSpPr>
        <p:sp>
          <p:nvSpPr>
            <p:cNvPr id="10023" name="Google Shape;10023;p78"/>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4" name="Google Shape;10024;p78"/>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5" name="Google Shape;10025;p78"/>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26" name="Google Shape;10026;p78"/>
          <p:cNvGrpSpPr/>
          <p:nvPr/>
        </p:nvGrpSpPr>
        <p:grpSpPr>
          <a:xfrm>
            <a:off x="6502373" y="2991753"/>
            <a:ext cx="543699" cy="475503"/>
            <a:chOff x="4876780" y="2418064"/>
            <a:chExt cx="407774" cy="356627"/>
          </a:xfrm>
          <a:solidFill>
            <a:schemeClr val="tx1"/>
          </a:solidFill>
        </p:grpSpPr>
        <p:sp>
          <p:nvSpPr>
            <p:cNvPr id="10027" name="Google Shape;10027;p78"/>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8" name="Google Shape;10028;p78"/>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9" name="Google Shape;10029;p78"/>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0" name="Google Shape;10030;p78"/>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1" name="Google Shape;10031;p78"/>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2" name="Google Shape;10032;p78"/>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3" name="Google Shape;10033;p78"/>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4" name="Google Shape;10034;p78"/>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35" name="Google Shape;10035;p78"/>
          <p:cNvGrpSpPr/>
          <p:nvPr/>
        </p:nvGrpSpPr>
        <p:grpSpPr>
          <a:xfrm>
            <a:off x="9427830" y="2982162"/>
            <a:ext cx="531095" cy="494684"/>
            <a:chOff x="7070872" y="2410871"/>
            <a:chExt cx="398321" cy="371013"/>
          </a:xfrm>
          <a:solidFill>
            <a:schemeClr val="tx1"/>
          </a:solidFill>
        </p:grpSpPr>
        <p:sp>
          <p:nvSpPr>
            <p:cNvPr id="10036" name="Google Shape;10036;p78"/>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7" name="Google Shape;10037;p78"/>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8" name="Google Shape;10038;p78"/>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9" name="Google Shape;10039;p78"/>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040" name="Google Shape;10040;p78"/>
          <p:cNvSpPr/>
          <p:nvPr/>
        </p:nvSpPr>
        <p:spPr>
          <a:xfrm>
            <a:off x="8317771" y="3012461"/>
            <a:ext cx="421948" cy="432048"/>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041" name="Google Shape;10041;p78"/>
          <p:cNvGrpSpPr/>
          <p:nvPr/>
        </p:nvGrpSpPr>
        <p:grpSpPr>
          <a:xfrm>
            <a:off x="7091013" y="3743815"/>
            <a:ext cx="494684" cy="294383"/>
            <a:chOff x="5318259" y="2982111"/>
            <a:chExt cx="371013" cy="220787"/>
          </a:xfrm>
          <a:solidFill>
            <a:schemeClr val="tx1"/>
          </a:solidFill>
        </p:grpSpPr>
        <p:sp>
          <p:nvSpPr>
            <p:cNvPr id="10042" name="Google Shape;10042;p78"/>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3" name="Google Shape;10043;p78"/>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4" name="Google Shape;10044;p78"/>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5" name="Google Shape;10045;p78"/>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6" name="Google Shape;10046;p78"/>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7" name="Google Shape;10047;p78"/>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8" name="Google Shape;10048;p78"/>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9" name="Google Shape;10049;p78"/>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50" name="Google Shape;10050;p78"/>
          <p:cNvGrpSpPr/>
          <p:nvPr/>
        </p:nvGrpSpPr>
        <p:grpSpPr>
          <a:xfrm>
            <a:off x="9431905" y="3642010"/>
            <a:ext cx="495193" cy="495745"/>
            <a:chOff x="7073928" y="2905757"/>
            <a:chExt cx="371395" cy="371809"/>
          </a:xfrm>
          <a:solidFill>
            <a:schemeClr val="tx1"/>
          </a:solidFill>
        </p:grpSpPr>
        <p:sp>
          <p:nvSpPr>
            <p:cNvPr id="10051" name="Google Shape;10051;p78"/>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52" name="Google Shape;10052;p78"/>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53" name="Google Shape;10053;p78"/>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54" name="Google Shape;10054;p78"/>
          <p:cNvGrpSpPr/>
          <p:nvPr/>
        </p:nvGrpSpPr>
        <p:grpSpPr>
          <a:xfrm>
            <a:off x="8251104" y="3708212"/>
            <a:ext cx="495193" cy="363809"/>
            <a:chOff x="6188327" y="2955408"/>
            <a:chExt cx="371395" cy="272857"/>
          </a:xfrm>
          <a:solidFill>
            <a:schemeClr val="tx1"/>
          </a:solidFill>
        </p:grpSpPr>
        <p:sp>
          <p:nvSpPr>
            <p:cNvPr id="10055" name="Google Shape;10055;p78"/>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56" name="Google Shape;10056;p78"/>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57" name="Google Shape;10057;p78"/>
          <p:cNvGrpSpPr/>
          <p:nvPr/>
        </p:nvGrpSpPr>
        <p:grpSpPr>
          <a:xfrm>
            <a:off x="10028606" y="3642519"/>
            <a:ext cx="479535" cy="494684"/>
            <a:chOff x="7521454" y="2906139"/>
            <a:chExt cx="359651" cy="371013"/>
          </a:xfrm>
          <a:solidFill>
            <a:schemeClr val="tx1"/>
          </a:solidFill>
        </p:grpSpPr>
        <p:sp>
          <p:nvSpPr>
            <p:cNvPr id="10058" name="Google Shape;10058;p78"/>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59" name="Google Shape;10059;p78"/>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0" name="Google Shape;10060;p78"/>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1" name="Google Shape;10061;p78"/>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2" name="Google Shape;10062;p78"/>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63" name="Google Shape;10063;p78"/>
          <p:cNvGrpSpPr/>
          <p:nvPr/>
        </p:nvGrpSpPr>
        <p:grpSpPr>
          <a:xfrm>
            <a:off x="7710461" y="3643029"/>
            <a:ext cx="402215" cy="494684"/>
            <a:chOff x="5782845" y="2906521"/>
            <a:chExt cx="301661" cy="371013"/>
          </a:xfrm>
          <a:solidFill>
            <a:schemeClr val="tx1"/>
          </a:solidFill>
        </p:grpSpPr>
        <p:sp>
          <p:nvSpPr>
            <p:cNvPr id="10064" name="Google Shape;10064;p78"/>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5" name="Google Shape;10065;p78"/>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6" name="Google Shape;10066;p78"/>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67" name="Google Shape;10067;p78"/>
          <p:cNvGrpSpPr/>
          <p:nvPr/>
        </p:nvGrpSpPr>
        <p:grpSpPr>
          <a:xfrm>
            <a:off x="4718804" y="3004399"/>
            <a:ext cx="473465" cy="473975"/>
            <a:chOff x="3539102" y="2427549"/>
            <a:chExt cx="355099" cy="355481"/>
          </a:xfrm>
          <a:solidFill>
            <a:schemeClr val="tx1"/>
          </a:solidFill>
        </p:grpSpPr>
        <p:sp>
          <p:nvSpPr>
            <p:cNvPr id="10068" name="Google Shape;10068;p78"/>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9" name="Google Shape;10069;p78"/>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70" name="Google Shape;10070;p78"/>
          <p:cNvGrpSpPr/>
          <p:nvPr/>
        </p:nvGrpSpPr>
        <p:grpSpPr>
          <a:xfrm>
            <a:off x="8840719" y="3657669"/>
            <a:ext cx="495703" cy="465912"/>
            <a:chOff x="6630539" y="2917502"/>
            <a:chExt cx="371777" cy="349434"/>
          </a:xfrm>
          <a:solidFill>
            <a:schemeClr val="tx1"/>
          </a:solidFill>
        </p:grpSpPr>
        <p:sp>
          <p:nvSpPr>
            <p:cNvPr id="10071" name="Google Shape;10071;p78"/>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2" name="Google Shape;10072;p78"/>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3" name="Google Shape;10073;p78"/>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4" name="Google Shape;10074;p78"/>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5" name="Google Shape;10075;p78"/>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6" name="Google Shape;10076;p78"/>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7" name="Google Shape;10077;p78"/>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78" name="Google Shape;10078;p78"/>
          <p:cNvGrpSpPr/>
          <p:nvPr/>
        </p:nvGrpSpPr>
        <p:grpSpPr>
          <a:xfrm>
            <a:off x="2895299" y="4259973"/>
            <a:ext cx="544208" cy="458316"/>
            <a:chOff x="2171474" y="3369229"/>
            <a:chExt cx="408156" cy="343737"/>
          </a:xfrm>
          <a:solidFill>
            <a:schemeClr val="tx1"/>
          </a:solidFill>
        </p:grpSpPr>
        <p:sp>
          <p:nvSpPr>
            <p:cNvPr id="10079" name="Google Shape;10079;p78"/>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0" name="Google Shape;10080;p78"/>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1" name="Google Shape;10081;p78"/>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2" name="Google Shape;10082;p78"/>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83" name="Google Shape;10083;p78"/>
          <p:cNvGrpSpPr/>
          <p:nvPr/>
        </p:nvGrpSpPr>
        <p:grpSpPr>
          <a:xfrm>
            <a:off x="6521597" y="3667811"/>
            <a:ext cx="446179" cy="446179"/>
            <a:chOff x="4891198" y="2925108"/>
            <a:chExt cx="334634" cy="334634"/>
          </a:xfrm>
          <a:solidFill>
            <a:schemeClr val="tx1"/>
          </a:solidFill>
        </p:grpSpPr>
        <p:sp>
          <p:nvSpPr>
            <p:cNvPr id="10084" name="Google Shape;10084;p78"/>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5" name="Google Shape;10085;p78"/>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6" name="Google Shape;10086;p78"/>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7" name="Google Shape;10087;p78"/>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8" name="Google Shape;10088;p78"/>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9" name="Google Shape;10089;p78"/>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0" name="Google Shape;10090;p78"/>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1" name="Google Shape;10091;p78"/>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92" name="Google Shape;10092;p78"/>
          <p:cNvGrpSpPr/>
          <p:nvPr/>
        </p:nvGrpSpPr>
        <p:grpSpPr>
          <a:xfrm>
            <a:off x="10634899" y="3667811"/>
            <a:ext cx="446221" cy="446179"/>
            <a:chOff x="7976174" y="2925108"/>
            <a:chExt cx="334666" cy="334634"/>
          </a:xfrm>
          <a:solidFill>
            <a:schemeClr val="tx1"/>
          </a:solidFill>
        </p:grpSpPr>
        <p:sp>
          <p:nvSpPr>
            <p:cNvPr id="10093" name="Google Shape;10093;p78"/>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4" name="Google Shape;10094;p78"/>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5" name="Google Shape;10095;p78"/>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6" name="Google Shape;10096;p78"/>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7" name="Google Shape;10097;p78"/>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8" name="Google Shape;10098;p78"/>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9" name="Google Shape;10099;p78"/>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0" name="Google Shape;10100;p78"/>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1" name="Google Shape;10101;p78"/>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02" name="Google Shape;10102;p78"/>
          <p:cNvGrpSpPr/>
          <p:nvPr/>
        </p:nvGrpSpPr>
        <p:grpSpPr>
          <a:xfrm>
            <a:off x="4122610" y="4266509"/>
            <a:ext cx="472956" cy="443676"/>
            <a:chOff x="3091957" y="3374131"/>
            <a:chExt cx="354717" cy="332757"/>
          </a:xfrm>
          <a:solidFill>
            <a:schemeClr val="tx1"/>
          </a:solidFill>
        </p:grpSpPr>
        <p:sp>
          <p:nvSpPr>
            <p:cNvPr id="10103" name="Google Shape;10103;p78"/>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4" name="Google Shape;10104;p78"/>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5" name="Google Shape;10105;p78"/>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6" name="Google Shape;10106;p78"/>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7" name="Google Shape;10107;p78"/>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8" name="Google Shape;10108;p78"/>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09" name="Google Shape;10109;p78"/>
          <p:cNvGrpSpPr/>
          <p:nvPr/>
        </p:nvGrpSpPr>
        <p:grpSpPr>
          <a:xfrm>
            <a:off x="5317541" y="4274614"/>
            <a:ext cx="471939" cy="425173"/>
            <a:chOff x="3988156" y="3380210"/>
            <a:chExt cx="353954" cy="318880"/>
          </a:xfrm>
          <a:solidFill>
            <a:schemeClr val="tx1"/>
          </a:solidFill>
        </p:grpSpPr>
        <p:sp>
          <p:nvSpPr>
            <p:cNvPr id="10110" name="Google Shape;10110;p78"/>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1" name="Google Shape;10111;p78"/>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2" name="Google Shape;10112;p78"/>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3" name="Google Shape;10113;p78"/>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4" name="Google Shape;10114;p78"/>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15" name="Google Shape;10115;p78"/>
          <p:cNvGrpSpPr/>
          <p:nvPr/>
        </p:nvGrpSpPr>
        <p:grpSpPr>
          <a:xfrm>
            <a:off x="4721349" y="4257427"/>
            <a:ext cx="464343" cy="461584"/>
            <a:chOff x="3541011" y="3367320"/>
            <a:chExt cx="348257" cy="346188"/>
          </a:xfrm>
          <a:solidFill>
            <a:schemeClr val="tx1"/>
          </a:solidFill>
        </p:grpSpPr>
        <p:sp>
          <p:nvSpPr>
            <p:cNvPr id="10116" name="Google Shape;10116;p78"/>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7" name="Google Shape;10117;p78"/>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8" name="Google Shape;10118;p78"/>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9" name="Google Shape;10119;p78"/>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20" name="Google Shape;10120;p78"/>
          <p:cNvGrpSpPr/>
          <p:nvPr/>
        </p:nvGrpSpPr>
        <p:grpSpPr>
          <a:xfrm>
            <a:off x="1752904" y="4245289"/>
            <a:ext cx="446221" cy="487131"/>
            <a:chOff x="1314678" y="3358217"/>
            <a:chExt cx="334666" cy="365348"/>
          </a:xfrm>
          <a:solidFill>
            <a:schemeClr val="tx1"/>
          </a:solidFill>
        </p:grpSpPr>
        <p:sp>
          <p:nvSpPr>
            <p:cNvPr id="10121" name="Google Shape;10121;p78"/>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22" name="Google Shape;10122;p78"/>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23" name="Google Shape;10123;p78"/>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24" name="Google Shape;10124;p78"/>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25" name="Google Shape;10125;p78"/>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26" name="Google Shape;10126;p78"/>
          <p:cNvGrpSpPr/>
          <p:nvPr/>
        </p:nvGrpSpPr>
        <p:grpSpPr>
          <a:xfrm>
            <a:off x="2331444" y="4264513"/>
            <a:ext cx="479025" cy="447707"/>
            <a:chOff x="1748582" y="3372635"/>
            <a:chExt cx="359269" cy="335780"/>
          </a:xfrm>
          <a:solidFill>
            <a:schemeClr val="tx1"/>
          </a:solidFill>
        </p:grpSpPr>
        <p:sp>
          <p:nvSpPr>
            <p:cNvPr id="10127" name="Google Shape;10127;p78"/>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128" name="Google Shape;10128;p78"/>
            <p:cNvGrpSpPr/>
            <p:nvPr/>
          </p:nvGrpSpPr>
          <p:grpSpPr>
            <a:xfrm>
              <a:off x="1748582" y="3372635"/>
              <a:ext cx="333520" cy="335780"/>
              <a:chOff x="1748582" y="3372635"/>
              <a:chExt cx="333520" cy="335780"/>
            </a:xfrm>
            <a:grpFill/>
          </p:grpSpPr>
          <p:sp>
            <p:nvSpPr>
              <p:cNvPr id="10129" name="Google Shape;10129;p78"/>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0" name="Google Shape;10130;p78"/>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1" name="Google Shape;10131;p78"/>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grpSp>
        <p:nvGrpSpPr>
          <p:cNvPr id="10132" name="Google Shape;10132;p78"/>
          <p:cNvGrpSpPr/>
          <p:nvPr/>
        </p:nvGrpSpPr>
        <p:grpSpPr>
          <a:xfrm>
            <a:off x="3521324" y="4244780"/>
            <a:ext cx="487131" cy="486621"/>
            <a:chOff x="2640993" y="3357835"/>
            <a:chExt cx="365348" cy="364966"/>
          </a:xfrm>
          <a:solidFill>
            <a:schemeClr val="tx1"/>
          </a:solidFill>
        </p:grpSpPr>
        <p:sp>
          <p:nvSpPr>
            <p:cNvPr id="10133" name="Google Shape;10133;p78"/>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4" name="Google Shape;10134;p78"/>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5" name="Google Shape;10135;p78"/>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6" name="Google Shape;10136;p78"/>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7" name="Google Shape;10137;p78"/>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8" name="Google Shape;10138;p78"/>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9" name="Google Shape;10139;p78"/>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0" name="Google Shape;10140;p78"/>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1" name="Google Shape;10141;p78"/>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2" name="Google Shape;10142;p78"/>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43" name="Google Shape;10143;p78"/>
          <p:cNvGrpSpPr/>
          <p:nvPr/>
        </p:nvGrpSpPr>
        <p:grpSpPr>
          <a:xfrm>
            <a:off x="6515019" y="4255899"/>
            <a:ext cx="467397" cy="466931"/>
            <a:chOff x="4886264" y="3366174"/>
            <a:chExt cx="350548" cy="350198"/>
          </a:xfrm>
          <a:solidFill>
            <a:schemeClr val="tx1"/>
          </a:solidFill>
        </p:grpSpPr>
        <p:sp>
          <p:nvSpPr>
            <p:cNvPr id="10144" name="Google Shape;10144;p78"/>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5" name="Google Shape;10145;p78"/>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6" name="Google Shape;10146;p78"/>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7" name="Google Shape;10147;p78"/>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8" name="Google Shape;10148;p78"/>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9" name="Google Shape;10149;p78"/>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0" name="Google Shape;10150;p78"/>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1" name="Google Shape;10151;p78"/>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2" name="Google Shape;10152;p78"/>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3" name="Google Shape;10153;p78"/>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4" name="Google Shape;10154;p78"/>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5" name="Google Shape;10155;p78"/>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6" name="Google Shape;10156;p78"/>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57" name="Google Shape;10157;p78"/>
          <p:cNvGrpSpPr/>
          <p:nvPr/>
        </p:nvGrpSpPr>
        <p:grpSpPr>
          <a:xfrm>
            <a:off x="7109218" y="4319596"/>
            <a:ext cx="462857" cy="339579"/>
            <a:chOff x="5331913" y="3413947"/>
            <a:chExt cx="347143" cy="254684"/>
          </a:xfrm>
          <a:solidFill>
            <a:schemeClr val="tx1"/>
          </a:solidFill>
        </p:grpSpPr>
        <p:sp>
          <p:nvSpPr>
            <p:cNvPr id="10158" name="Google Shape;10158;p78"/>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9" name="Google Shape;10159;p78"/>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0" name="Google Shape;10160;p78"/>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1" name="Google Shape;10161;p78"/>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2" name="Google Shape;10162;p78"/>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3" name="Google Shape;10163;p78"/>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64" name="Google Shape;10164;p78"/>
          <p:cNvGrpSpPr/>
          <p:nvPr/>
        </p:nvGrpSpPr>
        <p:grpSpPr>
          <a:xfrm>
            <a:off x="7702398" y="4314037"/>
            <a:ext cx="461839" cy="352691"/>
            <a:chOff x="5776798" y="3409778"/>
            <a:chExt cx="346379" cy="264518"/>
          </a:xfrm>
          <a:solidFill>
            <a:schemeClr val="tx1"/>
          </a:solidFill>
        </p:grpSpPr>
        <p:sp>
          <p:nvSpPr>
            <p:cNvPr id="10165" name="Google Shape;10165;p78"/>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6" name="Google Shape;10166;p78"/>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7" name="Google Shape;10167;p78"/>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8" name="Google Shape;10168;p78"/>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9" name="Google Shape;10169;p78"/>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0" name="Google Shape;10170;p78"/>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71" name="Google Shape;10171;p78"/>
          <p:cNvGrpSpPr/>
          <p:nvPr/>
        </p:nvGrpSpPr>
        <p:grpSpPr>
          <a:xfrm>
            <a:off x="9477354" y="4296341"/>
            <a:ext cx="459844" cy="387065"/>
            <a:chOff x="7108015" y="3396505"/>
            <a:chExt cx="344883" cy="290299"/>
          </a:xfrm>
          <a:solidFill>
            <a:schemeClr val="tx1"/>
          </a:solidFill>
        </p:grpSpPr>
        <p:sp>
          <p:nvSpPr>
            <p:cNvPr id="10172" name="Google Shape;10172;p78"/>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3" name="Google Shape;10173;p78"/>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4" name="Google Shape;10174;p78"/>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5" name="Google Shape;10175;p78"/>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76" name="Google Shape;10176;p78"/>
          <p:cNvGrpSpPr/>
          <p:nvPr/>
        </p:nvGrpSpPr>
        <p:grpSpPr>
          <a:xfrm>
            <a:off x="10069006" y="4288745"/>
            <a:ext cx="459844" cy="401748"/>
            <a:chOff x="7551754" y="3390808"/>
            <a:chExt cx="344883" cy="301311"/>
          </a:xfrm>
          <a:solidFill>
            <a:schemeClr val="tx1"/>
          </a:solidFill>
        </p:grpSpPr>
        <p:sp>
          <p:nvSpPr>
            <p:cNvPr id="10177" name="Google Shape;10177;p78"/>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8" name="Google Shape;10178;p78"/>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9" name="Google Shape;10179;p78"/>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0" name="Google Shape;10180;p78"/>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1" name="Google Shape;10181;p78"/>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2" name="Google Shape;10182;p78"/>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3" name="Google Shape;10183;p78"/>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4" name="Google Shape;10184;p78"/>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5" name="Google Shape;10185;p78"/>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6" name="Google Shape;10186;p78"/>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7" name="Google Shape;10187;p78"/>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88" name="Google Shape;10188;p78"/>
          <p:cNvGrpSpPr/>
          <p:nvPr/>
        </p:nvGrpSpPr>
        <p:grpSpPr>
          <a:xfrm>
            <a:off x="8942780" y="4284204"/>
            <a:ext cx="348193" cy="411339"/>
            <a:chOff x="6707084" y="3387403"/>
            <a:chExt cx="261145" cy="308504"/>
          </a:xfrm>
          <a:solidFill>
            <a:schemeClr val="tx1"/>
          </a:solidFill>
        </p:grpSpPr>
        <p:sp>
          <p:nvSpPr>
            <p:cNvPr id="10189" name="Google Shape;10189;p78"/>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0" name="Google Shape;10190;p78"/>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1" name="Google Shape;10191;p78"/>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2" name="Google Shape;10192;p78"/>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93" name="Google Shape;10193;p78"/>
          <p:cNvGrpSpPr/>
          <p:nvPr/>
        </p:nvGrpSpPr>
        <p:grpSpPr>
          <a:xfrm>
            <a:off x="1131971" y="5497850"/>
            <a:ext cx="503765" cy="432557"/>
            <a:chOff x="848978" y="4297637"/>
            <a:chExt cx="377824" cy="324418"/>
          </a:xfrm>
          <a:solidFill>
            <a:schemeClr val="tx1"/>
          </a:solidFill>
        </p:grpSpPr>
        <p:sp>
          <p:nvSpPr>
            <p:cNvPr id="10194" name="Google Shape;10194;p78"/>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5" name="Google Shape;10195;p78"/>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96" name="Google Shape;10196;p78"/>
          <p:cNvGrpSpPr/>
          <p:nvPr/>
        </p:nvGrpSpPr>
        <p:grpSpPr>
          <a:xfrm>
            <a:off x="2339040" y="5483125"/>
            <a:ext cx="468585" cy="461287"/>
            <a:chOff x="1754279" y="4286593"/>
            <a:chExt cx="351439" cy="345965"/>
          </a:xfrm>
          <a:solidFill>
            <a:schemeClr val="tx1"/>
          </a:solidFill>
        </p:grpSpPr>
        <p:sp>
          <p:nvSpPr>
            <p:cNvPr id="10197" name="Google Shape;10197;p78"/>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8" name="Google Shape;10198;p78"/>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9" name="Google Shape;10199;p78"/>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0" name="Google Shape;10200;p78"/>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1" name="Google Shape;10201;p78"/>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02" name="Google Shape;10202;p78"/>
          <p:cNvGrpSpPr/>
          <p:nvPr/>
        </p:nvGrpSpPr>
        <p:grpSpPr>
          <a:xfrm>
            <a:off x="5328151" y="5489235"/>
            <a:ext cx="448683" cy="446731"/>
            <a:chOff x="3996113" y="4291176"/>
            <a:chExt cx="336512" cy="335048"/>
          </a:xfrm>
          <a:solidFill>
            <a:schemeClr val="tx1"/>
          </a:solidFill>
        </p:grpSpPr>
        <p:sp>
          <p:nvSpPr>
            <p:cNvPr id="10203" name="Google Shape;10203;p78"/>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4" name="Google Shape;10204;p78"/>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5" name="Google Shape;10205;p78"/>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206" name="Google Shape;10206;p78"/>
          <p:cNvSpPr/>
          <p:nvPr/>
        </p:nvSpPr>
        <p:spPr>
          <a:xfrm>
            <a:off x="1775649" y="5510836"/>
            <a:ext cx="406288" cy="405397"/>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207" name="Google Shape;10207;p78"/>
          <p:cNvGrpSpPr/>
          <p:nvPr/>
        </p:nvGrpSpPr>
        <p:grpSpPr>
          <a:xfrm>
            <a:off x="2905442" y="5481682"/>
            <a:ext cx="530033" cy="464893"/>
            <a:chOff x="2179081" y="4285511"/>
            <a:chExt cx="397525" cy="348670"/>
          </a:xfrm>
          <a:solidFill>
            <a:schemeClr val="tx1"/>
          </a:solidFill>
        </p:grpSpPr>
        <p:sp>
          <p:nvSpPr>
            <p:cNvPr id="10208" name="Google Shape;10208;p78"/>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9" name="Google Shape;10209;p78"/>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10" name="Google Shape;10210;p78"/>
          <p:cNvGrpSpPr/>
          <p:nvPr/>
        </p:nvGrpSpPr>
        <p:grpSpPr>
          <a:xfrm>
            <a:off x="4778935" y="5494329"/>
            <a:ext cx="356765" cy="439220"/>
            <a:chOff x="3584201" y="4294996"/>
            <a:chExt cx="267574" cy="329415"/>
          </a:xfrm>
          <a:solidFill>
            <a:schemeClr val="tx1"/>
          </a:solidFill>
        </p:grpSpPr>
        <p:sp>
          <p:nvSpPr>
            <p:cNvPr id="10211" name="Google Shape;10211;p78"/>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2" name="Google Shape;10212;p78"/>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3" name="Google Shape;10213;p78"/>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4" name="Google Shape;10214;p78"/>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15" name="Google Shape;10215;p78"/>
          <p:cNvGrpSpPr/>
          <p:nvPr/>
        </p:nvGrpSpPr>
        <p:grpSpPr>
          <a:xfrm>
            <a:off x="4110474" y="5495305"/>
            <a:ext cx="501261" cy="437097"/>
            <a:chOff x="3082855" y="4295728"/>
            <a:chExt cx="375946" cy="327823"/>
          </a:xfrm>
          <a:solidFill>
            <a:schemeClr val="tx1"/>
          </a:solidFill>
        </p:grpSpPr>
        <p:sp>
          <p:nvSpPr>
            <p:cNvPr id="10216" name="Google Shape;10216;p78"/>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7" name="Google Shape;10217;p78"/>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8" name="Google Shape;10218;p78"/>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9" name="Google Shape;10219;p78"/>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0" name="Google Shape;10220;p78"/>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1" name="Google Shape;10221;p78"/>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2" name="Google Shape;10222;p78"/>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3" name="Google Shape;10223;p78"/>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4" name="Google Shape;10224;p78"/>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5" name="Google Shape;10225;p78"/>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6" name="Google Shape;10226;p78"/>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27" name="Google Shape;10227;p78"/>
          <p:cNvGrpSpPr/>
          <p:nvPr/>
        </p:nvGrpSpPr>
        <p:grpSpPr>
          <a:xfrm>
            <a:off x="3665355" y="5489235"/>
            <a:ext cx="201108" cy="449235"/>
            <a:chOff x="2749016" y="4291176"/>
            <a:chExt cx="150831" cy="336926"/>
          </a:xfrm>
          <a:solidFill>
            <a:schemeClr val="tx1"/>
          </a:solidFill>
        </p:grpSpPr>
        <p:sp>
          <p:nvSpPr>
            <p:cNvPr id="10228" name="Google Shape;10228;p78"/>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9" name="Google Shape;10229;p78"/>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0" name="Google Shape;10230;p78"/>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1" name="Google Shape;10231;p78"/>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32" name="Google Shape;10232;p78"/>
          <p:cNvGrpSpPr/>
          <p:nvPr/>
        </p:nvGrpSpPr>
        <p:grpSpPr>
          <a:xfrm>
            <a:off x="9503622" y="5473576"/>
            <a:ext cx="331005" cy="482589"/>
            <a:chOff x="7127716" y="4279432"/>
            <a:chExt cx="248254" cy="361942"/>
          </a:xfrm>
          <a:solidFill>
            <a:schemeClr val="tx1"/>
          </a:solidFill>
        </p:grpSpPr>
        <p:sp>
          <p:nvSpPr>
            <p:cNvPr id="10233" name="Google Shape;10233;p78"/>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4" name="Google Shape;10234;p78"/>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5" name="Google Shape;10235;p78"/>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6" name="Google Shape;10236;p78"/>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7" name="Google Shape;10237;p78"/>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8" name="Google Shape;10238;p78"/>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9" name="Google Shape;10239;p78"/>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0" name="Google Shape;10240;p78"/>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1" name="Google Shape;10241;p78"/>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42" name="Google Shape;10242;p78"/>
          <p:cNvGrpSpPr/>
          <p:nvPr/>
        </p:nvGrpSpPr>
        <p:grpSpPr>
          <a:xfrm>
            <a:off x="10087211" y="5473576"/>
            <a:ext cx="331007" cy="482589"/>
            <a:chOff x="7565408" y="4279432"/>
            <a:chExt cx="248255" cy="361942"/>
          </a:xfrm>
          <a:solidFill>
            <a:schemeClr val="tx1"/>
          </a:solidFill>
        </p:grpSpPr>
        <p:sp>
          <p:nvSpPr>
            <p:cNvPr id="10243" name="Google Shape;10243;p78"/>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4" name="Google Shape;10244;p78"/>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5" name="Google Shape;10245;p78"/>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6" name="Google Shape;10246;p78"/>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7" name="Google Shape;10247;p78"/>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8" name="Google Shape;10248;p78"/>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9" name="Google Shape;10249;p78"/>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0" name="Google Shape;10250;p78"/>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51" name="Google Shape;10251;p78"/>
          <p:cNvGrpSpPr/>
          <p:nvPr/>
        </p:nvGrpSpPr>
        <p:grpSpPr>
          <a:xfrm>
            <a:off x="8352145" y="5473576"/>
            <a:ext cx="300664" cy="482080"/>
            <a:chOff x="6264109" y="4279432"/>
            <a:chExt cx="225498" cy="361560"/>
          </a:xfrm>
          <a:solidFill>
            <a:schemeClr val="tx1"/>
          </a:solidFill>
        </p:grpSpPr>
        <p:sp>
          <p:nvSpPr>
            <p:cNvPr id="10252" name="Google Shape;10252;p78"/>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3" name="Google Shape;10253;p78"/>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54" name="Google Shape;10254;p78"/>
          <p:cNvGrpSpPr/>
          <p:nvPr/>
        </p:nvGrpSpPr>
        <p:grpSpPr>
          <a:xfrm>
            <a:off x="10572771" y="5480153"/>
            <a:ext cx="527021" cy="468416"/>
            <a:chOff x="7929578" y="4284365"/>
            <a:chExt cx="395266" cy="351312"/>
          </a:xfrm>
          <a:solidFill>
            <a:schemeClr val="tx1"/>
          </a:solidFill>
        </p:grpSpPr>
        <p:sp>
          <p:nvSpPr>
            <p:cNvPr id="10255" name="Google Shape;10255;p78"/>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6" name="Google Shape;10256;p78"/>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7" name="Google Shape;10257;p78"/>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8" name="Google Shape;10258;p78"/>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59" name="Google Shape;10259;p78"/>
          <p:cNvGrpSpPr/>
          <p:nvPr/>
        </p:nvGrpSpPr>
        <p:grpSpPr>
          <a:xfrm>
            <a:off x="8794003" y="5532703"/>
            <a:ext cx="568420" cy="443768"/>
            <a:chOff x="6639652" y="4323777"/>
            <a:chExt cx="426315" cy="332826"/>
          </a:xfrm>
          <a:solidFill>
            <a:schemeClr val="tx1"/>
          </a:solidFill>
        </p:grpSpPr>
        <p:sp>
          <p:nvSpPr>
            <p:cNvPr id="10260" name="Google Shape;10260;p78"/>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1" name="Google Shape;10261;p78"/>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2" name="Google Shape;10262;p78"/>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3" name="Google Shape;10263;p78"/>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4" name="Google Shape;10264;p78"/>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5" name="Google Shape;10265;p78"/>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6" name="Google Shape;10266;p78"/>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7" name="Google Shape;10267;p78"/>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8" name="Google Shape;10268;p78"/>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9" name="Google Shape;10269;p78"/>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70" name="Google Shape;10270;p78"/>
          <p:cNvGrpSpPr/>
          <p:nvPr/>
        </p:nvGrpSpPr>
        <p:grpSpPr>
          <a:xfrm>
            <a:off x="7143550" y="5497850"/>
            <a:ext cx="383033" cy="435061"/>
            <a:chOff x="5357662" y="4297637"/>
            <a:chExt cx="287275" cy="326296"/>
          </a:xfrm>
          <a:solidFill>
            <a:schemeClr val="tx1"/>
          </a:solidFill>
        </p:grpSpPr>
        <p:sp>
          <p:nvSpPr>
            <p:cNvPr id="10271" name="Google Shape;10271;p78"/>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2" name="Google Shape;10272;p78"/>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3" name="Google Shape;10273;p78"/>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4" name="Google Shape;10274;p78"/>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5" name="Google Shape;10275;p78"/>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76" name="Google Shape;10276;p78"/>
          <p:cNvGrpSpPr/>
          <p:nvPr/>
        </p:nvGrpSpPr>
        <p:grpSpPr>
          <a:xfrm>
            <a:off x="7698833" y="5493733"/>
            <a:ext cx="442148" cy="442232"/>
            <a:chOff x="5774124" y="4294550"/>
            <a:chExt cx="331611" cy="331674"/>
          </a:xfrm>
          <a:solidFill>
            <a:schemeClr val="tx1"/>
          </a:solidFill>
        </p:grpSpPr>
        <p:sp>
          <p:nvSpPr>
            <p:cNvPr id="10277" name="Google Shape;10277;p78"/>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8" name="Google Shape;10278;p78"/>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79" name="Google Shape;10279;p78"/>
          <p:cNvGrpSpPr/>
          <p:nvPr/>
        </p:nvGrpSpPr>
        <p:grpSpPr>
          <a:xfrm>
            <a:off x="6520580" y="5484186"/>
            <a:ext cx="461329" cy="461372"/>
            <a:chOff x="4890434" y="4287389"/>
            <a:chExt cx="345997" cy="346029"/>
          </a:xfrm>
          <a:solidFill>
            <a:schemeClr val="tx1"/>
          </a:solidFill>
        </p:grpSpPr>
        <p:sp>
          <p:nvSpPr>
            <p:cNvPr id="10280" name="Google Shape;10280;p78"/>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1" name="Google Shape;10281;p78"/>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2" name="Google Shape;10282;p78"/>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3" name="Google Shape;10283;p78"/>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4" name="Google Shape;10284;p78"/>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5" name="Google Shape;10285;p78"/>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6" name="Google Shape;10286;p78"/>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87" name="Google Shape;10287;p78"/>
          <p:cNvGrpSpPr/>
          <p:nvPr/>
        </p:nvGrpSpPr>
        <p:grpSpPr>
          <a:xfrm>
            <a:off x="2887746" y="4849080"/>
            <a:ext cx="563389" cy="457297"/>
            <a:chOff x="2165809" y="3811059"/>
            <a:chExt cx="422542" cy="342973"/>
          </a:xfrm>
          <a:solidFill>
            <a:schemeClr val="tx1"/>
          </a:solidFill>
        </p:grpSpPr>
        <p:sp>
          <p:nvSpPr>
            <p:cNvPr id="10288" name="Google Shape;10288;p78"/>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9" name="Google Shape;10289;p78"/>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0" name="Google Shape;10290;p78"/>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1" name="Google Shape;10291;p78"/>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2" name="Google Shape;10292;p78"/>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3" name="Google Shape;10293;p78"/>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4" name="Google Shape;10294;p78"/>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5" name="Google Shape;10295;p78"/>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6" name="Google Shape;10296;p78"/>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7" name="Google Shape;10297;p78"/>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8" name="Google Shape;10298;p78"/>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9" name="Google Shape;10299;p78"/>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0" name="Google Shape;10300;p78"/>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1" name="Google Shape;10301;p78"/>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2" name="Google Shape;10302;p78"/>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3" name="Google Shape;10303;p78"/>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4" name="Google Shape;10304;p78"/>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5" name="Google Shape;10305;p78"/>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06" name="Google Shape;10306;p78"/>
          <p:cNvSpPr/>
          <p:nvPr/>
        </p:nvSpPr>
        <p:spPr>
          <a:xfrm>
            <a:off x="8290018" y="4297869"/>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307" name="Google Shape;10307;p78"/>
          <p:cNvGrpSpPr/>
          <p:nvPr/>
        </p:nvGrpSpPr>
        <p:grpSpPr>
          <a:xfrm>
            <a:off x="1204707" y="4842500"/>
            <a:ext cx="352733" cy="470963"/>
            <a:chOff x="903530" y="3806125"/>
            <a:chExt cx="264550" cy="353222"/>
          </a:xfrm>
          <a:solidFill>
            <a:schemeClr val="tx1"/>
          </a:solidFill>
        </p:grpSpPr>
        <p:sp>
          <p:nvSpPr>
            <p:cNvPr id="10308" name="Google Shape;10308;p78"/>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9" name="Google Shape;10309;p78"/>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0" name="Google Shape;10310;p78"/>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1" name="Google Shape;10311;p78"/>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12" name="Google Shape;10312;p78"/>
          <p:cNvGrpSpPr/>
          <p:nvPr/>
        </p:nvGrpSpPr>
        <p:grpSpPr>
          <a:xfrm>
            <a:off x="1133457" y="4238245"/>
            <a:ext cx="492689" cy="500880"/>
            <a:chOff x="850092" y="3352934"/>
            <a:chExt cx="369517" cy="375660"/>
          </a:xfrm>
          <a:solidFill>
            <a:schemeClr val="tx1"/>
          </a:solidFill>
        </p:grpSpPr>
        <p:sp>
          <p:nvSpPr>
            <p:cNvPr id="10313" name="Google Shape;10313;p78"/>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4" name="Google Shape;10314;p78"/>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5" name="Google Shape;10315;p78"/>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6" name="Google Shape;10316;p78"/>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7" name="Google Shape;10317;p78"/>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18" name="Google Shape;10318;p78"/>
          <p:cNvGrpSpPr/>
          <p:nvPr/>
        </p:nvGrpSpPr>
        <p:grpSpPr>
          <a:xfrm>
            <a:off x="3481945" y="4856166"/>
            <a:ext cx="568439" cy="443167"/>
            <a:chOff x="2611458" y="3816374"/>
            <a:chExt cx="426329" cy="332375"/>
          </a:xfrm>
          <a:solidFill>
            <a:schemeClr val="tx1"/>
          </a:solidFill>
        </p:grpSpPr>
        <p:sp>
          <p:nvSpPr>
            <p:cNvPr id="10319" name="Google Shape;10319;p78"/>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0" name="Google Shape;10320;p78"/>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1" name="Google Shape;10321;p78"/>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2" name="Google Shape;10322;p78"/>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3" name="Google Shape;10323;p78"/>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4" name="Google Shape;10324;p78"/>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5" name="Google Shape;10325;p78"/>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6" name="Google Shape;10326;p78"/>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7" name="Google Shape;10327;p78"/>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8" name="Google Shape;10328;p78"/>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29" name="Google Shape;10329;p78"/>
          <p:cNvSpPr/>
          <p:nvPr/>
        </p:nvSpPr>
        <p:spPr>
          <a:xfrm>
            <a:off x="2337004" y="4839489"/>
            <a:ext cx="474993" cy="475503"/>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330" name="Google Shape;10330;p78"/>
          <p:cNvGrpSpPr/>
          <p:nvPr/>
        </p:nvGrpSpPr>
        <p:grpSpPr>
          <a:xfrm>
            <a:off x="5359979" y="4841524"/>
            <a:ext cx="391605" cy="471939"/>
            <a:chOff x="4019984" y="3805393"/>
            <a:chExt cx="293704" cy="353954"/>
          </a:xfrm>
          <a:solidFill>
            <a:schemeClr val="tx1"/>
          </a:solidFill>
        </p:grpSpPr>
        <p:sp>
          <p:nvSpPr>
            <p:cNvPr id="10331" name="Google Shape;10331;p78"/>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2" name="Google Shape;10332;p78"/>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33" name="Google Shape;10333;p78"/>
          <p:cNvGrpSpPr/>
          <p:nvPr/>
        </p:nvGrpSpPr>
        <p:grpSpPr>
          <a:xfrm>
            <a:off x="10675340" y="4287726"/>
            <a:ext cx="431539" cy="404252"/>
            <a:chOff x="8006505" y="3390044"/>
            <a:chExt cx="323654" cy="303189"/>
          </a:xfrm>
          <a:solidFill>
            <a:schemeClr val="tx1"/>
          </a:solidFill>
        </p:grpSpPr>
        <p:sp>
          <p:nvSpPr>
            <p:cNvPr id="10334" name="Google Shape;10334;p78"/>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5" name="Google Shape;10335;p78"/>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6" name="Google Shape;10336;p78"/>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7" name="Google Shape;10337;p78"/>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8" name="Google Shape;10338;p78"/>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9" name="Google Shape;10339;p78"/>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40" name="Google Shape;10340;p78"/>
          <p:cNvGrpSpPr/>
          <p:nvPr/>
        </p:nvGrpSpPr>
        <p:grpSpPr>
          <a:xfrm>
            <a:off x="1732195" y="4843009"/>
            <a:ext cx="490653" cy="468416"/>
            <a:chOff x="1299146" y="3806507"/>
            <a:chExt cx="367990" cy="351312"/>
          </a:xfrm>
          <a:solidFill>
            <a:schemeClr val="tx1"/>
          </a:solidFill>
        </p:grpSpPr>
        <p:sp>
          <p:nvSpPr>
            <p:cNvPr id="10341" name="Google Shape;10341;p78"/>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2" name="Google Shape;10342;p78"/>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43" name="Google Shape;10343;p78"/>
          <p:cNvSpPr/>
          <p:nvPr/>
        </p:nvSpPr>
        <p:spPr>
          <a:xfrm>
            <a:off x="4699622" y="4839913"/>
            <a:ext cx="518916" cy="474569"/>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344" name="Google Shape;10344;p78"/>
          <p:cNvGrpSpPr/>
          <p:nvPr/>
        </p:nvGrpSpPr>
        <p:grpSpPr>
          <a:xfrm>
            <a:off x="10067012" y="4877894"/>
            <a:ext cx="495193" cy="401705"/>
            <a:chOff x="7550258" y="3832670"/>
            <a:chExt cx="371395" cy="301279"/>
          </a:xfrm>
          <a:solidFill>
            <a:schemeClr val="tx1"/>
          </a:solidFill>
        </p:grpSpPr>
        <p:sp>
          <p:nvSpPr>
            <p:cNvPr id="10345" name="Google Shape;10345;p78"/>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6" name="Google Shape;10346;p78"/>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7" name="Google Shape;10347;p78"/>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8" name="Google Shape;10348;p78"/>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9" name="Google Shape;10349;p78"/>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0" name="Google Shape;10350;p78"/>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1" name="Google Shape;10351;p78"/>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2" name="Google Shape;10352;p78"/>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3" name="Google Shape;10353;p78"/>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4" name="Google Shape;10354;p78"/>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5" name="Google Shape;10355;p78"/>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6" name="Google Shape;10356;p78"/>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7" name="Google Shape;10357;p78"/>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8" name="Google Shape;10358;p78"/>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9" name="Google Shape;10359;p78"/>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0" name="Google Shape;10360;p78"/>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1" name="Google Shape;10361;p78"/>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2" name="Google Shape;10362;p78"/>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63" name="Google Shape;10363;p78"/>
          <p:cNvSpPr/>
          <p:nvPr/>
        </p:nvSpPr>
        <p:spPr>
          <a:xfrm>
            <a:off x="9485968" y="4846066"/>
            <a:ext cx="467397" cy="467397"/>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364" name="Google Shape;10364;p78"/>
          <p:cNvGrpSpPr/>
          <p:nvPr/>
        </p:nvGrpSpPr>
        <p:grpSpPr>
          <a:xfrm>
            <a:off x="8879633" y="4845047"/>
            <a:ext cx="490144" cy="467397"/>
            <a:chOff x="6659725" y="3808035"/>
            <a:chExt cx="367608" cy="350548"/>
          </a:xfrm>
          <a:solidFill>
            <a:schemeClr val="tx1"/>
          </a:solidFill>
        </p:grpSpPr>
        <p:sp>
          <p:nvSpPr>
            <p:cNvPr id="10365" name="Google Shape;10365;p78"/>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6" name="Google Shape;10366;p78"/>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67" name="Google Shape;10367;p78"/>
          <p:cNvGrpSpPr/>
          <p:nvPr/>
        </p:nvGrpSpPr>
        <p:grpSpPr>
          <a:xfrm>
            <a:off x="8292522" y="4856675"/>
            <a:ext cx="475503" cy="445669"/>
            <a:chOff x="6219391" y="3816756"/>
            <a:chExt cx="356627" cy="334252"/>
          </a:xfrm>
          <a:solidFill>
            <a:schemeClr val="tx1"/>
          </a:solidFill>
        </p:grpSpPr>
        <p:sp>
          <p:nvSpPr>
            <p:cNvPr id="10368" name="Google Shape;10368;p78"/>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9" name="Google Shape;10369;p78"/>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0" name="Google Shape;10370;p78"/>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1" name="Google Shape;10371;p78"/>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72" name="Google Shape;10372;p78"/>
          <p:cNvGrpSpPr/>
          <p:nvPr/>
        </p:nvGrpSpPr>
        <p:grpSpPr>
          <a:xfrm>
            <a:off x="7704901" y="4870297"/>
            <a:ext cx="465403" cy="417407"/>
            <a:chOff x="5778676" y="3826972"/>
            <a:chExt cx="349052" cy="313055"/>
          </a:xfrm>
          <a:solidFill>
            <a:schemeClr val="tx1"/>
          </a:solidFill>
        </p:grpSpPr>
        <p:sp>
          <p:nvSpPr>
            <p:cNvPr id="10373" name="Google Shape;10373;p78"/>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4" name="Google Shape;10374;p78"/>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5" name="Google Shape;10375;p78"/>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6" name="Google Shape;10376;p78"/>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7" name="Google Shape;10377;p78"/>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78" name="Google Shape;10378;p78"/>
          <p:cNvGrpSpPr/>
          <p:nvPr/>
        </p:nvGrpSpPr>
        <p:grpSpPr>
          <a:xfrm>
            <a:off x="7141046" y="4880397"/>
            <a:ext cx="398692" cy="397207"/>
            <a:chOff x="5355784" y="3834547"/>
            <a:chExt cx="299019" cy="297905"/>
          </a:xfrm>
          <a:solidFill>
            <a:schemeClr val="tx1"/>
          </a:solidFill>
        </p:grpSpPr>
        <p:sp>
          <p:nvSpPr>
            <p:cNvPr id="10379" name="Google Shape;10379;p78"/>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80" name="Google Shape;10380;p78"/>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81" name="Google Shape;10381;p78"/>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82" name="Google Shape;10382;p78"/>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83" name="Google Shape;10383;p78"/>
          <p:cNvGrpSpPr/>
          <p:nvPr/>
        </p:nvGrpSpPr>
        <p:grpSpPr>
          <a:xfrm>
            <a:off x="10715273" y="4844029"/>
            <a:ext cx="389568" cy="471980"/>
            <a:chOff x="8036455" y="3807271"/>
            <a:chExt cx="292176" cy="353985"/>
          </a:xfrm>
          <a:solidFill>
            <a:schemeClr val="tx1"/>
          </a:solidFill>
        </p:grpSpPr>
        <p:sp>
          <p:nvSpPr>
            <p:cNvPr id="10384" name="Google Shape;10384;p78"/>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85" name="Google Shape;10385;p78"/>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86" name="Google Shape;10386;p78"/>
          <p:cNvSpPr txBox="1"/>
          <p:nvPr/>
        </p:nvSpPr>
        <p:spPr>
          <a:xfrm>
            <a:off x="1132900" y="681367"/>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کسب و کار</a:t>
            </a:r>
            <a:endParaRPr sz="3200" dirty="0">
              <a:cs typeface="B Nazanin" panose="00000700000000000000" pitchFamily="2" charset="-78"/>
            </a:endParaRPr>
          </a:p>
        </p:txBody>
      </p:sp>
      <p:sp>
        <p:nvSpPr>
          <p:cNvPr id="10387" name="Google Shape;10387;p78"/>
          <p:cNvSpPr txBox="1"/>
          <p:nvPr/>
        </p:nvSpPr>
        <p:spPr>
          <a:xfrm>
            <a:off x="6477867" y="681367"/>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کار تیمی</a:t>
            </a:r>
            <a:endParaRPr sz="3200" dirty="0">
              <a:cs typeface="B Nazanin" panose="00000700000000000000" pitchFamily="2" charset="-78"/>
            </a:endParaRPr>
          </a:p>
        </p:txBody>
      </p:sp>
      <p:grpSp>
        <p:nvGrpSpPr>
          <p:cNvPr id="10388" name="Google Shape;10388;p78"/>
          <p:cNvGrpSpPr/>
          <p:nvPr/>
        </p:nvGrpSpPr>
        <p:grpSpPr>
          <a:xfrm>
            <a:off x="6499870" y="4846066"/>
            <a:ext cx="460820" cy="467780"/>
            <a:chOff x="4874902" y="3808799"/>
            <a:chExt cx="345615" cy="350835"/>
          </a:xfrm>
          <a:solidFill>
            <a:schemeClr val="tx1"/>
          </a:solidFill>
        </p:grpSpPr>
        <p:sp>
          <p:nvSpPr>
            <p:cNvPr id="10389" name="Google Shape;10389;p78"/>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0" name="Google Shape;10390;p78"/>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1" name="Google Shape;10391;p78"/>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2" name="Google Shape;10392;p78"/>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3" name="Google Shape;10393;p78"/>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4" name="Google Shape;10394;p78"/>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5" name="Google Shape;10395;p78"/>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6" name="Google Shape;10396;p78"/>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7" name="Google Shape;10397;p78"/>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8" name="Google Shape;10398;p78"/>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9" name="Google Shape;10399;p78"/>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0" name="Google Shape;10400;p78"/>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1" name="Google Shape;10401;p78"/>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2" name="Google Shape;10402;p78"/>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3" name="Google Shape;10403;p78"/>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4" name="Google Shape;10404;p78"/>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5" name="Google Shape;10405;p78"/>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06" name="Google Shape;10406;p78"/>
          <p:cNvGrpSpPr/>
          <p:nvPr/>
        </p:nvGrpSpPr>
        <p:grpSpPr>
          <a:xfrm>
            <a:off x="4127660" y="4841525"/>
            <a:ext cx="470453" cy="472956"/>
            <a:chOff x="3095745" y="3805393"/>
            <a:chExt cx="352840" cy="354717"/>
          </a:xfrm>
          <a:solidFill>
            <a:schemeClr val="tx1"/>
          </a:solidFill>
        </p:grpSpPr>
        <p:sp>
          <p:nvSpPr>
            <p:cNvPr id="10407" name="Google Shape;10407;p78"/>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8" name="Google Shape;10408;p78"/>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9" name="Google Shape;10409;p78"/>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10" name="Google Shape;10410;p78"/>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11" name="Google Shape;10411;p78"/>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12" name="Google Shape;10412;p78"/>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10416"/>
        <p:cNvGrpSpPr/>
        <p:nvPr/>
      </p:nvGrpSpPr>
      <p:grpSpPr>
        <a:xfrm>
          <a:off x="0" y="0"/>
          <a:ext cx="0" cy="0"/>
          <a:chOff x="0" y="0"/>
          <a:chExt cx="0" cy="0"/>
        </a:xfrm>
      </p:grpSpPr>
      <p:grpSp>
        <p:nvGrpSpPr>
          <p:cNvPr id="10417" name="Google Shape;10417;p79"/>
          <p:cNvGrpSpPr/>
          <p:nvPr/>
        </p:nvGrpSpPr>
        <p:grpSpPr>
          <a:xfrm>
            <a:off x="3605340" y="5444508"/>
            <a:ext cx="456192" cy="483605"/>
            <a:chOff x="2704005" y="4258781"/>
            <a:chExt cx="342144" cy="362704"/>
          </a:xfrm>
          <a:solidFill>
            <a:schemeClr val="tx1"/>
          </a:solidFill>
        </p:grpSpPr>
        <p:sp>
          <p:nvSpPr>
            <p:cNvPr id="10418" name="Google Shape;10418;p7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19" name="Google Shape;10419;p7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0" name="Google Shape;10420;p7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1" name="Google Shape;10421;p7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2" name="Google Shape;10422;p7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3" name="Google Shape;10423;p7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4" name="Google Shape;10424;p7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25" name="Google Shape;10425;p79"/>
          <p:cNvGrpSpPr/>
          <p:nvPr/>
        </p:nvGrpSpPr>
        <p:grpSpPr>
          <a:xfrm>
            <a:off x="2876617" y="5444128"/>
            <a:ext cx="463247" cy="484493"/>
            <a:chOff x="2157462" y="4258496"/>
            <a:chExt cx="347435" cy="363370"/>
          </a:xfrm>
          <a:solidFill>
            <a:schemeClr val="tx1"/>
          </a:solidFill>
        </p:grpSpPr>
        <p:sp>
          <p:nvSpPr>
            <p:cNvPr id="10426" name="Google Shape;10426;p7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7" name="Google Shape;10427;p7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8" name="Google Shape;10428;p7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29" name="Google Shape;10429;p79"/>
          <p:cNvGrpSpPr/>
          <p:nvPr/>
        </p:nvGrpSpPr>
        <p:grpSpPr>
          <a:xfrm>
            <a:off x="5347951" y="4784509"/>
            <a:ext cx="458220" cy="484281"/>
            <a:chOff x="4010963" y="3763781"/>
            <a:chExt cx="343665" cy="363211"/>
          </a:xfrm>
          <a:solidFill>
            <a:schemeClr val="tx1"/>
          </a:solidFill>
        </p:grpSpPr>
        <p:sp>
          <p:nvSpPr>
            <p:cNvPr id="10430" name="Google Shape;10430;p7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1" name="Google Shape;10431;p7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2" name="Google Shape;10432;p7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3" name="Google Shape;10433;p7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4" name="Google Shape;10434;p7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35" name="Google Shape;10435;p79"/>
          <p:cNvGrpSpPr/>
          <p:nvPr/>
        </p:nvGrpSpPr>
        <p:grpSpPr>
          <a:xfrm>
            <a:off x="2952057" y="4846813"/>
            <a:ext cx="490871" cy="414924"/>
            <a:chOff x="2214042" y="3810509"/>
            <a:chExt cx="368153" cy="311193"/>
          </a:xfrm>
          <a:solidFill>
            <a:schemeClr val="tx1"/>
          </a:solidFill>
        </p:grpSpPr>
        <p:sp>
          <p:nvSpPr>
            <p:cNvPr id="10436" name="Google Shape;10436;p7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7" name="Google Shape;10437;p7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38" name="Google Shape;10438;p79"/>
          <p:cNvGrpSpPr/>
          <p:nvPr/>
        </p:nvGrpSpPr>
        <p:grpSpPr>
          <a:xfrm>
            <a:off x="2396551" y="4809093"/>
            <a:ext cx="490407" cy="490364"/>
            <a:chOff x="1768938" y="3782219"/>
            <a:chExt cx="367805" cy="367773"/>
          </a:xfrm>
          <a:solidFill>
            <a:schemeClr val="tx1"/>
          </a:solidFill>
        </p:grpSpPr>
        <p:sp>
          <p:nvSpPr>
            <p:cNvPr id="10439" name="Google Shape;10439;p7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0" name="Google Shape;10440;p7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1" name="Google Shape;10441;p7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2" name="Google Shape;10442;p7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3" name="Google Shape;10443;p7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44" name="Google Shape;10444;p79"/>
          <p:cNvGrpSpPr/>
          <p:nvPr/>
        </p:nvGrpSpPr>
        <p:grpSpPr>
          <a:xfrm>
            <a:off x="3575180" y="4830719"/>
            <a:ext cx="434059" cy="436551"/>
            <a:chOff x="2681385" y="3798439"/>
            <a:chExt cx="325544" cy="327413"/>
          </a:xfrm>
          <a:solidFill>
            <a:schemeClr val="tx1"/>
          </a:solidFill>
        </p:grpSpPr>
        <p:sp>
          <p:nvSpPr>
            <p:cNvPr id="10445" name="Google Shape;10445;p7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6" name="Google Shape;10446;p7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7" name="Google Shape;10447;p7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8" name="Google Shape;10448;p7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9" name="Google Shape;10449;p7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0" name="Google Shape;10450;p7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1" name="Google Shape;10451;p7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52" name="Google Shape;10452;p79"/>
          <p:cNvGrpSpPr/>
          <p:nvPr/>
        </p:nvGrpSpPr>
        <p:grpSpPr>
          <a:xfrm>
            <a:off x="8325237" y="5450803"/>
            <a:ext cx="365672" cy="467765"/>
            <a:chOff x="6243928" y="4263502"/>
            <a:chExt cx="274254" cy="350824"/>
          </a:xfrm>
          <a:solidFill>
            <a:schemeClr val="tx1"/>
          </a:solidFill>
        </p:grpSpPr>
        <p:sp>
          <p:nvSpPr>
            <p:cNvPr id="10453" name="Google Shape;10453;p7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4" name="Google Shape;10454;p7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5" name="Google Shape;10455;p7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6" name="Google Shape;10456;p7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7" name="Google Shape;10457;p7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8" name="Google Shape;10458;p7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9" name="Google Shape;10459;p7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0" name="Google Shape;10460;p7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61" name="Google Shape;10461;p79"/>
          <p:cNvGrpSpPr/>
          <p:nvPr/>
        </p:nvGrpSpPr>
        <p:grpSpPr>
          <a:xfrm>
            <a:off x="4747468" y="4783918"/>
            <a:ext cx="469793" cy="484873"/>
            <a:chOff x="3560600" y="3763338"/>
            <a:chExt cx="352345" cy="363655"/>
          </a:xfrm>
          <a:solidFill>
            <a:schemeClr val="tx1"/>
          </a:solidFill>
        </p:grpSpPr>
        <p:sp>
          <p:nvSpPr>
            <p:cNvPr id="10462" name="Google Shape;10462;p7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3" name="Google Shape;10463;p7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4" name="Google Shape;10464;p7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65" name="Google Shape;10465;p79"/>
          <p:cNvGrpSpPr/>
          <p:nvPr/>
        </p:nvGrpSpPr>
        <p:grpSpPr>
          <a:xfrm>
            <a:off x="7720742" y="5447804"/>
            <a:ext cx="372684" cy="474777"/>
            <a:chOff x="5790556" y="4261252"/>
            <a:chExt cx="279513" cy="356083"/>
          </a:xfrm>
          <a:solidFill>
            <a:schemeClr val="tx1"/>
          </a:solidFill>
        </p:grpSpPr>
        <p:sp>
          <p:nvSpPr>
            <p:cNvPr id="10466" name="Google Shape;10466;p7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7" name="Google Shape;10467;p7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8" name="Google Shape;10468;p7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9" name="Google Shape;10469;p7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0" name="Google Shape;10470;p7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1" name="Google Shape;10471;p7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2" name="Google Shape;10472;p7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73" name="Google Shape;10473;p79"/>
          <p:cNvGrpSpPr/>
          <p:nvPr/>
        </p:nvGrpSpPr>
        <p:grpSpPr>
          <a:xfrm>
            <a:off x="7121778" y="5447803"/>
            <a:ext cx="371669" cy="475284"/>
            <a:chOff x="5341333" y="4261252"/>
            <a:chExt cx="278752" cy="356463"/>
          </a:xfrm>
          <a:solidFill>
            <a:schemeClr val="tx1"/>
          </a:solidFill>
        </p:grpSpPr>
        <p:sp>
          <p:nvSpPr>
            <p:cNvPr id="10474" name="Google Shape;10474;p7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5" name="Google Shape;10475;p7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6" name="Google Shape;10476;p7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7" name="Google Shape;10477;p7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8" name="Google Shape;10478;p7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9" name="Google Shape;10479;p7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0" name="Google Shape;10480;p7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481" name="Google Shape;10481;p79"/>
          <p:cNvSpPr/>
          <p:nvPr/>
        </p:nvSpPr>
        <p:spPr>
          <a:xfrm>
            <a:off x="1763127" y="4881577"/>
            <a:ext cx="490407" cy="346495"/>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482" name="Google Shape;10482;p79"/>
          <p:cNvGrpSpPr/>
          <p:nvPr/>
        </p:nvGrpSpPr>
        <p:grpSpPr>
          <a:xfrm>
            <a:off x="4138195" y="4787569"/>
            <a:ext cx="480311" cy="483268"/>
            <a:chOff x="3107608" y="3763401"/>
            <a:chExt cx="360233" cy="362451"/>
          </a:xfrm>
          <a:solidFill>
            <a:schemeClr val="tx1"/>
          </a:solidFill>
        </p:grpSpPr>
        <p:sp>
          <p:nvSpPr>
            <p:cNvPr id="10483" name="Google Shape;10483;p7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4" name="Google Shape;10484;p7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5" name="Google Shape;10485;p7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86" name="Google Shape;10486;p79"/>
          <p:cNvGrpSpPr/>
          <p:nvPr/>
        </p:nvGrpSpPr>
        <p:grpSpPr>
          <a:xfrm>
            <a:off x="1185791" y="4834437"/>
            <a:ext cx="468780" cy="452940"/>
            <a:chOff x="889343" y="3801227"/>
            <a:chExt cx="351585" cy="339705"/>
          </a:xfrm>
          <a:solidFill>
            <a:schemeClr val="tx1"/>
          </a:solidFill>
        </p:grpSpPr>
        <p:sp>
          <p:nvSpPr>
            <p:cNvPr id="10487" name="Google Shape;10487;p7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8" name="Google Shape;10488;p7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9" name="Google Shape;10489;p7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0" name="Google Shape;10490;p7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1" name="Google Shape;10491;p7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92" name="Google Shape;10492;p79"/>
          <p:cNvGrpSpPr/>
          <p:nvPr/>
        </p:nvGrpSpPr>
        <p:grpSpPr>
          <a:xfrm>
            <a:off x="6528812" y="5447297"/>
            <a:ext cx="371712" cy="473764"/>
            <a:chOff x="4896609" y="4260872"/>
            <a:chExt cx="278784" cy="355323"/>
          </a:xfrm>
          <a:solidFill>
            <a:schemeClr val="tx1"/>
          </a:solidFill>
        </p:grpSpPr>
        <p:sp>
          <p:nvSpPr>
            <p:cNvPr id="10493" name="Google Shape;10493;p7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4" name="Google Shape;10494;p7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5" name="Google Shape;10495;p7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6" name="Google Shape;10496;p7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7" name="Google Shape;10497;p7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8" name="Google Shape;10498;p7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99" name="Google Shape;10499;p79"/>
          <p:cNvGrpSpPr/>
          <p:nvPr/>
        </p:nvGrpSpPr>
        <p:grpSpPr>
          <a:xfrm>
            <a:off x="10131251" y="5454308"/>
            <a:ext cx="347044" cy="461219"/>
            <a:chOff x="7598438" y="4266131"/>
            <a:chExt cx="260283" cy="345914"/>
          </a:xfrm>
          <a:solidFill>
            <a:schemeClr val="tx1"/>
          </a:solidFill>
        </p:grpSpPr>
        <p:sp>
          <p:nvSpPr>
            <p:cNvPr id="10500" name="Google Shape;10500;p7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1" name="Google Shape;10501;p7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2" name="Google Shape;10502;p7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3" name="Google Shape;10503;p7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4" name="Google Shape;10504;p7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5" name="Google Shape;10505;p7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6" name="Google Shape;10506;p7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07" name="Google Shape;10507;p79"/>
          <p:cNvGrpSpPr/>
          <p:nvPr/>
        </p:nvGrpSpPr>
        <p:grpSpPr>
          <a:xfrm>
            <a:off x="2356092" y="4246329"/>
            <a:ext cx="381765" cy="464217"/>
            <a:chOff x="1767069" y="3360146"/>
            <a:chExt cx="286324" cy="348163"/>
          </a:xfrm>
          <a:solidFill>
            <a:schemeClr val="tx1"/>
          </a:solidFill>
        </p:grpSpPr>
        <p:sp>
          <p:nvSpPr>
            <p:cNvPr id="10508" name="Google Shape;10508;p7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9" name="Google Shape;10509;p7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0" name="Google Shape;10510;p7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1" name="Google Shape;10511;p7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2" name="Google Shape;10512;p7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3" name="Google Shape;10513;p7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4" name="Google Shape;10514;p7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15" name="Google Shape;10515;p79"/>
          <p:cNvGrpSpPr/>
          <p:nvPr/>
        </p:nvGrpSpPr>
        <p:grpSpPr>
          <a:xfrm>
            <a:off x="9533259" y="5454308"/>
            <a:ext cx="347044" cy="461219"/>
            <a:chOff x="7149944" y="4266131"/>
            <a:chExt cx="260283" cy="345914"/>
          </a:xfrm>
          <a:solidFill>
            <a:schemeClr val="tx1"/>
          </a:solidFill>
        </p:grpSpPr>
        <p:sp>
          <p:nvSpPr>
            <p:cNvPr id="10516" name="Google Shape;10516;p7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7" name="Google Shape;10517;p7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8" name="Google Shape;10518;p7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9" name="Google Shape;10519;p7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0" name="Google Shape;10520;p7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1" name="Google Shape;10521;p7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22" name="Google Shape;10522;p79"/>
          <p:cNvGrpSpPr/>
          <p:nvPr/>
        </p:nvGrpSpPr>
        <p:grpSpPr>
          <a:xfrm>
            <a:off x="8926735" y="5445269"/>
            <a:ext cx="360139" cy="480311"/>
            <a:chOff x="6695051" y="4259351"/>
            <a:chExt cx="270104" cy="360233"/>
          </a:xfrm>
          <a:solidFill>
            <a:schemeClr val="tx1"/>
          </a:solidFill>
        </p:grpSpPr>
        <p:sp>
          <p:nvSpPr>
            <p:cNvPr id="10523" name="Google Shape;10523;p7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4" name="Google Shape;10524;p7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5" name="Google Shape;10525;p7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6" name="Google Shape;10526;p7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27" name="Google Shape;10527;p79"/>
          <p:cNvGrpSpPr/>
          <p:nvPr/>
        </p:nvGrpSpPr>
        <p:grpSpPr>
          <a:xfrm>
            <a:off x="10730215" y="5442735"/>
            <a:ext cx="369684" cy="483352"/>
            <a:chOff x="8047661" y="4257451"/>
            <a:chExt cx="277263" cy="362514"/>
          </a:xfrm>
          <a:solidFill>
            <a:schemeClr val="tx1"/>
          </a:solidFill>
        </p:grpSpPr>
        <p:sp>
          <p:nvSpPr>
            <p:cNvPr id="10528" name="Google Shape;10528;p7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9" name="Google Shape;10529;p7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0" name="Google Shape;10530;p7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1" name="Google Shape;10531;p7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32" name="Google Shape;10532;p79"/>
          <p:cNvGrpSpPr/>
          <p:nvPr/>
        </p:nvGrpSpPr>
        <p:grpSpPr>
          <a:xfrm>
            <a:off x="8330771" y="4812091"/>
            <a:ext cx="369684" cy="474820"/>
            <a:chOff x="6248078" y="3784468"/>
            <a:chExt cx="277263" cy="356115"/>
          </a:xfrm>
          <a:solidFill>
            <a:schemeClr val="tx1"/>
          </a:solidFill>
        </p:grpSpPr>
        <p:sp>
          <p:nvSpPr>
            <p:cNvPr id="10533" name="Google Shape;10533;p7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4" name="Google Shape;10534;p7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5" name="Google Shape;10535;p7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6" name="Google Shape;10536;p7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7" name="Google Shape;10537;p7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38" name="Google Shape;10538;p79"/>
          <p:cNvGrpSpPr/>
          <p:nvPr/>
        </p:nvGrpSpPr>
        <p:grpSpPr>
          <a:xfrm>
            <a:off x="7734300" y="4814119"/>
            <a:ext cx="370192" cy="472792"/>
            <a:chOff x="5800725" y="3785989"/>
            <a:chExt cx="277644" cy="354594"/>
          </a:xfrm>
          <a:solidFill>
            <a:schemeClr val="tx1"/>
          </a:solidFill>
        </p:grpSpPr>
        <p:sp>
          <p:nvSpPr>
            <p:cNvPr id="10539" name="Google Shape;10539;p7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0" name="Google Shape;10540;p7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1" name="Google Shape;10541;p7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2" name="Google Shape;10542;p7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3" name="Google Shape;10543;p7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4" name="Google Shape;10544;p7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5" name="Google Shape;10545;p7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46" name="Google Shape;10546;p79"/>
          <p:cNvGrpSpPr/>
          <p:nvPr/>
        </p:nvGrpSpPr>
        <p:grpSpPr>
          <a:xfrm>
            <a:off x="2941497" y="4247131"/>
            <a:ext cx="410911" cy="463415"/>
            <a:chOff x="2206122" y="3360748"/>
            <a:chExt cx="308183" cy="347561"/>
          </a:xfrm>
          <a:solidFill>
            <a:schemeClr val="tx1"/>
          </a:solidFill>
        </p:grpSpPr>
        <p:sp>
          <p:nvSpPr>
            <p:cNvPr id="10547" name="Google Shape;10547;p7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8" name="Google Shape;10548;p7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9" name="Google Shape;10549;p7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0" name="Google Shape;10550;p7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1" name="Google Shape;10551;p7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52" name="Google Shape;10552;p79"/>
          <p:cNvGrpSpPr/>
          <p:nvPr/>
        </p:nvGrpSpPr>
        <p:grpSpPr>
          <a:xfrm>
            <a:off x="7137871" y="4813612"/>
            <a:ext cx="370656" cy="473299"/>
            <a:chOff x="5353403" y="3785609"/>
            <a:chExt cx="277992" cy="354974"/>
          </a:xfrm>
          <a:solidFill>
            <a:schemeClr val="tx1"/>
          </a:solidFill>
        </p:grpSpPr>
        <p:sp>
          <p:nvSpPr>
            <p:cNvPr id="10553" name="Google Shape;10553;p7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4" name="Google Shape;10554;p7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5" name="Google Shape;10555;p7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6" name="Google Shape;10556;p7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7" name="Google Shape;10557;p7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8" name="Google Shape;10558;p7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59" name="Google Shape;10559;p79"/>
          <p:cNvGrpSpPr/>
          <p:nvPr/>
        </p:nvGrpSpPr>
        <p:grpSpPr>
          <a:xfrm>
            <a:off x="6528305" y="4814119"/>
            <a:ext cx="371712" cy="472792"/>
            <a:chOff x="4896229" y="3785989"/>
            <a:chExt cx="278784" cy="354594"/>
          </a:xfrm>
          <a:solidFill>
            <a:schemeClr val="tx1"/>
          </a:solidFill>
        </p:grpSpPr>
        <p:sp>
          <p:nvSpPr>
            <p:cNvPr id="10560" name="Google Shape;10560;p7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1" name="Google Shape;10561;p7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2" name="Google Shape;10562;p7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3" name="Google Shape;10563;p7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4" name="Google Shape;10564;p7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5" name="Google Shape;10565;p7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66" name="Google Shape;10566;p79"/>
          <p:cNvGrpSpPr/>
          <p:nvPr/>
        </p:nvGrpSpPr>
        <p:grpSpPr>
          <a:xfrm>
            <a:off x="10123183" y="4816611"/>
            <a:ext cx="365165" cy="468272"/>
            <a:chOff x="7592387" y="3787858"/>
            <a:chExt cx="273874" cy="351204"/>
          </a:xfrm>
          <a:solidFill>
            <a:schemeClr val="tx1"/>
          </a:solidFill>
        </p:grpSpPr>
        <p:sp>
          <p:nvSpPr>
            <p:cNvPr id="10567" name="Google Shape;10567;p7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8" name="Google Shape;10568;p7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9" name="Google Shape;10569;p7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0" name="Google Shape;10570;p7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71" name="Google Shape;10571;p79"/>
          <p:cNvGrpSpPr/>
          <p:nvPr/>
        </p:nvGrpSpPr>
        <p:grpSpPr>
          <a:xfrm>
            <a:off x="9527725" y="4816611"/>
            <a:ext cx="365672" cy="467259"/>
            <a:chOff x="7145794" y="3787858"/>
            <a:chExt cx="274254" cy="350444"/>
          </a:xfrm>
          <a:solidFill>
            <a:schemeClr val="tx1"/>
          </a:solidFill>
        </p:grpSpPr>
        <p:sp>
          <p:nvSpPr>
            <p:cNvPr id="10572" name="Google Shape;10572;p7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3" name="Google Shape;10573;p7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4" name="Google Shape;10574;p7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5" name="Google Shape;10575;p7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6" name="Google Shape;10576;p7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7" name="Google Shape;10577;p7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78" name="Google Shape;10578;p79"/>
          <p:cNvGrpSpPr/>
          <p:nvPr/>
        </p:nvGrpSpPr>
        <p:grpSpPr>
          <a:xfrm>
            <a:off x="10738747" y="4815597"/>
            <a:ext cx="355112" cy="471779"/>
            <a:chOff x="8054060" y="3787098"/>
            <a:chExt cx="266334" cy="353834"/>
          </a:xfrm>
          <a:solidFill>
            <a:schemeClr val="tx1"/>
          </a:solidFill>
        </p:grpSpPr>
        <p:sp>
          <p:nvSpPr>
            <p:cNvPr id="10579" name="Google Shape;10579;p7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0" name="Google Shape;10580;p7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1" name="Google Shape;10581;p7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2" name="Google Shape;10582;p7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83" name="Google Shape;10583;p79"/>
          <p:cNvGrpSpPr/>
          <p:nvPr/>
        </p:nvGrpSpPr>
        <p:grpSpPr>
          <a:xfrm>
            <a:off x="8936281" y="4809599"/>
            <a:ext cx="360139" cy="482339"/>
            <a:chOff x="6702211" y="3782599"/>
            <a:chExt cx="270104" cy="361754"/>
          </a:xfrm>
          <a:solidFill>
            <a:schemeClr val="tx1"/>
          </a:solidFill>
        </p:grpSpPr>
        <p:sp>
          <p:nvSpPr>
            <p:cNvPr id="10584" name="Google Shape;10584;p7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5" name="Google Shape;10585;p7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6" name="Google Shape;10586;p7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7" name="Google Shape;10587;p7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8" name="Google Shape;10588;p7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89" name="Google Shape;10589;p79"/>
          <p:cNvGrpSpPr/>
          <p:nvPr/>
        </p:nvGrpSpPr>
        <p:grpSpPr>
          <a:xfrm>
            <a:off x="4689181" y="4351103"/>
            <a:ext cx="522472" cy="359896"/>
            <a:chOff x="3516850" y="3406526"/>
            <a:chExt cx="369674" cy="254644"/>
          </a:xfrm>
          <a:solidFill>
            <a:schemeClr val="tx1"/>
          </a:solidFill>
        </p:grpSpPr>
        <p:sp>
          <p:nvSpPr>
            <p:cNvPr id="10590" name="Google Shape;10590;p79"/>
            <p:cNvSpPr/>
            <p:nvPr/>
          </p:nvSpPr>
          <p:spPr>
            <a:xfrm>
              <a:off x="3570421" y="3564577"/>
              <a:ext cx="32" cy="32"/>
            </a:xfrm>
            <a:custGeom>
              <a:avLst/>
              <a:gdLst/>
              <a:ahLst/>
              <a:cxnLst/>
              <a:rect l="l" t="t" r="r" b="b"/>
              <a:pathLst>
                <a:path w="1" h="1" extrusionOk="0">
                  <a:moveTo>
                    <a:pt x="0" y="0"/>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1" name="Google Shape;10591;p7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2" name="Google Shape;10592;p7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3" name="Google Shape;10593;p7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94" name="Google Shape;10594;p79"/>
          <p:cNvGrpSpPr/>
          <p:nvPr/>
        </p:nvGrpSpPr>
        <p:grpSpPr>
          <a:xfrm>
            <a:off x="1747540" y="4246837"/>
            <a:ext cx="408419" cy="463204"/>
            <a:chOff x="1310655" y="3360527"/>
            <a:chExt cx="306314" cy="347403"/>
          </a:xfrm>
          <a:solidFill>
            <a:schemeClr val="tx1"/>
          </a:solidFill>
        </p:grpSpPr>
        <p:sp>
          <p:nvSpPr>
            <p:cNvPr id="10595" name="Google Shape;10595;p7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6" name="Google Shape;10596;p7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7" name="Google Shape;10597;p7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8" name="Google Shape;10598;p7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9" name="Google Shape;10599;p7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00" name="Google Shape;10600;p79"/>
          <p:cNvGrpSpPr/>
          <p:nvPr/>
        </p:nvGrpSpPr>
        <p:grpSpPr>
          <a:xfrm>
            <a:off x="4159571" y="4246329"/>
            <a:ext cx="359124" cy="464724"/>
            <a:chOff x="3119678" y="3360146"/>
            <a:chExt cx="269343" cy="348543"/>
          </a:xfrm>
          <a:solidFill>
            <a:schemeClr val="tx1"/>
          </a:solidFill>
        </p:grpSpPr>
        <p:sp>
          <p:nvSpPr>
            <p:cNvPr id="10601" name="Google Shape;10601;p7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2" name="Google Shape;10602;p7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3" name="Google Shape;10603;p7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4" name="Google Shape;10604;p7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5" name="Google Shape;10605;p7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6" name="Google Shape;10606;p7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7" name="Google Shape;10607;p7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08" name="Google Shape;10608;p79"/>
          <p:cNvGrpSpPr/>
          <p:nvPr/>
        </p:nvGrpSpPr>
        <p:grpSpPr>
          <a:xfrm>
            <a:off x="5289618" y="4242063"/>
            <a:ext cx="490913" cy="473004"/>
            <a:chOff x="3967213" y="3356947"/>
            <a:chExt cx="368185" cy="354753"/>
          </a:xfrm>
          <a:solidFill>
            <a:schemeClr val="tx1"/>
          </a:solidFill>
        </p:grpSpPr>
        <p:sp>
          <p:nvSpPr>
            <p:cNvPr id="10609" name="Google Shape;10609;p7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0" name="Google Shape;10610;p7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1" name="Google Shape;10611;p7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2" name="Google Shape;10612;p7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3" name="Google Shape;10613;p7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14" name="Google Shape;10614;p79"/>
          <p:cNvGrpSpPr/>
          <p:nvPr/>
        </p:nvGrpSpPr>
        <p:grpSpPr>
          <a:xfrm>
            <a:off x="1161673" y="4246329"/>
            <a:ext cx="380244" cy="462697"/>
            <a:chOff x="871254" y="3360146"/>
            <a:chExt cx="285183" cy="347023"/>
          </a:xfrm>
          <a:solidFill>
            <a:schemeClr val="tx1"/>
          </a:solidFill>
        </p:grpSpPr>
        <p:sp>
          <p:nvSpPr>
            <p:cNvPr id="10615" name="Google Shape;10615;p7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6" name="Google Shape;10616;p7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7" name="Google Shape;10617;p7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8" name="Google Shape;10618;p7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19" name="Google Shape;10619;p79"/>
          <p:cNvGrpSpPr/>
          <p:nvPr/>
        </p:nvGrpSpPr>
        <p:grpSpPr>
          <a:xfrm>
            <a:off x="3553554" y="4246328"/>
            <a:ext cx="375725" cy="466245"/>
            <a:chOff x="2665165" y="3360146"/>
            <a:chExt cx="281794" cy="349684"/>
          </a:xfrm>
          <a:solidFill>
            <a:schemeClr val="tx1"/>
          </a:solidFill>
        </p:grpSpPr>
        <p:sp>
          <p:nvSpPr>
            <p:cNvPr id="10620" name="Google Shape;10620;p7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1" name="Google Shape;10621;p7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2" name="Google Shape;10622;p7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3" name="Google Shape;10623;p7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4" name="Google Shape;10624;p7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25" name="Google Shape;10625;p79"/>
          <p:cNvGrpSpPr/>
          <p:nvPr/>
        </p:nvGrpSpPr>
        <p:grpSpPr>
          <a:xfrm>
            <a:off x="9541793" y="4229728"/>
            <a:ext cx="352620" cy="470765"/>
            <a:chOff x="7156344" y="3347696"/>
            <a:chExt cx="264465" cy="353074"/>
          </a:xfrm>
          <a:solidFill>
            <a:schemeClr val="tx1"/>
          </a:solidFill>
        </p:grpSpPr>
        <p:sp>
          <p:nvSpPr>
            <p:cNvPr id="10626" name="Google Shape;10626;p7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7" name="Google Shape;10627;p7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8" name="Google Shape;10628;p7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9" name="Google Shape;10629;p7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0" name="Google Shape;10630;p7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31" name="Google Shape;10631;p79"/>
          <p:cNvGrpSpPr/>
          <p:nvPr/>
        </p:nvGrpSpPr>
        <p:grpSpPr>
          <a:xfrm>
            <a:off x="8938310" y="4228716"/>
            <a:ext cx="353084" cy="470257"/>
            <a:chOff x="6703732" y="3346936"/>
            <a:chExt cx="264813" cy="352693"/>
          </a:xfrm>
          <a:solidFill>
            <a:schemeClr val="tx1"/>
          </a:solidFill>
        </p:grpSpPr>
        <p:sp>
          <p:nvSpPr>
            <p:cNvPr id="10632" name="Google Shape;10632;p7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3" name="Google Shape;10633;p7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4" name="Google Shape;10634;p7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5" name="Google Shape;10635;p7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6" name="Google Shape;10636;p7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37" name="Google Shape;10637;p79"/>
          <p:cNvGrpSpPr/>
          <p:nvPr/>
        </p:nvGrpSpPr>
        <p:grpSpPr>
          <a:xfrm>
            <a:off x="8336305" y="4228716"/>
            <a:ext cx="353591" cy="470257"/>
            <a:chOff x="6252228" y="3346936"/>
            <a:chExt cx="265193" cy="352693"/>
          </a:xfrm>
          <a:solidFill>
            <a:schemeClr val="tx1"/>
          </a:solidFill>
        </p:grpSpPr>
        <p:sp>
          <p:nvSpPr>
            <p:cNvPr id="10638" name="Google Shape;10638;p7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9" name="Google Shape;10639;p7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0" name="Google Shape;10640;p7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41" name="Google Shape;10641;p79"/>
          <p:cNvGrpSpPr/>
          <p:nvPr/>
        </p:nvGrpSpPr>
        <p:grpSpPr>
          <a:xfrm>
            <a:off x="7734807" y="4229729"/>
            <a:ext cx="353084" cy="469244"/>
            <a:chOff x="5801105" y="3347696"/>
            <a:chExt cx="264813" cy="351933"/>
          </a:xfrm>
          <a:solidFill>
            <a:schemeClr val="tx1"/>
          </a:solidFill>
        </p:grpSpPr>
        <p:sp>
          <p:nvSpPr>
            <p:cNvPr id="10642" name="Google Shape;10642;p7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3" name="Google Shape;10643;p7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4" name="Google Shape;10644;p7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5" name="Google Shape;10645;p7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46" name="Google Shape;10646;p79"/>
          <p:cNvGrpSpPr/>
          <p:nvPr/>
        </p:nvGrpSpPr>
        <p:grpSpPr>
          <a:xfrm>
            <a:off x="7132337" y="4228716"/>
            <a:ext cx="354563" cy="470257"/>
            <a:chOff x="5349253" y="3346936"/>
            <a:chExt cx="265922" cy="352693"/>
          </a:xfrm>
          <a:solidFill>
            <a:schemeClr val="tx1"/>
          </a:solidFill>
        </p:grpSpPr>
        <p:sp>
          <p:nvSpPr>
            <p:cNvPr id="10647" name="Google Shape;10647;p7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8" name="Google Shape;10648;p7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9" name="Google Shape;10649;p7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0" name="Google Shape;10650;p7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1" name="Google Shape;10651;p7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2" name="Google Shape;10652;p7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53" name="Google Shape;10653;p79"/>
          <p:cNvGrpSpPr/>
          <p:nvPr/>
        </p:nvGrpSpPr>
        <p:grpSpPr>
          <a:xfrm>
            <a:off x="6542879" y="4228715"/>
            <a:ext cx="353127" cy="472285"/>
            <a:chOff x="4907159" y="3346936"/>
            <a:chExt cx="264845" cy="354214"/>
          </a:xfrm>
          <a:solidFill>
            <a:schemeClr val="tx1"/>
          </a:solidFill>
        </p:grpSpPr>
        <p:sp>
          <p:nvSpPr>
            <p:cNvPr id="10654" name="Google Shape;10654;p7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5" name="Google Shape;10655;p7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56" name="Google Shape;10656;p79"/>
          <p:cNvGrpSpPr/>
          <p:nvPr/>
        </p:nvGrpSpPr>
        <p:grpSpPr>
          <a:xfrm>
            <a:off x="10731229" y="4212115"/>
            <a:ext cx="368671" cy="492899"/>
            <a:chOff x="8048421" y="3334486"/>
            <a:chExt cx="276503" cy="369674"/>
          </a:xfrm>
          <a:solidFill>
            <a:schemeClr val="tx1"/>
          </a:solidFill>
        </p:grpSpPr>
        <p:sp>
          <p:nvSpPr>
            <p:cNvPr id="10657" name="Google Shape;10657;p7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8" name="Google Shape;10658;p7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9" name="Google Shape;10659;p7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0" name="Google Shape;10660;p7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1" name="Google Shape;10661;p7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2" name="Google Shape;10662;p7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63" name="Google Shape;10663;p79"/>
          <p:cNvGrpSpPr/>
          <p:nvPr/>
        </p:nvGrpSpPr>
        <p:grpSpPr>
          <a:xfrm>
            <a:off x="10101050" y="4206074"/>
            <a:ext cx="393845" cy="502445"/>
            <a:chOff x="7575787" y="3329955"/>
            <a:chExt cx="295384" cy="376834"/>
          </a:xfrm>
          <a:solidFill>
            <a:schemeClr val="tx1"/>
          </a:solidFill>
        </p:grpSpPr>
        <p:sp>
          <p:nvSpPr>
            <p:cNvPr id="10664" name="Google Shape;10664;p7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5" name="Google Shape;10665;p7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6" name="Google Shape;10666;p7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7" name="Google Shape;10667;p7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8" name="Google Shape;10668;p7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9" name="Google Shape;10669;p7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70" name="Google Shape;10670;p79"/>
          <p:cNvGrpSpPr/>
          <p:nvPr/>
        </p:nvGrpSpPr>
        <p:grpSpPr>
          <a:xfrm>
            <a:off x="1152083" y="3612138"/>
            <a:ext cx="352112" cy="463711"/>
            <a:chOff x="864062" y="2884503"/>
            <a:chExt cx="264084" cy="347783"/>
          </a:xfrm>
          <a:solidFill>
            <a:schemeClr val="tx1"/>
          </a:solidFill>
        </p:grpSpPr>
        <p:sp>
          <p:nvSpPr>
            <p:cNvPr id="10671" name="Google Shape;10671;p7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2" name="Google Shape;10672;p7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3" name="Google Shape;10673;p7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4" name="Google Shape;10674;p7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5" name="Google Shape;10675;p7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6" name="Google Shape;10676;p7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7" name="Google Shape;10677;p7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8" name="Google Shape;10678;p7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9" name="Google Shape;10679;p7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0" name="Google Shape;10680;p7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81" name="Google Shape;10681;p79"/>
          <p:cNvGrpSpPr/>
          <p:nvPr/>
        </p:nvGrpSpPr>
        <p:grpSpPr>
          <a:xfrm>
            <a:off x="5304698" y="3612348"/>
            <a:ext cx="465273" cy="462021"/>
            <a:chOff x="3978523" y="2884661"/>
            <a:chExt cx="348955" cy="346516"/>
          </a:xfrm>
          <a:solidFill>
            <a:schemeClr val="tx1"/>
          </a:solidFill>
        </p:grpSpPr>
        <p:sp>
          <p:nvSpPr>
            <p:cNvPr id="10682" name="Google Shape;10682;p7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3" name="Google Shape;10683;p7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4" name="Google Shape;10684;p7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5" name="Google Shape;10685;p7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6" name="Google Shape;10686;p7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7" name="Google Shape;10687;p7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8" name="Google Shape;10688;p7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9" name="Google Shape;10689;p7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90" name="Google Shape;10690;p79"/>
          <p:cNvGrpSpPr/>
          <p:nvPr/>
        </p:nvGrpSpPr>
        <p:grpSpPr>
          <a:xfrm>
            <a:off x="4741674" y="3613151"/>
            <a:ext cx="463247" cy="460712"/>
            <a:chOff x="3527780" y="2885263"/>
            <a:chExt cx="347435" cy="345534"/>
          </a:xfrm>
          <a:solidFill>
            <a:schemeClr val="tx1"/>
          </a:solidFill>
        </p:grpSpPr>
        <p:sp>
          <p:nvSpPr>
            <p:cNvPr id="10691" name="Google Shape;10691;p7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2" name="Google Shape;10692;p7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3" name="Google Shape;10693;p7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4" name="Google Shape;10694;p7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5" name="Google Shape;10695;p7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6" name="Google Shape;10696;p7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7" name="Google Shape;10697;p7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8" name="Google Shape;10698;p7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9" name="Google Shape;10699;p7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0" name="Google Shape;10700;p7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1" name="Google Shape;10701;p7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2" name="Google Shape;10702;p7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3" name="Google Shape;10703;p7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4" name="Google Shape;10704;p7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5" name="Google Shape;10705;p7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6" name="Google Shape;10706;p7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7" name="Google Shape;10707;p7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8" name="Google Shape;10708;p7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9" name="Google Shape;10709;p7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0" name="Google Shape;10710;p7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1" name="Google Shape;10711;p7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2" name="Google Shape;10712;p7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3" name="Google Shape;10713;p7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14" name="Google Shape;10714;p79"/>
          <p:cNvGrpSpPr/>
          <p:nvPr/>
        </p:nvGrpSpPr>
        <p:grpSpPr>
          <a:xfrm>
            <a:off x="2986229" y="3612138"/>
            <a:ext cx="290737" cy="464724"/>
            <a:chOff x="2239671" y="2884503"/>
            <a:chExt cx="218053" cy="348543"/>
          </a:xfrm>
          <a:solidFill>
            <a:schemeClr val="tx1"/>
          </a:solidFill>
        </p:grpSpPr>
        <p:sp>
          <p:nvSpPr>
            <p:cNvPr id="10715" name="Google Shape;10715;p7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6" name="Google Shape;10716;p7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7" name="Google Shape;10717;p7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8" name="Google Shape;10718;p7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9" name="Google Shape;10719;p7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20" name="Google Shape;10720;p79"/>
          <p:cNvGrpSpPr/>
          <p:nvPr/>
        </p:nvGrpSpPr>
        <p:grpSpPr>
          <a:xfrm>
            <a:off x="3588740" y="3612137"/>
            <a:ext cx="286725" cy="465232"/>
            <a:chOff x="2691555" y="2884503"/>
            <a:chExt cx="215044" cy="348924"/>
          </a:xfrm>
          <a:solidFill>
            <a:schemeClr val="tx1"/>
          </a:solidFill>
        </p:grpSpPr>
        <p:sp>
          <p:nvSpPr>
            <p:cNvPr id="10721" name="Google Shape;10721;p7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2" name="Google Shape;10722;p7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3" name="Google Shape;10723;p7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24" name="Google Shape;10724;p79"/>
          <p:cNvGrpSpPr/>
          <p:nvPr/>
        </p:nvGrpSpPr>
        <p:grpSpPr>
          <a:xfrm>
            <a:off x="2360612" y="3612137"/>
            <a:ext cx="339525" cy="465104"/>
            <a:chOff x="1770459" y="2884503"/>
            <a:chExt cx="254644" cy="348828"/>
          </a:xfrm>
          <a:solidFill>
            <a:schemeClr val="tx1"/>
          </a:solidFill>
        </p:grpSpPr>
        <p:sp>
          <p:nvSpPr>
            <p:cNvPr id="10725" name="Google Shape;10725;p7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6" name="Google Shape;10726;p7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7" name="Google Shape;10727;p7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8" name="Google Shape;10728;p7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9" name="Google Shape;10729;p7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0" name="Google Shape;10730;p7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1" name="Google Shape;10731;p7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2" name="Google Shape;10732;p7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33" name="Google Shape;10733;p79"/>
          <p:cNvGrpSpPr/>
          <p:nvPr/>
        </p:nvGrpSpPr>
        <p:grpSpPr>
          <a:xfrm>
            <a:off x="1756622" y="3612645"/>
            <a:ext cx="344509" cy="464724"/>
            <a:chOff x="1317466" y="2884883"/>
            <a:chExt cx="258382" cy="348543"/>
          </a:xfrm>
          <a:solidFill>
            <a:schemeClr val="tx1"/>
          </a:solidFill>
        </p:grpSpPr>
        <p:sp>
          <p:nvSpPr>
            <p:cNvPr id="10734" name="Google Shape;10734;p7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5" name="Google Shape;10735;p7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6" name="Google Shape;10736;p7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7" name="Google Shape;10737;p7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8" name="Google Shape;10738;p7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9" name="Google Shape;10739;p7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0" name="Google Shape;10740;p7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1" name="Google Shape;10741;p7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42" name="Google Shape;10742;p79"/>
          <p:cNvGrpSpPr/>
          <p:nvPr/>
        </p:nvGrpSpPr>
        <p:grpSpPr>
          <a:xfrm>
            <a:off x="4161556" y="3612645"/>
            <a:ext cx="344552" cy="464724"/>
            <a:chOff x="3121167" y="2884883"/>
            <a:chExt cx="258414" cy="348543"/>
          </a:xfrm>
          <a:solidFill>
            <a:schemeClr val="tx1"/>
          </a:solidFill>
        </p:grpSpPr>
        <p:sp>
          <p:nvSpPr>
            <p:cNvPr id="10743" name="Google Shape;10743;p7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4" name="Google Shape;10744;p7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5" name="Google Shape;10745;p7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6" name="Google Shape;10746;p7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7" name="Google Shape;10747;p7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8" name="Google Shape;10748;p7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9" name="Google Shape;10749;p7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0" name="Google Shape;10750;p7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51" name="Google Shape;10751;p79"/>
          <p:cNvGrpSpPr/>
          <p:nvPr/>
        </p:nvGrpSpPr>
        <p:grpSpPr>
          <a:xfrm>
            <a:off x="6533332" y="3608928"/>
            <a:ext cx="361659" cy="462401"/>
            <a:chOff x="4899999" y="2882095"/>
            <a:chExt cx="271244" cy="346801"/>
          </a:xfrm>
          <a:solidFill>
            <a:schemeClr val="tx1"/>
          </a:solidFill>
        </p:grpSpPr>
        <p:sp>
          <p:nvSpPr>
            <p:cNvPr id="10752" name="Google Shape;10752;p7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3" name="Google Shape;10753;p7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4" name="Google Shape;10754;p7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5" name="Google Shape;10755;p7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6" name="Google Shape;10756;p7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7" name="Google Shape;10757;p7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8" name="Google Shape;10758;p7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9" name="Google Shape;10759;p7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0" name="Google Shape;10760;p7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1" name="Google Shape;10761;p7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62" name="Google Shape;10762;p79"/>
          <p:cNvGrpSpPr/>
          <p:nvPr/>
        </p:nvGrpSpPr>
        <p:grpSpPr>
          <a:xfrm>
            <a:off x="9550367" y="3607618"/>
            <a:ext cx="346031" cy="461725"/>
            <a:chOff x="7162775" y="2881113"/>
            <a:chExt cx="259523" cy="346294"/>
          </a:xfrm>
          <a:solidFill>
            <a:schemeClr val="tx1"/>
          </a:solidFill>
        </p:grpSpPr>
        <p:sp>
          <p:nvSpPr>
            <p:cNvPr id="10763" name="Google Shape;10763;p7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4" name="Google Shape;10764;p7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5" name="Google Shape;10765;p7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6" name="Google Shape;10766;p7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7" name="Google Shape;10767;p7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8" name="Google Shape;10768;p7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69" name="Google Shape;10769;p79"/>
          <p:cNvGrpSpPr/>
          <p:nvPr/>
        </p:nvGrpSpPr>
        <p:grpSpPr>
          <a:xfrm>
            <a:off x="8946335" y="3608590"/>
            <a:ext cx="348100" cy="463753"/>
            <a:chOff x="6709751" y="2881842"/>
            <a:chExt cx="261075" cy="347815"/>
          </a:xfrm>
          <a:solidFill>
            <a:schemeClr val="tx1"/>
          </a:solidFill>
        </p:grpSpPr>
        <p:sp>
          <p:nvSpPr>
            <p:cNvPr id="10770" name="Google Shape;10770;p7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1" name="Google Shape;10771;p7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2" name="Google Shape;10772;p7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3" name="Google Shape;10773;p7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4" name="Google Shape;10774;p7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5" name="Google Shape;10775;p7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76" name="Google Shape;10776;p79"/>
          <p:cNvGrpSpPr/>
          <p:nvPr/>
        </p:nvGrpSpPr>
        <p:grpSpPr>
          <a:xfrm>
            <a:off x="7742876" y="3607618"/>
            <a:ext cx="348057" cy="464217"/>
            <a:chOff x="5807156" y="2881113"/>
            <a:chExt cx="261043" cy="348163"/>
          </a:xfrm>
          <a:solidFill>
            <a:schemeClr val="tx1"/>
          </a:solidFill>
        </p:grpSpPr>
        <p:sp>
          <p:nvSpPr>
            <p:cNvPr id="10777" name="Google Shape;10777;p7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8" name="Google Shape;10778;p7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9" name="Google Shape;10779;p7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0" name="Google Shape;10780;p7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1" name="Google Shape;10781;p7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82" name="Google Shape;10782;p79"/>
          <p:cNvGrpSpPr/>
          <p:nvPr/>
        </p:nvGrpSpPr>
        <p:grpSpPr>
          <a:xfrm>
            <a:off x="7140871" y="3608125"/>
            <a:ext cx="349579" cy="462191"/>
            <a:chOff x="5355653" y="2881493"/>
            <a:chExt cx="262184" cy="346643"/>
          </a:xfrm>
          <a:solidFill>
            <a:schemeClr val="tx1"/>
          </a:solidFill>
        </p:grpSpPr>
        <p:sp>
          <p:nvSpPr>
            <p:cNvPr id="10783" name="Google Shape;10783;p7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4" name="Google Shape;10784;p7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5" name="Google Shape;10785;p7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6" name="Google Shape;10786;p7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7" name="Google Shape;10787;p7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88" name="Google Shape;10788;p79"/>
          <p:cNvGrpSpPr/>
          <p:nvPr/>
        </p:nvGrpSpPr>
        <p:grpSpPr>
          <a:xfrm>
            <a:off x="10741282" y="3608589"/>
            <a:ext cx="347044" cy="461219"/>
            <a:chOff x="8055961" y="2881842"/>
            <a:chExt cx="260283" cy="345914"/>
          </a:xfrm>
          <a:solidFill>
            <a:schemeClr val="tx1"/>
          </a:solidFill>
        </p:grpSpPr>
        <p:sp>
          <p:nvSpPr>
            <p:cNvPr id="10789" name="Google Shape;10789;p7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0" name="Google Shape;10790;p7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1" name="Google Shape;10791;p7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2" name="Google Shape;10792;p7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93" name="Google Shape;10793;p79"/>
          <p:cNvGrpSpPr/>
          <p:nvPr/>
        </p:nvGrpSpPr>
        <p:grpSpPr>
          <a:xfrm>
            <a:off x="10145825" y="3624683"/>
            <a:ext cx="353084" cy="470807"/>
            <a:chOff x="7609368" y="2893912"/>
            <a:chExt cx="264813" cy="353105"/>
          </a:xfrm>
          <a:solidFill>
            <a:schemeClr val="tx1"/>
          </a:solidFill>
        </p:grpSpPr>
        <p:sp>
          <p:nvSpPr>
            <p:cNvPr id="10794" name="Google Shape;10794;p7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5" name="Google Shape;10795;p7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6" name="Google Shape;10796;p7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7" name="Google Shape;10797;p7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8" name="Google Shape;10798;p7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9" name="Google Shape;10799;p7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00" name="Google Shape;10800;p79"/>
          <p:cNvGrpSpPr/>
          <p:nvPr/>
        </p:nvGrpSpPr>
        <p:grpSpPr>
          <a:xfrm>
            <a:off x="8331277" y="3592497"/>
            <a:ext cx="361152" cy="480860"/>
            <a:chOff x="6248458" y="2869772"/>
            <a:chExt cx="270864" cy="360645"/>
          </a:xfrm>
          <a:solidFill>
            <a:schemeClr val="tx1"/>
          </a:solidFill>
        </p:grpSpPr>
        <p:sp>
          <p:nvSpPr>
            <p:cNvPr id="10801" name="Google Shape;10801;p7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2" name="Google Shape;10802;p7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3" name="Google Shape;10803;p7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4" name="Google Shape;10804;p7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5" name="Google Shape;10805;p7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06" name="Google Shape;10806;p79"/>
          <p:cNvGrpSpPr/>
          <p:nvPr/>
        </p:nvGrpSpPr>
        <p:grpSpPr>
          <a:xfrm>
            <a:off x="4101238" y="3027198"/>
            <a:ext cx="484324" cy="400900"/>
            <a:chOff x="3075928" y="2445798"/>
            <a:chExt cx="363243" cy="300675"/>
          </a:xfrm>
          <a:solidFill>
            <a:schemeClr val="tx1"/>
          </a:solidFill>
        </p:grpSpPr>
        <p:sp>
          <p:nvSpPr>
            <p:cNvPr id="10807" name="Google Shape;10807;p7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8" name="Google Shape;10808;p7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9" name="Google Shape;10809;p7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0" name="Google Shape;10810;p7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1" name="Google Shape;10811;p7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2" name="Google Shape;10812;p7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3" name="Google Shape;10813;p7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4" name="Google Shape;10814;p7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5" name="Google Shape;10815;p7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6" name="Google Shape;10816;p7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7" name="Google Shape;10817;p7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18" name="Google Shape;10818;p79"/>
          <p:cNvGrpSpPr/>
          <p:nvPr/>
        </p:nvGrpSpPr>
        <p:grpSpPr>
          <a:xfrm>
            <a:off x="3510807" y="3008613"/>
            <a:ext cx="484324" cy="438113"/>
            <a:chOff x="2633105" y="2431859"/>
            <a:chExt cx="363243" cy="328585"/>
          </a:xfrm>
          <a:solidFill>
            <a:schemeClr val="tx1"/>
          </a:solidFill>
        </p:grpSpPr>
        <p:sp>
          <p:nvSpPr>
            <p:cNvPr id="10819" name="Google Shape;10819;p7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0" name="Google Shape;10820;p7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1" name="Google Shape;10821;p7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2" name="Google Shape;10822;p7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3" name="Google Shape;10823;p7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4" name="Google Shape;10824;p7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5" name="Google Shape;10825;p7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6" name="Google Shape;10826;p7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27" name="Google Shape;10827;p79"/>
          <p:cNvGrpSpPr/>
          <p:nvPr/>
        </p:nvGrpSpPr>
        <p:grpSpPr>
          <a:xfrm>
            <a:off x="2918856" y="2994547"/>
            <a:ext cx="487872" cy="466752"/>
            <a:chOff x="2189142" y="2421310"/>
            <a:chExt cx="365904" cy="350064"/>
          </a:xfrm>
          <a:solidFill>
            <a:schemeClr val="tx1"/>
          </a:solidFill>
        </p:grpSpPr>
        <p:sp>
          <p:nvSpPr>
            <p:cNvPr id="10828" name="Google Shape;10828;p7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9" name="Google Shape;10829;p7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0" name="Google Shape;10830;p7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1" name="Google Shape;10831;p7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2" name="Google Shape;10832;p7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3" name="Google Shape;10833;p7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4" name="Google Shape;10834;p7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5" name="Google Shape;10835;p7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6" name="Google Shape;10836;p7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837" name="Google Shape;10837;p79"/>
          <p:cNvSpPr/>
          <p:nvPr/>
        </p:nvSpPr>
        <p:spPr>
          <a:xfrm>
            <a:off x="4691669" y="2986480"/>
            <a:ext cx="485337" cy="481873"/>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838" name="Google Shape;10838;p79"/>
          <p:cNvGrpSpPr/>
          <p:nvPr/>
        </p:nvGrpSpPr>
        <p:grpSpPr>
          <a:xfrm>
            <a:off x="5282565" y="3081223"/>
            <a:ext cx="485887" cy="294581"/>
            <a:chOff x="3961923" y="2486317"/>
            <a:chExt cx="364415" cy="220936"/>
          </a:xfrm>
          <a:solidFill>
            <a:schemeClr val="tx1"/>
          </a:solidFill>
        </p:grpSpPr>
        <p:sp>
          <p:nvSpPr>
            <p:cNvPr id="10839" name="Google Shape;10839;p7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0" name="Google Shape;10840;p7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1" name="Google Shape;10841;p7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2" name="Google Shape;10842;p7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843" name="Google Shape;10843;p79"/>
          <p:cNvSpPr/>
          <p:nvPr/>
        </p:nvSpPr>
        <p:spPr>
          <a:xfrm>
            <a:off x="2330452" y="2985000"/>
            <a:ext cx="482339" cy="483352"/>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844" name="Google Shape;10844;p79"/>
          <p:cNvGrpSpPr/>
          <p:nvPr/>
        </p:nvGrpSpPr>
        <p:grpSpPr>
          <a:xfrm>
            <a:off x="1738502" y="2991969"/>
            <a:ext cx="484367" cy="472835"/>
            <a:chOff x="1303876" y="2419377"/>
            <a:chExt cx="363275" cy="354626"/>
          </a:xfrm>
          <a:solidFill>
            <a:schemeClr val="tx1"/>
          </a:solidFill>
        </p:grpSpPr>
        <p:sp>
          <p:nvSpPr>
            <p:cNvPr id="10845" name="Google Shape;10845;p7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6" name="Google Shape;10846;p7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7" name="Google Shape;10847;p7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8" name="Google Shape;10848;p7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9" name="Google Shape;10849;p7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0" name="Google Shape;10850;p7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1" name="Google Shape;10851;p7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2" name="Google Shape;10852;p7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53" name="Google Shape;10853;p79"/>
          <p:cNvGrpSpPr/>
          <p:nvPr/>
        </p:nvGrpSpPr>
        <p:grpSpPr>
          <a:xfrm>
            <a:off x="1148071" y="2986014"/>
            <a:ext cx="482845" cy="484831"/>
            <a:chOff x="861053" y="2414910"/>
            <a:chExt cx="362134" cy="363623"/>
          </a:xfrm>
          <a:solidFill>
            <a:schemeClr val="tx1"/>
          </a:solidFill>
        </p:grpSpPr>
        <p:sp>
          <p:nvSpPr>
            <p:cNvPr id="10854" name="Google Shape;10854;p7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5" name="Google Shape;10855;p7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6" name="Google Shape;10856;p7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7" name="Google Shape;10857;p7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8" name="Google Shape;10858;p7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59" name="Google Shape;10859;p79"/>
          <p:cNvGrpSpPr/>
          <p:nvPr/>
        </p:nvGrpSpPr>
        <p:grpSpPr>
          <a:xfrm>
            <a:off x="10125718" y="2986480"/>
            <a:ext cx="372684" cy="474313"/>
            <a:chOff x="7594288" y="2415259"/>
            <a:chExt cx="279513" cy="355735"/>
          </a:xfrm>
          <a:solidFill>
            <a:schemeClr val="tx1"/>
          </a:solidFill>
        </p:grpSpPr>
        <p:sp>
          <p:nvSpPr>
            <p:cNvPr id="10860" name="Google Shape;10860;p7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1" name="Google Shape;10861;p7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2" name="Google Shape;10862;p7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3" name="Google Shape;10863;p7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4" name="Google Shape;10864;p7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5" name="Google Shape;10865;p7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66" name="Google Shape;10866;p79"/>
          <p:cNvGrpSpPr/>
          <p:nvPr/>
        </p:nvGrpSpPr>
        <p:grpSpPr>
          <a:xfrm>
            <a:off x="9527725" y="2986986"/>
            <a:ext cx="371712" cy="474313"/>
            <a:chOff x="7145794" y="2415639"/>
            <a:chExt cx="278784" cy="355735"/>
          </a:xfrm>
          <a:solidFill>
            <a:schemeClr val="tx1"/>
          </a:solidFill>
        </p:grpSpPr>
        <p:sp>
          <p:nvSpPr>
            <p:cNvPr id="10867" name="Google Shape;10867;p7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8" name="Google Shape;10868;p7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9" name="Google Shape;10869;p7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0" name="Google Shape;10870;p7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1" name="Google Shape;10871;p7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2" name="Google Shape;10872;p7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3" name="Google Shape;10873;p7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4" name="Google Shape;10874;p7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5" name="Google Shape;10875;p7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6" name="Google Shape;10876;p7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77" name="Google Shape;10877;p79"/>
          <p:cNvGrpSpPr/>
          <p:nvPr/>
        </p:nvGrpSpPr>
        <p:grpSpPr>
          <a:xfrm>
            <a:off x="8931255" y="2985507"/>
            <a:ext cx="370192" cy="477312"/>
            <a:chOff x="6698441" y="2414530"/>
            <a:chExt cx="277644" cy="357984"/>
          </a:xfrm>
          <a:solidFill>
            <a:schemeClr val="tx1"/>
          </a:solidFill>
        </p:grpSpPr>
        <p:sp>
          <p:nvSpPr>
            <p:cNvPr id="10878" name="Google Shape;10878;p7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9" name="Google Shape;10879;p7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0" name="Google Shape;10880;p7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1" name="Google Shape;10881;p7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2" name="Google Shape;10882;p7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3" name="Google Shape;10883;p7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84" name="Google Shape;10884;p79"/>
          <p:cNvGrpSpPr/>
          <p:nvPr/>
        </p:nvGrpSpPr>
        <p:grpSpPr>
          <a:xfrm>
            <a:off x="6530334" y="2986986"/>
            <a:ext cx="372684" cy="476340"/>
            <a:chOff x="4897750" y="2415639"/>
            <a:chExt cx="279513" cy="357255"/>
          </a:xfrm>
          <a:solidFill>
            <a:schemeClr val="tx1"/>
          </a:solidFill>
        </p:grpSpPr>
        <p:sp>
          <p:nvSpPr>
            <p:cNvPr id="10885" name="Google Shape;10885;p7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6" name="Google Shape;10886;p7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7" name="Google Shape;10887;p7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8" name="Google Shape;10888;p7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9" name="Google Shape;10889;p7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0" name="Google Shape;10890;p7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1" name="Google Shape;10891;p7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2" name="Google Shape;10892;p7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93" name="Google Shape;10893;p79"/>
          <p:cNvGrpSpPr/>
          <p:nvPr/>
        </p:nvGrpSpPr>
        <p:grpSpPr>
          <a:xfrm>
            <a:off x="7749422" y="2987492"/>
            <a:ext cx="353084" cy="471272"/>
            <a:chOff x="5812066" y="2416019"/>
            <a:chExt cx="264813" cy="353454"/>
          </a:xfrm>
          <a:solidFill>
            <a:schemeClr val="tx1"/>
          </a:solidFill>
        </p:grpSpPr>
        <p:sp>
          <p:nvSpPr>
            <p:cNvPr id="10894" name="Google Shape;10894;p7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5" name="Google Shape;10895;p7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6" name="Google Shape;10896;p7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7" name="Google Shape;10897;p7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8" name="Google Shape;10898;p7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9" name="Google Shape;10899;p7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0" name="Google Shape;10900;p7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01" name="Google Shape;10901;p79"/>
          <p:cNvGrpSpPr/>
          <p:nvPr/>
        </p:nvGrpSpPr>
        <p:grpSpPr>
          <a:xfrm>
            <a:off x="10739761" y="2987999"/>
            <a:ext cx="352577" cy="471272"/>
            <a:chOff x="8054820" y="2416399"/>
            <a:chExt cx="264433" cy="353454"/>
          </a:xfrm>
          <a:solidFill>
            <a:schemeClr val="tx1"/>
          </a:solidFill>
        </p:grpSpPr>
        <p:sp>
          <p:nvSpPr>
            <p:cNvPr id="10902" name="Google Shape;10902;p7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3" name="Google Shape;10903;p7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4" name="Google Shape;10904;p7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5" name="Google Shape;10905;p7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6" name="Google Shape;10906;p7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7" name="Google Shape;10907;p7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08" name="Google Shape;10908;p79"/>
          <p:cNvGrpSpPr/>
          <p:nvPr/>
        </p:nvGrpSpPr>
        <p:grpSpPr>
          <a:xfrm>
            <a:off x="7141884" y="2983987"/>
            <a:ext cx="361616" cy="481832"/>
            <a:chOff x="5356413" y="2413390"/>
            <a:chExt cx="271212" cy="361374"/>
          </a:xfrm>
          <a:solidFill>
            <a:schemeClr val="tx1"/>
          </a:solidFill>
        </p:grpSpPr>
        <p:sp>
          <p:nvSpPr>
            <p:cNvPr id="10909" name="Google Shape;10909;p7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0" name="Google Shape;10910;p7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1" name="Google Shape;10911;p7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2" name="Google Shape;10912;p7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3" name="Google Shape;10913;p7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14" name="Google Shape;10914;p79"/>
          <p:cNvGrpSpPr/>
          <p:nvPr/>
        </p:nvGrpSpPr>
        <p:grpSpPr>
          <a:xfrm>
            <a:off x="8340317" y="2982466"/>
            <a:ext cx="361659" cy="481325"/>
            <a:chOff x="6255238" y="2412249"/>
            <a:chExt cx="271244" cy="360994"/>
          </a:xfrm>
          <a:solidFill>
            <a:schemeClr val="tx1"/>
          </a:solidFill>
        </p:grpSpPr>
        <p:sp>
          <p:nvSpPr>
            <p:cNvPr id="10915" name="Google Shape;10915;p7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6" name="Google Shape;10916;p7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7" name="Google Shape;10917;p7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8" name="Google Shape;10918;p7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9" name="Google Shape;10919;p7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0" name="Google Shape;10920;p7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21" name="Google Shape;10921;p79"/>
          <p:cNvGrpSpPr/>
          <p:nvPr/>
        </p:nvGrpSpPr>
        <p:grpSpPr>
          <a:xfrm>
            <a:off x="2913830" y="2376533"/>
            <a:ext cx="488885" cy="489308"/>
            <a:chOff x="2185372" y="1957799"/>
            <a:chExt cx="366664" cy="366981"/>
          </a:xfrm>
          <a:solidFill>
            <a:schemeClr val="tx1"/>
          </a:solidFill>
        </p:grpSpPr>
        <p:sp>
          <p:nvSpPr>
            <p:cNvPr id="10922" name="Google Shape;10922;p7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3" name="Google Shape;10923;p7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4" name="Google Shape;10924;p7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5" name="Google Shape;10925;p7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6" name="Google Shape;10926;p7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7" name="Google Shape;10927;p7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8" name="Google Shape;10928;p7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9" name="Google Shape;10929;p7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30" name="Google Shape;10930;p79"/>
          <p:cNvGrpSpPr/>
          <p:nvPr/>
        </p:nvGrpSpPr>
        <p:grpSpPr>
          <a:xfrm>
            <a:off x="2316344" y="2417295"/>
            <a:ext cx="494419" cy="409812"/>
            <a:chOff x="1737258" y="1988371"/>
            <a:chExt cx="370814" cy="307359"/>
          </a:xfrm>
          <a:solidFill>
            <a:schemeClr val="tx1"/>
          </a:solidFill>
        </p:grpSpPr>
        <p:sp>
          <p:nvSpPr>
            <p:cNvPr id="10931" name="Google Shape;10931;p7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2" name="Google Shape;10932;p7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3" name="Google Shape;10933;p7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4" name="Google Shape;10934;p7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35" name="Google Shape;10935;p79"/>
          <p:cNvGrpSpPr/>
          <p:nvPr/>
        </p:nvGrpSpPr>
        <p:grpSpPr>
          <a:xfrm>
            <a:off x="1131977" y="2418815"/>
            <a:ext cx="492392" cy="405800"/>
            <a:chOff x="848983" y="1989511"/>
            <a:chExt cx="369294" cy="304350"/>
          </a:xfrm>
          <a:solidFill>
            <a:schemeClr val="tx1"/>
          </a:solidFill>
        </p:grpSpPr>
        <p:sp>
          <p:nvSpPr>
            <p:cNvPr id="10936" name="Google Shape;10936;p7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7" name="Google Shape;10937;p7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8" name="Google Shape;10938;p7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9" name="Google Shape;10939;p7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0" name="Google Shape;10940;p7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41" name="Google Shape;10941;p79"/>
          <p:cNvGrpSpPr/>
          <p:nvPr/>
        </p:nvGrpSpPr>
        <p:grpSpPr>
          <a:xfrm>
            <a:off x="4098703" y="2411169"/>
            <a:ext cx="507472" cy="418472"/>
            <a:chOff x="3074027" y="1983777"/>
            <a:chExt cx="380604" cy="313854"/>
          </a:xfrm>
          <a:solidFill>
            <a:schemeClr val="tx1"/>
          </a:solidFill>
        </p:grpSpPr>
        <p:sp>
          <p:nvSpPr>
            <p:cNvPr id="10942" name="Google Shape;10942;p7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3" name="Google Shape;10943;p7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4" name="Google Shape;10944;p7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5" name="Google Shape;10945;p7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6" name="Google Shape;10946;p7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47" name="Google Shape;10947;p79"/>
          <p:cNvGrpSpPr/>
          <p:nvPr/>
        </p:nvGrpSpPr>
        <p:grpSpPr>
          <a:xfrm>
            <a:off x="4696695" y="2400609"/>
            <a:ext cx="489351" cy="441704"/>
            <a:chOff x="3522521" y="1975857"/>
            <a:chExt cx="367013" cy="331278"/>
          </a:xfrm>
          <a:solidFill>
            <a:schemeClr val="tx1"/>
          </a:solidFill>
        </p:grpSpPr>
        <p:sp>
          <p:nvSpPr>
            <p:cNvPr id="10948" name="Google Shape;10948;p7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9" name="Google Shape;10949;p7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0" name="Google Shape;10950;p7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1" name="Google Shape;10951;p7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2" name="Google Shape;10952;p7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3" name="Google Shape;10953;p7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4" name="Google Shape;10954;p7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55" name="Google Shape;10955;p79"/>
          <p:cNvGrpSpPr/>
          <p:nvPr/>
        </p:nvGrpSpPr>
        <p:grpSpPr>
          <a:xfrm>
            <a:off x="3507766" y="2402088"/>
            <a:ext cx="490913" cy="440605"/>
            <a:chOff x="2630824" y="1976966"/>
            <a:chExt cx="368185" cy="330454"/>
          </a:xfrm>
          <a:solidFill>
            <a:schemeClr val="tx1"/>
          </a:solidFill>
        </p:grpSpPr>
        <p:sp>
          <p:nvSpPr>
            <p:cNvPr id="10956" name="Google Shape;10956;p7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7" name="Google Shape;10957;p7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8" name="Google Shape;10958;p7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9" name="Google Shape;10959;p7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0" name="Google Shape;10960;p7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1" name="Google Shape;10961;p7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2" name="Google Shape;10962;p7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3" name="Google Shape;10963;p7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64" name="Google Shape;10964;p79"/>
          <p:cNvGrpSpPr/>
          <p:nvPr/>
        </p:nvGrpSpPr>
        <p:grpSpPr>
          <a:xfrm>
            <a:off x="1724941" y="2388021"/>
            <a:ext cx="492392" cy="467259"/>
            <a:chOff x="1293706" y="1966416"/>
            <a:chExt cx="369294" cy="350444"/>
          </a:xfrm>
          <a:solidFill>
            <a:schemeClr val="tx1"/>
          </a:solidFill>
        </p:grpSpPr>
        <p:sp>
          <p:nvSpPr>
            <p:cNvPr id="10965" name="Google Shape;10965;p7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6" name="Google Shape;10966;p7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7" name="Google Shape;10967;p7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8" name="Google Shape;10968;p7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9" name="Google Shape;10969;p7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0" name="Google Shape;10970;p7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1" name="Google Shape;10971;p7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2" name="Google Shape;10972;p7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73" name="Google Shape;10973;p79"/>
          <p:cNvGrpSpPr/>
          <p:nvPr/>
        </p:nvGrpSpPr>
        <p:grpSpPr>
          <a:xfrm>
            <a:off x="5289618" y="2400103"/>
            <a:ext cx="490913" cy="442421"/>
            <a:chOff x="3967213" y="1975477"/>
            <a:chExt cx="368185" cy="331816"/>
          </a:xfrm>
          <a:solidFill>
            <a:schemeClr val="tx1"/>
          </a:solidFill>
        </p:grpSpPr>
        <p:sp>
          <p:nvSpPr>
            <p:cNvPr id="10974" name="Google Shape;10974;p7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5" name="Google Shape;10975;p7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6" name="Google Shape;10976;p7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77" name="Google Shape;10977;p79"/>
          <p:cNvGrpSpPr/>
          <p:nvPr/>
        </p:nvGrpSpPr>
        <p:grpSpPr>
          <a:xfrm>
            <a:off x="10730215" y="2391529"/>
            <a:ext cx="372176" cy="475833"/>
            <a:chOff x="8047661" y="1969046"/>
            <a:chExt cx="279132" cy="356875"/>
          </a:xfrm>
          <a:solidFill>
            <a:schemeClr val="tx1"/>
          </a:solidFill>
        </p:grpSpPr>
        <p:sp>
          <p:nvSpPr>
            <p:cNvPr id="10978" name="Google Shape;10978;p7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9" name="Google Shape;10979;p7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0" name="Google Shape;10980;p7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1" name="Google Shape;10981;p7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82" name="Google Shape;10982;p79"/>
          <p:cNvGrpSpPr/>
          <p:nvPr/>
        </p:nvGrpSpPr>
        <p:grpSpPr>
          <a:xfrm>
            <a:off x="10128210" y="2390345"/>
            <a:ext cx="372725" cy="477523"/>
            <a:chOff x="7596157" y="1968159"/>
            <a:chExt cx="279544" cy="358142"/>
          </a:xfrm>
          <a:solidFill>
            <a:schemeClr val="tx1"/>
          </a:solidFill>
        </p:grpSpPr>
        <p:sp>
          <p:nvSpPr>
            <p:cNvPr id="10983" name="Google Shape;10983;p7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4" name="Google Shape;10984;p7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5" name="Google Shape;10985;p7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6" name="Google Shape;10986;p7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7" name="Google Shape;10987;p7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8" name="Google Shape;10988;p7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89" name="Google Shape;10989;p79"/>
          <p:cNvGrpSpPr/>
          <p:nvPr/>
        </p:nvGrpSpPr>
        <p:grpSpPr>
          <a:xfrm>
            <a:off x="9529754" y="2391528"/>
            <a:ext cx="372684" cy="476848"/>
            <a:chOff x="7147315" y="1969046"/>
            <a:chExt cx="279513" cy="357636"/>
          </a:xfrm>
          <a:solidFill>
            <a:schemeClr val="tx1"/>
          </a:solidFill>
        </p:grpSpPr>
        <p:sp>
          <p:nvSpPr>
            <p:cNvPr id="10990" name="Google Shape;10990;p7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1" name="Google Shape;10991;p7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2" name="Google Shape;10992;p7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3" name="Google Shape;10993;p7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4" name="Google Shape;10994;p7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5" name="Google Shape;10995;p7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6" name="Google Shape;10996;p7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97" name="Google Shape;10997;p79"/>
          <p:cNvGrpSpPr/>
          <p:nvPr/>
        </p:nvGrpSpPr>
        <p:grpSpPr>
          <a:xfrm>
            <a:off x="8930242" y="2390557"/>
            <a:ext cx="373740" cy="478791"/>
            <a:chOff x="6697681" y="1968317"/>
            <a:chExt cx="280305" cy="359093"/>
          </a:xfrm>
          <a:solidFill>
            <a:schemeClr val="tx1"/>
          </a:solidFill>
        </p:grpSpPr>
        <p:sp>
          <p:nvSpPr>
            <p:cNvPr id="10998" name="Google Shape;10998;p7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9" name="Google Shape;10999;p7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0" name="Google Shape;11000;p7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1" name="Google Shape;11001;p7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2" name="Google Shape;11002;p7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3" name="Google Shape;11003;p7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4" name="Google Shape;11004;p7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05" name="Google Shape;11005;p79"/>
          <p:cNvGrpSpPr/>
          <p:nvPr/>
        </p:nvGrpSpPr>
        <p:grpSpPr>
          <a:xfrm>
            <a:off x="8331786" y="2390050"/>
            <a:ext cx="373697" cy="478325"/>
            <a:chOff x="6248839" y="1967937"/>
            <a:chExt cx="280273" cy="358744"/>
          </a:xfrm>
          <a:solidFill>
            <a:schemeClr val="tx1"/>
          </a:solidFill>
        </p:grpSpPr>
        <p:sp>
          <p:nvSpPr>
            <p:cNvPr id="11006" name="Google Shape;11006;p7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7" name="Google Shape;11007;p7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8" name="Google Shape;11008;p7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9" name="Google Shape;11009;p7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0" name="Google Shape;11010;p7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1" name="Google Shape;11011;p7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12" name="Google Shape;11012;p79"/>
          <p:cNvGrpSpPr/>
          <p:nvPr/>
        </p:nvGrpSpPr>
        <p:grpSpPr>
          <a:xfrm>
            <a:off x="7735313" y="2391528"/>
            <a:ext cx="372219" cy="477059"/>
            <a:chOff x="5801485" y="1969046"/>
            <a:chExt cx="279164" cy="357794"/>
          </a:xfrm>
          <a:solidFill>
            <a:schemeClr val="tx1"/>
          </a:solidFill>
        </p:grpSpPr>
        <p:sp>
          <p:nvSpPr>
            <p:cNvPr id="11013" name="Google Shape;11013;p7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4" name="Google Shape;11014;p7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5" name="Google Shape;11015;p7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6" name="Google Shape;11016;p7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7" name="Google Shape;11017;p7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8" name="Google Shape;11018;p7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9" name="Google Shape;11019;p7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0" name="Google Shape;11020;p7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1" name="Google Shape;11021;p7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2" name="Google Shape;11022;p7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3" name="Google Shape;11023;p7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4" name="Google Shape;11024;p7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5" name="Google Shape;11025;p7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26" name="Google Shape;11026;p79"/>
          <p:cNvGrpSpPr/>
          <p:nvPr/>
        </p:nvGrpSpPr>
        <p:grpSpPr>
          <a:xfrm>
            <a:off x="7136858" y="2391528"/>
            <a:ext cx="371205" cy="477819"/>
            <a:chOff x="5352643" y="1969046"/>
            <a:chExt cx="278404" cy="358364"/>
          </a:xfrm>
          <a:solidFill>
            <a:schemeClr val="tx1"/>
          </a:solidFill>
        </p:grpSpPr>
        <p:sp>
          <p:nvSpPr>
            <p:cNvPr id="11027" name="Google Shape;11027;p7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8" name="Google Shape;11028;p7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9" name="Google Shape;11029;p7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0" name="Google Shape;11030;p7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31" name="Google Shape;11031;p79"/>
          <p:cNvGrpSpPr/>
          <p:nvPr/>
        </p:nvGrpSpPr>
        <p:grpSpPr>
          <a:xfrm>
            <a:off x="6530333" y="2390556"/>
            <a:ext cx="372176" cy="477819"/>
            <a:chOff x="4897750" y="1968317"/>
            <a:chExt cx="279132" cy="358364"/>
          </a:xfrm>
          <a:solidFill>
            <a:schemeClr val="tx1"/>
          </a:solidFill>
        </p:grpSpPr>
        <p:sp>
          <p:nvSpPr>
            <p:cNvPr id="11032" name="Google Shape;11032;p7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3" name="Google Shape;11033;p7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4" name="Google Shape;11034;p7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5" name="Google Shape;11035;p7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6" name="Google Shape;11036;p7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7" name="Google Shape;11037;p7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8" name="Google Shape;11038;p7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9" name="Google Shape;11039;p7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0" name="Google Shape;11040;p7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1" name="Google Shape;11041;p7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2" name="Google Shape;11042;p7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3" name="Google Shape;11043;p7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4" name="Google Shape;11044;p7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045" name="Google Shape;11045;p79"/>
          <p:cNvSpPr/>
          <p:nvPr/>
        </p:nvSpPr>
        <p:spPr>
          <a:xfrm>
            <a:off x="1163149" y="1783526"/>
            <a:ext cx="433552" cy="463711"/>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046" name="Google Shape;11046;p79"/>
          <p:cNvGrpSpPr/>
          <p:nvPr/>
        </p:nvGrpSpPr>
        <p:grpSpPr>
          <a:xfrm>
            <a:off x="2356600" y="1783526"/>
            <a:ext cx="432537" cy="463711"/>
            <a:chOff x="1767449" y="1513044"/>
            <a:chExt cx="324403" cy="347783"/>
          </a:xfrm>
          <a:solidFill>
            <a:schemeClr val="tx1"/>
          </a:solidFill>
        </p:grpSpPr>
        <p:sp>
          <p:nvSpPr>
            <p:cNvPr id="11047" name="Google Shape;11047;p7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8" name="Google Shape;11048;p7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9" name="Google Shape;11049;p7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0" name="Google Shape;11050;p7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1" name="Google Shape;11051;p7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2" name="Google Shape;11052;p7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3" name="Google Shape;11053;p7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4" name="Google Shape;11054;p7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5" name="Google Shape;11055;p7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56" name="Google Shape;11056;p79"/>
          <p:cNvGrpSpPr/>
          <p:nvPr/>
        </p:nvGrpSpPr>
        <p:grpSpPr>
          <a:xfrm>
            <a:off x="5342925" y="1783103"/>
            <a:ext cx="427511" cy="464133"/>
            <a:chOff x="4007193" y="1512727"/>
            <a:chExt cx="320633" cy="348100"/>
          </a:xfrm>
          <a:solidFill>
            <a:schemeClr val="tx1"/>
          </a:solidFill>
        </p:grpSpPr>
        <p:sp>
          <p:nvSpPr>
            <p:cNvPr id="11057" name="Google Shape;11057;p7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8" name="Google Shape;11058;p7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9" name="Google Shape;11059;p7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0" name="Google Shape;11060;p7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1" name="Google Shape;11061;p7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62" name="Google Shape;11062;p79"/>
          <p:cNvGrpSpPr/>
          <p:nvPr/>
        </p:nvGrpSpPr>
        <p:grpSpPr>
          <a:xfrm>
            <a:off x="4707234" y="1777796"/>
            <a:ext cx="490900" cy="459459"/>
            <a:chOff x="3530425" y="1508747"/>
            <a:chExt cx="368175" cy="344594"/>
          </a:xfrm>
          <a:solidFill>
            <a:schemeClr val="tx1"/>
          </a:solidFill>
        </p:grpSpPr>
        <p:sp>
          <p:nvSpPr>
            <p:cNvPr id="11063" name="Google Shape;11063;p7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4" name="Google Shape;11064;p7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5" name="Google Shape;11065;p7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6" name="Google Shape;11066;p7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67" name="Google Shape;11067;p79"/>
          <p:cNvGrpSpPr/>
          <p:nvPr/>
        </p:nvGrpSpPr>
        <p:grpSpPr>
          <a:xfrm>
            <a:off x="4170131" y="1783780"/>
            <a:ext cx="386285" cy="463457"/>
            <a:chOff x="3127598" y="1513234"/>
            <a:chExt cx="289714" cy="347593"/>
          </a:xfrm>
          <a:solidFill>
            <a:schemeClr val="tx1"/>
          </a:solidFill>
        </p:grpSpPr>
        <p:sp>
          <p:nvSpPr>
            <p:cNvPr id="11068" name="Google Shape;11068;p7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9" name="Google Shape;11069;p7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0" name="Google Shape;11070;p7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1" name="Google Shape;11071;p7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2" name="Google Shape;11072;p7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73" name="Google Shape;11073;p79"/>
          <p:cNvGrpSpPr/>
          <p:nvPr/>
        </p:nvGrpSpPr>
        <p:grpSpPr>
          <a:xfrm>
            <a:off x="3550512" y="1783526"/>
            <a:ext cx="430552" cy="464724"/>
            <a:chOff x="2662884" y="1513044"/>
            <a:chExt cx="322914" cy="348543"/>
          </a:xfrm>
          <a:solidFill>
            <a:schemeClr val="tx1"/>
          </a:solidFill>
        </p:grpSpPr>
        <p:sp>
          <p:nvSpPr>
            <p:cNvPr id="11074" name="Google Shape;11074;p7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5" name="Google Shape;11075;p7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6" name="Google Shape;11076;p7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7" name="Google Shape;11077;p7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8" name="Google Shape;11078;p7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9" name="Google Shape;11079;p7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0" name="Google Shape;11080;p7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1" name="Google Shape;11081;p7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2" name="Google Shape;11082;p7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3" name="Google Shape;11083;p7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84" name="Google Shape;11084;p79"/>
          <p:cNvGrpSpPr/>
          <p:nvPr/>
        </p:nvGrpSpPr>
        <p:grpSpPr>
          <a:xfrm>
            <a:off x="2976681" y="1783145"/>
            <a:ext cx="399379" cy="464091"/>
            <a:chOff x="2232511" y="1512759"/>
            <a:chExt cx="299534" cy="348068"/>
          </a:xfrm>
          <a:solidFill>
            <a:schemeClr val="tx1"/>
          </a:solidFill>
        </p:grpSpPr>
        <p:sp>
          <p:nvSpPr>
            <p:cNvPr id="11085" name="Google Shape;11085;p7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6" name="Google Shape;11086;p7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7" name="Google Shape;11087;p7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8" name="Google Shape;11088;p7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9" name="Google Shape;11089;p7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0" name="Google Shape;11090;p7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1" name="Google Shape;11091;p7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2" name="Google Shape;11092;p7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3" name="Google Shape;11093;p7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4" name="Google Shape;11094;p7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5" name="Google Shape;11095;p7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96" name="Google Shape;11096;p79"/>
          <p:cNvGrpSpPr/>
          <p:nvPr/>
        </p:nvGrpSpPr>
        <p:grpSpPr>
          <a:xfrm>
            <a:off x="1775208" y="1783949"/>
            <a:ext cx="402379" cy="464809"/>
            <a:chOff x="1331406" y="1513361"/>
            <a:chExt cx="301784" cy="348607"/>
          </a:xfrm>
          <a:solidFill>
            <a:schemeClr val="tx1"/>
          </a:solidFill>
        </p:grpSpPr>
        <p:sp>
          <p:nvSpPr>
            <p:cNvPr id="11097" name="Google Shape;11097;p7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8" name="Google Shape;11098;p7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9" name="Google Shape;11099;p7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0" name="Google Shape;11100;p7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01" name="Google Shape;11101;p79"/>
          <p:cNvGrpSpPr/>
          <p:nvPr/>
        </p:nvGrpSpPr>
        <p:grpSpPr>
          <a:xfrm>
            <a:off x="9525699" y="1766420"/>
            <a:ext cx="376232" cy="474313"/>
            <a:chOff x="7144274" y="1500214"/>
            <a:chExt cx="282174" cy="355735"/>
          </a:xfrm>
          <a:solidFill>
            <a:schemeClr val="tx1"/>
          </a:solidFill>
        </p:grpSpPr>
        <p:sp>
          <p:nvSpPr>
            <p:cNvPr id="11102" name="Google Shape;11102;p7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3" name="Google Shape;11103;p7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4" name="Google Shape;11104;p7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5" name="Google Shape;11105;p7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6" name="Google Shape;11106;p7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7" name="Google Shape;11107;p7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08" name="Google Shape;11108;p79"/>
          <p:cNvGrpSpPr/>
          <p:nvPr/>
        </p:nvGrpSpPr>
        <p:grpSpPr>
          <a:xfrm>
            <a:off x="8913683" y="1766419"/>
            <a:ext cx="386243" cy="472792"/>
            <a:chOff x="6685262" y="1500214"/>
            <a:chExt cx="289682" cy="354594"/>
          </a:xfrm>
          <a:solidFill>
            <a:schemeClr val="tx1"/>
          </a:solidFill>
        </p:grpSpPr>
        <p:sp>
          <p:nvSpPr>
            <p:cNvPr id="11109" name="Google Shape;11109;p7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0" name="Google Shape;11110;p7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1" name="Google Shape;11111;p7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2" name="Google Shape;11112;p7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13" name="Google Shape;11113;p79"/>
          <p:cNvGrpSpPr/>
          <p:nvPr/>
        </p:nvGrpSpPr>
        <p:grpSpPr>
          <a:xfrm>
            <a:off x="8267917" y="1766926"/>
            <a:ext cx="429539" cy="473807"/>
            <a:chOff x="6200938" y="1500594"/>
            <a:chExt cx="322154" cy="355355"/>
          </a:xfrm>
          <a:solidFill>
            <a:schemeClr val="tx1"/>
          </a:solidFill>
        </p:grpSpPr>
        <p:sp>
          <p:nvSpPr>
            <p:cNvPr id="11114" name="Google Shape;11114;p7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5" name="Google Shape;11115;p7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6" name="Google Shape;11116;p7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7" name="Google Shape;11117;p7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8" name="Google Shape;11118;p7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19" name="Google Shape;11119;p79"/>
          <p:cNvGrpSpPr/>
          <p:nvPr/>
        </p:nvGrpSpPr>
        <p:grpSpPr>
          <a:xfrm>
            <a:off x="7052842" y="1766419"/>
            <a:ext cx="443140" cy="473299"/>
            <a:chOff x="5289631" y="1500214"/>
            <a:chExt cx="332355" cy="354974"/>
          </a:xfrm>
          <a:solidFill>
            <a:schemeClr val="tx1"/>
          </a:solidFill>
        </p:grpSpPr>
        <p:sp>
          <p:nvSpPr>
            <p:cNvPr id="11120" name="Google Shape;11120;p7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1" name="Google Shape;11121;p7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2" name="Google Shape;11122;p7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3" name="Google Shape;11123;p7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4" name="Google Shape;11124;p7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5" name="Google Shape;11125;p7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26" name="Google Shape;11126;p79"/>
          <p:cNvGrpSpPr/>
          <p:nvPr/>
        </p:nvGrpSpPr>
        <p:grpSpPr>
          <a:xfrm>
            <a:off x="7664393" y="1765911"/>
            <a:ext cx="431059" cy="474820"/>
            <a:chOff x="5748295" y="1499833"/>
            <a:chExt cx="323294" cy="356115"/>
          </a:xfrm>
          <a:solidFill>
            <a:schemeClr val="tx1"/>
          </a:solidFill>
        </p:grpSpPr>
        <p:sp>
          <p:nvSpPr>
            <p:cNvPr id="11127" name="Google Shape;11127;p7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8" name="Google Shape;11128;p7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9" name="Google Shape;11129;p7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0" name="Google Shape;11130;p7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1" name="Google Shape;11131;p7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2" name="Google Shape;11132;p7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3" name="Google Shape;11133;p7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34" name="Google Shape;11134;p79"/>
          <p:cNvGrpSpPr/>
          <p:nvPr/>
        </p:nvGrpSpPr>
        <p:grpSpPr>
          <a:xfrm>
            <a:off x="10730215" y="1767516"/>
            <a:ext cx="371205" cy="473680"/>
            <a:chOff x="8047661" y="1501037"/>
            <a:chExt cx="278404" cy="355260"/>
          </a:xfrm>
          <a:solidFill>
            <a:schemeClr val="tx1"/>
          </a:solidFill>
        </p:grpSpPr>
        <p:sp>
          <p:nvSpPr>
            <p:cNvPr id="11135" name="Google Shape;11135;p7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6" name="Google Shape;11136;p7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7" name="Google Shape;11137;p7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8" name="Google Shape;11138;p7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39" name="Google Shape;11139;p79"/>
          <p:cNvGrpSpPr/>
          <p:nvPr/>
        </p:nvGrpSpPr>
        <p:grpSpPr>
          <a:xfrm>
            <a:off x="6537852" y="1766420"/>
            <a:ext cx="357139" cy="474313"/>
            <a:chOff x="4903389" y="1500214"/>
            <a:chExt cx="267854" cy="355735"/>
          </a:xfrm>
          <a:solidFill>
            <a:schemeClr val="tx1"/>
          </a:solidFill>
        </p:grpSpPr>
        <p:sp>
          <p:nvSpPr>
            <p:cNvPr id="11140" name="Google Shape;11140;p7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1" name="Google Shape;11141;p7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2" name="Google Shape;11142;p7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3" name="Google Shape;11143;p7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4" name="Google Shape;11144;p7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45" name="Google Shape;11145;p79"/>
          <p:cNvGrpSpPr/>
          <p:nvPr/>
        </p:nvGrpSpPr>
        <p:grpSpPr>
          <a:xfrm>
            <a:off x="10151358" y="1767939"/>
            <a:ext cx="352577" cy="470765"/>
            <a:chOff x="7613518" y="1501354"/>
            <a:chExt cx="264433" cy="353074"/>
          </a:xfrm>
          <a:solidFill>
            <a:schemeClr val="tx1"/>
          </a:solidFill>
        </p:grpSpPr>
        <p:sp>
          <p:nvSpPr>
            <p:cNvPr id="11146" name="Google Shape;11146;p7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7" name="Google Shape;11147;p7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8" name="Google Shape;11148;p7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9" name="Google Shape;11149;p7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50" name="Google Shape;11150;p7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51" name="Google Shape;11151;p7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152" name="Google Shape;11152;p79"/>
          <p:cNvSpPr txBox="1"/>
          <p:nvPr/>
        </p:nvSpPr>
        <p:spPr>
          <a:xfrm>
            <a:off x="1132900" y="681351"/>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راهنما و پشتیبانی</a:t>
            </a:r>
            <a:endParaRPr sz="3200" dirty="0">
              <a:cs typeface="B Nazanin" panose="00000700000000000000" pitchFamily="2" charset="-78"/>
            </a:endParaRPr>
          </a:p>
        </p:txBody>
      </p:sp>
      <p:sp>
        <p:nvSpPr>
          <p:cNvPr id="11153" name="Google Shape;11153;p79"/>
          <p:cNvSpPr txBox="1"/>
          <p:nvPr/>
        </p:nvSpPr>
        <p:spPr>
          <a:xfrm>
            <a:off x="6477867" y="681351"/>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آواتار</a:t>
            </a:r>
            <a:endParaRPr sz="32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11157"/>
        <p:cNvGrpSpPr/>
        <p:nvPr/>
      </p:nvGrpSpPr>
      <p:grpSpPr>
        <a:xfrm>
          <a:off x="0" y="0"/>
          <a:ext cx="0" cy="0"/>
          <a:chOff x="0" y="0"/>
          <a:chExt cx="0" cy="0"/>
        </a:xfrm>
      </p:grpSpPr>
      <p:grpSp>
        <p:nvGrpSpPr>
          <p:cNvPr id="11158" name="Google Shape;11158;p80"/>
          <p:cNvGrpSpPr/>
          <p:nvPr/>
        </p:nvGrpSpPr>
        <p:grpSpPr>
          <a:xfrm>
            <a:off x="2342781" y="1766967"/>
            <a:ext cx="494759" cy="479195"/>
            <a:chOff x="1757085" y="1500675"/>
            <a:chExt cx="371069" cy="359396"/>
          </a:xfrm>
          <a:solidFill>
            <a:schemeClr val="tx1"/>
          </a:solidFill>
        </p:grpSpPr>
        <p:sp>
          <p:nvSpPr>
            <p:cNvPr id="11159" name="Google Shape;11159;p80"/>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0" name="Google Shape;11160;p80"/>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1" name="Google Shape;11161;p80"/>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2" name="Google Shape;11162;p80"/>
            <p:cNvSpPr/>
            <p:nvPr/>
          </p:nvSpPr>
          <p:spPr>
            <a:xfrm>
              <a:off x="1976349"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3" name="Google Shape;11163;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4" name="Google Shape;1116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5" name="Google Shape;11165;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6" name="Google Shape;11166;p80"/>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7" name="Google Shape;11167;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8" name="Google Shape;11168;p80"/>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9" name="Google Shape;11169;p80"/>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0" name="Google Shape;11170;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1" name="Google Shape;11171;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2" name="Google Shape;11172;p80"/>
            <p:cNvSpPr/>
            <p:nvPr/>
          </p:nvSpPr>
          <p:spPr>
            <a:xfrm>
              <a:off x="2016868" y="1775216"/>
              <a:ext cx="32" cy="32"/>
            </a:xfrm>
            <a:custGeom>
              <a:avLst/>
              <a:gdLst/>
              <a:ahLst/>
              <a:cxnLst/>
              <a:rect l="l" t="t" r="r" b="b"/>
              <a:pathLst>
                <a:path w="1" h="1" extrusionOk="0">
                  <a:moveTo>
                    <a:pt x="0" y="0"/>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3" name="Google Shape;11173;p80"/>
            <p:cNvSpPr/>
            <p:nvPr/>
          </p:nvSpPr>
          <p:spPr>
            <a:xfrm>
              <a:off x="1914615" y="1724837"/>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4" name="Google Shape;1117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5" name="Google Shape;11175;p80"/>
            <p:cNvSpPr/>
            <p:nvPr/>
          </p:nvSpPr>
          <p:spPr>
            <a:xfrm>
              <a:off x="1955898" y="1769523"/>
              <a:ext cx="32" cy="32"/>
            </a:xfrm>
            <a:custGeom>
              <a:avLst/>
              <a:gdLst/>
              <a:ahLst/>
              <a:cxnLst/>
              <a:rect l="l" t="t" r="r" b="b"/>
              <a:pathLst>
                <a:path w="1" h="1" extrusionOk="0">
                  <a:moveTo>
                    <a:pt x="1"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6" name="Google Shape;11176;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7" name="Google Shape;11177;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8" name="Google Shape;11178;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9" name="Google Shape;11179;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0" name="Google Shape;11180;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1" name="Google Shape;11181;p80"/>
            <p:cNvSpPr/>
            <p:nvPr/>
          </p:nvSpPr>
          <p:spPr>
            <a:xfrm>
              <a:off x="2016868"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2" name="Google Shape;11182;p80"/>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3" name="Google Shape;11183;p80"/>
            <p:cNvSpPr/>
            <p:nvPr/>
          </p:nvSpPr>
          <p:spPr>
            <a:xfrm>
              <a:off x="1955898" y="1769523"/>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4" name="Google Shape;11184;p80"/>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5" name="Google Shape;11185;p80"/>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6" name="Google Shape;11186;p80"/>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7" name="Google Shape;11187;p80"/>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88" name="Google Shape;11188;p80"/>
          <p:cNvGrpSpPr/>
          <p:nvPr/>
        </p:nvGrpSpPr>
        <p:grpSpPr>
          <a:xfrm>
            <a:off x="3698946" y="2372321"/>
            <a:ext cx="155591" cy="498915"/>
            <a:chOff x="2774209" y="1954691"/>
            <a:chExt cx="116693" cy="374186"/>
          </a:xfrm>
          <a:solidFill>
            <a:schemeClr val="tx1"/>
          </a:solidFill>
        </p:grpSpPr>
        <p:sp>
          <p:nvSpPr>
            <p:cNvPr id="11189" name="Google Shape;11189;p80"/>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90" name="Google Shape;11190;p80"/>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91" name="Google Shape;11191;p80"/>
          <p:cNvGrpSpPr/>
          <p:nvPr/>
        </p:nvGrpSpPr>
        <p:grpSpPr>
          <a:xfrm>
            <a:off x="5356580" y="1765950"/>
            <a:ext cx="420123" cy="479196"/>
            <a:chOff x="4017435" y="1499912"/>
            <a:chExt cx="315092" cy="359397"/>
          </a:xfrm>
          <a:solidFill>
            <a:schemeClr val="tx1"/>
          </a:solidFill>
        </p:grpSpPr>
        <p:sp>
          <p:nvSpPr>
            <p:cNvPr id="11192" name="Google Shape;11192;p80"/>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93" name="Google Shape;11193;p80"/>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94" name="Google Shape;11194;p80"/>
          <p:cNvGrpSpPr/>
          <p:nvPr/>
        </p:nvGrpSpPr>
        <p:grpSpPr>
          <a:xfrm>
            <a:off x="5284869" y="2432412"/>
            <a:ext cx="498872" cy="378733"/>
            <a:chOff x="3963652" y="1999759"/>
            <a:chExt cx="374154" cy="284050"/>
          </a:xfrm>
          <a:solidFill>
            <a:schemeClr val="tx1"/>
          </a:solidFill>
        </p:grpSpPr>
        <p:sp>
          <p:nvSpPr>
            <p:cNvPr id="11195" name="Google Shape;11195;p80"/>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96" name="Google Shape;11196;p80"/>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97" name="Google Shape;11197;p80"/>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98" name="Google Shape;11198;p80"/>
          <p:cNvGrpSpPr/>
          <p:nvPr/>
        </p:nvGrpSpPr>
        <p:grpSpPr>
          <a:xfrm>
            <a:off x="2370048" y="2452555"/>
            <a:ext cx="501925" cy="338363"/>
            <a:chOff x="1777536" y="2014866"/>
            <a:chExt cx="376444" cy="253772"/>
          </a:xfrm>
          <a:solidFill>
            <a:schemeClr val="tx1"/>
          </a:solidFill>
        </p:grpSpPr>
        <p:sp>
          <p:nvSpPr>
            <p:cNvPr id="11199" name="Google Shape;11199;p80"/>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0" name="Google Shape;11200;p80"/>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1" name="Google Shape;11201;p80"/>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2" name="Google Shape;11202;p80"/>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3" name="Google Shape;11203;p80"/>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04" name="Google Shape;11204;p80"/>
          <p:cNvGrpSpPr/>
          <p:nvPr/>
        </p:nvGrpSpPr>
        <p:grpSpPr>
          <a:xfrm>
            <a:off x="1746500" y="2509168"/>
            <a:ext cx="498872" cy="226240"/>
            <a:chOff x="1309875" y="2057326"/>
            <a:chExt cx="374154" cy="169680"/>
          </a:xfrm>
          <a:solidFill>
            <a:schemeClr val="tx1"/>
          </a:solidFill>
        </p:grpSpPr>
        <p:sp>
          <p:nvSpPr>
            <p:cNvPr id="11205" name="Google Shape;11205;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6" name="Google Shape;11206;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7" name="Google Shape;11207;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8" name="Google Shape;11208;p80"/>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9" name="Google Shape;11209;p80"/>
            <p:cNvSpPr/>
            <p:nvPr/>
          </p:nvSpPr>
          <p:spPr>
            <a:xfrm>
              <a:off x="1480668" y="2212566"/>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0" name="Google Shape;11210;p80"/>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1" name="Google Shape;11211;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2" name="Google Shape;11212;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3" name="Google Shape;11213;p80"/>
            <p:cNvSpPr/>
            <p:nvPr/>
          </p:nvSpPr>
          <p:spPr>
            <a:xfrm>
              <a:off x="1397339" y="2183433"/>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4" name="Google Shape;11214;p80"/>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5" name="Google Shape;11215;p80"/>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216" name="Google Shape;11216;p80"/>
          <p:cNvSpPr/>
          <p:nvPr/>
        </p:nvSpPr>
        <p:spPr>
          <a:xfrm>
            <a:off x="1149711" y="2534401"/>
            <a:ext cx="499381" cy="173740"/>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217" name="Google Shape;11217;p80"/>
          <p:cNvGrpSpPr/>
          <p:nvPr/>
        </p:nvGrpSpPr>
        <p:grpSpPr>
          <a:xfrm>
            <a:off x="3129934" y="2372152"/>
            <a:ext cx="151519" cy="497557"/>
            <a:chOff x="2347450" y="1954564"/>
            <a:chExt cx="113639" cy="373168"/>
          </a:xfrm>
          <a:solidFill>
            <a:schemeClr val="tx1"/>
          </a:solidFill>
        </p:grpSpPr>
        <p:sp>
          <p:nvSpPr>
            <p:cNvPr id="11218" name="Google Shape;11218;p80"/>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9" name="Google Shape;11219;p80"/>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220" name="Google Shape;11220;p80"/>
          <p:cNvSpPr/>
          <p:nvPr/>
        </p:nvSpPr>
        <p:spPr>
          <a:xfrm>
            <a:off x="1148694" y="1881847"/>
            <a:ext cx="480213" cy="246171"/>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221" name="Google Shape;11221;p80"/>
          <p:cNvGrpSpPr/>
          <p:nvPr/>
        </p:nvGrpSpPr>
        <p:grpSpPr>
          <a:xfrm>
            <a:off x="4146804" y="1765907"/>
            <a:ext cx="440817" cy="477839"/>
            <a:chOff x="3110102" y="1499880"/>
            <a:chExt cx="330613" cy="358379"/>
          </a:xfrm>
          <a:solidFill>
            <a:schemeClr val="tx1"/>
          </a:solidFill>
        </p:grpSpPr>
        <p:sp>
          <p:nvSpPr>
            <p:cNvPr id="11222" name="Google Shape;11222;p80"/>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3" name="Google Shape;11223;p80"/>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4" name="Google Shape;11224;p80"/>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5" name="Google Shape;11225;p80"/>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6" name="Google Shape;11226;p80"/>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7" name="Google Shape;11227;p80"/>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8" name="Google Shape;11228;p80"/>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229" name="Google Shape;11229;p80"/>
          <p:cNvSpPr/>
          <p:nvPr/>
        </p:nvSpPr>
        <p:spPr>
          <a:xfrm>
            <a:off x="4262446" y="2371685"/>
            <a:ext cx="158049" cy="498024"/>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230" name="Google Shape;11230;p80"/>
          <p:cNvGrpSpPr/>
          <p:nvPr/>
        </p:nvGrpSpPr>
        <p:grpSpPr>
          <a:xfrm>
            <a:off x="4647433" y="2432412"/>
            <a:ext cx="498363" cy="378733"/>
            <a:chOff x="3531200" y="1999759"/>
            <a:chExt cx="373772" cy="284050"/>
          </a:xfrm>
          <a:solidFill>
            <a:schemeClr val="tx1"/>
          </a:solidFill>
        </p:grpSpPr>
        <p:sp>
          <p:nvSpPr>
            <p:cNvPr id="11231" name="Google Shape;11231;p80"/>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2" name="Google Shape;11232;p80"/>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3" name="Google Shape;11233;p80"/>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4" name="Google Shape;11234;p80"/>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35" name="Google Shape;11235;p80"/>
          <p:cNvGrpSpPr/>
          <p:nvPr/>
        </p:nvGrpSpPr>
        <p:grpSpPr>
          <a:xfrm>
            <a:off x="3556078" y="1766458"/>
            <a:ext cx="440308" cy="478687"/>
            <a:chOff x="2667058" y="1500293"/>
            <a:chExt cx="330231" cy="359015"/>
          </a:xfrm>
          <a:solidFill>
            <a:schemeClr val="tx1"/>
          </a:solidFill>
        </p:grpSpPr>
        <p:sp>
          <p:nvSpPr>
            <p:cNvPr id="11236" name="Google Shape;11236;p80"/>
            <p:cNvSpPr/>
            <p:nvPr/>
          </p:nvSpPr>
          <p:spPr>
            <a:xfrm>
              <a:off x="2944239" y="1581714"/>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7" name="Google Shape;11237;p80"/>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8" name="Google Shape;11238;p80"/>
            <p:cNvSpPr/>
            <p:nvPr/>
          </p:nvSpPr>
          <p:spPr>
            <a:xfrm>
              <a:off x="2925696" y="1563140"/>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9" name="Google Shape;11239;p80"/>
            <p:cNvSpPr/>
            <p:nvPr/>
          </p:nvSpPr>
          <p:spPr>
            <a:xfrm>
              <a:off x="2953717" y="159456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0" name="Google Shape;11240;p80"/>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1" name="Google Shape;11241;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2" name="Google Shape;11242;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3" name="Google Shape;11243;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4" name="Google Shape;11244;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5" name="Google Shape;11245;p80"/>
            <p:cNvSpPr/>
            <p:nvPr/>
          </p:nvSpPr>
          <p:spPr>
            <a:xfrm>
              <a:off x="2923788" y="1576403"/>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6" name="Google Shape;11246;p80"/>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7" name="Google Shape;11247;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8" name="Google Shape;11248;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9" name="Google Shape;11249;p80"/>
            <p:cNvSpPr/>
            <p:nvPr/>
          </p:nvSpPr>
          <p:spPr>
            <a:xfrm>
              <a:off x="2923438" y="1576784"/>
              <a:ext cx="0" cy="32"/>
            </a:xfrm>
            <a:custGeom>
              <a:avLst/>
              <a:gdLst/>
              <a:ahLst/>
              <a:cxnLst/>
              <a:rect l="l" t="t" r="r" b="b"/>
              <a:pathLst>
                <a:path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0" name="Google Shape;11250;p80"/>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1" name="Google Shape;11251;p80"/>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2" name="Google Shape;11252;p80"/>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3" name="Google Shape;11253;p80"/>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54" name="Google Shape;11254;p80"/>
          <p:cNvGrpSpPr/>
          <p:nvPr/>
        </p:nvGrpSpPr>
        <p:grpSpPr>
          <a:xfrm>
            <a:off x="4756737" y="1765949"/>
            <a:ext cx="426696" cy="479704"/>
            <a:chOff x="3567553" y="1499912"/>
            <a:chExt cx="320022" cy="359778"/>
          </a:xfrm>
          <a:solidFill>
            <a:schemeClr val="tx1"/>
          </a:solidFill>
        </p:grpSpPr>
        <p:sp>
          <p:nvSpPr>
            <p:cNvPr id="11255" name="Google Shape;11255;p80"/>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6" name="Google Shape;11256;p80"/>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7" name="Google Shape;11257;p80"/>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8" name="Google Shape;11258;p80"/>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9" name="Google Shape;11259;p80"/>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0" name="Google Shape;11260;p80"/>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61" name="Google Shape;11261;p80"/>
          <p:cNvGrpSpPr/>
          <p:nvPr/>
        </p:nvGrpSpPr>
        <p:grpSpPr>
          <a:xfrm>
            <a:off x="1746501" y="1765950"/>
            <a:ext cx="478687" cy="478177"/>
            <a:chOff x="1309875" y="1499912"/>
            <a:chExt cx="359015" cy="358633"/>
          </a:xfrm>
          <a:solidFill>
            <a:schemeClr val="tx1"/>
          </a:solidFill>
        </p:grpSpPr>
        <p:sp>
          <p:nvSpPr>
            <p:cNvPr id="11262" name="Google Shape;11262;p80"/>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3" name="Google Shape;11263;p80"/>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4" name="Google Shape;11264;p80"/>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5" name="Google Shape;11265;p80"/>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6" name="Google Shape;11266;p80"/>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7" name="Google Shape;11267;p80"/>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8" name="Google Shape;11268;p80"/>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9" name="Google Shape;11269;p80"/>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70" name="Google Shape;11270;p80"/>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71" name="Google Shape;11271;p80"/>
          <p:cNvGrpSpPr/>
          <p:nvPr/>
        </p:nvGrpSpPr>
        <p:grpSpPr>
          <a:xfrm>
            <a:off x="2959289" y="1766458"/>
            <a:ext cx="440817" cy="478687"/>
            <a:chOff x="2219466" y="1500293"/>
            <a:chExt cx="330613" cy="359015"/>
          </a:xfrm>
          <a:solidFill>
            <a:schemeClr val="tx1"/>
          </a:solidFill>
        </p:grpSpPr>
        <p:sp>
          <p:nvSpPr>
            <p:cNvPr id="11272" name="Google Shape;11272;p80"/>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73" name="Google Shape;11273;p80"/>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74" name="Google Shape;11274;p80"/>
          <p:cNvGrpSpPr/>
          <p:nvPr/>
        </p:nvGrpSpPr>
        <p:grpSpPr>
          <a:xfrm>
            <a:off x="7124725" y="1778545"/>
            <a:ext cx="326235" cy="468127"/>
            <a:chOff x="5343544" y="1509358"/>
            <a:chExt cx="244676" cy="351095"/>
          </a:xfrm>
          <a:solidFill>
            <a:schemeClr val="tx1"/>
          </a:solidFill>
        </p:grpSpPr>
        <p:sp>
          <p:nvSpPr>
            <p:cNvPr id="11275" name="Google Shape;11275;p80"/>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76" name="Google Shape;11276;p80"/>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77" name="Google Shape;11277;p80"/>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78" name="Google Shape;11278;p80"/>
          <p:cNvGrpSpPr/>
          <p:nvPr/>
        </p:nvGrpSpPr>
        <p:grpSpPr>
          <a:xfrm>
            <a:off x="6509787" y="1778545"/>
            <a:ext cx="328228" cy="468127"/>
            <a:chOff x="4882340" y="1509358"/>
            <a:chExt cx="246171" cy="351095"/>
          </a:xfrm>
          <a:solidFill>
            <a:schemeClr val="tx1"/>
          </a:solidFill>
        </p:grpSpPr>
        <p:sp>
          <p:nvSpPr>
            <p:cNvPr id="11279" name="Google Shape;11279;p80"/>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0" name="Google Shape;11280;p80"/>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1" name="Google Shape;11281;p80"/>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2" name="Google Shape;11282;p80"/>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3" name="Google Shape;11283;p80"/>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84" name="Google Shape;11284;p80"/>
          <p:cNvGrpSpPr/>
          <p:nvPr/>
        </p:nvGrpSpPr>
        <p:grpSpPr>
          <a:xfrm>
            <a:off x="8364273" y="1778078"/>
            <a:ext cx="315124" cy="468593"/>
            <a:chOff x="6273204" y="1509008"/>
            <a:chExt cx="236343" cy="351445"/>
          </a:xfrm>
          <a:solidFill>
            <a:schemeClr val="tx1"/>
          </a:solidFill>
        </p:grpSpPr>
        <p:sp>
          <p:nvSpPr>
            <p:cNvPr id="11285" name="Google Shape;11285;p80"/>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6" name="Google Shape;11286;p80"/>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287" name="Google Shape;11287;p80"/>
          <p:cNvSpPr/>
          <p:nvPr/>
        </p:nvSpPr>
        <p:spPr>
          <a:xfrm>
            <a:off x="7746281" y="1779053"/>
            <a:ext cx="325217" cy="468593"/>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288" name="Google Shape;11288;p80"/>
          <p:cNvGrpSpPr/>
          <p:nvPr/>
        </p:nvGrpSpPr>
        <p:grpSpPr>
          <a:xfrm>
            <a:off x="9626041" y="1777059"/>
            <a:ext cx="255500" cy="469612"/>
            <a:chOff x="7219530" y="1508244"/>
            <a:chExt cx="191625" cy="352209"/>
          </a:xfrm>
          <a:solidFill>
            <a:schemeClr val="tx1"/>
          </a:solidFill>
        </p:grpSpPr>
        <p:sp>
          <p:nvSpPr>
            <p:cNvPr id="11289" name="Google Shape;11289;p80"/>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0" name="Google Shape;11290;p80"/>
            <p:cNvSpPr/>
            <p:nvPr/>
          </p:nvSpPr>
          <p:spPr>
            <a:xfrm>
              <a:off x="7376679" y="1654039"/>
              <a:ext cx="795" cy="32"/>
            </a:xfrm>
            <a:custGeom>
              <a:avLst/>
              <a:gdLst/>
              <a:ahLst/>
              <a:cxnLst/>
              <a:rect l="l" t="t" r="r" b="b"/>
              <a:pathLst>
                <a:path w="25" h="1" extrusionOk="0">
                  <a:moveTo>
                    <a:pt x="24"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91" name="Google Shape;11291;p80"/>
          <p:cNvGrpSpPr/>
          <p:nvPr/>
        </p:nvGrpSpPr>
        <p:grpSpPr>
          <a:xfrm>
            <a:off x="10265745" y="1777569"/>
            <a:ext cx="206563" cy="469103"/>
            <a:chOff x="7699309" y="1508626"/>
            <a:chExt cx="154922" cy="351827"/>
          </a:xfrm>
          <a:solidFill>
            <a:schemeClr val="tx1"/>
          </a:solidFill>
        </p:grpSpPr>
        <p:sp>
          <p:nvSpPr>
            <p:cNvPr id="11292" name="Google Shape;11292;p80"/>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3" name="Google Shape;11293;p80"/>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4" name="Google Shape;11294;p80"/>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5" name="Google Shape;11295;p80"/>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6" name="Google Shape;11296;p80"/>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7" name="Google Shape;11297;p80"/>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8" name="Google Shape;11298;p80"/>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99" name="Google Shape;11299;p80"/>
          <p:cNvGrpSpPr/>
          <p:nvPr/>
        </p:nvGrpSpPr>
        <p:grpSpPr>
          <a:xfrm>
            <a:off x="10882253" y="1778078"/>
            <a:ext cx="204528" cy="468085"/>
            <a:chOff x="8161690" y="1509008"/>
            <a:chExt cx="153396" cy="351064"/>
          </a:xfrm>
          <a:solidFill>
            <a:schemeClr val="tx1"/>
          </a:solidFill>
        </p:grpSpPr>
        <p:sp>
          <p:nvSpPr>
            <p:cNvPr id="11300" name="Google Shape;11300;p80"/>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1" name="Google Shape;11301;p80"/>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2" name="Google Shape;11302;p80"/>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3" name="Google Shape;11303;p80"/>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04" name="Google Shape;11304;p80"/>
          <p:cNvGrpSpPr/>
          <p:nvPr/>
        </p:nvGrpSpPr>
        <p:grpSpPr>
          <a:xfrm>
            <a:off x="8995921" y="1777908"/>
            <a:ext cx="284295" cy="469739"/>
            <a:chOff x="6746940" y="1508881"/>
            <a:chExt cx="213221" cy="352304"/>
          </a:xfrm>
          <a:solidFill>
            <a:schemeClr val="tx1"/>
          </a:solidFill>
        </p:grpSpPr>
        <p:sp>
          <p:nvSpPr>
            <p:cNvPr id="11305" name="Google Shape;11305;p80"/>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6" name="Google Shape;11306;p80"/>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7" name="Google Shape;11307;p80"/>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8" name="Google Shape;11308;p80"/>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09" name="Google Shape;11309;p80"/>
          <p:cNvGrpSpPr/>
          <p:nvPr/>
        </p:nvGrpSpPr>
        <p:grpSpPr>
          <a:xfrm>
            <a:off x="7693781" y="2442887"/>
            <a:ext cx="467576" cy="389463"/>
            <a:chOff x="5770336" y="2007615"/>
            <a:chExt cx="350682" cy="292097"/>
          </a:xfrm>
          <a:solidFill>
            <a:schemeClr val="tx1"/>
          </a:solidFill>
        </p:grpSpPr>
        <p:sp>
          <p:nvSpPr>
            <p:cNvPr id="11310" name="Google Shape;11310;p80"/>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1" name="Google Shape;11311;p80"/>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2" name="Google Shape;11312;p80"/>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3" name="Google Shape;11313;p80"/>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14" name="Google Shape;11314;p80"/>
          <p:cNvGrpSpPr/>
          <p:nvPr/>
        </p:nvGrpSpPr>
        <p:grpSpPr>
          <a:xfrm>
            <a:off x="7102504" y="2406545"/>
            <a:ext cx="467109" cy="461639"/>
            <a:chOff x="5326878" y="1980358"/>
            <a:chExt cx="350332" cy="346229"/>
          </a:xfrm>
          <a:solidFill>
            <a:schemeClr val="tx1"/>
          </a:solidFill>
        </p:grpSpPr>
        <p:sp>
          <p:nvSpPr>
            <p:cNvPr id="11315" name="Google Shape;11315;p80"/>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6" name="Google Shape;11316;p80"/>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7" name="Google Shape;11317;p80"/>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8" name="Google Shape;11318;p80"/>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319" name="Google Shape;11319;p80"/>
          <p:cNvSpPr/>
          <p:nvPr/>
        </p:nvSpPr>
        <p:spPr>
          <a:xfrm>
            <a:off x="10657033" y="2403109"/>
            <a:ext cx="440860" cy="46660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320" name="Google Shape;11320;p80"/>
          <p:cNvGrpSpPr/>
          <p:nvPr/>
        </p:nvGrpSpPr>
        <p:grpSpPr>
          <a:xfrm>
            <a:off x="6511780" y="2422829"/>
            <a:ext cx="467067" cy="430724"/>
            <a:chOff x="4883835" y="1992571"/>
            <a:chExt cx="350300" cy="323043"/>
          </a:xfrm>
          <a:solidFill>
            <a:schemeClr val="tx1"/>
          </a:solidFill>
        </p:grpSpPr>
        <p:sp>
          <p:nvSpPr>
            <p:cNvPr id="11321" name="Google Shape;11321;p80"/>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2" name="Google Shape;11322;p80"/>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3" name="Google Shape;11323;p80"/>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4" name="Google Shape;11324;p80"/>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5" name="Google Shape;11325;p80"/>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6" name="Google Shape;11326;p80"/>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27" name="Google Shape;11327;p80"/>
          <p:cNvGrpSpPr/>
          <p:nvPr/>
        </p:nvGrpSpPr>
        <p:grpSpPr>
          <a:xfrm>
            <a:off x="10065290" y="2404636"/>
            <a:ext cx="444380" cy="466600"/>
            <a:chOff x="7548967" y="1978927"/>
            <a:chExt cx="333285" cy="349950"/>
          </a:xfrm>
          <a:solidFill>
            <a:schemeClr val="tx1"/>
          </a:solidFill>
        </p:grpSpPr>
        <p:sp>
          <p:nvSpPr>
            <p:cNvPr id="11328" name="Google Shape;11328;p80"/>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9" name="Google Shape;11329;p80"/>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0" name="Google Shape;11330;p80"/>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1" name="Google Shape;11331;p80"/>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2" name="Google Shape;11332;p80"/>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3" name="Google Shape;11333;p80"/>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4" name="Google Shape;11334;p80"/>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35" name="Google Shape;11335;p80"/>
          <p:cNvGrpSpPr/>
          <p:nvPr/>
        </p:nvGrpSpPr>
        <p:grpSpPr>
          <a:xfrm>
            <a:off x="8285523" y="2404636"/>
            <a:ext cx="462020" cy="467067"/>
            <a:chOff x="6214142" y="1978927"/>
            <a:chExt cx="346515" cy="350300"/>
          </a:xfrm>
          <a:solidFill>
            <a:schemeClr val="tx1"/>
          </a:solidFill>
        </p:grpSpPr>
        <p:sp>
          <p:nvSpPr>
            <p:cNvPr id="11336" name="Google Shape;11336;p80"/>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7" name="Google Shape;11337;p80"/>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38" name="Google Shape;11338;p80"/>
          <p:cNvGrpSpPr/>
          <p:nvPr/>
        </p:nvGrpSpPr>
        <p:grpSpPr>
          <a:xfrm>
            <a:off x="9474565" y="2404127"/>
            <a:ext cx="444380" cy="467576"/>
            <a:chOff x="7105923" y="1978545"/>
            <a:chExt cx="333285" cy="350682"/>
          </a:xfrm>
          <a:solidFill>
            <a:schemeClr val="tx1"/>
          </a:solidFill>
        </p:grpSpPr>
        <p:sp>
          <p:nvSpPr>
            <p:cNvPr id="11339" name="Google Shape;11339;p80"/>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0" name="Google Shape;11340;p80"/>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1" name="Google Shape;11341;p80"/>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2" name="Google Shape;11342;p80"/>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3" name="Google Shape;11343;p80"/>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4" name="Google Shape;11344;p80"/>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5" name="Google Shape;11345;p80"/>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346" name="Google Shape;11346;p80"/>
          <p:cNvSpPr/>
          <p:nvPr/>
        </p:nvSpPr>
        <p:spPr>
          <a:xfrm>
            <a:off x="8878285" y="2404127"/>
            <a:ext cx="456465" cy="467109"/>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7" name="Google Shape;11347;p80"/>
          <p:cNvSpPr/>
          <p:nvPr/>
        </p:nvSpPr>
        <p:spPr>
          <a:xfrm>
            <a:off x="5473197" y="2995744"/>
            <a:ext cx="122216" cy="46872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348" name="Google Shape;11348;p80"/>
          <p:cNvGrpSpPr/>
          <p:nvPr/>
        </p:nvGrpSpPr>
        <p:grpSpPr>
          <a:xfrm>
            <a:off x="4821875" y="2995870"/>
            <a:ext cx="271191" cy="469103"/>
            <a:chOff x="3616406" y="2422352"/>
            <a:chExt cx="203393" cy="351827"/>
          </a:xfrm>
          <a:solidFill>
            <a:schemeClr val="tx1"/>
          </a:solidFill>
        </p:grpSpPr>
        <p:sp>
          <p:nvSpPr>
            <p:cNvPr id="11349" name="Google Shape;11349;p80"/>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0" name="Google Shape;11350;p80"/>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51" name="Google Shape;11351;p80"/>
          <p:cNvGrpSpPr/>
          <p:nvPr/>
        </p:nvGrpSpPr>
        <p:grpSpPr>
          <a:xfrm>
            <a:off x="1170916" y="2995361"/>
            <a:ext cx="363595" cy="469103"/>
            <a:chOff x="913012" y="2421970"/>
            <a:chExt cx="272696" cy="351827"/>
          </a:xfrm>
          <a:solidFill>
            <a:schemeClr val="tx1"/>
          </a:solidFill>
        </p:grpSpPr>
        <p:sp>
          <p:nvSpPr>
            <p:cNvPr id="11352" name="Google Shape;11352;p80"/>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3" name="Google Shape;11353;p80"/>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4" name="Google Shape;11354;p80"/>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5" name="Google Shape;11355;p80"/>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56" name="Google Shape;11356;p80"/>
          <p:cNvGrpSpPr/>
          <p:nvPr/>
        </p:nvGrpSpPr>
        <p:grpSpPr>
          <a:xfrm>
            <a:off x="3032992" y="2995870"/>
            <a:ext cx="340865" cy="468593"/>
            <a:chOff x="2274743" y="2422352"/>
            <a:chExt cx="255649" cy="351445"/>
          </a:xfrm>
          <a:solidFill>
            <a:schemeClr val="tx1"/>
          </a:solidFill>
        </p:grpSpPr>
        <p:sp>
          <p:nvSpPr>
            <p:cNvPr id="11357" name="Google Shape;11357;p80"/>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8" name="Google Shape;11358;p80"/>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9" name="Google Shape;11359;p80"/>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60" name="Google Shape;11360;p80"/>
          <p:cNvGrpSpPr/>
          <p:nvPr/>
        </p:nvGrpSpPr>
        <p:grpSpPr>
          <a:xfrm>
            <a:off x="3611631" y="2994386"/>
            <a:ext cx="328736" cy="470077"/>
            <a:chOff x="2708723" y="2421239"/>
            <a:chExt cx="246552" cy="352558"/>
          </a:xfrm>
          <a:solidFill>
            <a:schemeClr val="tx1"/>
          </a:solidFill>
        </p:grpSpPr>
        <p:sp>
          <p:nvSpPr>
            <p:cNvPr id="11361" name="Google Shape;11361;p80"/>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2" name="Google Shape;11362;p80"/>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63" name="Google Shape;11363;p80"/>
          <p:cNvGrpSpPr/>
          <p:nvPr/>
        </p:nvGrpSpPr>
        <p:grpSpPr>
          <a:xfrm>
            <a:off x="2447314" y="2995869"/>
            <a:ext cx="345911" cy="467619"/>
            <a:chOff x="1835485" y="2422352"/>
            <a:chExt cx="259433" cy="350714"/>
          </a:xfrm>
          <a:solidFill>
            <a:schemeClr val="tx1"/>
          </a:solidFill>
        </p:grpSpPr>
        <p:sp>
          <p:nvSpPr>
            <p:cNvPr id="11364" name="Google Shape;11364;p80"/>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5" name="Google Shape;11365;p80"/>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6" name="Google Shape;11366;p80"/>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7" name="Google Shape;11367;p80"/>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8" name="Google Shape;11368;p80"/>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9" name="Google Shape;11369;p80"/>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0" name="Google Shape;11370;p80"/>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71" name="Google Shape;11371;p80"/>
          <p:cNvGrpSpPr/>
          <p:nvPr/>
        </p:nvGrpSpPr>
        <p:grpSpPr>
          <a:xfrm>
            <a:off x="4200321" y="2995870"/>
            <a:ext cx="283319" cy="468593"/>
            <a:chOff x="3150240" y="2422352"/>
            <a:chExt cx="212489" cy="351445"/>
          </a:xfrm>
          <a:solidFill>
            <a:schemeClr val="tx1"/>
          </a:solidFill>
        </p:grpSpPr>
        <p:sp>
          <p:nvSpPr>
            <p:cNvPr id="11372" name="Google Shape;11372;p80"/>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3" name="Google Shape;11373;p80"/>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74" name="Google Shape;11374;p80"/>
          <p:cNvGrpSpPr/>
          <p:nvPr/>
        </p:nvGrpSpPr>
        <p:grpSpPr>
          <a:xfrm>
            <a:off x="1822747" y="2995572"/>
            <a:ext cx="359015" cy="469400"/>
            <a:chOff x="1367060" y="2422129"/>
            <a:chExt cx="269261" cy="352050"/>
          </a:xfrm>
          <a:solidFill>
            <a:schemeClr val="tx1"/>
          </a:solidFill>
        </p:grpSpPr>
        <p:sp>
          <p:nvSpPr>
            <p:cNvPr id="11375" name="Google Shape;11375;p80"/>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6" name="Google Shape;11376;p80"/>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7" name="Google Shape;11377;p80"/>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8" name="Google Shape;11378;p80"/>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9" name="Google Shape;11379;p80"/>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0" name="Google Shape;11380;p80"/>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1" name="Google Shape;11381;p80"/>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2" name="Google Shape;11382;p80"/>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3" name="Google Shape;11383;p80"/>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4" name="Google Shape;11384;p80"/>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5" name="Google Shape;11385;p80"/>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6" name="Google Shape;11386;p80"/>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7" name="Google Shape;11387;p80"/>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8" name="Google Shape;11388;p80"/>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389" name="Google Shape;11389;p80"/>
          <p:cNvSpPr/>
          <p:nvPr/>
        </p:nvSpPr>
        <p:spPr>
          <a:xfrm>
            <a:off x="9434659" y="3000619"/>
            <a:ext cx="471139" cy="468424"/>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390" name="Google Shape;11390;p80"/>
          <p:cNvGrpSpPr/>
          <p:nvPr/>
        </p:nvGrpSpPr>
        <p:grpSpPr>
          <a:xfrm>
            <a:off x="6510254" y="2999940"/>
            <a:ext cx="366097" cy="467576"/>
            <a:chOff x="4882690" y="2425405"/>
            <a:chExt cx="274573" cy="350682"/>
          </a:xfrm>
          <a:solidFill>
            <a:schemeClr val="tx1"/>
          </a:solidFill>
        </p:grpSpPr>
        <p:sp>
          <p:nvSpPr>
            <p:cNvPr id="11391" name="Google Shape;11391;p80"/>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92" name="Google Shape;11392;p80"/>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93" name="Google Shape;11393;p80"/>
          <p:cNvGrpSpPr/>
          <p:nvPr/>
        </p:nvGrpSpPr>
        <p:grpSpPr>
          <a:xfrm>
            <a:off x="8836853" y="3024579"/>
            <a:ext cx="474657" cy="417663"/>
            <a:chOff x="6627639" y="2443884"/>
            <a:chExt cx="355993" cy="313247"/>
          </a:xfrm>
          <a:solidFill>
            <a:schemeClr val="tx1"/>
          </a:solidFill>
        </p:grpSpPr>
        <p:sp>
          <p:nvSpPr>
            <p:cNvPr id="11394" name="Google Shape;11394;p80"/>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95" name="Google Shape;11395;p80"/>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96" name="Google Shape;11396;p80"/>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97" name="Google Shape;11397;p80"/>
          <p:cNvGrpSpPr/>
          <p:nvPr/>
        </p:nvGrpSpPr>
        <p:grpSpPr>
          <a:xfrm>
            <a:off x="8244602" y="3048920"/>
            <a:ext cx="468593" cy="370635"/>
            <a:chOff x="6183451" y="2462140"/>
            <a:chExt cx="351445" cy="277976"/>
          </a:xfrm>
          <a:solidFill>
            <a:schemeClr val="tx1"/>
          </a:solidFill>
        </p:grpSpPr>
        <p:sp>
          <p:nvSpPr>
            <p:cNvPr id="11398" name="Google Shape;11398;p80"/>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99" name="Google Shape;11399;p80"/>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0" name="Google Shape;11400;p80"/>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1" name="Google Shape;11401;p80"/>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2" name="Google Shape;11402;p80"/>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3" name="Google Shape;11403;p80"/>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4" name="Google Shape;11404;p80"/>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05" name="Google Shape;11405;p80"/>
          <p:cNvGrpSpPr/>
          <p:nvPr/>
        </p:nvGrpSpPr>
        <p:grpSpPr>
          <a:xfrm>
            <a:off x="7647303" y="3005878"/>
            <a:ext cx="471139" cy="455065"/>
            <a:chOff x="5735477" y="2429858"/>
            <a:chExt cx="353354" cy="341299"/>
          </a:xfrm>
          <a:solidFill>
            <a:schemeClr val="tx1"/>
          </a:solidFill>
        </p:grpSpPr>
        <p:sp>
          <p:nvSpPr>
            <p:cNvPr id="11406" name="Google Shape;11406;p80"/>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7" name="Google Shape;11407;p80"/>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8" name="Google Shape;11408;p80"/>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9" name="Google Shape;11409;p80"/>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0" name="Google Shape;11410;p80"/>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1" name="Google Shape;11411;p80"/>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12" name="Google Shape;11412;p80"/>
          <p:cNvGrpSpPr/>
          <p:nvPr/>
        </p:nvGrpSpPr>
        <p:grpSpPr>
          <a:xfrm>
            <a:off x="6991647" y="3028698"/>
            <a:ext cx="540340" cy="367332"/>
            <a:chOff x="5283337" y="2478774"/>
            <a:chExt cx="358633" cy="243913"/>
          </a:xfrm>
          <a:solidFill>
            <a:schemeClr val="tx1"/>
          </a:solidFill>
        </p:grpSpPr>
        <p:sp>
          <p:nvSpPr>
            <p:cNvPr id="11413" name="Google Shape;11413;p80"/>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4" name="Google Shape;11414;p80"/>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5" name="Google Shape;11415;p80"/>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6" name="Google Shape;11416;p80"/>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7" name="Google Shape;11417;p80"/>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8" name="Google Shape;11418;p80"/>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9" name="Google Shape;11419;p80"/>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0" name="Google Shape;11420;p80"/>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1" name="Google Shape;11421;p80"/>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2" name="Google Shape;11422;p80"/>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3" name="Google Shape;11423;p80"/>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4" name="Google Shape;11424;p80"/>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5" name="Google Shape;11425;p80"/>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6" name="Google Shape;11426;p80"/>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7" name="Google Shape;11427;p80"/>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8" name="Google Shape;11428;p80"/>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9" name="Google Shape;11429;p80"/>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30" name="Google Shape;11430;p80"/>
          <p:cNvGrpSpPr/>
          <p:nvPr/>
        </p:nvGrpSpPr>
        <p:grpSpPr>
          <a:xfrm>
            <a:off x="10619671" y="3060498"/>
            <a:ext cx="482757" cy="344893"/>
            <a:chOff x="7964753" y="2470823"/>
            <a:chExt cx="362068" cy="258670"/>
          </a:xfrm>
          <a:solidFill>
            <a:schemeClr val="tx1"/>
          </a:solidFill>
        </p:grpSpPr>
        <p:sp>
          <p:nvSpPr>
            <p:cNvPr id="11431" name="Google Shape;11431;p80"/>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2" name="Google Shape;11432;p80"/>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3" name="Google Shape;11433;p80"/>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4" name="Google Shape;11434;p80"/>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5" name="Google Shape;11435;p80"/>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6" name="Google Shape;11436;p80"/>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7" name="Google Shape;11437;p80"/>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8" name="Google Shape;11438;p80"/>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9" name="Google Shape;11439;p80"/>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40" name="Google Shape;11440;p80"/>
          <p:cNvGrpSpPr/>
          <p:nvPr/>
        </p:nvGrpSpPr>
        <p:grpSpPr>
          <a:xfrm>
            <a:off x="10032466" y="3041329"/>
            <a:ext cx="467109" cy="385264"/>
            <a:chOff x="7524349" y="2456447"/>
            <a:chExt cx="350332" cy="288948"/>
          </a:xfrm>
          <a:solidFill>
            <a:schemeClr val="tx1"/>
          </a:solidFill>
        </p:grpSpPr>
        <p:sp>
          <p:nvSpPr>
            <p:cNvPr id="11441" name="Google Shape;11441;p80"/>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2" name="Google Shape;11442;p80"/>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3" name="Google Shape;11443;p80"/>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4" name="Google Shape;11444;p80"/>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5" name="Google Shape;11445;p80"/>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46" name="Google Shape;11446;p80"/>
          <p:cNvGrpSpPr/>
          <p:nvPr/>
        </p:nvGrpSpPr>
        <p:grpSpPr>
          <a:xfrm>
            <a:off x="5296999" y="3625016"/>
            <a:ext cx="473640" cy="475633"/>
            <a:chOff x="3972749" y="2894211"/>
            <a:chExt cx="355230" cy="356725"/>
          </a:xfrm>
          <a:solidFill>
            <a:schemeClr val="tx1"/>
          </a:solidFill>
        </p:grpSpPr>
        <p:sp>
          <p:nvSpPr>
            <p:cNvPr id="11447" name="Google Shape;11447;p80"/>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8" name="Google Shape;11448;p80"/>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9" name="Google Shape;11449;p80"/>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0" name="Google Shape;11450;p80"/>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1" name="Google Shape;11451;p80"/>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52" name="Google Shape;11452;p80"/>
          <p:cNvGrpSpPr/>
          <p:nvPr/>
        </p:nvGrpSpPr>
        <p:grpSpPr>
          <a:xfrm>
            <a:off x="4703730" y="3657795"/>
            <a:ext cx="474657" cy="410539"/>
            <a:chOff x="3527797" y="2918796"/>
            <a:chExt cx="355993" cy="307904"/>
          </a:xfrm>
          <a:solidFill>
            <a:schemeClr val="tx1"/>
          </a:solidFill>
        </p:grpSpPr>
        <p:sp>
          <p:nvSpPr>
            <p:cNvPr id="11453" name="Google Shape;11453;p80"/>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4" name="Google Shape;11454;p80"/>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5" name="Google Shape;11455;p80"/>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6" name="Google Shape;11456;p80"/>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7" name="Google Shape;11457;p80"/>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8" name="Google Shape;11458;p80"/>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9" name="Google Shape;11459;p80"/>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0" name="Google Shape;11460;p80"/>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1" name="Google Shape;11461;p80"/>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2" name="Google Shape;11462;p80"/>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63" name="Google Shape;11463;p80"/>
          <p:cNvGrpSpPr/>
          <p:nvPr/>
        </p:nvGrpSpPr>
        <p:grpSpPr>
          <a:xfrm>
            <a:off x="4110461" y="3660679"/>
            <a:ext cx="475167" cy="403117"/>
            <a:chOff x="3082845" y="2920959"/>
            <a:chExt cx="356375" cy="302338"/>
          </a:xfrm>
          <a:solidFill>
            <a:schemeClr val="tx1"/>
          </a:solidFill>
        </p:grpSpPr>
        <p:sp>
          <p:nvSpPr>
            <p:cNvPr id="11464" name="Google Shape;11464;p80"/>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5" name="Google Shape;11465;p80"/>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66" name="Google Shape;11466;p80"/>
          <p:cNvGrpSpPr/>
          <p:nvPr/>
        </p:nvGrpSpPr>
        <p:grpSpPr>
          <a:xfrm>
            <a:off x="3518718" y="3625990"/>
            <a:ext cx="474149" cy="474149"/>
            <a:chOff x="2639038" y="2894942"/>
            <a:chExt cx="355612" cy="355612"/>
          </a:xfrm>
          <a:solidFill>
            <a:schemeClr val="tx1"/>
          </a:solidFill>
        </p:grpSpPr>
        <p:sp>
          <p:nvSpPr>
            <p:cNvPr id="11467" name="Google Shape;11467;p80"/>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8" name="Google Shape;11468;p80"/>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69" name="Google Shape;11469;p80"/>
          <p:cNvGrpSpPr/>
          <p:nvPr/>
        </p:nvGrpSpPr>
        <p:grpSpPr>
          <a:xfrm>
            <a:off x="2925958" y="3684554"/>
            <a:ext cx="474657" cy="357021"/>
            <a:chOff x="2194468" y="2938865"/>
            <a:chExt cx="355993" cy="267766"/>
          </a:xfrm>
          <a:solidFill>
            <a:schemeClr val="tx1"/>
          </a:solidFill>
        </p:grpSpPr>
        <p:sp>
          <p:nvSpPr>
            <p:cNvPr id="11470" name="Google Shape;11470;p80"/>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1" name="Google Shape;11471;p80"/>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2" name="Google Shape;11472;p80"/>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3" name="Google Shape;11473;p80"/>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4" name="Google Shape;11474;p80"/>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5" name="Google Shape;11475;p80"/>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6" name="Google Shape;11476;p80"/>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7" name="Google Shape;11477;p80"/>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8" name="Google Shape;11478;p80"/>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9" name="Google Shape;11479;p80"/>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0" name="Google Shape;11480;p80"/>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1" name="Google Shape;11481;p80"/>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2" name="Google Shape;11482;p80"/>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3" name="Google Shape;11483;p80"/>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4" name="Google Shape;11484;p80"/>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5" name="Google Shape;11485;p80"/>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6" name="Google Shape;11486;p80"/>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7" name="Google Shape;11487;p80"/>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8" name="Google Shape;11488;p80"/>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9" name="Google Shape;11489;p80"/>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90" name="Google Shape;11490;p80"/>
          <p:cNvGrpSpPr/>
          <p:nvPr/>
        </p:nvGrpSpPr>
        <p:grpSpPr>
          <a:xfrm>
            <a:off x="2333197" y="3625482"/>
            <a:ext cx="474657" cy="474149"/>
            <a:chOff x="1749897" y="2894561"/>
            <a:chExt cx="355993" cy="355612"/>
          </a:xfrm>
          <a:solidFill>
            <a:schemeClr val="tx1"/>
          </a:solidFill>
        </p:grpSpPr>
        <p:sp>
          <p:nvSpPr>
            <p:cNvPr id="11491" name="Google Shape;11491;p80"/>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2" name="Google Shape;11492;p80"/>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3" name="Google Shape;11493;p80"/>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4" name="Google Shape;11494;p80"/>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5" name="Google Shape;11495;p80"/>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6" name="Google Shape;11496;p80"/>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7" name="Google Shape;11497;p80"/>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8" name="Google Shape;11498;p80"/>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9" name="Google Shape;11499;p80"/>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0" name="Google Shape;11500;p80"/>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1" name="Google Shape;11501;p80"/>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02" name="Google Shape;11502;p80"/>
          <p:cNvGrpSpPr/>
          <p:nvPr/>
        </p:nvGrpSpPr>
        <p:grpSpPr>
          <a:xfrm>
            <a:off x="1740436" y="3625015"/>
            <a:ext cx="476693" cy="476651"/>
            <a:chOff x="1305327" y="2894211"/>
            <a:chExt cx="357520" cy="357488"/>
          </a:xfrm>
          <a:solidFill>
            <a:schemeClr val="tx1"/>
          </a:solidFill>
        </p:grpSpPr>
        <p:sp>
          <p:nvSpPr>
            <p:cNvPr id="11503" name="Google Shape;11503;p80"/>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4" name="Google Shape;11504;p80"/>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5" name="Google Shape;11505;p80"/>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6" name="Google Shape;11506;p80"/>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7" name="Google Shape;11507;p80"/>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08" name="Google Shape;11508;p80"/>
          <p:cNvGrpSpPr/>
          <p:nvPr/>
        </p:nvGrpSpPr>
        <p:grpSpPr>
          <a:xfrm>
            <a:off x="1138600" y="3625694"/>
            <a:ext cx="485472" cy="471053"/>
            <a:chOff x="853950" y="2894720"/>
            <a:chExt cx="364104" cy="353290"/>
          </a:xfrm>
          <a:solidFill>
            <a:schemeClr val="tx1"/>
          </a:solidFill>
        </p:grpSpPr>
        <p:sp>
          <p:nvSpPr>
            <p:cNvPr id="11509" name="Google Shape;11509;p80"/>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0" name="Google Shape;11510;p80"/>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1" name="Google Shape;11511;p80"/>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2" name="Google Shape;11512;p80"/>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3" name="Google Shape;11513;p80"/>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4" name="Google Shape;11514;p80"/>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5" name="Google Shape;11515;p80"/>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16" name="Google Shape;11516;p80"/>
          <p:cNvGrpSpPr/>
          <p:nvPr/>
        </p:nvGrpSpPr>
        <p:grpSpPr>
          <a:xfrm>
            <a:off x="9422065" y="3649525"/>
            <a:ext cx="469612" cy="446584"/>
            <a:chOff x="7066548" y="2912594"/>
            <a:chExt cx="352209" cy="334938"/>
          </a:xfrm>
          <a:solidFill>
            <a:schemeClr val="tx1"/>
          </a:solidFill>
        </p:grpSpPr>
        <p:sp>
          <p:nvSpPr>
            <p:cNvPr id="11517" name="Google Shape;11517;p80"/>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8" name="Google Shape;11518;p80"/>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9" name="Google Shape;11519;p80"/>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0" name="Google Shape;11520;p80"/>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1" name="Google Shape;11521;p80"/>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2" name="Google Shape;11522;p80"/>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523" name="Google Shape;11523;p80"/>
          <p:cNvSpPr/>
          <p:nvPr/>
        </p:nvSpPr>
        <p:spPr>
          <a:xfrm>
            <a:off x="8788382" y="3611360"/>
            <a:ext cx="520117" cy="476693"/>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4" name="Google Shape;11524;p80"/>
          <p:cNvSpPr/>
          <p:nvPr/>
        </p:nvSpPr>
        <p:spPr>
          <a:xfrm>
            <a:off x="8179973" y="3635108"/>
            <a:ext cx="520627" cy="442811"/>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525" name="Google Shape;11525;p80"/>
          <p:cNvGrpSpPr/>
          <p:nvPr/>
        </p:nvGrpSpPr>
        <p:grpSpPr>
          <a:xfrm>
            <a:off x="10055197" y="3639137"/>
            <a:ext cx="424660" cy="469612"/>
            <a:chOff x="7541397" y="2904802"/>
            <a:chExt cx="318495" cy="352209"/>
          </a:xfrm>
          <a:solidFill>
            <a:schemeClr val="tx1"/>
          </a:solidFill>
        </p:grpSpPr>
        <p:sp>
          <p:nvSpPr>
            <p:cNvPr id="11526" name="Google Shape;11526;p80"/>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7" name="Google Shape;11527;p80"/>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28" name="Google Shape;11528;p80"/>
          <p:cNvGrpSpPr/>
          <p:nvPr/>
        </p:nvGrpSpPr>
        <p:grpSpPr>
          <a:xfrm>
            <a:off x="10670687" y="3638120"/>
            <a:ext cx="409012" cy="468593"/>
            <a:chOff x="8003015" y="2904039"/>
            <a:chExt cx="306759" cy="351445"/>
          </a:xfrm>
          <a:solidFill>
            <a:schemeClr val="tx1"/>
          </a:solidFill>
        </p:grpSpPr>
        <p:sp>
          <p:nvSpPr>
            <p:cNvPr id="11529" name="Google Shape;11529;p80"/>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0" name="Google Shape;11530;p80"/>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1" name="Google Shape;11531;p80"/>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2" name="Google Shape;11532;p80"/>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3" name="Google Shape;11533;p80"/>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4" name="Google Shape;11534;p80"/>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35" name="Google Shape;11535;p80"/>
          <p:cNvGrpSpPr/>
          <p:nvPr/>
        </p:nvGrpSpPr>
        <p:grpSpPr>
          <a:xfrm>
            <a:off x="7583693" y="3613395"/>
            <a:ext cx="492851" cy="492808"/>
            <a:chOff x="5687770" y="2885496"/>
            <a:chExt cx="369638" cy="369606"/>
          </a:xfrm>
          <a:solidFill>
            <a:schemeClr val="tx1"/>
          </a:solidFill>
        </p:grpSpPr>
        <p:sp>
          <p:nvSpPr>
            <p:cNvPr id="11536" name="Google Shape;11536;p80"/>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7" name="Google Shape;11537;p80"/>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8" name="Google Shape;11538;p80"/>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9" name="Google Shape;11539;p80"/>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0" name="Google Shape;11540;p80"/>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1" name="Google Shape;11541;p80"/>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2" name="Google Shape;11542;p80"/>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3" name="Google Shape;11543;p80"/>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4" name="Google Shape;11544;p80"/>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5" name="Google Shape;11545;p80"/>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46" name="Google Shape;11546;p80"/>
          <p:cNvGrpSpPr/>
          <p:nvPr/>
        </p:nvGrpSpPr>
        <p:grpSpPr>
          <a:xfrm>
            <a:off x="6509278" y="3639137"/>
            <a:ext cx="208556" cy="466049"/>
            <a:chOff x="4881958" y="2904802"/>
            <a:chExt cx="156417" cy="349537"/>
          </a:xfrm>
          <a:solidFill>
            <a:schemeClr val="tx1"/>
          </a:solidFill>
        </p:grpSpPr>
        <p:sp>
          <p:nvSpPr>
            <p:cNvPr id="11547" name="Google Shape;11547;p80"/>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8" name="Google Shape;11548;p80"/>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9" name="Google Shape;11549;p80"/>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0" name="Google Shape;11550;p80"/>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1" name="Google Shape;11551;p80"/>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2" name="Google Shape;11552;p80"/>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3" name="Google Shape;11553;p80"/>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54" name="Google Shape;11554;p80"/>
          <p:cNvGrpSpPr/>
          <p:nvPr/>
        </p:nvGrpSpPr>
        <p:grpSpPr>
          <a:xfrm>
            <a:off x="6973758" y="3614753"/>
            <a:ext cx="494844" cy="489924"/>
            <a:chOff x="5230318" y="2886514"/>
            <a:chExt cx="371133" cy="367443"/>
          </a:xfrm>
          <a:solidFill>
            <a:schemeClr val="tx1"/>
          </a:solidFill>
        </p:grpSpPr>
        <p:sp>
          <p:nvSpPr>
            <p:cNvPr id="11555" name="Google Shape;11555;p80"/>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6" name="Google Shape;11556;p80"/>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7" name="Google Shape;11557;p80"/>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8" name="Google Shape;11558;p80"/>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9" name="Google Shape;11559;p80"/>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0" name="Google Shape;11560;p80"/>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1" name="Google Shape;11561;p80"/>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2" name="Google Shape;11562;p80"/>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3" name="Google Shape;11563;p80"/>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64" name="Google Shape;11564;p80"/>
          <p:cNvGrpSpPr/>
          <p:nvPr/>
        </p:nvGrpSpPr>
        <p:grpSpPr>
          <a:xfrm>
            <a:off x="7664477" y="4345505"/>
            <a:ext cx="470120" cy="243415"/>
            <a:chOff x="5748358" y="3434578"/>
            <a:chExt cx="352590" cy="182561"/>
          </a:xfrm>
          <a:solidFill>
            <a:schemeClr val="tx1"/>
          </a:solidFill>
        </p:grpSpPr>
        <p:sp>
          <p:nvSpPr>
            <p:cNvPr id="11565" name="Google Shape;11565;p80"/>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6" name="Google Shape;11566;p80"/>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7" name="Google Shape;11567;p80"/>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8" name="Google Shape;11568;p80"/>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9" name="Google Shape;11569;p80"/>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0" name="Google Shape;11570;p80"/>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71" name="Google Shape;11571;p80"/>
          <p:cNvGrpSpPr/>
          <p:nvPr/>
        </p:nvGrpSpPr>
        <p:grpSpPr>
          <a:xfrm>
            <a:off x="1149711" y="5465762"/>
            <a:ext cx="454939" cy="479068"/>
            <a:chOff x="862283" y="4274771"/>
            <a:chExt cx="341204" cy="359301"/>
          </a:xfrm>
          <a:solidFill>
            <a:schemeClr val="tx1"/>
          </a:solidFill>
        </p:grpSpPr>
        <p:sp>
          <p:nvSpPr>
            <p:cNvPr id="11572" name="Google Shape;11572;p80"/>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3" name="Google Shape;11573;p80"/>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4" name="Google Shape;11574;p80"/>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75" name="Google Shape;11575;p80"/>
          <p:cNvGrpSpPr/>
          <p:nvPr/>
        </p:nvGrpSpPr>
        <p:grpSpPr>
          <a:xfrm>
            <a:off x="1862610" y="5482554"/>
            <a:ext cx="402481" cy="443828"/>
            <a:chOff x="1396957" y="4287365"/>
            <a:chExt cx="301861" cy="332871"/>
          </a:xfrm>
          <a:solidFill>
            <a:schemeClr val="tx1"/>
          </a:solidFill>
        </p:grpSpPr>
        <p:sp>
          <p:nvSpPr>
            <p:cNvPr id="11576" name="Google Shape;11576;p80"/>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7" name="Google Shape;11577;p80"/>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8" name="Google Shape;11578;p80"/>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9" name="Google Shape;11579;p80"/>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0" name="Google Shape;11580;p80"/>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1" name="Google Shape;11581;p80"/>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2" name="Google Shape;11582;p80"/>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3" name="Google Shape;11583;p80"/>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4" name="Google Shape;11584;p80"/>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5" name="Google Shape;11585;p80"/>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6" name="Google Shape;11586;p80"/>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7" name="Google Shape;11587;p80"/>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8" name="Google Shape;11588;p80"/>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9" name="Google Shape;11589;p80"/>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0" name="Google Shape;11590;p80"/>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91" name="Google Shape;11591;p80"/>
          <p:cNvGrpSpPr/>
          <p:nvPr/>
        </p:nvGrpSpPr>
        <p:grpSpPr>
          <a:xfrm>
            <a:off x="2487175" y="5469408"/>
            <a:ext cx="528175" cy="474149"/>
            <a:chOff x="1865381" y="4277506"/>
            <a:chExt cx="396131" cy="355612"/>
          </a:xfrm>
          <a:solidFill>
            <a:schemeClr val="tx1"/>
          </a:solidFill>
        </p:grpSpPr>
        <p:sp>
          <p:nvSpPr>
            <p:cNvPr id="11592" name="Google Shape;11592;p80"/>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3" name="Google Shape;11593;p80"/>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4" name="Google Shape;11594;p80"/>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5" name="Google Shape;11595;p80"/>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6" name="Google Shape;11596;p80"/>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7" name="Google Shape;11597;p80"/>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98" name="Google Shape;11598;p80"/>
          <p:cNvGrpSpPr/>
          <p:nvPr/>
        </p:nvGrpSpPr>
        <p:grpSpPr>
          <a:xfrm>
            <a:off x="3215764" y="5504733"/>
            <a:ext cx="445864" cy="399937"/>
            <a:chOff x="2411823" y="4303999"/>
            <a:chExt cx="334398" cy="299953"/>
          </a:xfrm>
          <a:solidFill>
            <a:schemeClr val="tx1"/>
          </a:solidFill>
        </p:grpSpPr>
        <p:sp>
          <p:nvSpPr>
            <p:cNvPr id="11599" name="Google Shape;11599;p80"/>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0" name="Google Shape;11600;p80"/>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1" name="Google Shape;11601;p80"/>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2" name="Google Shape;11602;p80"/>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3" name="Google Shape;11603;p80"/>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4" name="Google Shape;11604;p80"/>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5" name="Google Shape;11605;p80"/>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06" name="Google Shape;11606;p80"/>
          <p:cNvGrpSpPr/>
          <p:nvPr/>
        </p:nvGrpSpPr>
        <p:grpSpPr>
          <a:xfrm>
            <a:off x="3871117" y="5471443"/>
            <a:ext cx="510025" cy="467576"/>
            <a:chOff x="2903337" y="4279032"/>
            <a:chExt cx="382519" cy="350682"/>
          </a:xfrm>
          <a:solidFill>
            <a:schemeClr val="tx1"/>
          </a:solidFill>
        </p:grpSpPr>
        <p:sp>
          <p:nvSpPr>
            <p:cNvPr id="11607" name="Google Shape;11607;p80"/>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8" name="Google Shape;11608;p80"/>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9" name="Google Shape;11609;p80"/>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0" name="Google Shape;11610;p80"/>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1" name="Google Shape;11611;p80"/>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2" name="Google Shape;11612;p80"/>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3" name="Google Shape;11613;p80"/>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4" name="Google Shape;11614;p80"/>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5" name="Google Shape;11615;p80"/>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6" name="Google Shape;11616;p80"/>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7" name="Google Shape;11617;p80"/>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8" name="Google Shape;11618;p80"/>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9" name="Google Shape;11619;p80"/>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0" name="Google Shape;11620;p80"/>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1" name="Google Shape;11621;p80"/>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22" name="Google Shape;11622;p80"/>
          <p:cNvGrpSpPr/>
          <p:nvPr/>
        </p:nvGrpSpPr>
        <p:grpSpPr>
          <a:xfrm>
            <a:off x="5244456" y="5520423"/>
            <a:ext cx="511509" cy="368599"/>
            <a:chOff x="3933342" y="4315767"/>
            <a:chExt cx="383632" cy="276449"/>
          </a:xfrm>
          <a:solidFill>
            <a:schemeClr val="tx1"/>
          </a:solidFill>
        </p:grpSpPr>
        <p:sp>
          <p:nvSpPr>
            <p:cNvPr id="11623" name="Google Shape;11623;p80"/>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4" name="Google Shape;11624;p80"/>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5" name="Google Shape;11625;p80"/>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6" name="Google Shape;11626;p80"/>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7" name="Google Shape;11627;p80"/>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8" name="Google Shape;11628;p80"/>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29" name="Google Shape;11629;p80"/>
          <p:cNvGrpSpPr/>
          <p:nvPr/>
        </p:nvGrpSpPr>
        <p:grpSpPr>
          <a:xfrm>
            <a:off x="4588088" y="5502741"/>
            <a:ext cx="449425" cy="403457"/>
            <a:chOff x="3441065" y="4302505"/>
            <a:chExt cx="337069" cy="302593"/>
          </a:xfrm>
          <a:solidFill>
            <a:schemeClr val="tx1"/>
          </a:solidFill>
        </p:grpSpPr>
        <p:sp>
          <p:nvSpPr>
            <p:cNvPr id="11630" name="Google Shape;11630;p80"/>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1" name="Google Shape;11631;p80"/>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2" name="Google Shape;11632;p80"/>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3" name="Google Shape;11633;p80"/>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4" name="Google Shape;11634;p80"/>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5" name="Google Shape;11635;p80"/>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6" name="Google Shape;11636;p80"/>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7" name="Google Shape;11637;p80"/>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8" name="Google Shape;11638;p80"/>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9" name="Google Shape;11639;p80"/>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0" name="Google Shape;11640;p80"/>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1" name="Google Shape;11641;p80"/>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2" name="Google Shape;11642;p80"/>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43" name="Google Shape;11643;p80"/>
          <p:cNvGrpSpPr/>
          <p:nvPr/>
        </p:nvGrpSpPr>
        <p:grpSpPr>
          <a:xfrm>
            <a:off x="4709794" y="4249580"/>
            <a:ext cx="452437" cy="448365"/>
            <a:chOff x="3532345" y="3362635"/>
            <a:chExt cx="339328" cy="336274"/>
          </a:xfrm>
          <a:solidFill>
            <a:schemeClr val="tx1"/>
          </a:solidFill>
        </p:grpSpPr>
        <p:sp>
          <p:nvSpPr>
            <p:cNvPr id="11644" name="Google Shape;11644;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5" name="Google Shape;11645;p80"/>
            <p:cNvSpPr/>
            <p:nvPr/>
          </p:nvSpPr>
          <p:spPr>
            <a:xfrm>
              <a:off x="3819385" y="3493258"/>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6" name="Google Shape;11646;p80"/>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7" name="Google Shape;11647;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8" name="Google Shape;11648;p80"/>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649" name="Google Shape;11649;p80"/>
          <p:cNvSpPr/>
          <p:nvPr/>
        </p:nvSpPr>
        <p:spPr>
          <a:xfrm>
            <a:off x="5291953" y="4232660"/>
            <a:ext cx="478687" cy="477923"/>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650" name="Google Shape;11650;p80"/>
          <p:cNvGrpSpPr/>
          <p:nvPr/>
        </p:nvGrpSpPr>
        <p:grpSpPr>
          <a:xfrm>
            <a:off x="2511941" y="4844334"/>
            <a:ext cx="217164" cy="468593"/>
            <a:chOff x="1883955" y="3808700"/>
            <a:chExt cx="162873" cy="351445"/>
          </a:xfrm>
          <a:solidFill>
            <a:schemeClr val="tx1"/>
          </a:solidFill>
        </p:grpSpPr>
        <p:sp>
          <p:nvSpPr>
            <p:cNvPr id="11651" name="Google Shape;11651;p80"/>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52" name="Google Shape;11652;p80"/>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53" name="Google Shape;11653;p80"/>
          <p:cNvGrpSpPr/>
          <p:nvPr/>
        </p:nvGrpSpPr>
        <p:grpSpPr>
          <a:xfrm>
            <a:off x="1252209" y="4845012"/>
            <a:ext cx="256009" cy="468424"/>
            <a:chOff x="939156" y="3809209"/>
            <a:chExt cx="192007" cy="351318"/>
          </a:xfrm>
          <a:solidFill>
            <a:schemeClr val="tx1"/>
          </a:solidFill>
        </p:grpSpPr>
        <p:sp>
          <p:nvSpPr>
            <p:cNvPr id="11654" name="Google Shape;11654;p80"/>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55" name="Google Shape;11655;p80"/>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56" name="Google Shape;11656;p80"/>
          <p:cNvGrpSpPr/>
          <p:nvPr/>
        </p:nvGrpSpPr>
        <p:grpSpPr>
          <a:xfrm>
            <a:off x="3074890" y="4845861"/>
            <a:ext cx="258553" cy="465540"/>
            <a:chOff x="2306167" y="3809845"/>
            <a:chExt cx="193915" cy="349155"/>
          </a:xfrm>
          <a:solidFill>
            <a:schemeClr val="tx1"/>
          </a:solidFill>
        </p:grpSpPr>
        <p:sp>
          <p:nvSpPr>
            <p:cNvPr id="11657" name="Google Shape;11657;p80"/>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58" name="Google Shape;11658;p80"/>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59" name="Google Shape;11659;p80"/>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0" name="Google Shape;11660;p80"/>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1" name="Google Shape;11661;p80"/>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2" name="Google Shape;11662;p80"/>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3" name="Google Shape;11663;p80"/>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64" name="Google Shape;11664;p80"/>
          <p:cNvGrpSpPr/>
          <p:nvPr/>
        </p:nvGrpSpPr>
        <p:grpSpPr>
          <a:xfrm>
            <a:off x="1765202" y="4842298"/>
            <a:ext cx="475124" cy="475676"/>
            <a:chOff x="1323901" y="3807173"/>
            <a:chExt cx="356343" cy="356757"/>
          </a:xfrm>
          <a:solidFill>
            <a:schemeClr val="tx1"/>
          </a:solidFill>
        </p:grpSpPr>
        <p:sp>
          <p:nvSpPr>
            <p:cNvPr id="11665" name="Google Shape;11665;p80"/>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6" name="Google Shape;11666;p80"/>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7" name="Google Shape;11667;p80"/>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8" name="Google Shape;11668;p80"/>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9" name="Google Shape;11669;p80"/>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0" name="Google Shape;11670;p80"/>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1" name="Google Shape;11671;p80"/>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2" name="Google Shape;11672;p80"/>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3" name="Google Shape;11673;p80"/>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4" name="Google Shape;11674;p80"/>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5" name="Google Shape;11675;p80"/>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6" name="Google Shape;11676;p80"/>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7" name="Google Shape;11677;p80"/>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8" name="Google Shape;11678;p80"/>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9" name="Google Shape;11679;p80"/>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0" name="Google Shape;11680;p80"/>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1" name="Google Shape;11681;p80"/>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2" name="Google Shape;11682;p80"/>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3" name="Google Shape;11683;p80"/>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4" name="Google Shape;11684;p80"/>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5" name="Google Shape;11685;p80"/>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6" name="Google Shape;11686;p80"/>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7" name="Google Shape;11687;p80"/>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8" name="Google Shape;11688;p80"/>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689" name="Google Shape;11689;p80"/>
          <p:cNvSpPr/>
          <p:nvPr/>
        </p:nvSpPr>
        <p:spPr>
          <a:xfrm>
            <a:off x="3716629" y="4839287"/>
            <a:ext cx="118696" cy="480085"/>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690" name="Google Shape;11690;p80"/>
          <p:cNvGrpSpPr/>
          <p:nvPr/>
        </p:nvGrpSpPr>
        <p:grpSpPr>
          <a:xfrm>
            <a:off x="1145683" y="4237961"/>
            <a:ext cx="409012" cy="468593"/>
            <a:chOff x="859262" y="3353920"/>
            <a:chExt cx="306759" cy="351445"/>
          </a:xfrm>
          <a:solidFill>
            <a:schemeClr val="tx1"/>
          </a:solidFill>
        </p:grpSpPr>
        <p:sp>
          <p:nvSpPr>
            <p:cNvPr id="11691" name="Google Shape;11691;p80"/>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2" name="Google Shape;11692;p80"/>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3" name="Google Shape;11693;p80"/>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4" name="Google Shape;11694;p80"/>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5" name="Google Shape;11695;p80"/>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696" name="Google Shape;11696;p80"/>
          <p:cNvSpPr/>
          <p:nvPr/>
        </p:nvSpPr>
        <p:spPr>
          <a:xfrm>
            <a:off x="1754558" y="4246909"/>
            <a:ext cx="384799" cy="450020"/>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697" name="Google Shape;11697;p80"/>
          <p:cNvGrpSpPr/>
          <p:nvPr/>
        </p:nvGrpSpPr>
        <p:grpSpPr>
          <a:xfrm>
            <a:off x="5289916" y="4882204"/>
            <a:ext cx="486277" cy="393873"/>
            <a:chOff x="3967437" y="3837102"/>
            <a:chExt cx="364708" cy="295405"/>
          </a:xfrm>
          <a:solidFill>
            <a:schemeClr val="tx1"/>
          </a:solidFill>
        </p:grpSpPr>
        <p:sp>
          <p:nvSpPr>
            <p:cNvPr id="11698" name="Google Shape;11698;p8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9" name="Google Shape;11699;p8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0" name="Google Shape;11700;p8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1" name="Google Shape;11701;p8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2" name="Google Shape;11702;p8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703" name="Google Shape;11703;p80"/>
          <p:cNvSpPr/>
          <p:nvPr/>
        </p:nvSpPr>
        <p:spPr>
          <a:xfrm>
            <a:off x="4288696" y="4843317"/>
            <a:ext cx="104065" cy="471223"/>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4" name="Google Shape;11704;p80"/>
          <p:cNvSpPr/>
          <p:nvPr/>
        </p:nvSpPr>
        <p:spPr>
          <a:xfrm>
            <a:off x="4625955" y="4870330"/>
            <a:ext cx="484751" cy="415543"/>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5" name="Google Shape;11705;p80"/>
          <p:cNvSpPr/>
          <p:nvPr/>
        </p:nvSpPr>
        <p:spPr>
          <a:xfrm>
            <a:off x="7086148" y="4857480"/>
            <a:ext cx="432251" cy="432717"/>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706" name="Google Shape;11706;p80"/>
          <p:cNvGrpSpPr/>
          <p:nvPr/>
        </p:nvGrpSpPr>
        <p:grpSpPr>
          <a:xfrm>
            <a:off x="7749103" y="4841335"/>
            <a:ext cx="378324" cy="411259"/>
            <a:chOff x="5964227" y="3858701"/>
            <a:chExt cx="283743" cy="308444"/>
          </a:xfrm>
          <a:solidFill>
            <a:schemeClr val="tx1"/>
          </a:solidFill>
        </p:grpSpPr>
        <p:sp>
          <p:nvSpPr>
            <p:cNvPr id="11707" name="Google Shape;11707;p80"/>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8" name="Google Shape;11708;p80"/>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9" name="Google Shape;11709;p80"/>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0" name="Google Shape;11710;p80"/>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11" name="Google Shape;11711;p80"/>
          <p:cNvGrpSpPr/>
          <p:nvPr/>
        </p:nvGrpSpPr>
        <p:grpSpPr>
          <a:xfrm>
            <a:off x="8324677" y="4930164"/>
            <a:ext cx="427163" cy="284803"/>
            <a:chOff x="6395908" y="3873073"/>
            <a:chExt cx="320372" cy="213602"/>
          </a:xfrm>
          <a:solidFill>
            <a:schemeClr val="tx1"/>
          </a:solidFill>
        </p:grpSpPr>
        <p:sp>
          <p:nvSpPr>
            <p:cNvPr id="11712" name="Google Shape;11712;p80"/>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3" name="Google Shape;11713;p80"/>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4" name="Google Shape;11714;p80"/>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5" name="Google Shape;11715;p80"/>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6" name="Google Shape;11716;p80"/>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7" name="Google Shape;11717;p80"/>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8" name="Google Shape;11718;p80"/>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9" name="Google Shape;11719;p80"/>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0" name="Google Shape;11720;p80"/>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1" name="Google Shape;11721;p80"/>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22" name="Google Shape;11722;p80"/>
          <p:cNvGrpSpPr/>
          <p:nvPr/>
        </p:nvGrpSpPr>
        <p:grpSpPr>
          <a:xfrm>
            <a:off x="9683853" y="4836488"/>
            <a:ext cx="476184" cy="469357"/>
            <a:chOff x="7415290" y="3802816"/>
            <a:chExt cx="357138" cy="352018"/>
          </a:xfrm>
          <a:solidFill>
            <a:schemeClr val="tx1"/>
          </a:solidFill>
        </p:grpSpPr>
        <p:sp>
          <p:nvSpPr>
            <p:cNvPr id="11723" name="Google Shape;11723;p80"/>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4" name="Google Shape;11724;p80"/>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5" name="Google Shape;11725;p80"/>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6" name="Google Shape;11726;p80"/>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7" name="Google Shape;11727;p80"/>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8" name="Google Shape;11728;p80"/>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9" name="Google Shape;11729;p80"/>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0" name="Google Shape;11730;p80"/>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31" name="Google Shape;11731;p80"/>
          <p:cNvGrpSpPr/>
          <p:nvPr/>
        </p:nvGrpSpPr>
        <p:grpSpPr>
          <a:xfrm>
            <a:off x="8983083" y="4877285"/>
            <a:ext cx="473640" cy="391201"/>
            <a:chOff x="6889712" y="3833413"/>
            <a:chExt cx="355230" cy="293401"/>
          </a:xfrm>
          <a:solidFill>
            <a:schemeClr val="tx1"/>
          </a:solidFill>
        </p:grpSpPr>
        <p:sp>
          <p:nvSpPr>
            <p:cNvPr id="11732" name="Google Shape;11732;p80"/>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3" name="Google Shape;11733;p80"/>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4" name="Google Shape;11734;p80"/>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5" name="Google Shape;11735;p80"/>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6" name="Google Shape;11736;p80"/>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37" name="Google Shape;11737;p80"/>
          <p:cNvGrpSpPr/>
          <p:nvPr/>
        </p:nvGrpSpPr>
        <p:grpSpPr>
          <a:xfrm>
            <a:off x="10276203" y="4880560"/>
            <a:ext cx="376424" cy="449557"/>
            <a:chOff x="1635875" y="237775"/>
            <a:chExt cx="4370250" cy="5219325"/>
          </a:xfrm>
          <a:solidFill>
            <a:schemeClr val="tx1"/>
          </a:solidFill>
        </p:grpSpPr>
        <p:sp>
          <p:nvSpPr>
            <p:cNvPr id="11738" name="Google Shape;11738;p80"/>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9" name="Google Shape;11739;p80"/>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40" name="Google Shape;11740;p80"/>
          <p:cNvGrpSpPr/>
          <p:nvPr/>
        </p:nvGrpSpPr>
        <p:grpSpPr>
          <a:xfrm>
            <a:off x="4138618" y="4247587"/>
            <a:ext cx="397181" cy="450104"/>
            <a:chOff x="3103963" y="3361140"/>
            <a:chExt cx="297886" cy="337578"/>
          </a:xfrm>
          <a:solidFill>
            <a:schemeClr val="tx1"/>
          </a:solidFill>
        </p:grpSpPr>
        <p:sp>
          <p:nvSpPr>
            <p:cNvPr id="11741" name="Google Shape;11741;p80"/>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2" name="Google Shape;11742;p80"/>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3" name="Google Shape;11743;p80"/>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4" name="Google Shape;11744;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5" name="Google Shape;11745;p80"/>
            <p:cNvSpPr/>
            <p:nvPr/>
          </p:nvSpPr>
          <p:spPr>
            <a:xfrm>
              <a:off x="3277873" y="3490618"/>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6" name="Google Shape;11746;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7" name="Google Shape;11747;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8" name="Google Shape;11748;p80"/>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9" name="Google Shape;11749;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0" name="Google Shape;11750;p80"/>
            <p:cNvSpPr/>
            <p:nvPr/>
          </p:nvSpPr>
          <p:spPr>
            <a:xfrm>
              <a:off x="3278986" y="3524681"/>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1" name="Google Shape;11751;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2" name="Google Shape;11752;p80"/>
            <p:cNvSpPr/>
            <p:nvPr/>
          </p:nvSpPr>
          <p:spPr>
            <a:xfrm>
              <a:off x="3219543" y="3586415"/>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3" name="Google Shape;11753;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4" name="Google Shape;11754;p80"/>
            <p:cNvSpPr/>
            <p:nvPr/>
          </p:nvSpPr>
          <p:spPr>
            <a:xfrm>
              <a:off x="3247181" y="3444787"/>
              <a:ext cx="32" cy="32"/>
            </a:xfrm>
            <a:custGeom>
              <a:avLst/>
              <a:gdLst/>
              <a:ahLst/>
              <a:cxnLst/>
              <a:rect l="l" t="t" r="r" b="b"/>
              <a:pathLst>
                <a:path w="1" h="1" extrusionOk="0">
                  <a:moveTo>
                    <a:pt x="1"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5" name="Google Shape;11755;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6" name="Google Shape;11756;p80"/>
            <p:cNvSpPr/>
            <p:nvPr/>
          </p:nvSpPr>
          <p:spPr>
            <a:xfrm>
              <a:off x="3257422" y="3604226"/>
              <a:ext cx="32" cy="32"/>
            </a:xfrm>
            <a:custGeom>
              <a:avLst/>
              <a:gdLst/>
              <a:ahLst/>
              <a:cxnLst/>
              <a:rect l="l" t="t" r="r" b="b"/>
              <a:pathLst>
                <a:path w="1" h="1" extrusionOk="0">
                  <a:moveTo>
                    <a:pt x="0" y="0"/>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7" name="Google Shape;11757;p80"/>
            <p:cNvSpPr/>
            <p:nvPr/>
          </p:nvSpPr>
          <p:spPr>
            <a:xfrm>
              <a:off x="3247181" y="344478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8" name="Google Shape;11758;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9" name="Google Shape;11759;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0" name="Google Shape;11760;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1" name="Google Shape;11761;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2" name="Google Shape;11762;p80"/>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3" name="Google Shape;11763;p80"/>
            <p:cNvSpPr/>
            <p:nvPr/>
          </p:nvSpPr>
          <p:spPr>
            <a:xfrm>
              <a:off x="3269922" y="339860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4" name="Google Shape;11764;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65" name="Google Shape;11765;p80"/>
          <p:cNvGrpSpPr/>
          <p:nvPr/>
        </p:nvGrpSpPr>
        <p:grpSpPr>
          <a:xfrm>
            <a:off x="3557095" y="4247545"/>
            <a:ext cx="364061" cy="450401"/>
            <a:chOff x="2667821" y="3361108"/>
            <a:chExt cx="273046" cy="337801"/>
          </a:xfrm>
          <a:solidFill>
            <a:schemeClr val="tx1"/>
          </a:solidFill>
        </p:grpSpPr>
        <p:sp>
          <p:nvSpPr>
            <p:cNvPr id="11766" name="Google Shape;11766;p80"/>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7" name="Google Shape;11767;p80"/>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8" name="Google Shape;11768;p80"/>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9" name="Google Shape;11769;p80"/>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0" name="Google Shape;11770;p80"/>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1" name="Google Shape;11771;p80"/>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2" name="Google Shape;11772;p80"/>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3" name="Google Shape;11773;p80"/>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4" name="Google Shape;11774;p80"/>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5" name="Google Shape;11775;p80"/>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6" name="Google Shape;11776;p80"/>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7" name="Google Shape;11777;p80"/>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8" name="Google Shape;11778;p80"/>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9" name="Google Shape;11779;p80"/>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0" name="Google Shape;11780;p80"/>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1" name="Google Shape;11781;p80"/>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2" name="Google Shape;11782;p80"/>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3" name="Google Shape;11783;p80"/>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4" name="Google Shape;11784;p80"/>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85" name="Google Shape;11785;p80"/>
          <p:cNvGrpSpPr/>
          <p:nvPr/>
        </p:nvGrpSpPr>
        <p:grpSpPr>
          <a:xfrm>
            <a:off x="2949960" y="4246484"/>
            <a:ext cx="376953" cy="451547"/>
            <a:chOff x="2212469" y="3360313"/>
            <a:chExt cx="282715" cy="338660"/>
          </a:xfrm>
          <a:solidFill>
            <a:schemeClr val="tx1"/>
          </a:solidFill>
        </p:grpSpPr>
        <p:sp>
          <p:nvSpPr>
            <p:cNvPr id="11786" name="Google Shape;11786;p80"/>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7" name="Google Shape;11787;p80"/>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8" name="Google Shape;11788;p80"/>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89" name="Google Shape;11789;p80"/>
          <p:cNvGrpSpPr/>
          <p:nvPr/>
        </p:nvGrpSpPr>
        <p:grpSpPr>
          <a:xfrm>
            <a:off x="2358429" y="4247545"/>
            <a:ext cx="371652" cy="452097"/>
            <a:chOff x="1768821" y="3361108"/>
            <a:chExt cx="278739" cy="339073"/>
          </a:xfrm>
          <a:solidFill>
            <a:schemeClr val="tx1"/>
          </a:solidFill>
        </p:grpSpPr>
        <p:sp>
          <p:nvSpPr>
            <p:cNvPr id="11790" name="Google Shape;11790;p80"/>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1" name="Google Shape;11791;p80"/>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2" name="Google Shape;11792;p80"/>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3" name="Google Shape;11793;p80"/>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4" name="Google Shape;11794;p80"/>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5" name="Google Shape;11795;p80"/>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6" name="Google Shape;11796;p80"/>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7" name="Google Shape;11797;p80"/>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8" name="Google Shape;11798;p80"/>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9" name="Google Shape;11799;p80"/>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00" name="Google Shape;11800;p80"/>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01" name="Google Shape;11801;p80"/>
          <p:cNvGrpSpPr/>
          <p:nvPr/>
        </p:nvGrpSpPr>
        <p:grpSpPr>
          <a:xfrm>
            <a:off x="7117178" y="4215231"/>
            <a:ext cx="409521" cy="502435"/>
            <a:chOff x="5337883" y="3336873"/>
            <a:chExt cx="307141" cy="376826"/>
          </a:xfrm>
          <a:solidFill>
            <a:schemeClr val="tx1"/>
          </a:solidFill>
        </p:grpSpPr>
        <p:sp>
          <p:nvSpPr>
            <p:cNvPr id="11802" name="Google Shape;11802;p80"/>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03" name="Google Shape;11803;p80"/>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04" name="Google Shape;11804;p80"/>
          <p:cNvGrpSpPr/>
          <p:nvPr/>
        </p:nvGrpSpPr>
        <p:grpSpPr>
          <a:xfrm>
            <a:off x="6511781" y="4215741"/>
            <a:ext cx="431233" cy="503409"/>
            <a:chOff x="4883835" y="3337255"/>
            <a:chExt cx="323425" cy="377557"/>
          </a:xfrm>
          <a:solidFill>
            <a:schemeClr val="tx1"/>
          </a:solidFill>
        </p:grpSpPr>
        <p:sp>
          <p:nvSpPr>
            <p:cNvPr id="11805" name="Google Shape;11805;p80"/>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06" name="Google Shape;11806;p80"/>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07" name="Google Shape;11807;p80"/>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08" name="Google Shape;11808;p80"/>
          <p:cNvGrpSpPr/>
          <p:nvPr/>
        </p:nvGrpSpPr>
        <p:grpSpPr>
          <a:xfrm>
            <a:off x="8257747" y="4309119"/>
            <a:ext cx="470120" cy="316651"/>
            <a:chOff x="6193310" y="3407289"/>
            <a:chExt cx="352590" cy="237488"/>
          </a:xfrm>
          <a:solidFill>
            <a:schemeClr val="tx1"/>
          </a:solidFill>
        </p:grpSpPr>
        <p:sp>
          <p:nvSpPr>
            <p:cNvPr id="11809" name="Google Shape;11809;p80"/>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0" name="Google Shape;11810;p80"/>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1" name="Google Shape;11811;p80"/>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2" name="Google Shape;11812;p80"/>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3" name="Google Shape;11813;p80"/>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14" name="Google Shape;11814;p80"/>
          <p:cNvGrpSpPr/>
          <p:nvPr/>
        </p:nvGrpSpPr>
        <p:grpSpPr>
          <a:xfrm>
            <a:off x="8849490" y="4296524"/>
            <a:ext cx="471647" cy="339339"/>
            <a:chOff x="6637117" y="3397843"/>
            <a:chExt cx="353735" cy="254504"/>
          </a:xfrm>
          <a:solidFill>
            <a:schemeClr val="tx1"/>
          </a:solidFill>
        </p:grpSpPr>
        <p:sp>
          <p:nvSpPr>
            <p:cNvPr id="11815" name="Google Shape;11815;p80"/>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6" name="Google Shape;11816;p80"/>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7" name="Google Shape;11817;p80"/>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8" name="Google Shape;11818;p80"/>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9" name="Google Shape;11819;p80"/>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0" name="Google Shape;11820;p80"/>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21" name="Google Shape;11821;p80"/>
          <p:cNvGrpSpPr/>
          <p:nvPr/>
        </p:nvGrpSpPr>
        <p:grpSpPr>
          <a:xfrm>
            <a:off x="9434660" y="4232108"/>
            <a:ext cx="480849" cy="469781"/>
            <a:chOff x="7075994" y="3349531"/>
            <a:chExt cx="360637" cy="352336"/>
          </a:xfrm>
          <a:solidFill>
            <a:schemeClr val="tx1"/>
          </a:solidFill>
        </p:grpSpPr>
        <p:sp>
          <p:nvSpPr>
            <p:cNvPr id="11822" name="Google Shape;11822;p80"/>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3" name="Google Shape;11823;p80"/>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4" name="Google Shape;11824;p80"/>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5" name="Google Shape;11825;p80"/>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6" name="Google Shape;11826;p80"/>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7" name="Google Shape;11827;p80"/>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8" name="Google Shape;11828;p80"/>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29" name="Google Shape;11829;p80"/>
          <p:cNvGrpSpPr/>
          <p:nvPr/>
        </p:nvGrpSpPr>
        <p:grpSpPr>
          <a:xfrm>
            <a:off x="10202645" y="4231642"/>
            <a:ext cx="142911" cy="469865"/>
            <a:chOff x="7651983" y="3349181"/>
            <a:chExt cx="107183" cy="352399"/>
          </a:xfrm>
          <a:solidFill>
            <a:schemeClr val="tx1"/>
          </a:solidFill>
        </p:grpSpPr>
        <p:sp>
          <p:nvSpPr>
            <p:cNvPr id="11830" name="Google Shape;11830;p80"/>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1" name="Google Shape;11831;p80"/>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32" name="Google Shape;11832;p80"/>
          <p:cNvGrpSpPr/>
          <p:nvPr/>
        </p:nvGrpSpPr>
        <p:grpSpPr>
          <a:xfrm>
            <a:off x="10631291" y="4275829"/>
            <a:ext cx="470120" cy="382763"/>
            <a:chOff x="7973468" y="3382322"/>
            <a:chExt cx="352590" cy="287072"/>
          </a:xfrm>
          <a:solidFill>
            <a:schemeClr val="tx1"/>
          </a:solidFill>
        </p:grpSpPr>
        <p:sp>
          <p:nvSpPr>
            <p:cNvPr id="11833" name="Google Shape;11833;p80"/>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4" name="Google Shape;11834;p80"/>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5" name="Google Shape;11835;p80"/>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6" name="Google Shape;11836;p80"/>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7" name="Google Shape;11837;p80"/>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8" name="Google Shape;11838;p80"/>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9" name="Google Shape;11839;p80"/>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0" name="Google Shape;11840;p80"/>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1" name="Google Shape;11841;p80"/>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2" name="Google Shape;11842;p80"/>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3" name="Google Shape;11843;p80"/>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4" name="Google Shape;11844;p80"/>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845" name="Google Shape;11845;p80"/>
          <p:cNvSpPr txBox="1"/>
          <p:nvPr/>
        </p:nvSpPr>
        <p:spPr>
          <a:xfrm>
            <a:off x="1132900" y="681367"/>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فرآیند خلاق</a:t>
            </a:r>
            <a:endParaRPr sz="3200" dirty="0">
              <a:cs typeface="B Nazanin" panose="00000700000000000000" pitchFamily="2" charset="-78"/>
            </a:endParaRPr>
          </a:p>
        </p:txBody>
      </p:sp>
      <p:sp>
        <p:nvSpPr>
          <p:cNvPr id="11846" name="Google Shape;11846;p80"/>
          <p:cNvSpPr txBox="1"/>
          <p:nvPr/>
        </p:nvSpPr>
        <p:spPr>
          <a:xfrm>
            <a:off x="6477867" y="681367"/>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هنرهای نمایشی</a:t>
            </a:r>
            <a:endParaRPr sz="32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11850"/>
        <p:cNvGrpSpPr/>
        <p:nvPr/>
      </p:nvGrpSpPr>
      <p:grpSpPr>
        <a:xfrm>
          <a:off x="0" y="0"/>
          <a:ext cx="0" cy="0"/>
          <a:chOff x="0" y="0"/>
          <a:chExt cx="0" cy="0"/>
        </a:xfrm>
      </p:grpSpPr>
      <p:grpSp>
        <p:nvGrpSpPr>
          <p:cNvPr id="11851" name="Google Shape;11851;p81"/>
          <p:cNvGrpSpPr/>
          <p:nvPr/>
        </p:nvGrpSpPr>
        <p:grpSpPr>
          <a:xfrm>
            <a:off x="1095744" y="2102478"/>
            <a:ext cx="463829" cy="463317"/>
            <a:chOff x="849677" y="1500658"/>
            <a:chExt cx="347872" cy="347488"/>
          </a:xfrm>
          <a:solidFill>
            <a:schemeClr val="tx1"/>
          </a:solidFill>
        </p:grpSpPr>
        <p:sp>
          <p:nvSpPr>
            <p:cNvPr id="11852" name="Google Shape;11852;p81"/>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53" name="Google Shape;11853;p81"/>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54" name="Google Shape;11854;p81"/>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55" name="Google Shape;11855;p81"/>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56" name="Google Shape;11856;p81"/>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57" name="Google Shape;11857;p81"/>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58" name="Google Shape;11858;p81"/>
          <p:cNvGrpSpPr/>
          <p:nvPr/>
        </p:nvGrpSpPr>
        <p:grpSpPr>
          <a:xfrm>
            <a:off x="1850645" y="2102478"/>
            <a:ext cx="421163" cy="463317"/>
            <a:chOff x="1415853" y="1500658"/>
            <a:chExt cx="315872" cy="347488"/>
          </a:xfrm>
          <a:solidFill>
            <a:schemeClr val="tx1"/>
          </a:solidFill>
        </p:grpSpPr>
        <p:sp>
          <p:nvSpPr>
            <p:cNvPr id="11859" name="Google Shape;11859;p81"/>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0" name="Google Shape;11860;p81"/>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1" name="Google Shape;11861;p81"/>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2" name="Google Shape;11862;p81"/>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63" name="Google Shape;11863;p81"/>
          <p:cNvGrpSpPr/>
          <p:nvPr/>
        </p:nvGrpSpPr>
        <p:grpSpPr>
          <a:xfrm>
            <a:off x="6226027" y="2102478"/>
            <a:ext cx="463360" cy="462805"/>
            <a:chOff x="4697389" y="1500658"/>
            <a:chExt cx="347520" cy="347104"/>
          </a:xfrm>
          <a:solidFill>
            <a:schemeClr val="tx1"/>
          </a:solidFill>
        </p:grpSpPr>
        <p:sp>
          <p:nvSpPr>
            <p:cNvPr id="11864" name="Google Shape;11864;p81"/>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5" name="Google Shape;11865;p81"/>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6" name="Google Shape;11866;p81"/>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67" name="Google Shape;11867;p81"/>
          <p:cNvGrpSpPr/>
          <p:nvPr/>
        </p:nvGrpSpPr>
        <p:grpSpPr>
          <a:xfrm>
            <a:off x="4767552" y="2721528"/>
            <a:ext cx="463360" cy="471680"/>
            <a:chOff x="3603533" y="1964946"/>
            <a:chExt cx="347520" cy="353760"/>
          </a:xfrm>
          <a:solidFill>
            <a:schemeClr val="tx1"/>
          </a:solidFill>
        </p:grpSpPr>
        <p:sp>
          <p:nvSpPr>
            <p:cNvPr id="11868" name="Google Shape;11868;p81"/>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9" name="Google Shape;11869;p81"/>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0" name="Google Shape;11870;p81"/>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71" name="Google Shape;11871;p81"/>
          <p:cNvGrpSpPr/>
          <p:nvPr/>
        </p:nvGrpSpPr>
        <p:grpSpPr>
          <a:xfrm>
            <a:off x="2563861" y="2720717"/>
            <a:ext cx="477056" cy="469931"/>
            <a:chOff x="1950765" y="1964338"/>
            <a:chExt cx="357792" cy="352448"/>
          </a:xfrm>
          <a:solidFill>
            <a:schemeClr val="tx1"/>
          </a:solidFill>
        </p:grpSpPr>
        <p:sp>
          <p:nvSpPr>
            <p:cNvPr id="11872" name="Google Shape;11872;p81"/>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3" name="Google Shape;11873;p81"/>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4" name="Google Shape;11874;p81"/>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5" name="Google Shape;11875;p81"/>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76" name="Google Shape;11876;p81"/>
          <p:cNvGrpSpPr/>
          <p:nvPr/>
        </p:nvGrpSpPr>
        <p:grpSpPr>
          <a:xfrm>
            <a:off x="9877013" y="2721187"/>
            <a:ext cx="490283" cy="470997"/>
            <a:chOff x="7435629" y="1964690"/>
            <a:chExt cx="367712" cy="353248"/>
          </a:xfrm>
          <a:solidFill>
            <a:schemeClr val="tx1"/>
          </a:solidFill>
        </p:grpSpPr>
        <p:sp>
          <p:nvSpPr>
            <p:cNvPr id="11877" name="Google Shape;11877;p81"/>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8" name="Google Shape;11878;p81"/>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9" name="Google Shape;11879;p81"/>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0" name="Google Shape;11880;p81"/>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81" name="Google Shape;11881;p81"/>
          <p:cNvGrpSpPr/>
          <p:nvPr/>
        </p:nvGrpSpPr>
        <p:grpSpPr>
          <a:xfrm>
            <a:off x="3313173" y="2721656"/>
            <a:ext cx="444032" cy="470528"/>
            <a:chOff x="2512749" y="1965042"/>
            <a:chExt cx="333024" cy="352896"/>
          </a:xfrm>
          <a:solidFill>
            <a:schemeClr val="tx1"/>
          </a:solidFill>
        </p:grpSpPr>
        <p:sp>
          <p:nvSpPr>
            <p:cNvPr id="11882" name="Google Shape;11882;p81"/>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3" name="Google Shape;11883;p81"/>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4" name="Google Shape;11884;p81"/>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5" name="Google Shape;11885;p81"/>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6" name="Google Shape;11886;p81"/>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87" name="Google Shape;11887;p81"/>
          <p:cNvGrpSpPr/>
          <p:nvPr/>
        </p:nvGrpSpPr>
        <p:grpSpPr>
          <a:xfrm>
            <a:off x="1827264" y="2743971"/>
            <a:ext cx="487723" cy="447189"/>
            <a:chOff x="1398317" y="1981778"/>
            <a:chExt cx="365792" cy="335392"/>
          </a:xfrm>
          <a:solidFill>
            <a:schemeClr val="tx1"/>
          </a:solidFill>
        </p:grpSpPr>
        <p:sp>
          <p:nvSpPr>
            <p:cNvPr id="11888" name="Google Shape;11888;p81"/>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9" name="Google Shape;11889;p81"/>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0" name="Google Shape;11890;p81"/>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1" name="Google Shape;11891;p81"/>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2" name="Google Shape;11892;p81"/>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3" name="Google Shape;11893;p81"/>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94" name="Google Shape;11894;p81"/>
          <p:cNvGrpSpPr/>
          <p:nvPr/>
        </p:nvGrpSpPr>
        <p:grpSpPr>
          <a:xfrm>
            <a:off x="4032491" y="2773027"/>
            <a:ext cx="471467" cy="419669"/>
            <a:chOff x="3052237" y="2003570"/>
            <a:chExt cx="353600" cy="314752"/>
          </a:xfrm>
          <a:solidFill>
            <a:schemeClr val="tx1"/>
          </a:solidFill>
        </p:grpSpPr>
        <p:sp>
          <p:nvSpPr>
            <p:cNvPr id="11895" name="Google Shape;11895;p81"/>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6" name="Google Shape;11896;p81"/>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7" name="Google Shape;11897;p81"/>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98" name="Google Shape;11898;p81"/>
          <p:cNvGrpSpPr/>
          <p:nvPr/>
        </p:nvGrpSpPr>
        <p:grpSpPr>
          <a:xfrm>
            <a:off x="1834859" y="4045688"/>
            <a:ext cx="490795" cy="298624"/>
            <a:chOff x="1404013" y="2958066"/>
            <a:chExt cx="368096" cy="223968"/>
          </a:xfrm>
          <a:solidFill>
            <a:schemeClr val="tx1"/>
          </a:solidFill>
        </p:grpSpPr>
        <p:sp>
          <p:nvSpPr>
            <p:cNvPr id="11899" name="Google Shape;11899;p81"/>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00" name="Google Shape;11900;p81"/>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01" name="Google Shape;11901;p81"/>
          <p:cNvSpPr/>
          <p:nvPr/>
        </p:nvSpPr>
        <p:spPr>
          <a:xfrm>
            <a:off x="5492971" y="3950072"/>
            <a:ext cx="490283" cy="49024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02" name="Google Shape;11902;p81"/>
          <p:cNvSpPr/>
          <p:nvPr/>
        </p:nvSpPr>
        <p:spPr>
          <a:xfrm>
            <a:off x="1136363" y="3949987"/>
            <a:ext cx="431360" cy="489813"/>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03" name="Google Shape;11903;p81"/>
          <p:cNvGrpSpPr/>
          <p:nvPr/>
        </p:nvGrpSpPr>
        <p:grpSpPr>
          <a:xfrm>
            <a:off x="2564373" y="3948536"/>
            <a:ext cx="493824" cy="489771"/>
            <a:chOff x="1951149" y="2885202"/>
            <a:chExt cx="370368" cy="367328"/>
          </a:xfrm>
          <a:solidFill>
            <a:schemeClr val="tx1"/>
          </a:solidFill>
        </p:grpSpPr>
        <p:sp>
          <p:nvSpPr>
            <p:cNvPr id="11904" name="Google Shape;11904;p81"/>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05" name="Google Shape;11905;p81"/>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06" name="Google Shape;11906;p81"/>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07" name="Google Shape;11907;p81"/>
          <p:cNvGrpSpPr/>
          <p:nvPr/>
        </p:nvGrpSpPr>
        <p:grpSpPr>
          <a:xfrm>
            <a:off x="3298411" y="3976483"/>
            <a:ext cx="489771" cy="436395"/>
            <a:chOff x="2501677" y="2906162"/>
            <a:chExt cx="367328" cy="327296"/>
          </a:xfrm>
          <a:solidFill>
            <a:schemeClr val="tx1"/>
          </a:solidFill>
        </p:grpSpPr>
        <p:sp>
          <p:nvSpPr>
            <p:cNvPr id="11908" name="Google Shape;11908;p81"/>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09" name="Google Shape;11909;p81"/>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10" name="Google Shape;11910;p81"/>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11" name="Google Shape;11911;p81"/>
          <p:cNvSpPr/>
          <p:nvPr/>
        </p:nvSpPr>
        <p:spPr>
          <a:xfrm>
            <a:off x="4759957" y="4007459"/>
            <a:ext cx="491776" cy="375467"/>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12" name="Google Shape;11912;p81"/>
          <p:cNvGrpSpPr/>
          <p:nvPr/>
        </p:nvGrpSpPr>
        <p:grpSpPr>
          <a:xfrm>
            <a:off x="4029931" y="3959885"/>
            <a:ext cx="490283" cy="472320"/>
            <a:chOff x="3050317" y="2893714"/>
            <a:chExt cx="367712" cy="354240"/>
          </a:xfrm>
          <a:solidFill>
            <a:schemeClr val="tx1"/>
          </a:solidFill>
        </p:grpSpPr>
        <p:sp>
          <p:nvSpPr>
            <p:cNvPr id="11913" name="Google Shape;11913;p81"/>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14" name="Google Shape;11914;p81"/>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15" name="Google Shape;11915;p81"/>
          <p:cNvSpPr/>
          <p:nvPr/>
        </p:nvSpPr>
        <p:spPr>
          <a:xfrm>
            <a:off x="6222485" y="3947512"/>
            <a:ext cx="493824" cy="490795"/>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16" name="Google Shape;11916;p81"/>
          <p:cNvSpPr/>
          <p:nvPr/>
        </p:nvSpPr>
        <p:spPr>
          <a:xfrm>
            <a:off x="10691350" y="3949987"/>
            <a:ext cx="337877" cy="48832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17" name="Google Shape;11917;p81"/>
          <p:cNvGrpSpPr/>
          <p:nvPr/>
        </p:nvGrpSpPr>
        <p:grpSpPr>
          <a:xfrm>
            <a:off x="10004544" y="3950072"/>
            <a:ext cx="246912" cy="489728"/>
            <a:chOff x="7531277" y="2886354"/>
            <a:chExt cx="185184" cy="367296"/>
          </a:xfrm>
          <a:solidFill>
            <a:schemeClr val="tx1"/>
          </a:solidFill>
        </p:grpSpPr>
        <p:sp>
          <p:nvSpPr>
            <p:cNvPr id="11918" name="Google Shape;11918;p81"/>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19" name="Google Shape;11919;p81"/>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20" name="Google Shape;11920;p81"/>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21" name="Google Shape;11921;p81"/>
          <p:cNvGrpSpPr/>
          <p:nvPr/>
        </p:nvGrpSpPr>
        <p:grpSpPr>
          <a:xfrm>
            <a:off x="9198358" y="3950584"/>
            <a:ext cx="396245" cy="489728"/>
            <a:chOff x="6926637" y="2886738"/>
            <a:chExt cx="297184" cy="367296"/>
          </a:xfrm>
          <a:solidFill>
            <a:schemeClr val="tx1"/>
          </a:solidFill>
        </p:grpSpPr>
        <p:sp>
          <p:nvSpPr>
            <p:cNvPr id="11922" name="Google Shape;11922;p81"/>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23" name="Google Shape;11923;p81"/>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24" name="Google Shape;11924;p81"/>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25" name="Google Shape;11925;p81"/>
          <p:cNvSpPr/>
          <p:nvPr/>
        </p:nvSpPr>
        <p:spPr>
          <a:xfrm>
            <a:off x="6970261" y="3949560"/>
            <a:ext cx="461824" cy="490752"/>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26" name="Google Shape;11926;p81"/>
          <p:cNvSpPr/>
          <p:nvPr/>
        </p:nvSpPr>
        <p:spPr>
          <a:xfrm>
            <a:off x="7741888" y="3950499"/>
            <a:ext cx="385621" cy="491349"/>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27" name="Google Shape;11927;p81"/>
          <p:cNvGrpSpPr/>
          <p:nvPr/>
        </p:nvGrpSpPr>
        <p:grpSpPr>
          <a:xfrm>
            <a:off x="8417045" y="3950072"/>
            <a:ext cx="493824" cy="490752"/>
            <a:chOff x="6340653" y="2886354"/>
            <a:chExt cx="370368" cy="368064"/>
          </a:xfrm>
          <a:solidFill>
            <a:schemeClr val="tx1"/>
          </a:solidFill>
        </p:grpSpPr>
        <p:sp>
          <p:nvSpPr>
            <p:cNvPr id="11928" name="Google Shape;11928;p81"/>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29" name="Google Shape;11929;p81"/>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0" name="Google Shape;11930;p81"/>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1" name="Google Shape;11931;p81"/>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2" name="Google Shape;11932;p81"/>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3" name="Google Shape;11933;p81"/>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34" name="Google Shape;11934;p81"/>
          <p:cNvGrpSpPr/>
          <p:nvPr/>
        </p:nvGrpSpPr>
        <p:grpSpPr>
          <a:xfrm>
            <a:off x="6958571" y="2743501"/>
            <a:ext cx="473003" cy="448683"/>
            <a:chOff x="5246797" y="1981426"/>
            <a:chExt cx="354752" cy="336512"/>
          </a:xfrm>
          <a:solidFill>
            <a:schemeClr val="tx1"/>
          </a:solidFill>
        </p:grpSpPr>
        <p:sp>
          <p:nvSpPr>
            <p:cNvPr id="11935" name="Google Shape;11935;p81"/>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6" name="Google Shape;11936;p81"/>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37" name="Google Shape;11937;p81"/>
          <p:cNvGrpSpPr/>
          <p:nvPr/>
        </p:nvGrpSpPr>
        <p:grpSpPr>
          <a:xfrm>
            <a:off x="5494507" y="2904355"/>
            <a:ext cx="473515" cy="288341"/>
            <a:chOff x="4148749" y="2102066"/>
            <a:chExt cx="355136" cy="216256"/>
          </a:xfrm>
          <a:solidFill>
            <a:schemeClr val="tx1"/>
          </a:solidFill>
        </p:grpSpPr>
        <p:sp>
          <p:nvSpPr>
            <p:cNvPr id="11938" name="Google Shape;11938;p81"/>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9" name="Google Shape;11939;p81"/>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40" name="Google Shape;11940;p81"/>
          <p:cNvGrpSpPr/>
          <p:nvPr/>
        </p:nvGrpSpPr>
        <p:grpSpPr>
          <a:xfrm>
            <a:off x="7689067" y="2770168"/>
            <a:ext cx="473003" cy="420480"/>
            <a:chOff x="5794669" y="2001426"/>
            <a:chExt cx="354752" cy="315360"/>
          </a:xfrm>
          <a:solidFill>
            <a:schemeClr val="tx1"/>
          </a:solidFill>
        </p:grpSpPr>
        <p:sp>
          <p:nvSpPr>
            <p:cNvPr id="11941" name="Google Shape;11941;p81"/>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42" name="Google Shape;11942;p81"/>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43" name="Google Shape;11943;p81"/>
          <p:cNvGrpSpPr/>
          <p:nvPr/>
        </p:nvGrpSpPr>
        <p:grpSpPr>
          <a:xfrm>
            <a:off x="8423147" y="2808056"/>
            <a:ext cx="470443" cy="385621"/>
            <a:chOff x="6345229" y="2029842"/>
            <a:chExt cx="352832" cy="289216"/>
          </a:xfrm>
          <a:solidFill>
            <a:schemeClr val="tx1"/>
          </a:solidFill>
        </p:grpSpPr>
        <p:sp>
          <p:nvSpPr>
            <p:cNvPr id="11944" name="Google Shape;11944;p81"/>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45" name="Google Shape;11945;p81"/>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46" name="Google Shape;11946;p81"/>
          <p:cNvGrpSpPr/>
          <p:nvPr/>
        </p:nvGrpSpPr>
        <p:grpSpPr>
          <a:xfrm>
            <a:off x="6226027" y="2816717"/>
            <a:ext cx="473003" cy="375979"/>
            <a:chOff x="4697389" y="2036338"/>
            <a:chExt cx="354752" cy="281984"/>
          </a:xfrm>
          <a:solidFill>
            <a:schemeClr val="tx1"/>
          </a:solidFill>
        </p:grpSpPr>
        <p:sp>
          <p:nvSpPr>
            <p:cNvPr id="11947" name="Google Shape;11947;p81"/>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48" name="Google Shape;11948;p81"/>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49" name="Google Shape;11949;p81"/>
          <p:cNvGrpSpPr/>
          <p:nvPr/>
        </p:nvGrpSpPr>
        <p:grpSpPr>
          <a:xfrm>
            <a:off x="1834859" y="3334605"/>
            <a:ext cx="471467" cy="473259"/>
            <a:chOff x="1404013" y="2424754"/>
            <a:chExt cx="353600" cy="354944"/>
          </a:xfrm>
          <a:solidFill>
            <a:schemeClr val="tx1"/>
          </a:solidFill>
        </p:grpSpPr>
        <p:sp>
          <p:nvSpPr>
            <p:cNvPr id="11950" name="Google Shape;11950;p81"/>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51" name="Google Shape;11951;p81"/>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52" name="Google Shape;11952;p81"/>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53" name="Google Shape;11953;p81"/>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54" name="Google Shape;11954;p81"/>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55" name="Google Shape;11955;p81"/>
          <p:cNvGrpSpPr/>
          <p:nvPr/>
        </p:nvGrpSpPr>
        <p:grpSpPr>
          <a:xfrm>
            <a:off x="1101845" y="3339299"/>
            <a:ext cx="473472" cy="468053"/>
            <a:chOff x="854253" y="2428274"/>
            <a:chExt cx="355104" cy="351040"/>
          </a:xfrm>
          <a:solidFill>
            <a:schemeClr val="tx1"/>
          </a:solidFill>
        </p:grpSpPr>
        <p:sp>
          <p:nvSpPr>
            <p:cNvPr id="11956" name="Google Shape;11956;p81"/>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57" name="Google Shape;11957;p81"/>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58" name="Google Shape;11958;p81"/>
          <p:cNvGrpSpPr/>
          <p:nvPr/>
        </p:nvGrpSpPr>
        <p:grpSpPr>
          <a:xfrm>
            <a:off x="9158720" y="3356195"/>
            <a:ext cx="473003" cy="367872"/>
            <a:chOff x="6896909" y="2440946"/>
            <a:chExt cx="354752" cy="275904"/>
          </a:xfrm>
          <a:solidFill>
            <a:schemeClr val="tx1"/>
          </a:solidFill>
        </p:grpSpPr>
        <p:sp>
          <p:nvSpPr>
            <p:cNvPr id="11959" name="Google Shape;11959;p81"/>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60" name="Google Shape;11960;p81"/>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61" name="Google Shape;11961;p81"/>
          <p:cNvSpPr/>
          <p:nvPr/>
        </p:nvSpPr>
        <p:spPr>
          <a:xfrm>
            <a:off x="8426176" y="3366605"/>
            <a:ext cx="473003" cy="440235"/>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62" name="Google Shape;11962;p81"/>
          <p:cNvGrpSpPr/>
          <p:nvPr/>
        </p:nvGrpSpPr>
        <p:grpSpPr>
          <a:xfrm>
            <a:off x="6982933" y="3334605"/>
            <a:ext cx="429312" cy="472747"/>
            <a:chOff x="5265069" y="2424754"/>
            <a:chExt cx="321984" cy="354560"/>
          </a:xfrm>
          <a:solidFill>
            <a:schemeClr val="tx1"/>
          </a:solidFill>
        </p:grpSpPr>
        <p:sp>
          <p:nvSpPr>
            <p:cNvPr id="11963" name="Google Shape;11963;p81"/>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64" name="Google Shape;11964;p81"/>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65" name="Google Shape;11965;p81"/>
          <p:cNvGrpSpPr/>
          <p:nvPr/>
        </p:nvGrpSpPr>
        <p:grpSpPr>
          <a:xfrm>
            <a:off x="5497067" y="3390627"/>
            <a:ext cx="473472" cy="346112"/>
            <a:chOff x="4150669" y="2466770"/>
            <a:chExt cx="355104" cy="259584"/>
          </a:xfrm>
          <a:solidFill>
            <a:schemeClr val="tx1"/>
          </a:solidFill>
        </p:grpSpPr>
        <p:sp>
          <p:nvSpPr>
            <p:cNvPr id="11966" name="Google Shape;11966;p81"/>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67" name="Google Shape;11967;p81"/>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68" name="Google Shape;11968;p81"/>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69" name="Google Shape;11969;p81"/>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70" name="Google Shape;11970;p81"/>
          <p:cNvGrpSpPr/>
          <p:nvPr/>
        </p:nvGrpSpPr>
        <p:grpSpPr>
          <a:xfrm>
            <a:off x="6229099" y="3334861"/>
            <a:ext cx="472448" cy="471979"/>
            <a:chOff x="4699693" y="2424946"/>
            <a:chExt cx="354336" cy="353984"/>
          </a:xfrm>
          <a:solidFill>
            <a:schemeClr val="tx1"/>
          </a:solidFill>
        </p:grpSpPr>
        <p:sp>
          <p:nvSpPr>
            <p:cNvPr id="11971" name="Google Shape;11971;p81"/>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72" name="Google Shape;11972;p81"/>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73" name="Google Shape;11973;p81"/>
          <p:cNvSpPr/>
          <p:nvPr/>
        </p:nvSpPr>
        <p:spPr>
          <a:xfrm>
            <a:off x="7709376" y="3334392"/>
            <a:ext cx="442027" cy="47296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74" name="Google Shape;11974;p81"/>
          <p:cNvSpPr/>
          <p:nvPr/>
        </p:nvSpPr>
        <p:spPr>
          <a:xfrm>
            <a:off x="4031979" y="3386317"/>
            <a:ext cx="474027" cy="421035"/>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75" name="Google Shape;11975;p81"/>
          <p:cNvGrpSpPr/>
          <p:nvPr/>
        </p:nvGrpSpPr>
        <p:grpSpPr>
          <a:xfrm>
            <a:off x="2566891" y="3504589"/>
            <a:ext cx="473515" cy="302763"/>
            <a:chOff x="1953037" y="2552242"/>
            <a:chExt cx="355136" cy="227072"/>
          </a:xfrm>
          <a:solidFill>
            <a:schemeClr val="tx1"/>
          </a:solidFill>
        </p:grpSpPr>
        <p:sp>
          <p:nvSpPr>
            <p:cNvPr id="11976" name="Google Shape;11976;p81"/>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77" name="Google Shape;11977;p81"/>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78" name="Google Shape;11978;p81"/>
          <p:cNvSpPr/>
          <p:nvPr/>
        </p:nvSpPr>
        <p:spPr>
          <a:xfrm>
            <a:off x="4768064" y="3333795"/>
            <a:ext cx="464341" cy="472021"/>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79" name="Google Shape;11979;p81"/>
          <p:cNvGrpSpPr/>
          <p:nvPr/>
        </p:nvGrpSpPr>
        <p:grpSpPr>
          <a:xfrm>
            <a:off x="3297429" y="3471224"/>
            <a:ext cx="473472" cy="334592"/>
            <a:chOff x="2500941" y="2527218"/>
            <a:chExt cx="355104" cy="250944"/>
          </a:xfrm>
          <a:solidFill>
            <a:schemeClr val="tx1"/>
          </a:solidFill>
        </p:grpSpPr>
        <p:sp>
          <p:nvSpPr>
            <p:cNvPr id="11980" name="Google Shape;11980;p81"/>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1" name="Google Shape;11981;p81"/>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2" name="Google Shape;11982;p81"/>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3" name="Google Shape;11983;p81"/>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4" name="Google Shape;11984;p81"/>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85" name="Google Shape;11985;p81"/>
          <p:cNvSpPr/>
          <p:nvPr/>
        </p:nvSpPr>
        <p:spPr>
          <a:xfrm>
            <a:off x="9892757" y="3433976"/>
            <a:ext cx="473515" cy="375936"/>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86" name="Google Shape;11986;p81"/>
          <p:cNvGrpSpPr/>
          <p:nvPr/>
        </p:nvGrpSpPr>
        <p:grpSpPr>
          <a:xfrm>
            <a:off x="10621248" y="3337763"/>
            <a:ext cx="475008" cy="469077"/>
            <a:chOff x="7993805" y="2427122"/>
            <a:chExt cx="356256" cy="351808"/>
          </a:xfrm>
          <a:solidFill>
            <a:schemeClr val="tx1"/>
          </a:solidFill>
        </p:grpSpPr>
        <p:sp>
          <p:nvSpPr>
            <p:cNvPr id="11987" name="Google Shape;11987;p81"/>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8" name="Google Shape;11988;p81"/>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9" name="Google Shape;11989;p81"/>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90" name="Google Shape;11990;p81"/>
          <p:cNvGrpSpPr/>
          <p:nvPr/>
        </p:nvGrpSpPr>
        <p:grpSpPr>
          <a:xfrm>
            <a:off x="1134357" y="2721613"/>
            <a:ext cx="411520" cy="471083"/>
            <a:chOff x="878637" y="1965010"/>
            <a:chExt cx="308640" cy="353312"/>
          </a:xfrm>
          <a:solidFill>
            <a:schemeClr val="tx1"/>
          </a:solidFill>
        </p:grpSpPr>
        <p:sp>
          <p:nvSpPr>
            <p:cNvPr id="11991" name="Google Shape;11991;p81"/>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92" name="Google Shape;11992;p81"/>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93" name="Google Shape;11993;p81"/>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94" name="Google Shape;11994;p81"/>
          <p:cNvGrpSpPr/>
          <p:nvPr/>
        </p:nvGrpSpPr>
        <p:grpSpPr>
          <a:xfrm>
            <a:off x="9157696" y="2721229"/>
            <a:ext cx="464341" cy="469931"/>
            <a:chOff x="6896141" y="1964722"/>
            <a:chExt cx="348256" cy="352448"/>
          </a:xfrm>
          <a:solidFill>
            <a:schemeClr val="tx1"/>
          </a:solidFill>
        </p:grpSpPr>
        <p:sp>
          <p:nvSpPr>
            <p:cNvPr id="11995" name="Google Shape;11995;p81"/>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96" name="Google Shape;11996;p81"/>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97" name="Google Shape;11997;p81"/>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98" name="Google Shape;11998;p81"/>
          <p:cNvGrpSpPr/>
          <p:nvPr/>
        </p:nvGrpSpPr>
        <p:grpSpPr>
          <a:xfrm>
            <a:off x="10616171" y="2788771"/>
            <a:ext cx="473515" cy="404437"/>
            <a:chOff x="7989997" y="2015378"/>
            <a:chExt cx="355136" cy="303328"/>
          </a:xfrm>
          <a:solidFill>
            <a:schemeClr val="tx1"/>
          </a:solidFill>
        </p:grpSpPr>
        <p:sp>
          <p:nvSpPr>
            <p:cNvPr id="11999" name="Google Shape;11999;p81"/>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0" name="Google Shape;12000;p81"/>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1" name="Google Shape;12001;p81"/>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02" name="Google Shape;12002;p81"/>
          <p:cNvGrpSpPr/>
          <p:nvPr/>
        </p:nvGrpSpPr>
        <p:grpSpPr>
          <a:xfrm>
            <a:off x="4760470" y="2114083"/>
            <a:ext cx="464853" cy="441045"/>
            <a:chOff x="3598221" y="1509362"/>
            <a:chExt cx="348640" cy="330784"/>
          </a:xfrm>
          <a:solidFill>
            <a:schemeClr val="tx1"/>
          </a:solidFill>
        </p:grpSpPr>
        <p:sp>
          <p:nvSpPr>
            <p:cNvPr id="12003" name="Google Shape;12003;p81"/>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4" name="Google Shape;12004;p81"/>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5" name="Google Shape;12005;p81"/>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6" name="Google Shape;12006;p81"/>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07" name="Google Shape;12007;p81"/>
          <p:cNvGrpSpPr/>
          <p:nvPr/>
        </p:nvGrpSpPr>
        <p:grpSpPr>
          <a:xfrm>
            <a:off x="6958571" y="2102478"/>
            <a:ext cx="463829" cy="463317"/>
            <a:chOff x="5246797" y="1500658"/>
            <a:chExt cx="347872" cy="347488"/>
          </a:xfrm>
          <a:solidFill>
            <a:schemeClr val="tx1"/>
          </a:solidFill>
        </p:grpSpPr>
        <p:sp>
          <p:nvSpPr>
            <p:cNvPr id="12008" name="Google Shape;12008;p81"/>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9" name="Google Shape;12009;p81"/>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10" name="Google Shape;12010;p81"/>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11" name="Google Shape;12011;p81"/>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12" name="Google Shape;12012;p81"/>
          <p:cNvGrpSpPr/>
          <p:nvPr/>
        </p:nvGrpSpPr>
        <p:grpSpPr>
          <a:xfrm>
            <a:off x="7691627" y="2102477"/>
            <a:ext cx="465365" cy="462336"/>
            <a:chOff x="5796589" y="1500658"/>
            <a:chExt cx="349024" cy="346752"/>
          </a:xfrm>
          <a:solidFill>
            <a:schemeClr val="tx1"/>
          </a:solidFill>
        </p:grpSpPr>
        <p:sp>
          <p:nvSpPr>
            <p:cNvPr id="12013" name="Google Shape;12013;p81"/>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014" name="Google Shape;12014;p81"/>
            <p:cNvGrpSpPr/>
            <p:nvPr/>
          </p:nvGrpSpPr>
          <p:grpSpPr>
            <a:xfrm>
              <a:off x="5796589" y="1500658"/>
              <a:ext cx="349024" cy="346752"/>
              <a:chOff x="5796589" y="1500658"/>
              <a:chExt cx="349024" cy="346752"/>
            </a:xfrm>
            <a:grpFill/>
          </p:grpSpPr>
          <p:sp>
            <p:nvSpPr>
              <p:cNvPr id="12015" name="Google Shape;12015;p81"/>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16" name="Google Shape;12016;p81"/>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17" name="Google Shape;12017;p81"/>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18" name="Google Shape;12018;p81"/>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grpSp>
        <p:nvGrpSpPr>
          <p:cNvPr id="12019" name="Google Shape;12019;p81"/>
          <p:cNvGrpSpPr/>
          <p:nvPr/>
        </p:nvGrpSpPr>
        <p:grpSpPr>
          <a:xfrm>
            <a:off x="9156672" y="2105037"/>
            <a:ext cx="464853" cy="457728"/>
            <a:chOff x="6895373" y="1502578"/>
            <a:chExt cx="348640" cy="343296"/>
          </a:xfrm>
          <a:solidFill>
            <a:schemeClr val="tx1"/>
          </a:solidFill>
        </p:grpSpPr>
        <p:sp>
          <p:nvSpPr>
            <p:cNvPr id="12020" name="Google Shape;12020;p81"/>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1" name="Google Shape;12021;p81"/>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2" name="Google Shape;12022;p81"/>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23" name="Google Shape;12023;p81"/>
          <p:cNvGrpSpPr/>
          <p:nvPr/>
        </p:nvGrpSpPr>
        <p:grpSpPr>
          <a:xfrm>
            <a:off x="5492971" y="2108877"/>
            <a:ext cx="463872" cy="449323"/>
            <a:chOff x="4147597" y="1505458"/>
            <a:chExt cx="347904" cy="336992"/>
          </a:xfrm>
          <a:solidFill>
            <a:schemeClr val="tx1"/>
          </a:solidFill>
        </p:grpSpPr>
        <p:sp>
          <p:nvSpPr>
            <p:cNvPr id="12024" name="Google Shape;12024;p81"/>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5" name="Google Shape;12025;p81"/>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6" name="Google Shape;12026;p81"/>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7" name="Google Shape;12027;p81"/>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8" name="Google Shape;12028;p81"/>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9" name="Google Shape;12029;p81"/>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0" name="Google Shape;12030;p81"/>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31" name="Google Shape;12031;p81"/>
          <p:cNvGrpSpPr/>
          <p:nvPr/>
        </p:nvGrpSpPr>
        <p:grpSpPr>
          <a:xfrm>
            <a:off x="3295382" y="2101454"/>
            <a:ext cx="463317" cy="464341"/>
            <a:chOff x="2499405" y="1499890"/>
            <a:chExt cx="347488" cy="348256"/>
          </a:xfrm>
          <a:solidFill>
            <a:schemeClr val="tx1"/>
          </a:solidFill>
        </p:grpSpPr>
        <p:sp>
          <p:nvSpPr>
            <p:cNvPr id="12032" name="Google Shape;12032;p81"/>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3" name="Google Shape;12033;p81"/>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4" name="Google Shape;12034;p81"/>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5" name="Google Shape;12035;p81"/>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6" name="Google Shape;12036;p81"/>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37" name="Google Shape;12037;p81"/>
          <p:cNvGrpSpPr/>
          <p:nvPr/>
        </p:nvGrpSpPr>
        <p:grpSpPr>
          <a:xfrm>
            <a:off x="2571968" y="2102264"/>
            <a:ext cx="442027" cy="464043"/>
            <a:chOff x="1956845" y="1500498"/>
            <a:chExt cx="331520" cy="348032"/>
          </a:xfrm>
          <a:solidFill>
            <a:schemeClr val="tx1"/>
          </a:solidFill>
        </p:grpSpPr>
        <p:sp>
          <p:nvSpPr>
            <p:cNvPr id="12038" name="Google Shape;12038;p81"/>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9" name="Google Shape;12039;p81"/>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0" name="Google Shape;12040;p81"/>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1" name="Google Shape;12041;p81"/>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2" name="Google Shape;12042;p81"/>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3" name="Google Shape;12043;p81"/>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4" name="Google Shape;12044;p81"/>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5" name="Google Shape;12045;p81"/>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6" name="Google Shape;12046;p81"/>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7" name="Google Shape;12047;p81"/>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8" name="Google Shape;12048;p81"/>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9" name="Google Shape;12049;p81"/>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50" name="Google Shape;12050;p81"/>
          <p:cNvGrpSpPr/>
          <p:nvPr/>
        </p:nvGrpSpPr>
        <p:grpSpPr>
          <a:xfrm>
            <a:off x="8423659" y="2168099"/>
            <a:ext cx="464853" cy="334208"/>
            <a:chOff x="6345613" y="1549874"/>
            <a:chExt cx="348640" cy="250656"/>
          </a:xfrm>
          <a:solidFill>
            <a:schemeClr val="tx1"/>
          </a:solidFill>
        </p:grpSpPr>
        <p:sp>
          <p:nvSpPr>
            <p:cNvPr id="12051" name="Google Shape;12051;p81"/>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2" name="Google Shape;12052;p81"/>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3" name="Google Shape;12053;p81"/>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4" name="Google Shape;12054;p81"/>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5" name="Google Shape;12055;p81"/>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6" name="Google Shape;12056;p81"/>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57" name="Google Shape;12057;p81"/>
          <p:cNvGrpSpPr/>
          <p:nvPr/>
        </p:nvGrpSpPr>
        <p:grpSpPr>
          <a:xfrm>
            <a:off x="9889216" y="2110968"/>
            <a:ext cx="464853" cy="445696"/>
            <a:chOff x="7444781" y="1507026"/>
            <a:chExt cx="348640" cy="334272"/>
          </a:xfrm>
          <a:solidFill>
            <a:schemeClr val="tx1"/>
          </a:solidFill>
        </p:grpSpPr>
        <p:sp>
          <p:nvSpPr>
            <p:cNvPr id="12058" name="Google Shape;12058;p81"/>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9" name="Google Shape;12059;p81"/>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0" name="Google Shape;12060;p81"/>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1" name="Google Shape;12061;p81"/>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2" name="Google Shape;12062;p81"/>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63" name="Google Shape;12063;p81"/>
          <p:cNvGrpSpPr/>
          <p:nvPr/>
        </p:nvGrpSpPr>
        <p:grpSpPr>
          <a:xfrm>
            <a:off x="10623296" y="2110584"/>
            <a:ext cx="463829" cy="446592"/>
            <a:chOff x="7995341" y="1506738"/>
            <a:chExt cx="347872" cy="334944"/>
          </a:xfrm>
          <a:solidFill>
            <a:schemeClr val="tx1"/>
          </a:solidFill>
        </p:grpSpPr>
        <p:sp>
          <p:nvSpPr>
            <p:cNvPr id="12064" name="Google Shape;12064;p81"/>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5" name="Google Shape;12065;p81"/>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6" name="Google Shape;12066;p81"/>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7" name="Google Shape;12067;p81"/>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8" name="Google Shape;12068;p81"/>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9" name="Google Shape;12069;p81"/>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70" name="Google Shape;12070;p81"/>
          <p:cNvGrpSpPr/>
          <p:nvPr/>
        </p:nvGrpSpPr>
        <p:grpSpPr>
          <a:xfrm>
            <a:off x="4026902" y="2132174"/>
            <a:ext cx="463829" cy="405205"/>
            <a:chOff x="3048045" y="1522930"/>
            <a:chExt cx="347872" cy="303904"/>
          </a:xfrm>
          <a:solidFill>
            <a:schemeClr val="tx1"/>
          </a:solidFill>
        </p:grpSpPr>
        <p:sp>
          <p:nvSpPr>
            <p:cNvPr id="12071" name="Google Shape;12071;p81"/>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072" name="Google Shape;12072;p81"/>
            <p:cNvGrpSpPr/>
            <p:nvPr/>
          </p:nvGrpSpPr>
          <p:grpSpPr>
            <a:xfrm>
              <a:off x="3048045" y="1522930"/>
              <a:ext cx="347872" cy="303904"/>
              <a:chOff x="3048045" y="1522930"/>
              <a:chExt cx="347872" cy="303904"/>
            </a:xfrm>
            <a:grpFill/>
          </p:grpSpPr>
          <p:sp>
            <p:nvSpPr>
              <p:cNvPr id="12073" name="Google Shape;12073;p81"/>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74" name="Google Shape;12074;p81"/>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grpSp>
        <p:nvGrpSpPr>
          <p:cNvPr id="12075" name="Google Shape;12075;p81"/>
          <p:cNvGrpSpPr/>
          <p:nvPr/>
        </p:nvGrpSpPr>
        <p:grpSpPr>
          <a:xfrm>
            <a:off x="1473686" y="4570829"/>
            <a:ext cx="418645" cy="478080"/>
            <a:chOff x="1133133" y="3351922"/>
            <a:chExt cx="313984" cy="358560"/>
          </a:xfrm>
          <a:solidFill>
            <a:schemeClr val="tx1"/>
          </a:solidFill>
        </p:grpSpPr>
        <p:sp>
          <p:nvSpPr>
            <p:cNvPr id="12076" name="Google Shape;12076;p81"/>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77" name="Google Shape;12077;p81"/>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78" name="Google Shape;12078;p81"/>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79" name="Google Shape;12079;p81"/>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0" name="Google Shape;12080;p81"/>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1" name="Google Shape;12081;p81"/>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2" name="Google Shape;12082;p81"/>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3" name="Google Shape;12083;p81"/>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4" name="Google Shape;12084;p81"/>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5" name="Google Shape;12085;p81"/>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6" name="Google Shape;12086;p81"/>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7" name="Google Shape;12087;p81"/>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8" name="Google Shape;12088;p81"/>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9" name="Google Shape;12089;p81"/>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0" name="Google Shape;12090;p81"/>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1" name="Google Shape;12091;p81"/>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092" name="Google Shape;12092;p81"/>
          <p:cNvSpPr/>
          <p:nvPr/>
        </p:nvSpPr>
        <p:spPr>
          <a:xfrm>
            <a:off x="2241771" y="4573389"/>
            <a:ext cx="350592" cy="47296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093" name="Google Shape;12093;p81"/>
          <p:cNvGrpSpPr/>
          <p:nvPr/>
        </p:nvGrpSpPr>
        <p:grpSpPr>
          <a:xfrm>
            <a:off x="3689579" y="4571725"/>
            <a:ext cx="384597" cy="476160"/>
            <a:chOff x="2795053" y="3352594"/>
            <a:chExt cx="288448" cy="357120"/>
          </a:xfrm>
          <a:solidFill>
            <a:schemeClr val="tx1"/>
          </a:solidFill>
        </p:grpSpPr>
        <p:sp>
          <p:nvSpPr>
            <p:cNvPr id="12094" name="Google Shape;12094;p81"/>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5" name="Google Shape;12095;p81"/>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6" name="Google Shape;12096;p81"/>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7" name="Google Shape;12097;p81"/>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8" name="Google Shape;12098;p81"/>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9" name="Google Shape;12099;p81"/>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0" name="Google Shape;12100;p81"/>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1" name="Google Shape;12101;p81"/>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2" name="Google Shape;12102;p81"/>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03" name="Google Shape;12103;p81"/>
          <p:cNvGrpSpPr/>
          <p:nvPr/>
        </p:nvGrpSpPr>
        <p:grpSpPr>
          <a:xfrm>
            <a:off x="2944875" y="4572536"/>
            <a:ext cx="406443" cy="475349"/>
            <a:chOff x="2236525" y="3353202"/>
            <a:chExt cx="304832" cy="356512"/>
          </a:xfrm>
          <a:solidFill>
            <a:schemeClr val="tx1"/>
          </a:solidFill>
        </p:grpSpPr>
        <p:sp>
          <p:nvSpPr>
            <p:cNvPr id="12104" name="Google Shape;12104;p81"/>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5" name="Google Shape;12105;p81"/>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6" name="Google Shape;12106;p81"/>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07" name="Google Shape;12107;p81"/>
          <p:cNvGrpSpPr/>
          <p:nvPr/>
        </p:nvGrpSpPr>
        <p:grpSpPr>
          <a:xfrm>
            <a:off x="5177024" y="4571853"/>
            <a:ext cx="342400" cy="476032"/>
            <a:chOff x="3910637" y="3352690"/>
            <a:chExt cx="256800" cy="357024"/>
          </a:xfrm>
          <a:solidFill>
            <a:schemeClr val="tx1"/>
          </a:solidFill>
        </p:grpSpPr>
        <p:sp>
          <p:nvSpPr>
            <p:cNvPr id="12108" name="Google Shape;12108;p81"/>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9" name="Google Shape;12109;p81"/>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0" name="Google Shape;12110;p81"/>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11" name="Google Shape;12111;p81"/>
          <p:cNvGrpSpPr/>
          <p:nvPr/>
        </p:nvGrpSpPr>
        <p:grpSpPr>
          <a:xfrm>
            <a:off x="8038080" y="4570829"/>
            <a:ext cx="480085" cy="480128"/>
            <a:chOff x="6056429" y="3351922"/>
            <a:chExt cx="360064" cy="360096"/>
          </a:xfrm>
          <a:solidFill>
            <a:schemeClr val="tx1"/>
          </a:solidFill>
        </p:grpSpPr>
        <p:sp>
          <p:nvSpPr>
            <p:cNvPr id="12112" name="Google Shape;12112;p81"/>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3" name="Google Shape;12113;p81"/>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4" name="Google Shape;12114;p81"/>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15" name="Google Shape;12115;p81"/>
          <p:cNvGrpSpPr/>
          <p:nvPr/>
        </p:nvGrpSpPr>
        <p:grpSpPr>
          <a:xfrm>
            <a:off x="8774677" y="4572365"/>
            <a:ext cx="476544" cy="476544"/>
            <a:chOff x="6608877" y="3353074"/>
            <a:chExt cx="357408" cy="357408"/>
          </a:xfrm>
          <a:solidFill>
            <a:schemeClr val="tx1"/>
          </a:solidFill>
        </p:grpSpPr>
        <p:sp>
          <p:nvSpPr>
            <p:cNvPr id="12116" name="Google Shape;12116;p81"/>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7" name="Google Shape;12117;p81"/>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8" name="Google Shape;12118;p81"/>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9" name="Google Shape;12119;p81"/>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0" name="Google Shape;12120;p81"/>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1" name="Google Shape;12121;p81"/>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2" name="Google Shape;12122;p81"/>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123" name="Google Shape;12123;p81"/>
          <p:cNvSpPr/>
          <p:nvPr/>
        </p:nvSpPr>
        <p:spPr>
          <a:xfrm>
            <a:off x="10240235" y="4570317"/>
            <a:ext cx="476544" cy="476544"/>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4" name="Google Shape;12124;p81"/>
          <p:cNvSpPr/>
          <p:nvPr/>
        </p:nvSpPr>
        <p:spPr>
          <a:xfrm>
            <a:off x="5860288" y="4572365"/>
            <a:ext cx="442496" cy="477056"/>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125" name="Google Shape;12125;p81"/>
          <p:cNvGrpSpPr/>
          <p:nvPr/>
        </p:nvGrpSpPr>
        <p:grpSpPr>
          <a:xfrm>
            <a:off x="6575552" y="4595235"/>
            <a:ext cx="476544" cy="431317"/>
            <a:chOff x="4959533" y="3370226"/>
            <a:chExt cx="357408" cy="323488"/>
          </a:xfrm>
          <a:solidFill>
            <a:schemeClr val="tx1"/>
          </a:solidFill>
        </p:grpSpPr>
        <p:sp>
          <p:nvSpPr>
            <p:cNvPr id="12126" name="Google Shape;12126;p81"/>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7" name="Google Shape;12127;p81"/>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28" name="Google Shape;12128;p81"/>
          <p:cNvGrpSpPr/>
          <p:nvPr/>
        </p:nvGrpSpPr>
        <p:grpSpPr>
          <a:xfrm>
            <a:off x="9507691" y="4572365"/>
            <a:ext cx="476075" cy="476544"/>
            <a:chOff x="7158637" y="3353074"/>
            <a:chExt cx="357056" cy="357408"/>
          </a:xfrm>
          <a:solidFill>
            <a:schemeClr val="tx1"/>
          </a:solidFill>
        </p:grpSpPr>
        <p:sp>
          <p:nvSpPr>
            <p:cNvPr id="12129" name="Google Shape;12129;p81"/>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0" name="Google Shape;12130;p81"/>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1" name="Google Shape;12131;p81"/>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2" name="Google Shape;12132;p81"/>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33" name="Google Shape;12133;p81"/>
          <p:cNvGrpSpPr/>
          <p:nvPr/>
        </p:nvGrpSpPr>
        <p:grpSpPr>
          <a:xfrm>
            <a:off x="4384533" y="4571469"/>
            <a:ext cx="459776" cy="475392"/>
            <a:chOff x="3316269" y="3352402"/>
            <a:chExt cx="344832" cy="356544"/>
          </a:xfrm>
          <a:solidFill>
            <a:schemeClr val="tx1"/>
          </a:solidFill>
        </p:grpSpPr>
        <p:sp>
          <p:nvSpPr>
            <p:cNvPr id="12134" name="Google Shape;12134;p81"/>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5" name="Google Shape;12135;p81"/>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6" name="Google Shape;12136;p81"/>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37" name="Google Shape;12137;p81"/>
          <p:cNvGrpSpPr/>
          <p:nvPr/>
        </p:nvGrpSpPr>
        <p:grpSpPr>
          <a:xfrm>
            <a:off x="7308053" y="4596942"/>
            <a:ext cx="478080" cy="426069"/>
            <a:chOff x="5508909" y="3371506"/>
            <a:chExt cx="358560" cy="319552"/>
          </a:xfrm>
          <a:solidFill>
            <a:schemeClr val="tx1"/>
          </a:solidFill>
        </p:grpSpPr>
        <p:sp>
          <p:nvSpPr>
            <p:cNvPr id="12138" name="Google Shape;12138;p81"/>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9" name="Google Shape;12139;p81"/>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0" name="Google Shape;12140;p81"/>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1" name="Google Shape;12141;p81"/>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2" name="Google Shape;12142;p81"/>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3" name="Google Shape;12143;p81"/>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4" name="Google Shape;12144;p81"/>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5" name="Google Shape;12145;p81"/>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6" name="Google Shape;12146;p81"/>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7" name="Google Shape;12147;p81"/>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148" name="Google Shape;12148;p81"/>
          <p:cNvSpPr txBox="1">
            <a:spLocks noGrp="1"/>
          </p:cNvSpPr>
          <p:nvPr>
            <p:ph type="title"/>
          </p:nvPr>
        </p:nvSpPr>
        <p:spPr>
          <a:xfrm>
            <a:off x="955700" y="681200"/>
            <a:ext cx="10280800" cy="643200"/>
          </a:xfrm>
          <a:prstGeom prst="rect">
            <a:avLst/>
          </a:prstGeom>
        </p:spPr>
        <p:txBody>
          <a:bodyPr spcFirstLastPara="1" wrap="square" lIns="121900" tIns="121900" rIns="121900" bIns="121900" anchor="t" anchorCtr="0">
            <a:noAutofit/>
          </a:bodyPr>
          <a:lstStyle/>
          <a:p>
            <a:pPr algn="ctr">
              <a:buClr>
                <a:schemeClr val="dk1"/>
              </a:buClr>
              <a:buSzPts val="1100"/>
            </a:pPr>
            <a:r>
              <a:rPr lang="fa-IR" dirty="0">
                <a:solidFill>
                  <a:schemeClr val="tx1"/>
                </a:solidFill>
                <a:cs typeface="B Nazanin" panose="00000700000000000000" pitchFamily="2" charset="-78"/>
              </a:rPr>
              <a:t>نمادهای طبیعت</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ounded Rectangle 37">
            <a:extLst>
              <a:ext uri="{FF2B5EF4-FFF2-40B4-BE49-F238E27FC236}">
                <a16:creationId xmlns:a16="http://schemas.microsoft.com/office/drawing/2014/main" id="{FE37E30B-5B4F-43B5-842A-C67BB4E8A305}"/>
              </a:ext>
            </a:extLst>
          </p:cNvPr>
          <p:cNvSpPr/>
          <p:nvPr/>
        </p:nvSpPr>
        <p:spPr>
          <a:xfrm rot="18900000">
            <a:off x="2793159" y="3192144"/>
            <a:ext cx="1310591" cy="1310591"/>
          </a:xfrm>
          <a:prstGeom prst="roundRect">
            <a:avLst>
              <a:gd name="adj" fmla="val 0"/>
            </a:avLst>
          </a:prstGeom>
          <a:solidFill>
            <a:schemeClr val="accent3">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75000"/>
                  <a:lumOff val="25000"/>
                </a:schemeClr>
              </a:solidFill>
              <a:cs typeface="B Nazanin" panose="00000700000000000000" pitchFamily="2" charset="-78"/>
            </a:endParaRPr>
          </a:p>
        </p:txBody>
      </p:sp>
      <p:sp>
        <p:nvSpPr>
          <p:cNvPr id="38" name="Freeform: Shape 37">
            <a:extLst>
              <a:ext uri="{FF2B5EF4-FFF2-40B4-BE49-F238E27FC236}">
                <a16:creationId xmlns:a16="http://schemas.microsoft.com/office/drawing/2014/main" id="{EEC46A63-1376-411F-9B9D-5CEF35C41BBB}"/>
              </a:ext>
            </a:extLst>
          </p:cNvPr>
          <p:cNvSpPr/>
          <p:nvPr/>
        </p:nvSpPr>
        <p:spPr>
          <a:xfrm flipH="1">
            <a:off x="3595375" y="3221928"/>
            <a:ext cx="1005590" cy="1252088"/>
          </a:xfrm>
          <a:custGeom>
            <a:avLst/>
            <a:gdLst>
              <a:gd name="connsiteX0" fmla="*/ 379545 w 1005590"/>
              <a:gd name="connsiteY0" fmla="*/ 0 h 1252088"/>
              <a:gd name="connsiteX1" fmla="*/ 1005590 w 1005590"/>
              <a:gd name="connsiteY1" fmla="*/ 626044 h 1252088"/>
              <a:gd name="connsiteX2" fmla="*/ 379545 w 1005590"/>
              <a:gd name="connsiteY2" fmla="*/ 1252088 h 1252088"/>
              <a:gd name="connsiteX3" fmla="*/ 0 w 1005590"/>
              <a:gd name="connsiteY3" fmla="*/ 872545 h 1252088"/>
              <a:gd name="connsiteX4" fmla="*/ 246501 w 1005590"/>
              <a:gd name="connsiteY4" fmla="*/ 626044 h 1252088"/>
              <a:gd name="connsiteX5" fmla="*/ 0 w 1005590"/>
              <a:gd name="connsiteY5" fmla="*/ 379544 h 125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5590" h="1252088">
                <a:moveTo>
                  <a:pt x="379545" y="0"/>
                </a:moveTo>
                <a:lnTo>
                  <a:pt x="1005590" y="626044"/>
                </a:lnTo>
                <a:lnTo>
                  <a:pt x="379545" y="1252088"/>
                </a:lnTo>
                <a:lnTo>
                  <a:pt x="0" y="872545"/>
                </a:lnTo>
                <a:lnTo>
                  <a:pt x="246501" y="626044"/>
                </a:lnTo>
                <a:lnTo>
                  <a:pt x="0" y="37954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solidFill>
                <a:schemeClr val="tx1">
                  <a:lumMod val="75000"/>
                  <a:lumOff val="25000"/>
                </a:schemeClr>
              </a:solidFill>
              <a:cs typeface="B Nazanin" panose="00000700000000000000" pitchFamily="2" charset="-78"/>
            </a:endParaRPr>
          </a:p>
        </p:txBody>
      </p:sp>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Group 2">
            <a:extLst>
              <a:ext uri="{FF2B5EF4-FFF2-40B4-BE49-F238E27FC236}">
                <a16:creationId xmlns:a16="http://schemas.microsoft.com/office/drawing/2014/main" id="{3A450848-3206-4A43-BA43-19D8AE5FF7C0}"/>
              </a:ext>
            </a:extLst>
          </p:cNvPr>
          <p:cNvGrpSpPr/>
          <p:nvPr/>
        </p:nvGrpSpPr>
        <p:grpSpPr>
          <a:xfrm>
            <a:off x="743298" y="1713879"/>
            <a:ext cx="4043549" cy="728318"/>
            <a:chOff x="467544" y="1628800"/>
            <a:chExt cx="2795302" cy="728318"/>
          </a:xfrm>
        </p:grpSpPr>
        <p:sp>
          <p:nvSpPr>
            <p:cNvPr id="4" name="TextBox 3">
              <a:extLst>
                <a:ext uri="{FF2B5EF4-FFF2-40B4-BE49-F238E27FC236}">
                  <a16:creationId xmlns:a16="http://schemas.microsoft.com/office/drawing/2014/main" id="{DE05D6DC-5DDD-4CC5-BD4C-71123589E283}"/>
                </a:ext>
              </a:extLst>
            </p:cNvPr>
            <p:cNvSpPr txBox="1"/>
            <p:nvPr/>
          </p:nvSpPr>
          <p:spPr>
            <a:xfrm>
              <a:off x="467544" y="1628800"/>
              <a:ext cx="2795302" cy="307777"/>
            </a:xfrm>
            <a:prstGeom prst="rect">
              <a:avLst/>
            </a:prstGeom>
            <a:noFill/>
          </p:spPr>
          <p:txBody>
            <a:bodyPr wrap="square" rtlCol="0">
              <a:spAutoFit/>
            </a:bodyPr>
            <a:lstStyle/>
            <a:p>
              <a:pPr algn="r"/>
              <a:r>
                <a:rPr lang="fa-IR" altLang="ko-KR" sz="1400" b="1" dirty="0">
                  <a:solidFill>
                    <a:schemeClr val="tx1">
                      <a:lumMod val="75000"/>
                      <a:lumOff val="25000"/>
                    </a:schemeClr>
                  </a:solidFill>
                  <a:cs typeface="B Nazanin" panose="00000700000000000000" pitchFamily="2" charset="-78"/>
                </a:rPr>
                <a:t>محتوا در اینجا</a:t>
              </a:r>
              <a:endParaRPr lang="ko-KR" altLang="en-US" sz="1400" b="1" dirty="0">
                <a:solidFill>
                  <a:schemeClr val="tx1">
                    <a:lumMod val="75000"/>
                    <a:lumOff val="25000"/>
                  </a:schemeClr>
                </a:solidFill>
                <a:cs typeface="B Nazanin" panose="00000700000000000000" pitchFamily="2" charset="-78"/>
              </a:endParaRPr>
            </a:p>
          </p:txBody>
        </p:sp>
        <p:sp>
          <p:nvSpPr>
            <p:cNvPr id="5" name="TextBox 4">
              <a:extLst>
                <a:ext uri="{FF2B5EF4-FFF2-40B4-BE49-F238E27FC236}">
                  <a16:creationId xmlns:a16="http://schemas.microsoft.com/office/drawing/2014/main" id="{4C250C79-EB04-4317-AC13-15BD4921142A}"/>
                </a:ext>
              </a:extLst>
            </p:cNvPr>
            <p:cNvSpPr txBox="1"/>
            <p:nvPr/>
          </p:nvSpPr>
          <p:spPr>
            <a:xfrm>
              <a:off x="467544" y="1895453"/>
              <a:ext cx="2795302" cy="461665"/>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گزارش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grpSp>
      <p:grpSp>
        <p:nvGrpSpPr>
          <p:cNvPr id="6" name="Group 5">
            <a:extLst>
              <a:ext uri="{FF2B5EF4-FFF2-40B4-BE49-F238E27FC236}">
                <a16:creationId xmlns:a16="http://schemas.microsoft.com/office/drawing/2014/main" id="{D0576EFE-F930-42FD-8355-167AC0CAC76F}"/>
              </a:ext>
            </a:extLst>
          </p:cNvPr>
          <p:cNvGrpSpPr/>
          <p:nvPr/>
        </p:nvGrpSpPr>
        <p:grpSpPr>
          <a:xfrm>
            <a:off x="743298" y="5361197"/>
            <a:ext cx="4043549" cy="728318"/>
            <a:chOff x="467544" y="5498541"/>
            <a:chExt cx="2795302" cy="728318"/>
          </a:xfrm>
        </p:grpSpPr>
        <p:sp>
          <p:nvSpPr>
            <p:cNvPr id="7" name="TextBox 6">
              <a:extLst>
                <a:ext uri="{FF2B5EF4-FFF2-40B4-BE49-F238E27FC236}">
                  <a16:creationId xmlns:a16="http://schemas.microsoft.com/office/drawing/2014/main" id="{7066D9D6-50F9-43C9-9C07-E40A6DD9CB48}"/>
                </a:ext>
              </a:extLst>
            </p:cNvPr>
            <p:cNvSpPr txBox="1"/>
            <p:nvPr/>
          </p:nvSpPr>
          <p:spPr>
            <a:xfrm>
              <a:off x="467544" y="5498541"/>
              <a:ext cx="2795302" cy="307777"/>
            </a:xfrm>
            <a:prstGeom prst="rect">
              <a:avLst/>
            </a:prstGeom>
            <a:noFill/>
          </p:spPr>
          <p:txBody>
            <a:bodyPr wrap="square" rtlCol="0">
              <a:spAutoFit/>
            </a:bodyPr>
            <a:lstStyle/>
            <a:p>
              <a:pPr algn="r"/>
              <a:r>
                <a:rPr lang="fa-IR" altLang="ko-KR" sz="1400" b="1" dirty="0">
                  <a:solidFill>
                    <a:schemeClr val="tx1">
                      <a:lumMod val="75000"/>
                      <a:lumOff val="25000"/>
                    </a:schemeClr>
                  </a:solidFill>
                  <a:cs typeface="B Nazanin" panose="00000700000000000000" pitchFamily="2" charset="-78"/>
                </a:rPr>
                <a:t>محتوا در اینجا</a:t>
              </a:r>
              <a:endParaRPr lang="ko-KR" altLang="en-US" sz="1400" b="1" dirty="0">
                <a:solidFill>
                  <a:schemeClr val="tx1">
                    <a:lumMod val="75000"/>
                    <a:lumOff val="25000"/>
                  </a:schemeClr>
                </a:solidFill>
                <a:cs typeface="B Nazanin" panose="00000700000000000000" pitchFamily="2" charset="-78"/>
              </a:endParaRPr>
            </a:p>
          </p:txBody>
        </p:sp>
        <p:sp>
          <p:nvSpPr>
            <p:cNvPr id="8" name="TextBox 7">
              <a:extLst>
                <a:ext uri="{FF2B5EF4-FFF2-40B4-BE49-F238E27FC236}">
                  <a16:creationId xmlns:a16="http://schemas.microsoft.com/office/drawing/2014/main" id="{489745A5-0F1B-4227-94BB-7A1EC39A1517}"/>
                </a:ext>
              </a:extLst>
            </p:cNvPr>
            <p:cNvSpPr txBox="1"/>
            <p:nvPr/>
          </p:nvSpPr>
          <p:spPr>
            <a:xfrm>
              <a:off x="467544" y="5765194"/>
              <a:ext cx="2795302" cy="461665"/>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گزارش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grpSp>
      <p:sp>
        <p:nvSpPr>
          <p:cNvPr id="9" name="Freeform 32">
            <a:extLst>
              <a:ext uri="{FF2B5EF4-FFF2-40B4-BE49-F238E27FC236}">
                <a16:creationId xmlns:a16="http://schemas.microsoft.com/office/drawing/2014/main" id="{7E449D1B-6D83-43C1-A386-5C5DE297D651}"/>
              </a:ext>
            </a:extLst>
          </p:cNvPr>
          <p:cNvSpPr/>
          <p:nvPr/>
        </p:nvSpPr>
        <p:spPr>
          <a:xfrm>
            <a:off x="4814154" y="4264491"/>
            <a:ext cx="260767" cy="1270863"/>
          </a:xfrm>
          <a:custGeom>
            <a:avLst/>
            <a:gdLst>
              <a:gd name="connsiteX0" fmla="*/ 0 w 220980"/>
              <a:gd name="connsiteY0" fmla="*/ 0 h 807720"/>
              <a:gd name="connsiteX1" fmla="*/ 220980 w 220980"/>
              <a:gd name="connsiteY1" fmla="*/ 0 h 807720"/>
              <a:gd name="connsiteX2" fmla="*/ 220980 w 220980"/>
              <a:gd name="connsiteY2" fmla="*/ 807720 h 807720"/>
              <a:gd name="connsiteX3" fmla="*/ 7620 w 220980"/>
              <a:gd name="connsiteY3" fmla="*/ 807720 h 807720"/>
            </a:gdLst>
            <a:ahLst/>
            <a:cxnLst>
              <a:cxn ang="0">
                <a:pos x="connsiteX0" y="connsiteY0"/>
              </a:cxn>
              <a:cxn ang="0">
                <a:pos x="connsiteX1" y="connsiteY1"/>
              </a:cxn>
              <a:cxn ang="0">
                <a:pos x="connsiteX2" y="connsiteY2"/>
              </a:cxn>
              <a:cxn ang="0">
                <a:pos x="connsiteX3" y="connsiteY3"/>
              </a:cxn>
            </a:cxnLst>
            <a:rect l="l" t="t" r="r" b="b"/>
            <a:pathLst>
              <a:path w="220980" h="807720">
                <a:moveTo>
                  <a:pt x="0" y="0"/>
                </a:moveTo>
                <a:lnTo>
                  <a:pt x="220980" y="0"/>
                </a:lnTo>
                <a:lnTo>
                  <a:pt x="220980" y="807720"/>
                </a:lnTo>
                <a:lnTo>
                  <a:pt x="7620" y="807720"/>
                </a:lnTo>
              </a:path>
            </a:pathLst>
          </a:custGeom>
          <a:ln>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ko-KR" altLang="en-US" sz="2700">
              <a:solidFill>
                <a:schemeClr val="tx1">
                  <a:lumMod val="75000"/>
                  <a:lumOff val="25000"/>
                </a:schemeClr>
              </a:solidFill>
              <a:cs typeface="B Nazanin" panose="00000700000000000000" pitchFamily="2" charset="-78"/>
            </a:endParaRPr>
          </a:p>
        </p:txBody>
      </p:sp>
      <p:sp>
        <p:nvSpPr>
          <p:cNvPr id="10" name="Freeform 99">
            <a:extLst>
              <a:ext uri="{FF2B5EF4-FFF2-40B4-BE49-F238E27FC236}">
                <a16:creationId xmlns:a16="http://schemas.microsoft.com/office/drawing/2014/main" id="{C3E4DC30-425D-4D91-9918-35D788BEABB1}"/>
              </a:ext>
            </a:extLst>
          </p:cNvPr>
          <p:cNvSpPr/>
          <p:nvPr/>
        </p:nvSpPr>
        <p:spPr>
          <a:xfrm flipH="1">
            <a:off x="7014588" y="4264493"/>
            <a:ext cx="264639" cy="1270861"/>
          </a:xfrm>
          <a:custGeom>
            <a:avLst/>
            <a:gdLst>
              <a:gd name="connsiteX0" fmla="*/ 0 w 220980"/>
              <a:gd name="connsiteY0" fmla="*/ 0 h 807720"/>
              <a:gd name="connsiteX1" fmla="*/ 220980 w 220980"/>
              <a:gd name="connsiteY1" fmla="*/ 0 h 807720"/>
              <a:gd name="connsiteX2" fmla="*/ 220980 w 220980"/>
              <a:gd name="connsiteY2" fmla="*/ 807720 h 807720"/>
              <a:gd name="connsiteX3" fmla="*/ 7620 w 220980"/>
              <a:gd name="connsiteY3" fmla="*/ 807720 h 807720"/>
            </a:gdLst>
            <a:ahLst/>
            <a:cxnLst>
              <a:cxn ang="0">
                <a:pos x="connsiteX0" y="connsiteY0"/>
              </a:cxn>
              <a:cxn ang="0">
                <a:pos x="connsiteX1" y="connsiteY1"/>
              </a:cxn>
              <a:cxn ang="0">
                <a:pos x="connsiteX2" y="connsiteY2"/>
              </a:cxn>
              <a:cxn ang="0">
                <a:pos x="connsiteX3" y="connsiteY3"/>
              </a:cxn>
            </a:cxnLst>
            <a:rect l="l" t="t" r="r" b="b"/>
            <a:pathLst>
              <a:path w="220980" h="807720">
                <a:moveTo>
                  <a:pt x="0" y="0"/>
                </a:moveTo>
                <a:lnTo>
                  <a:pt x="220980" y="0"/>
                </a:lnTo>
                <a:lnTo>
                  <a:pt x="220980" y="807720"/>
                </a:lnTo>
                <a:lnTo>
                  <a:pt x="7620" y="807720"/>
                </a:lnTo>
              </a:path>
            </a:pathLst>
          </a:custGeom>
          <a:ln>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ko-KR" altLang="en-US" sz="2700">
              <a:solidFill>
                <a:schemeClr val="tx1">
                  <a:lumMod val="75000"/>
                  <a:lumOff val="25000"/>
                </a:schemeClr>
              </a:solidFill>
              <a:cs typeface="B Nazanin" panose="00000700000000000000" pitchFamily="2" charset="-78"/>
            </a:endParaRPr>
          </a:p>
        </p:txBody>
      </p:sp>
      <p:sp>
        <p:nvSpPr>
          <p:cNvPr id="11" name="Freeform 33">
            <a:extLst>
              <a:ext uri="{FF2B5EF4-FFF2-40B4-BE49-F238E27FC236}">
                <a16:creationId xmlns:a16="http://schemas.microsoft.com/office/drawing/2014/main" id="{1B1DBA41-EE30-47E2-86F7-CF044737CD36}"/>
              </a:ext>
            </a:extLst>
          </p:cNvPr>
          <p:cNvSpPr/>
          <p:nvPr/>
        </p:nvSpPr>
        <p:spPr>
          <a:xfrm>
            <a:off x="4251960" y="1886178"/>
            <a:ext cx="925448" cy="1187367"/>
          </a:xfrm>
          <a:custGeom>
            <a:avLst/>
            <a:gdLst>
              <a:gd name="connsiteX0" fmla="*/ 0 w 807720"/>
              <a:gd name="connsiteY0" fmla="*/ 777240 h 777240"/>
              <a:gd name="connsiteX1" fmla="*/ 807720 w 807720"/>
              <a:gd name="connsiteY1" fmla="*/ 777240 h 777240"/>
              <a:gd name="connsiteX2" fmla="*/ 807720 w 807720"/>
              <a:gd name="connsiteY2" fmla="*/ 0 h 777240"/>
              <a:gd name="connsiteX3" fmla="*/ 556260 w 807720"/>
              <a:gd name="connsiteY3" fmla="*/ 0 h 777240"/>
            </a:gdLst>
            <a:ahLst/>
            <a:cxnLst>
              <a:cxn ang="0">
                <a:pos x="connsiteX0" y="connsiteY0"/>
              </a:cxn>
              <a:cxn ang="0">
                <a:pos x="connsiteX1" y="connsiteY1"/>
              </a:cxn>
              <a:cxn ang="0">
                <a:pos x="connsiteX2" y="connsiteY2"/>
              </a:cxn>
              <a:cxn ang="0">
                <a:pos x="connsiteX3" y="connsiteY3"/>
              </a:cxn>
            </a:cxnLst>
            <a:rect l="l" t="t" r="r" b="b"/>
            <a:pathLst>
              <a:path w="807720" h="777240">
                <a:moveTo>
                  <a:pt x="0" y="777240"/>
                </a:moveTo>
                <a:lnTo>
                  <a:pt x="807720" y="777240"/>
                </a:lnTo>
                <a:lnTo>
                  <a:pt x="807720" y="0"/>
                </a:lnTo>
                <a:lnTo>
                  <a:pt x="556260" y="0"/>
                </a:lnTo>
              </a:path>
            </a:pathLst>
          </a:custGeom>
          <a:ln>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ko-KR" altLang="en-US" sz="2700">
              <a:solidFill>
                <a:schemeClr val="tx1">
                  <a:lumMod val="75000"/>
                  <a:lumOff val="25000"/>
                </a:schemeClr>
              </a:solidFill>
              <a:cs typeface="B Nazanin" panose="00000700000000000000" pitchFamily="2" charset="-78"/>
            </a:endParaRPr>
          </a:p>
        </p:txBody>
      </p:sp>
      <p:sp>
        <p:nvSpPr>
          <p:cNvPr id="12" name="Freeform 100">
            <a:extLst>
              <a:ext uri="{FF2B5EF4-FFF2-40B4-BE49-F238E27FC236}">
                <a16:creationId xmlns:a16="http://schemas.microsoft.com/office/drawing/2014/main" id="{62899E6E-9FA8-46FD-AD18-9E856D000FCD}"/>
              </a:ext>
            </a:extLst>
          </p:cNvPr>
          <p:cNvSpPr/>
          <p:nvPr/>
        </p:nvSpPr>
        <p:spPr>
          <a:xfrm flipH="1">
            <a:off x="6953698" y="1882763"/>
            <a:ext cx="1015666" cy="1190781"/>
          </a:xfrm>
          <a:custGeom>
            <a:avLst/>
            <a:gdLst>
              <a:gd name="connsiteX0" fmla="*/ 0 w 807720"/>
              <a:gd name="connsiteY0" fmla="*/ 777240 h 777240"/>
              <a:gd name="connsiteX1" fmla="*/ 807720 w 807720"/>
              <a:gd name="connsiteY1" fmla="*/ 777240 h 777240"/>
              <a:gd name="connsiteX2" fmla="*/ 807720 w 807720"/>
              <a:gd name="connsiteY2" fmla="*/ 0 h 777240"/>
              <a:gd name="connsiteX3" fmla="*/ 556260 w 807720"/>
              <a:gd name="connsiteY3" fmla="*/ 0 h 777240"/>
            </a:gdLst>
            <a:ahLst/>
            <a:cxnLst>
              <a:cxn ang="0">
                <a:pos x="connsiteX0" y="connsiteY0"/>
              </a:cxn>
              <a:cxn ang="0">
                <a:pos x="connsiteX1" y="connsiteY1"/>
              </a:cxn>
              <a:cxn ang="0">
                <a:pos x="connsiteX2" y="connsiteY2"/>
              </a:cxn>
              <a:cxn ang="0">
                <a:pos x="connsiteX3" y="connsiteY3"/>
              </a:cxn>
            </a:cxnLst>
            <a:rect l="l" t="t" r="r" b="b"/>
            <a:pathLst>
              <a:path w="807720" h="777240">
                <a:moveTo>
                  <a:pt x="0" y="777240"/>
                </a:moveTo>
                <a:lnTo>
                  <a:pt x="807720" y="777240"/>
                </a:lnTo>
                <a:lnTo>
                  <a:pt x="807720" y="0"/>
                </a:lnTo>
                <a:lnTo>
                  <a:pt x="556260" y="0"/>
                </a:lnTo>
              </a:path>
            </a:pathLst>
          </a:custGeom>
          <a:ln>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ko-KR" altLang="en-US" sz="2700">
              <a:solidFill>
                <a:schemeClr val="tx1">
                  <a:lumMod val="75000"/>
                  <a:lumOff val="25000"/>
                </a:schemeClr>
              </a:solidFill>
              <a:cs typeface="B Nazanin" panose="00000700000000000000" pitchFamily="2" charset="-78"/>
            </a:endParaRPr>
          </a:p>
        </p:txBody>
      </p:sp>
      <p:grpSp>
        <p:nvGrpSpPr>
          <p:cNvPr id="13" name="Group 12">
            <a:extLst>
              <a:ext uri="{FF2B5EF4-FFF2-40B4-BE49-F238E27FC236}">
                <a16:creationId xmlns:a16="http://schemas.microsoft.com/office/drawing/2014/main" id="{067E615B-838E-462F-AAA6-32CC7D7C63ED}"/>
              </a:ext>
            </a:extLst>
          </p:cNvPr>
          <p:cNvGrpSpPr/>
          <p:nvPr/>
        </p:nvGrpSpPr>
        <p:grpSpPr>
          <a:xfrm>
            <a:off x="7365856" y="1713879"/>
            <a:ext cx="4043549" cy="728318"/>
            <a:chOff x="5841856" y="1628800"/>
            <a:chExt cx="2795302" cy="728318"/>
          </a:xfrm>
        </p:grpSpPr>
        <p:sp>
          <p:nvSpPr>
            <p:cNvPr id="14" name="TextBox 13">
              <a:extLst>
                <a:ext uri="{FF2B5EF4-FFF2-40B4-BE49-F238E27FC236}">
                  <a16:creationId xmlns:a16="http://schemas.microsoft.com/office/drawing/2014/main" id="{C92C234A-F879-409D-B38F-E6CF347A9DEA}"/>
                </a:ext>
              </a:extLst>
            </p:cNvPr>
            <p:cNvSpPr txBox="1"/>
            <p:nvPr/>
          </p:nvSpPr>
          <p:spPr>
            <a:xfrm>
              <a:off x="5841856" y="1628800"/>
              <a:ext cx="2795302" cy="307777"/>
            </a:xfrm>
            <a:prstGeom prst="rect">
              <a:avLst/>
            </a:prstGeom>
            <a:noFill/>
          </p:spPr>
          <p:txBody>
            <a:bodyPr wrap="square" rtlCol="0">
              <a:spAutoFit/>
            </a:bodyPr>
            <a:lstStyle/>
            <a:p>
              <a:r>
                <a:rPr lang="fa-IR" altLang="ko-KR" sz="1400" b="1" dirty="0">
                  <a:solidFill>
                    <a:schemeClr val="tx1">
                      <a:lumMod val="75000"/>
                      <a:lumOff val="25000"/>
                    </a:schemeClr>
                  </a:solidFill>
                  <a:cs typeface="B Nazanin" panose="00000700000000000000" pitchFamily="2" charset="-78"/>
                </a:rPr>
                <a:t>محتوا در اینجا</a:t>
              </a:r>
              <a:endParaRPr lang="ko-KR" altLang="en-US" sz="1400" b="1" dirty="0">
                <a:solidFill>
                  <a:schemeClr val="tx1">
                    <a:lumMod val="75000"/>
                    <a:lumOff val="25000"/>
                  </a:schemeClr>
                </a:solidFill>
                <a:cs typeface="B Nazanin" panose="00000700000000000000" pitchFamily="2" charset="-78"/>
              </a:endParaRPr>
            </a:p>
          </p:txBody>
        </p:sp>
        <p:sp>
          <p:nvSpPr>
            <p:cNvPr id="15" name="TextBox 14">
              <a:extLst>
                <a:ext uri="{FF2B5EF4-FFF2-40B4-BE49-F238E27FC236}">
                  <a16:creationId xmlns:a16="http://schemas.microsoft.com/office/drawing/2014/main" id="{CB07B4C2-B45B-4FA0-9CA0-8D3ADD62AD72}"/>
                </a:ext>
              </a:extLst>
            </p:cNvPr>
            <p:cNvSpPr txBox="1"/>
            <p:nvPr/>
          </p:nvSpPr>
          <p:spPr>
            <a:xfrm>
              <a:off x="5841856" y="1895453"/>
              <a:ext cx="2795302" cy="461665"/>
            </a:xfrm>
            <a:prstGeom prst="rect">
              <a:avLst/>
            </a:prstGeom>
            <a:noFill/>
          </p:spPr>
          <p:txBody>
            <a:bodyPr wrap="square" rtlCol="0">
              <a:spAutoFit/>
            </a:bodyPr>
            <a:lstStyle/>
            <a:p>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گزارش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grpSp>
      <p:grpSp>
        <p:nvGrpSpPr>
          <p:cNvPr id="16" name="Group 15">
            <a:extLst>
              <a:ext uri="{FF2B5EF4-FFF2-40B4-BE49-F238E27FC236}">
                <a16:creationId xmlns:a16="http://schemas.microsoft.com/office/drawing/2014/main" id="{799AA3C5-5731-4257-9F49-907C44212C40}"/>
              </a:ext>
            </a:extLst>
          </p:cNvPr>
          <p:cNvGrpSpPr/>
          <p:nvPr/>
        </p:nvGrpSpPr>
        <p:grpSpPr>
          <a:xfrm>
            <a:off x="7365856" y="5361197"/>
            <a:ext cx="4043549" cy="728318"/>
            <a:chOff x="5841856" y="5498541"/>
            <a:chExt cx="2795302" cy="728318"/>
          </a:xfrm>
        </p:grpSpPr>
        <p:sp>
          <p:nvSpPr>
            <p:cNvPr id="17" name="TextBox 16">
              <a:extLst>
                <a:ext uri="{FF2B5EF4-FFF2-40B4-BE49-F238E27FC236}">
                  <a16:creationId xmlns:a16="http://schemas.microsoft.com/office/drawing/2014/main" id="{9ED16069-A68F-4C38-B207-077143D14721}"/>
                </a:ext>
              </a:extLst>
            </p:cNvPr>
            <p:cNvSpPr txBox="1"/>
            <p:nvPr/>
          </p:nvSpPr>
          <p:spPr>
            <a:xfrm>
              <a:off x="5841856" y="5498541"/>
              <a:ext cx="2795302" cy="307777"/>
            </a:xfrm>
            <a:prstGeom prst="rect">
              <a:avLst/>
            </a:prstGeom>
            <a:noFill/>
          </p:spPr>
          <p:txBody>
            <a:bodyPr wrap="square" rtlCol="0">
              <a:spAutoFit/>
            </a:bodyPr>
            <a:lstStyle/>
            <a:p>
              <a:r>
                <a:rPr lang="fa-IR" altLang="ko-KR" sz="1400" b="1" dirty="0">
                  <a:solidFill>
                    <a:schemeClr val="tx1">
                      <a:lumMod val="75000"/>
                      <a:lumOff val="25000"/>
                    </a:schemeClr>
                  </a:solidFill>
                  <a:cs typeface="B Nazanin" panose="00000700000000000000" pitchFamily="2" charset="-78"/>
                </a:rPr>
                <a:t>محتوا در اینجا</a:t>
              </a:r>
              <a:endParaRPr lang="ko-KR" altLang="en-US" sz="1400" b="1" dirty="0">
                <a:solidFill>
                  <a:schemeClr val="tx1">
                    <a:lumMod val="75000"/>
                    <a:lumOff val="25000"/>
                  </a:schemeClr>
                </a:solidFill>
                <a:cs typeface="B Nazanin" panose="00000700000000000000" pitchFamily="2" charset="-78"/>
              </a:endParaRPr>
            </a:p>
          </p:txBody>
        </p:sp>
        <p:sp>
          <p:nvSpPr>
            <p:cNvPr id="18" name="TextBox 17">
              <a:extLst>
                <a:ext uri="{FF2B5EF4-FFF2-40B4-BE49-F238E27FC236}">
                  <a16:creationId xmlns:a16="http://schemas.microsoft.com/office/drawing/2014/main" id="{FFA584F2-08CA-4B74-AC99-A4B7CF395E57}"/>
                </a:ext>
              </a:extLst>
            </p:cNvPr>
            <p:cNvSpPr txBox="1"/>
            <p:nvPr/>
          </p:nvSpPr>
          <p:spPr>
            <a:xfrm>
              <a:off x="5841856" y="5765194"/>
              <a:ext cx="2795302" cy="461665"/>
            </a:xfrm>
            <a:prstGeom prst="rect">
              <a:avLst/>
            </a:prstGeom>
            <a:noFill/>
          </p:spPr>
          <p:txBody>
            <a:bodyPr wrap="square" rtlCol="0">
              <a:spAutoFit/>
            </a:bodyPr>
            <a:lstStyle/>
            <a:p>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گزارش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grpSp>
      <p:sp>
        <p:nvSpPr>
          <p:cNvPr id="19" name="TextBox 18">
            <a:extLst>
              <a:ext uri="{FF2B5EF4-FFF2-40B4-BE49-F238E27FC236}">
                <a16:creationId xmlns:a16="http://schemas.microsoft.com/office/drawing/2014/main" id="{6AA2B14C-7556-4254-AB0C-614C49B40F7E}"/>
              </a:ext>
            </a:extLst>
          </p:cNvPr>
          <p:cNvSpPr txBox="1"/>
          <p:nvPr/>
        </p:nvSpPr>
        <p:spPr>
          <a:xfrm>
            <a:off x="5177408" y="2858511"/>
            <a:ext cx="1820788" cy="338554"/>
          </a:xfrm>
          <a:prstGeom prst="rect">
            <a:avLst/>
          </a:prstGeom>
          <a:noFill/>
        </p:spPr>
        <p:txBody>
          <a:bodyPr wrap="square" rtlCol="0">
            <a:spAutoFit/>
          </a:bodyPr>
          <a:lstStyle/>
          <a:p>
            <a:pPr algn="ctr"/>
            <a:r>
              <a:rPr lang="fa-IR" altLang="ko-KR" sz="1600" b="1" dirty="0">
                <a:solidFill>
                  <a:schemeClr val="tx1">
                    <a:lumMod val="75000"/>
                    <a:lumOff val="25000"/>
                  </a:schemeClr>
                </a:solidFill>
                <a:cs typeface="B Nazanin" panose="00000700000000000000" pitchFamily="2" charset="-78"/>
              </a:rPr>
              <a:t>محتوا در اینجا</a:t>
            </a:r>
            <a:endParaRPr lang="ko-KR" altLang="en-US" sz="1600" b="1" dirty="0">
              <a:solidFill>
                <a:schemeClr val="tx1">
                  <a:lumMod val="75000"/>
                  <a:lumOff val="25000"/>
                </a:schemeClr>
              </a:solidFill>
              <a:cs typeface="B Nazanin" panose="00000700000000000000" pitchFamily="2" charset="-78"/>
            </a:endParaRPr>
          </a:p>
        </p:txBody>
      </p:sp>
      <p:sp>
        <p:nvSpPr>
          <p:cNvPr id="20" name="TextBox 19">
            <a:extLst>
              <a:ext uri="{FF2B5EF4-FFF2-40B4-BE49-F238E27FC236}">
                <a16:creationId xmlns:a16="http://schemas.microsoft.com/office/drawing/2014/main" id="{8C1549B6-370B-4F99-A3E2-AB90D2394974}"/>
              </a:ext>
            </a:extLst>
          </p:cNvPr>
          <p:cNvSpPr txBox="1"/>
          <p:nvPr/>
        </p:nvSpPr>
        <p:spPr>
          <a:xfrm>
            <a:off x="5241272" y="4656712"/>
            <a:ext cx="1693930" cy="1454244"/>
          </a:xfrm>
          <a:prstGeom prst="rect">
            <a:avLst/>
          </a:prstGeom>
          <a:noFill/>
        </p:spPr>
        <p:txBody>
          <a:bodyPr wrap="square" rtlCol="0">
            <a:spAutoFit/>
          </a:bodyPr>
          <a:lstStyle/>
          <a:p>
            <a:pPr algn="ctr">
              <a:lnSpc>
                <a:spcPct val="150000"/>
              </a:lnSpc>
            </a:pP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گزارش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23" name="Rounded Rectangle 39">
            <a:extLst>
              <a:ext uri="{FF2B5EF4-FFF2-40B4-BE49-F238E27FC236}">
                <a16:creationId xmlns:a16="http://schemas.microsoft.com/office/drawing/2014/main" id="{F81624E7-454A-462F-83D4-B7075F1B5DE1}"/>
              </a:ext>
            </a:extLst>
          </p:cNvPr>
          <p:cNvSpPr/>
          <p:nvPr/>
        </p:nvSpPr>
        <p:spPr>
          <a:xfrm rot="18900000">
            <a:off x="8086450" y="3192145"/>
            <a:ext cx="1310591" cy="1310591"/>
          </a:xfrm>
          <a:prstGeom prst="roundRect">
            <a:avLst>
              <a:gd name="adj" fmla="val 0"/>
            </a:avLst>
          </a:prstGeom>
          <a:solidFill>
            <a:schemeClr val="accent4">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75000"/>
                  <a:lumOff val="25000"/>
                </a:schemeClr>
              </a:solidFill>
              <a:cs typeface="B Nazanin" panose="00000700000000000000" pitchFamily="2" charset="-78"/>
            </a:endParaRPr>
          </a:p>
        </p:txBody>
      </p:sp>
      <p:grpSp>
        <p:nvGrpSpPr>
          <p:cNvPr id="24" name="Group 23">
            <a:extLst>
              <a:ext uri="{FF2B5EF4-FFF2-40B4-BE49-F238E27FC236}">
                <a16:creationId xmlns:a16="http://schemas.microsoft.com/office/drawing/2014/main" id="{A2498513-314A-48B5-B341-F1D098DF97AF}"/>
              </a:ext>
            </a:extLst>
          </p:cNvPr>
          <p:cNvGrpSpPr/>
          <p:nvPr/>
        </p:nvGrpSpPr>
        <p:grpSpPr>
          <a:xfrm>
            <a:off x="5642555" y="3405137"/>
            <a:ext cx="884604" cy="884604"/>
            <a:chOff x="4182377" y="2551068"/>
            <a:chExt cx="756084" cy="756084"/>
          </a:xfrm>
        </p:grpSpPr>
        <p:sp>
          <p:nvSpPr>
            <p:cNvPr id="29" name="Rounded Rectangle 43">
              <a:extLst>
                <a:ext uri="{FF2B5EF4-FFF2-40B4-BE49-F238E27FC236}">
                  <a16:creationId xmlns:a16="http://schemas.microsoft.com/office/drawing/2014/main" id="{17B4E59B-D46C-413F-AFC1-F9A80240CF6F}"/>
                </a:ext>
              </a:extLst>
            </p:cNvPr>
            <p:cNvSpPr/>
            <p:nvPr/>
          </p:nvSpPr>
          <p:spPr>
            <a:xfrm rot="18900000">
              <a:off x="4182377" y="2551068"/>
              <a:ext cx="756084" cy="756084"/>
            </a:xfrm>
            <a:prstGeom prst="roundRect">
              <a:avLst>
                <a:gd name="adj" fmla="val 0"/>
              </a:avLst>
            </a:prstGeom>
            <a:solidFill>
              <a:schemeClr val="accent5">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solidFill>
                  <a:schemeClr val="tx1">
                    <a:lumMod val="75000"/>
                    <a:lumOff val="25000"/>
                  </a:schemeClr>
                </a:solidFill>
                <a:cs typeface="B Nazanin" panose="00000700000000000000" pitchFamily="2" charset="-78"/>
              </a:endParaRPr>
            </a:p>
          </p:txBody>
        </p:sp>
        <p:sp>
          <p:nvSpPr>
            <p:cNvPr id="30" name="Rounded Rectangle 44">
              <a:extLst>
                <a:ext uri="{FF2B5EF4-FFF2-40B4-BE49-F238E27FC236}">
                  <a16:creationId xmlns:a16="http://schemas.microsoft.com/office/drawing/2014/main" id="{73AFBF75-91B3-464F-8125-4CA3600DA662}"/>
                </a:ext>
              </a:extLst>
            </p:cNvPr>
            <p:cNvSpPr/>
            <p:nvPr/>
          </p:nvSpPr>
          <p:spPr>
            <a:xfrm rot="18900000">
              <a:off x="4261107" y="2629798"/>
              <a:ext cx="598625" cy="598625"/>
            </a:xfrm>
            <a:prstGeom prst="roundRect">
              <a:avLst>
                <a:gd name="adj" fmla="val 0"/>
              </a:avLst>
            </a:prstGeom>
            <a:solidFill>
              <a:schemeClr val="accent5">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solidFill>
                  <a:schemeClr val="tx1">
                    <a:lumMod val="75000"/>
                    <a:lumOff val="25000"/>
                  </a:schemeClr>
                </a:solidFill>
                <a:cs typeface="B Nazanin" panose="00000700000000000000" pitchFamily="2" charset="-78"/>
              </a:endParaRPr>
            </a:p>
          </p:txBody>
        </p:sp>
      </p:grpSp>
      <p:sp>
        <p:nvSpPr>
          <p:cNvPr id="37" name="Freeform: Shape 36">
            <a:extLst>
              <a:ext uri="{FF2B5EF4-FFF2-40B4-BE49-F238E27FC236}">
                <a16:creationId xmlns:a16="http://schemas.microsoft.com/office/drawing/2014/main" id="{7D9F10AC-6E04-4CCB-A9E7-E2249F724279}"/>
              </a:ext>
            </a:extLst>
          </p:cNvPr>
          <p:cNvSpPr/>
          <p:nvPr/>
        </p:nvSpPr>
        <p:spPr>
          <a:xfrm>
            <a:off x="7597196" y="3221928"/>
            <a:ext cx="1005590" cy="1252088"/>
          </a:xfrm>
          <a:custGeom>
            <a:avLst/>
            <a:gdLst>
              <a:gd name="connsiteX0" fmla="*/ 379545 w 1005590"/>
              <a:gd name="connsiteY0" fmla="*/ 0 h 1252088"/>
              <a:gd name="connsiteX1" fmla="*/ 1005590 w 1005590"/>
              <a:gd name="connsiteY1" fmla="*/ 626044 h 1252088"/>
              <a:gd name="connsiteX2" fmla="*/ 379545 w 1005590"/>
              <a:gd name="connsiteY2" fmla="*/ 1252088 h 1252088"/>
              <a:gd name="connsiteX3" fmla="*/ 0 w 1005590"/>
              <a:gd name="connsiteY3" fmla="*/ 872545 h 1252088"/>
              <a:gd name="connsiteX4" fmla="*/ 246501 w 1005590"/>
              <a:gd name="connsiteY4" fmla="*/ 626044 h 1252088"/>
              <a:gd name="connsiteX5" fmla="*/ 0 w 1005590"/>
              <a:gd name="connsiteY5" fmla="*/ 379544 h 125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5590" h="1252088">
                <a:moveTo>
                  <a:pt x="379545" y="0"/>
                </a:moveTo>
                <a:lnTo>
                  <a:pt x="1005590" y="626044"/>
                </a:lnTo>
                <a:lnTo>
                  <a:pt x="379545" y="1252088"/>
                </a:lnTo>
                <a:lnTo>
                  <a:pt x="0" y="872545"/>
                </a:lnTo>
                <a:lnTo>
                  <a:pt x="246501" y="626044"/>
                </a:lnTo>
                <a:lnTo>
                  <a:pt x="0" y="379544"/>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ko-KR" altLang="en-US" sz="2700">
              <a:solidFill>
                <a:schemeClr val="tx1">
                  <a:lumMod val="75000"/>
                  <a:lumOff val="25000"/>
                </a:schemeClr>
              </a:solidFill>
              <a:cs typeface="B Nazanin" panose="00000700000000000000" pitchFamily="2" charset="-78"/>
            </a:endParaRPr>
          </a:p>
        </p:txBody>
      </p:sp>
      <p:sp>
        <p:nvSpPr>
          <p:cNvPr id="27" name="Chevron 41">
            <a:extLst>
              <a:ext uri="{FF2B5EF4-FFF2-40B4-BE49-F238E27FC236}">
                <a16:creationId xmlns:a16="http://schemas.microsoft.com/office/drawing/2014/main" id="{A9E37D1F-76F8-42B4-86AC-CEE9C9D4511E}"/>
              </a:ext>
            </a:extLst>
          </p:cNvPr>
          <p:cNvSpPr/>
          <p:nvPr/>
        </p:nvSpPr>
        <p:spPr>
          <a:xfrm rot="10800000">
            <a:off x="4918935" y="3558147"/>
            <a:ext cx="427590" cy="589736"/>
          </a:xfrm>
          <a:prstGeom prst="chevron">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75000"/>
                  <a:lumOff val="25000"/>
                </a:schemeClr>
              </a:solidFill>
              <a:cs typeface="B Nazanin" panose="00000700000000000000" pitchFamily="2" charset="-78"/>
            </a:endParaRPr>
          </a:p>
        </p:txBody>
      </p:sp>
      <p:sp>
        <p:nvSpPr>
          <p:cNvPr id="31" name="Parallelogram 15">
            <a:extLst>
              <a:ext uri="{FF2B5EF4-FFF2-40B4-BE49-F238E27FC236}">
                <a16:creationId xmlns:a16="http://schemas.microsoft.com/office/drawing/2014/main" id="{41EF75B9-8CCA-4F45-8389-71A07BF9082B}"/>
              </a:ext>
            </a:extLst>
          </p:cNvPr>
          <p:cNvSpPr/>
          <p:nvPr/>
        </p:nvSpPr>
        <p:spPr>
          <a:xfrm flipH="1">
            <a:off x="3851292" y="3680933"/>
            <a:ext cx="357672" cy="357672"/>
          </a:xfrm>
          <a:custGeom>
            <a:avLst/>
            <a:gdLst/>
            <a:ahLst/>
            <a:cxnLst/>
            <a:rect l="l" t="t" r="r" b="b"/>
            <a:pathLst>
              <a:path w="3242753" h="3227814">
                <a:moveTo>
                  <a:pt x="1621376" y="1043635"/>
                </a:moveTo>
                <a:cubicBezTo>
                  <a:pt x="1557188" y="1043635"/>
                  <a:pt x="1505154" y="1095669"/>
                  <a:pt x="1505154" y="1159857"/>
                </a:cubicBezTo>
                <a:lnTo>
                  <a:pt x="1505154" y="1625483"/>
                </a:lnTo>
                <a:lnTo>
                  <a:pt x="1033577" y="1625483"/>
                </a:lnTo>
                <a:cubicBezTo>
                  <a:pt x="969389" y="1625483"/>
                  <a:pt x="917355" y="1677517"/>
                  <a:pt x="917355" y="1741705"/>
                </a:cubicBezTo>
                <a:cubicBezTo>
                  <a:pt x="917355" y="1805893"/>
                  <a:pt x="969389" y="1857927"/>
                  <a:pt x="1033577" y="1857927"/>
                </a:cubicBezTo>
                <a:lnTo>
                  <a:pt x="1614688" y="1857927"/>
                </a:lnTo>
                <a:lnTo>
                  <a:pt x="1619859" y="1856884"/>
                </a:lnTo>
                <a:cubicBezTo>
                  <a:pt x="1620361" y="1857187"/>
                  <a:pt x="1620868" y="1857190"/>
                  <a:pt x="1621376" y="1857190"/>
                </a:cubicBezTo>
                <a:cubicBezTo>
                  <a:pt x="1685564" y="1857190"/>
                  <a:pt x="1737598" y="1805156"/>
                  <a:pt x="1737598" y="1740968"/>
                </a:cubicBezTo>
                <a:lnTo>
                  <a:pt x="1737598" y="1159857"/>
                </a:lnTo>
                <a:cubicBezTo>
                  <a:pt x="1737598" y="1095669"/>
                  <a:pt x="1685564" y="1043635"/>
                  <a:pt x="1621376" y="1043635"/>
                </a:cubicBezTo>
                <a:close/>
                <a:moveTo>
                  <a:pt x="1621376" y="628818"/>
                </a:moveTo>
                <a:cubicBezTo>
                  <a:pt x="2206882" y="628818"/>
                  <a:pt x="2681529" y="1103464"/>
                  <a:pt x="2681529" y="1688970"/>
                </a:cubicBezTo>
                <a:cubicBezTo>
                  <a:pt x="2681529" y="2274476"/>
                  <a:pt x="2206882" y="2749122"/>
                  <a:pt x="1621376" y="2749122"/>
                </a:cubicBezTo>
                <a:cubicBezTo>
                  <a:pt x="1035870" y="2749122"/>
                  <a:pt x="561223" y="2274476"/>
                  <a:pt x="561223" y="1688970"/>
                </a:cubicBezTo>
                <a:cubicBezTo>
                  <a:pt x="561223" y="1103464"/>
                  <a:pt x="1035870" y="628818"/>
                  <a:pt x="1621376" y="628818"/>
                </a:cubicBezTo>
                <a:close/>
                <a:moveTo>
                  <a:pt x="1621376" y="424596"/>
                </a:moveTo>
                <a:cubicBezTo>
                  <a:pt x="923081" y="424596"/>
                  <a:pt x="357001" y="990676"/>
                  <a:pt x="357001" y="1688970"/>
                </a:cubicBezTo>
                <a:cubicBezTo>
                  <a:pt x="357001" y="2128645"/>
                  <a:pt x="581423" y="2515905"/>
                  <a:pt x="922189" y="2742109"/>
                </a:cubicBezTo>
                <a:lnTo>
                  <a:pt x="652992" y="3227814"/>
                </a:lnTo>
                <a:lnTo>
                  <a:pt x="911997" y="3227814"/>
                </a:lnTo>
                <a:lnTo>
                  <a:pt x="1121304" y="2850168"/>
                </a:lnTo>
                <a:cubicBezTo>
                  <a:pt x="1274563" y="2916691"/>
                  <a:pt x="1443689" y="2953344"/>
                  <a:pt x="1621376" y="2953344"/>
                </a:cubicBezTo>
                <a:cubicBezTo>
                  <a:pt x="1799063" y="2953344"/>
                  <a:pt x="1968189" y="2916691"/>
                  <a:pt x="2121449" y="2850168"/>
                </a:cubicBezTo>
                <a:lnTo>
                  <a:pt x="2330755" y="3227814"/>
                </a:lnTo>
                <a:lnTo>
                  <a:pt x="2589760" y="3227814"/>
                </a:lnTo>
                <a:lnTo>
                  <a:pt x="2320563" y="2742109"/>
                </a:lnTo>
                <a:cubicBezTo>
                  <a:pt x="2661329" y="2515905"/>
                  <a:pt x="2885751" y="2128645"/>
                  <a:pt x="2885751" y="1688970"/>
                </a:cubicBezTo>
                <a:cubicBezTo>
                  <a:pt x="2885751" y="990676"/>
                  <a:pt x="2319671" y="424596"/>
                  <a:pt x="1621376" y="424596"/>
                </a:cubicBezTo>
                <a:close/>
                <a:moveTo>
                  <a:pt x="2599800" y="123238"/>
                </a:moveTo>
                <a:cubicBezTo>
                  <a:pt x="2434609" y="120698"/>
                  <a:pt x="2268460" y="180476"/>
                  <a:pt x="2139563" y="303161"/>
                </a:cubicBezTo>
                <a:lnTo>
                  <a:pt x="3057258" y="1232053"/>
                </a:lnTo>
                <a:cubicBezTo>
                  <a:pt x="3305736" y="977255"/>
                  <a:pt x="3304415" y="570405"/>
                  <a:pt x="3054287" y="317226"/>
                </a:cubicBezTo>
                <a:cubicBezTo>
                  <a:pt x="2929224" y="190636"/>
                  <a:pt x="2764991" y="125778"/>
                  <a:pt x="2599800" y="123238"/>
                </a:cubicBezTo>
                <a:close/>
                <a:moveTo>
                  <a:pt x="642953" y="123238"/>
                </a:moveTo>
                <a:cubicBezTo>
                  <a:pt x="477762" y="125778"/>
                  <a:pt x="313529" y="190636"/>
                  <a:pt x="188466" y="317226"/>
                </a:cubicBezTo>
                <a:cubicBezTo>
                  <a:pt x="-61662" y="570405"/>
                  <a:pt x="-62983" y="977255"/>
                  <a:pt x="185495" y="1232053"/>
                </a:cubicBezTo>
                <a:lnTo>
                  <a:pt x="1103190" y="303161"/>
                </a:lnTo>
                <a:cubicBezTo>
                  <a:pt x="974294" y="180476"/>
                  <a:pt x="808144" y="120698"/>
                  <a:pt x="642953" y="123238"/>
                </a:cubicBezTo>
                <a:close/>
                <a:moveTo>
                  <a:pt x="1722692" y="0"/>
                </a:moveTo>
                <a:lnTo>
                  <a:pt x="1520061" y="0"/>
                </a:lnTo>
                <a:cubicBezTo>
                  <a:pt x="1440152" y="0"/>
                  <a:pt x="1375373" y="64779"/>
                  <a:pt x="1375373" y="144688"/>
                </a:cubicBezTo>
                <a:lnTo>
                  <a:pt x="1375373" y="289376"/>
                </a:lnTo>
                <a:lnTo>
                  <a:pt x="1867380" y="289376"/>
                </a:lnTo>
                <a:lnTo>
                  <a:pt x="1867380" y="144688"/>
                </a:lnTo>
                <a:cubicBezTo>
                  <a:pt x="1867380" y="64779"/>
                  <a:pt x="1802601" y="0"/>
                  <a:pt x="1722692"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32" name="Rounded Rectangle 32">
            <a:extLst>
              <a:ext uri="{FF2B5EF4-FFF2-40B4-BE49-F238E27FC236}">
                <a16:creationId xmlns:a16="http://schemas.microsoft.com/office/drawing/2014/main" id="{F19733E5-77D1-45F6-80AA-20A16BC26A86}"/>
              </a:ext>
            </a:extLst>
          </p:cNvPr>
          <p:cNvSpPr/>
          <p:nvPr/>
        </p:nvSpPr>
        <p:spPr>
          <a:xfrm>
            <a:off x="3015816" y="3712009"/>
            <a:ext cx="322637" cy="322637"/>
          </a:xfrm>
          <a:custGeom>
            <a:avLst/>
            <a:gdLst/>
            <a:ahLst/>
            <a:cxnLst/>
            <a:rect l="l" t="t" r="r" b="b"/>
            <a:pathLst>
              <a:path w="3240000" h="3240000">
                <a:moveTo>
                  <a:pt x="2019696" y="2510955"/>
                </a:moveTo>
                <a:lnTo>
                  <a:pt x="2019696" y="2797359"/>
                </a:lnTo>
                <a:lnTo>
                  <a:pt x="2914589" y="2797359"/>
                </a:lnTo>
                <a:lnTo>
                  <a:pt x="2914589" y="2510955"/>
                </a:lnTo>
                <a:close/>
                <a:moveTo>
                  <a:pt x="2019696" y="2081348"/>
                </a:moveTo>
                <a:lnTo>
                  <a:pt x="2019696" y="2367752"/>
                </a:lnTo>
                <a:lnTo>
                  <a:pt x="2914589" y="2367752"/>
                </a:lnTo>
                <a:lnTo>
                  <a:pt x="2914589" y="2081348"/>
                </a:lnTo>
                <a:close/>
                <a:moveTo>
                  <a:pt x="580710" y="2021703"/>
                </a:moveTo>
                <a:lnTo>
                  <a:pt x="378191" y="2224222"/>
                </a:lnTo>
                <a:lnTo>
                  <a:pt x="593323" y="2439354"/>
                </a:lnTo>
                <a:lnTo>
                  <a:pt x="378191" y="2654485"/>
                </a:lnTo>
                <a:lnTo>
                  <a:pt x="580710" y="2857004"/>
                </a:lnTo>
                <a:lnTo>
                  <a:pt x="795842" y="2641872"/>
                </a:lnTo>
                <a:lnTo>
                  <a:pt x="1010973" y="2857004"/>
                </a:lnTo>
                <a:lnTo>
                  <a:pt x="1213492" y="2654485"/>
                </a:lnTo>
                <a:lnTo>
                  <a:pt x="998360" y="2439354"/>
                </a:lnTo>
                <a:lnTo>
                  <a:pt x="1213492" y="2224222"/>
                </a:lnTo>
                <a:lnTo>
                  <a:pt x="1010973" y="2021703"/>
                </a:lnTo>
                <a:lnTo>
                  <a:pt x="795842" y="2236835"/>
                </a:lnTo>
                <a:close/>
                <a:moveTo>
                  <a:pt x="1656000" y="1656001"/>
                </a:moveTo>
                <a:lnTo>
                  <a:pt x="3240000" y="1656001"/>
                </a:lnTo>
                <a:lnTo>
                  <a:pt x="3240000" y="2699989"/>
                </a:lnTo>
                <a:cubicBezTo>
                  <a:pt x="3240000" y="2998229"/>
                  <a:pt x="2998229" y="3240000"/>
                  <a:pt x="2699989" y="3240000"/>
                </a:cubicBezTo>
                <a:lnTo>
                  <a:pt x="1656000" y="3240000"/>
                </a:lnTo>
                <a:close/>
                <a:moveTo>
                  <a:pt x="0" y="1656001"/>
                </a:moveTo>
                <a:lnTo>
                  <a:pt x="1584000" y="1656001"/>
                </a:lnTo>
                <a:lnTo>
                  <a:pt x="1584000" y="3240000"/>
                </a:lnTo>
                <a:lnTo>
                  <a:pt x="540011" y="3240000"/>
                </a:lnTo>
                <a:cubicBezTo>
                  <a:pt x="241771" y="3240000"/>
                  <a:pt x="0" y="2998229"/>
                  <a:pt x="0" y="2699989"/>
                </a:cubicBezTo>
                <a:close/>
                <a:moveTo>
                  <a:pt x="2467143" y="957859"/>
                </a:moveTo>
                <a:cubicBezTo>
                  <a:pt x="2388055" y="957859"/>
                  <a:pt x="2323941" y="1021973"/>
                  <a:pt x="2323941" y="1101061"/>
                </a:cubicBezTo>
                <a:cubicBezTo>
                  <a:pt x="2323941" y="1180149"/>
                  <a:pt x="2388055" y="1244263"/>
                  <a:pt x="2467143" y="1244263"/>
                </a:cubicBezTo>
                <a:cubicBezTo>
                  <a:pt x="2546231" y="1244263"/>
                  <a:pt x="2610345" y="1180149"/>
                  <a:pt x="2610345" y="1101061"/>
                </a:cubicBezTo>
                <a:cubicBezTo>
                  <a:pt x="2610345" y="1021973"/>
                  <a:pt x="2546231" y="957859"/>
                  <a:pt x="2467143" y="957859"/>
                </a:cubicBezTo>
                <a:close/>
                <a:moveTo>
                  <a:pt x="2019696" y="635775"/>
                </a:moveTo>
                <a:lnTo>
                  <a:pt x="2019696" y="922180"/>
                </a:lnTo>
                <a:lnTo>
                  <a:pt x="2914589" y="922180"/>
                </a:lnTo>
                <a:lnTo>
                  <a:pt x="2914589" y="635775"/>
                </a:lnTo>
                <a:close/>
                <a:moveTo>
                  <a:pt x="652639" y="331531"/>
                </a:moveTo>
                <a:lnTo>
                  <a:pt x="652639" y="635775"/>
                </a:lnTo>
                <a:lnTo>
                  <a:pt x="348395" y="635775"/>
                </a:lnTo>
                <a:lnTo>
                  <a:pt x="348395" y="922180"/>
                </a:lnTo>
                <a:lnTo>
                  <a:pt x="652639" y="922180"/>
                </a:lnTo>
                <a:lnTo>
                  <a:pt x="652639" y="1226424"/>
                </a:lnTo>
                <a:lnTo>
                  <a:pt x="939044" y="1226424"/>
                </a:lnTo>
                <a:lnTo>
                  <a:pt x="939044" y="922180"/>
                </a:lnTo>
                <a:lnTo>
                  <a:pt x="1243288" y="922180"/>
                </a:lnTo>
                <a:lnTo>
                  <a:pt x="1243288" y="635775"/>
                </a:lnTo>
                <a:lnTo>
                  <a:pt x="939044" y="635775"/>
                </a:lnTo>
                <a:lnTo>
                  <a:pt x="939044" y="331531"/>
                </a:lnTo>
                <a:close/>
                <a:moveTo>
                  <a:pt x="2467143" y="313692"/>
                </a:moveTo>
                <a:cubicBezTo>
                  <a:pt x="2388055" y="313692"/>
                  <a:pt x="2323941" y="377806"/>
                  <a:pt x="2323941" y="456894"/>
                </a:cubicBezTo>
                <a:cubicBezTo>
                  <a:pt x="2323941" y="535982"/>
                  <a:pt x="2388055" y="600096"/>
                  <a:pt x="2467143" y="600096"/>
                </a:cubicBezTo>
                <a:cubicBezTo>
                  <a:pt x="2546231" y="600096"/>
                  <a:pt x="2610345" y="535982"/>
                  <a:pt x="2610345" y="456894"/>
                </a:cubicBezTo>
                <a:cubicBezTo>
                  <a:pt x="2610345" y="377806"/>
                  <a:pt x="2546231" y="313692"/>
                  <a:pt x="2467143" y="313692"/>
                </a:cubicBezTo>
                <a:close/>
                <a:moveTo>
                  <a:pt x="540011" y="0"/>
                </a:moveTo>
                <a:lnTo>
                  <a:pt x="2699989" y="0"/>
                </a:lnTo>
                <a:cubicBezTo>
                  <a:pt x="2998229" y="0"/>
                  <a:pt x="3240000" y="241771"/>
                  <a:pt x="3240000" y="540011"/>
                </a:cubicBezTo>
                <a:lnTo>
                  <a:pt x="3240000" y="1584001"/>
                </a:lnTo>
                <a:lnTo>
                  <a:pt x="1656000" y="1584001"/>
                </a:lnTo>
                <a:lnTo>
                  <a:pt x="1656000" y="1"/>
                </a:lnTo>
                <a:lnTo>
                  <a:pt x="1584000" y="1"/>
                </a:lnTo>
                <a:lnTo>
                  <a:pt x="1584000" y="1584001"/>
                </a:lnTo>
                <a:lnTo>
                  <a:pt x="0" y="1584001"/>
                </a:lnTo>
                <a:lnTo>
                  <a:pt x="0" y="540011"/>
                </a:lnTo>
                <a:cubicBezTo>
                  <a:pt x="0" y="241771"/>
                  <a:pt x="241771" y="0"/>
                  <a:pt x="54001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33" name="Rectangle 9">
            <a:extLst>
              <a:ext uri="{FF2B5EF4-FFF2-40B4-BE49-F238E27FC236}">
                <a16:creationId xmlns:a16="http://schemas.microsoft.com/office/drawing/2014/main" id="{1200283B-B047-4C12-AAA5-BA8F71CA964B}"/>
              </a:ext>
            </a:extLst>
          </p:cNvPr>
          <p:cNvSpPr/>
          <p:nvPr/>
        </p:nvSpPr>
        <p:spPr>
          <a:xfrm>
            <a:off x="5904720" y="3663808"/>
            <a:ext cx="371782" cy="371178"/>
          </a:xfrm>
          <a:custGeom>
            <a:avLst/>
            <a:gdLst/>
            <a:ahLst/>
            <a:cxnLst/>
            <a:rect l="l" t="t" r="r" b="b"/>
            <a:pathLst>
              <a:path w="3228210" h="3222968">
                <a:moveTo>
                  <a:pt x="1619999" y="642446"/>
                </a:moveTo>
                <a:lnTo>
                  <a:pt x="2664115" y="1686562"/>
                </a:lnTo>
                <a:lnTo>
                  <a:pt x="2664116" y="1686562"/>
                </a:lnTo>
                <a:lnTo>
                  <a:pt x="2664116" y="3222968"/>
                </a:lnTo>
                <a:lnTo>
                  <a:pt x="2015013" y="3222968"/>
                </a:lnTo>
                <a:lnTo>
                  <a:pt x="2015013" y="2511495"/>
                </a:lnTo>
                <a:cubicBezTo>
                  <a:pt x="2015013" y="2399422"/>
                  <a:pt x="1924159" y="2308568"/>
                  <a:pt x="1812086" y="2308568"/>
                </a:cubicBezTo>
                <a:lnTo>
                  <a:pt x="1427912" y="2308568"/>
                </a:lnTo>
                <a:cubicBezTo>
                  <a:pt x="1315839" y="2308568"/>
                  <a:pt x="1224985" y="2399422"/>
                  <a:pt x="1224985" y="2511495"/>
                </a:cubicBezTo>
                <a:lnTo>
                  <a:pt x="1224985" y="3222968"/>
                </a:lnTo>
                <a:lnTo>
                  <a:pt x="575882" y="3222968"/>
                </a:lnTo>
                <a:lnTo>
                  <a:pt x="575882" y="1686562"/>
                </a:lnTo>
                <a:lnTo>
                  <a:pt x="575884" y="1686562"/>
                </a:lnTo>
                <a:close/>
                <a:moveTo>
                  <a:pt x="509997" y="122689"/>
                </a:moveTo>
                <a:lnTo>
                  <a:pt x="942045" y="122689"/>
                </a:lnTo>
                <a:lnTo>
                  <a:pt x="942045" y="542556"/>
                </a:lnTo>
                <a:lnTo>
                  <a:pt x="509997" y="974604"/>
                </a:lnTo>
                <a:close/>
                <a:moveTo>
                  <a:pt x="1620001" y="7099"/>
                </a:moveTo>
                <a:lnTo>
                  <a:pt x="3228210" y="1686560"/>
                </a:lnTo>
                <a:lnTo>
                  <a:pt x="2900441" y="1686560"/>
                </a:lnTo>
                <a:lnTo>
                  <a:pt x="1620001" y="349390"/>
                </a:lnTo>
                <a:close/>
                <a:moveTo>
                  <a:pt x="1619999" y="0"/>
                </a:moveTo>
                <a:lnTo>
                  <a:pt x="1619999" y="342291"/>
                </a:lnTo>
                <a:lnTo>
                  <a:pt x="330172" y="1679462"/>
                </a:lnTo>
                <a:lnTo>
                  <a:pt x="0" y="1679462"/>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34" name="Chord 15">
            <a:extLst>
              <a:ext uri="{FF2B5EF4-FFF2-40B4-BE49-F238E27FC236}">
                <a16:creationId xmlns:a16="http://schemas.microsoft.com/office/drawing/2014/main" id="{985218D9-621C-4788-9E93-85C4D5C0CCD9}"/>
              </a:ext>
            </a:extLst>
          </p:cNvPr>
          <p:cNvSpPr/>
          <p:nvPr/>
        </p:nvSpPr>
        <p:spPr>
          <a:xfrm>
            <a:off x="8903023" y="3627038"/>
            <a:ext cx="199125" cy="434146"/>
          </a:xfrm>
          <a:custGeom>
            <a:avLst/>
            <a:gdLst/>
            <a:ahLst/>
            <a:cxnLst/>
            <a:rect l="l" t="t" r="r" b="b"/>
            <a:pathLst>
              <a:path w="1492970" h="3255081">
                <a:moveTo>
                  <a:pt x="1492970" y="1569688"/>
                </a:moveTo>
                <a:cubicBezTo>
                  <a:pt x="1492970" y="1957118"/>
                  <a:pt x="1197680" y="2277765"/>
                  <a:pt x="816277" y="2310957"/>
                </a:cubicBezTo>
                <a:lnTo>
                  <a:pt x="816277" y="2787043"/>
                </a:lnTo>
                <a:cubicBezTo>
                  <a:pt x="873982" y="2789209"/>
                  <a:pt x="931009" y="2798017"/>
                  <a:pt x="986081" y="2811674"/>
                </a:cubicBezTo>
                <a:cubicBezTo>
                  <a:pt x="1252919" y="2877847"/>
                  <a:pt x="1430830" y="3046369"/>
                  <a:pt x="1433593" y="3235566"/>
                </a:cubicBezTo>
                <a:lnTo>
                  <a:pt x="57488" y="3255081"/>
                </a:lnTo>
                <a:cubicBezTo>
                  <a:pt x="47920" y="3062506"/>
                  <a:pt x="221127" y="2886615"/>
                  <a:pt x="490574" y="2815284"/>
                </a:cubicBezTo>
                <a:cubicBezTo>
                  <a:pt x="549928" y="2799571"/>
                  <a:pt x="611777" y="2789553"/>
                  <a:pt x="674460" y="2787163"/>
                </a:cubicBezTo>
                <a:lnTo>
                  <a:pt x="674460" y="2310809"/>
                </a:lnTo>
                <a:cubicBezTo>
                  <a:pt x="317470" y="2280245"/>
                  <a:pt x="28405" y="1994114"/>
                  <a:pt x="0" y="1627428"/>
                </a:cubicBezTo>
                <a:lnTo>
                  <a:pt x="142201" y="1616413"/>
                </a:lnTo>
                <a:cubicBezTo>
                  <a:pt x="167304" y="1940464"/>
                  <a:pt x="443969" y="2186771"/>
                  <a:pt x="768748" y="2174211"/>
                </a:cubicBezTo>
                <a:cubicBezTo>
                  <a:pt x="1093527" y="2161650"/>
                  <a:pt x="1350342" y="1894710"/>
                  <a:pt x="1350342" y="1569689"/>
                </a:cubicBezTo>
                <a:close/>
                <a:moveTo>
                  <a:pt x="745368" y="0"/>
                </a:moveTo>
                <a:cubicBezTo>
                  <a:pt x="989132" y="0"/>
                  <a:pt x="1186742" y="197610"/>
                  <a:pt x="1186742" y="441374"/>
                </a:cubicBezTo>
                <a:lnTo>
                  <a:pt x="1186742" y="1575353"/>
                </a:lnTo>
                <a:cubicBezTo>
                  <a:pt x="1186742" y="1819117"/>
                  <a:pt x="989132" y="2016727"/>
                  <a:pt x="745368" y="2016727"/>
                </a:cubicBezTo>
                <a:cubicBezTo>
                  <a:pt x="501604" y="2016727"/>
                  <a:pt x="303994" y="1819117"/>
                  <a:pt x="303994" y="1575353"/>
                </a:cubicBezTo>
                <a:lnTo>
                  <a:pt x="303994" y="441374"/>
                </a:lnTo>
                <a:cubicBezTo>
                  <a:pt x="303994" y="197610"/>
                  <a:pt x="501604" y="0"/>
                  <a:pt x="74536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35" name="Rectangle 16">
            <a:extLst>
              <a:ext uri="{FF2B5EF4-FFF2-40B4-BE49-F238E27FC236}">
                <a16:creationId xmlns:a16="http://schemas.microsoft.com/office/drawing/2014/main" id="{56547D58-D55D-4FFB-BCEE-A40984D24C96}"/>
              </a:ext>
            </a:extLst>
          </p:cNvPr>
          <p:cNvSpPr/>
          <p:nvPr/>
        </p:nvSpPr>
        <p:spPr>
          <a:xfrm>
            <a:off x="7942580" y="3701705"/>
            <a:ext cx="394118" cy="259020"/>
          </a:xfrm>
          <a:custGeom>
            <a:avLst/>
            <a:gdLst/>
            <a:ahLst/>
            <a:cxnLst/>
            <a:rect l="l" t="t" r="r" b="b"/>
            <a:pathLst>
              <a:path w="3240006" h="2129375">
                <a:moveTo>
                  <a:pt x="1916836" y="454558"/>
                </a:moveTo>
                <a:cubicBezTo>
                  <a:pt x="2018418" y="454558"/>
                  <a:pt x="2100766" y="536906"/>
                  <a:pt x="2100766" y="638488"/>
                </a:cubicBezTo>
                <a:cubicBezTo>
                  <a:pt x="2100766" y="740070"/>
                  <a:pt x="2018418" y="822418"/>
                  <a:pt x="1916836" y="822418"/>
                </a:cubicBezTo>
                <a:cubicBezTo>
                  <a:pt x="1815254" y="822418"/>
                  <a:pt x="1732906" y="740070"/>
                  <a:pt x="1732906" y="638488"/>
                </a:cubicBezTo>
                <a:cubicBezTo>
                  <a:pt x="1732906" y="536906"/>
                  <a:pt x="1815254" y="454558"/>
                  <a:pt x="1916836" y="454558"/>
                </a:cubicBezTo>
                <a:close/>
                <a:moveTo>
                  <a:pt x="1197545" y="272737"/>
                </a:moveTo>
                <a:lnTo>
                  <a:pt x="1861974" y="1458536"/>
                </a:lnTo>
                <a:lnTo>
                  <a:pt x="2263096" y="848801"/>
                </a:lnTo>
                <a:lnTo>
                  <a:pt x="2919562" y="1846679"/>
                </a:lnTo>
                <a:lnTo>
                  <a:pt x="2079459" y="1846679"/>
                </a:lnTo>
                <a:lnTo>
                  <a:pt x="1606629" y="1846679"/>
                </a:lnTo>
                <a:lnTo>
                  <a:pt x="315630" y="1846679"/>
                </a:lnTo>
                <a:close/>
                <a:moveTo>
                  <a:pt x="180003" y="164687"/>
                </a:moveTo>
                <a:lnTo>
                  <a:pt x="180003" y="1964687"/>
                </a:lnTo>
                <a:lnTo>
                  <a:pt x="3060003" y="1964687"/>
                </a:lnTo>
                <a:lnTo>
                  <a:pt x="3060003" y="164687"/>
                </a:lnTo>
                <a:close/>
                <a:moveTo>
                  <a:pt x="0" y="0"/>
                </a:moveTo>
                <a:lnTo>
                  <a:pt x="3240006" y="0"/>
                </a:lnTo>
                <a:lnTo>
                  <a:pt x="3240006" y="2129375"/>
                </a:lnTo>
                <a:lnTo>
                  <a:pt x="0" y="212937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26" name="Chevron 40">
            <a:extLst>
              <a:ext uri="{FF2B5EF4-FFF2-40B4-BE49-F238E27FC236}">
                <a16:creationId xmlns:a16="http://schemas.microsoft.com/office/drawing/2014/main" id="{A38650CB-0131-40C8-B78B-2E604CDA4A22}"/>
              </a:ext>
            </a:extLst>
          </p:cNvPr>
          <p:cNvSpPr/>
          <p:nvPr/>
        </p:nvSpPr>
        <p:spPr>
          <a:xfrm>
            <a:off x="6772391" y="3549243"/>
            <a:ext cx="427590" cy="589736"/>
          </a:xfrm>
          <a:prstGeom prst="chevron">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75000"/>
                  <a:lumOff val="25000"/>
                </a:schemeClr>
              </a:solidFill>
              <a:cs typeface="B Nazanin" panose="00000700000000000000" pitchFamily="2" charset="-78"/>
            </a:endParaRPr>
          </a:p>
        </p:txBody>
      </p:sp>
    </p:spTree>
    <p:extLst>
      <p:ext uri="{BB962C8B-B14F-4D97-AF65-F5344CB8AC3E}">
        <p14:creationId xmlns:p14="http://schemas.microsoft.com/office/powerpoint/2010/main" val="342313347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12152"/>
        <p:cNvGrpSpPr/>
        <p:nvPr/>
      </p:nvGrpSpPr>
      <p:grpSpPr>
        <a:xfrm>
          <a:off x="0" y="0"/>
          <a:ext cx="0" cy="0"/>
          <a:chOff x="0" y="0"/>
          <a:chExt cx="0" cy="0"/>
        </a:xfrm>
      </p:grpSpPr>
      <p:sp>
        <p:nvSpPr>
          <p:cNvPr id="12153" name="Google Shape;12153;p82"/>
          <p:cNvSpPr/>
          <p:nvPr/>
        </p:nvSpPr>
        <p:spPr>
          <a:xfrm>
            <a:off x="3435660" y="5190881"/>
            <a:ext cx="460899" cy="461408"/>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154" name="Google Shape;12154;p82"/>
          <p:cNvGrpSpPr/>
          <p:nvPr/>
        </p:nvGrpSpPr>
        <p:grpSpPr>
          <a:xfrm>
            <a:off x="4034956" y="5191136"/>
            <a:ext cx="461408" cy="460899"/>
            <a:chOff x="3303268" y="3817349"/>
            <a:chExt cx="346056" cy="345674"/>
          </a:xfrm>
          <a:solidFill>
            <a:schemeClr val="tx1"/>
          </a:solidFill>
        </p:grpSpPr>
        <p:sp>
          <p:nvSpPr>
            <p:cNvPr id="12155" name="Google Shape;12155;p8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56" name="Google Shape;12156;p8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57" name="Google Shape;12157;p8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58" name="Google Shape;12158;p8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59" name="Google Shape;12159;p82"/>
          <p:cNvGrpSpPr/>
          <p:nvPr/>
        </p:nvGrpSpPr>
        <p:grpSpPr>
          <a:xfrm>
            <a:off x="4633741" y="5191136"/>
            <a:ext cx="461408" cy="460899"/>
            <a:chOff x="3752358" y="3817349"/>
            <a:chExt cx="346056" cy="345674"/>
          </a:xfrm>
          <a:solidFill>
            <a:schemeClr val="tx1"/>
          </a:solidFill>
        </p:grpSpPr>
        <p:sp>
          <p:nvSpPr>
            <p:cNvPr id="12160" name="Google Shape;12160;p8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61" name="Google Shape;12161;p8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62" name="Google Shape;12162;p8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63" name="Google Shape;12163;p8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64" name="Google Shape;12164;p82"/>
          <p:cNvGrpSpPr/>
          <p:nvPr/>
        </p:nvGrpSpPr>
        <p:grpSpPr>
          <a:xfrm>
            <a:off x="6430608" y="5191136"/>
            <a:ext cx="461365" cy="460899"/>
            <a:chOff x="5100008" y="3817349"/>
            <a:chExt cx="346024" cy="345674"/>
          </a:xfrm>
          <a:solidFill>
            <a:schemeClr val="tx1"/>
          </a:solidFill>
        </p:grpSpPr>
        <p:sp>
          <p:nvSpPr>
            <p:cNvPr id="12165" name="Google Shape;12165;p82"/>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66" name="Google Shape;12166;p82"/>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67" name="Google Shape;12167;p82"/>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68" name="Google Shape;12168;p82"/>
          <p:cNvGrpSpPr/>
          <p:nvPr/>
        </p:nvGrpSpPr>
        <p:grpSpPr>
          <a:xfrm>
            <a:off x="7629156" y="5191136"/>
            <a:ext cx="460899" cy="460899"/>
            <a:chOff x="5998919" y="3817349"/>
            <a:chExt cx="345674" cy="345674"/>
          </a:xfrm>
          <a:solidFill>
            <a:schemeClr val="tx1"/>
          </a:solidFill>
        </p:grpSpPr>
        <p:sp>
          <p:nvSpPr>
            <p:cNvPr id="12169" name="Google Shape;12169;p82"/>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70" name="Google Shape;12170;p82"/>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71" name="Google Shape;12171;p82"/>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72" name="Google Shape;12172;p82"/>
          <p:cNvGrpSpPr/>
          <p:nvPr/>
        </p:nvGrpSpPr>
        <p:grpSpPr>
          <a:xfrm>
            <a:off x="5232528" y="5191136"/>
            <a:ext cx="461365" cy="460899"/>
            <a:chOff x="4201447" y="3817349"/>
            <a:chExt cx="346024" cy="345674"/>
          </a:xfrm>
          <a:solidFill>
            <a:schemeClr val="tx1"/>
          </a:solidFill>
        </p:grpSpPr>
        <p:sp>
          <p:nvSpPr>
            <p:cNvPr id="12173" name="Google Shape;12173;p82"/>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74" name="Google Shape;12174;p82"/>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75" name="Google Shape;12175;p82"/>
          <p:cNvGrpSpPr/>
          <p:nvPr/>
        </p:nvGrpSpPr>
        <p:grpSpPr>
          <a:xfrm>
            <a:off x="5831823" y="5191136"/>
            <a:ext cx="461365" cy="460899"/>
            <a:chOff x="4650919" y="3817349"/>
            <a:chExt cx="346024" cy="345674"/>
          </a:xfrm>
          <a:solidFill>
            <a:schemeClr val="tx1"/>
          </a:solidFill>
        </p:grpSpPr>
        <p:sp>
          <p:nvSpPr>
            <p:cNvPr id="12176" name="Google Shape;12176;p82"/>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77" name="Google Shape;12177;p82"/>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78" name="Google Shape;12178;p82"/>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79" name="Google Shape;12179;p82"/>
          <p:cNvGrpSpPr/>
          <p:nvPr/>
        </p:nvGrpSpPr>
        <p:grpSpPr>
          <a:xfrm>
            <a:off x="7030413" y="5191136"/>
            <a:ext cx="460856" cy="460899"/>
            <a:chOff x="5549861" y="3817349"/>
            <a:chExt cx="345642" cy="345674"/>
          </a:xfrm>
          <a:solidFill>
            <a:schemeClr val="tx1"/>
          </a:solidFill>
        </p:grpSpPr>
        <p:sp>
          <p:nvSpPr>
            <p:cNvPr id="12180" name="Google Shape;12180;p82"/>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1" name="Google Shape;12181;p82"/>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2" name="Google Shape;12182;p82"/>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83" name="Google Shape;12183;p82"/>
          <p:cNvGrpSpPr/>
          <p:nvPr/>
        </p:nvGrpSpPr>
        <p:grpSpPr>
          <a:xfrm>
            <a:off x="1708448" y="4632039"/>
            <a:ext cx="489673" cy="359807"/>
            <a:chOff x="1306445" y="3397829"/>
            <a:chExt cx="367255" cy="269855"/>
          </a:xfrm>
          <a:solidFill>
            <a:schemeClr val="tx1"/>
          </a:solidFill>
        </p:grpSpPr>
        <p:sp>
          <p:nvSpPr>
            <p:cNvPr id="12184" name="Google Shape;12184;p82"/>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5" name="Google Shape;12185;p82"/>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6" name="Google Shape;12186;p82"/>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7" name="Google Shape;12187;p82"/>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8" name="Google Shape;12188;p82"/>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9" name="Google Shape;12189;p82"/>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90" name="Google Shape;12190;p82"/>
          <p:cNvGrpSpPr/>
          <p:nvPr/>
        </p:nvGrpSpPr>
        <p:grpSpPr>
          <a:xfrm>
            <a:off x="2341610" y="4623467"/>
            <a:ext cx="489673" cy="376485"/>
            <a:chOff x="1781317" y="3391400"/>
            <a:chExt cx="367255" cy="282364"/>
          </a:xfrm>
          <a:solidFill>
            <a:schemeClr val="tx1"/>
          </a:solidFill>
        </p:grpSpPr>
        <p:sp>
          <p:nvSpPr>
            <p:cNvPr id="12191" name="Google Shape;12191;p82"/>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2" name="Google Shape;12192;p82"/>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3" name="Google Shape;12193;p82"/>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4" name="Google Shape;12194;p82"/>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5" name="Google Shape;12195;p82"/>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6" name="Google Shape;12196;p82"/>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97" name="Google Shape;12197;p82"/>
          <p:cNvGrpSpPr/>
          <p:nvPr/>
        </p:nvGrpSpPr>
        <p:grpSpPr>
          <a:xfrm>
            <a:off x="4871627" y="4596178"/>
            <a:ext cx="492219" cy="431063"/>
            <a:chOff x="3678830" y="3370933"/>
            <a:chExt cx="369164" cy="323297"/>
          </a:xfrm>
          <a:solidFill>
            <a:schemeClr val="tx1"/>
          </a:solidFill>
        </p:grpSpPr>
        <p:sp>
          <p:nvSpPr>
            <p:cNvPr id="12198" name="Google Shape;12198;p82"/>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9" name="Google Shape;12199;p82"/>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0" name="Google Shape;12200;p82"/>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1" name="Google Shape;12201;p82"/>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2" name="Google Shape;12202;p82"/>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3" name="Google Shape;12203;p82"/>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4" name="Google Shape;12204;p82"/>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5" name="Google Shape;12205;p82"/>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6" name="Google Shape;12206;p82"/>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7" name="Google Shape;12207;p82"/>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8" name="Google Shape;12208;p82"/>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09" name="Google Shape;12209;p82"/>
          <p:cNvGrpSpPr/>
          <p:nvPr/>
        </p:nvGrpSpPr>
        <p:grpSpPr>
          <a:xfrm>
            <a:off x="1112207" y="4565833"/>
            <a:ext cx="416421" cy="491200"/>
            <a:chOff x="859265" y="3348175"/>
            <a:chExt cx="312316" cy="368400"/>
          </a:xfrm>
          <a:solidFill>
            <a:schemeClr val="tx1"/>
          </a:solidFill>
        </p:grpSpPr>
        <p:sp>
          <p:nvSpPr>
            <p:cNvPr id="12210" name="Google Shape;12210;p82"/>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1" name="Google Shape;12211;p82"/>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2" name="Google Shape;12212;p82"/>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3" name="Google Shape;12213;p82"/>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4" name="Google Shape;12214;p82"/>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215" name="Google Shape;12215;p82"/>
          <p:cNvSpPr/>
          <p:nvPr/>
        </p:nvSpPr>
        <p:spPr>
          <a:xfrm>
            <a:off x="2975748" y="4605769"/>
            <a:ext cx="496251" cy="412347"/>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216" name="Google Shape;12216;p82"/>
          <p:cNvGrpSpPr/>
          <p:nvPr/>
        </p:nvGrpSpPr>
        <p:grpSpPr>
          <a:xfrm>
            <a:off x="3655019" y="4582951"/>
            <a:ext cx="440147" cy="411877"/>
            <a:chOff x="2766264" y="3394042"/>
            <a:chExt cx="294873" cy="275934"/>
          </a:xfrm>
          <a:solidFill>
            <a:schemeClr val="tx1"/>
          </a:solidFill>
        </p:grpSpPr>
        <p:sp>
          <p:nvSpPr>
            <p:cNvPr id="12217" name="Google Shape;12217;p82"/>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8" name="Google Shape;12218;p82"/>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9" name="Google Shape;12219;p82"/>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0" name="Google Shape;12220;p82"/>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21" name="Google Shape;12221;p82"/>
          <p:cNvGrpSpPr/>
          <p:nvPr/>
        </p:nvGrpSpPr>
        <p:grpSpPr>
          <a:xfrm>
            <a:off x="4253149" y="4580517"/>
            <a:ext cx="461875" cy="463403"/>
            <a:chOff x="3214972" y="3359188"/>
            <a:chExt cx="346406" cy="347552"/>
          </a:xfrm>
          <a:solidFill>
            <a:schemeClr val="tx1"/>
          </a:solidFill>
        </p:grpSpPr>
        <p:sp>
          <p:nvSpPr>
            <p:cNvPr id="12222" name="Google Shape;12222;p82"/>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3" name="Google Shape;12223;p82"/>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4" name="Google Shape;12224;p82"/>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5" name="Google Shape;12225;p82"/>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6" name="Google Shape;12226;p82"/>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7" name="Google Shape;12227;p82"/>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8" name="Google Shape;12228;p82"/>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9" name="Google Shape;12229;p82"/>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0" name="Google Shape;12230;p82"/>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1" name="Google Shape;12231;p82"/>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2" name="Google Shape;12232;p82"/>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3" name="Google Shape;12233;p82"/>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4" name="Google Shape;12234;p82"/>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5" name="Google Shape;12235;p82"/>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36" name="Google Shape;12236;p82"/>
          <p:cNvGrpSpPr/>
          <p:nvPr/>
        </p:nvGrpSpPr>
        <p:grpSpPr>
          <a:xfrm>
            <a:off x="6138929" y="4647191"/>
            <a:ext cx="489673" cy="325981"/>
            <a:chOff x="4629306" y="3409193"/>
            <a:chExt cx="367255" cy="244486"/>
          </a:xfrm>
          <a:solidFill>
            <a:schemeClr val="tx1"/>
          </a:solidFill>
        </p:grpSpPr>
        <p:sp>
          <p:nvSpPr>
            <p:cNvPr id="12237" name="Google Shape;12237;p82"/>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8" name="Google Shape;12238;p82"/>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9" name="Google Shape;12239;p82"/>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0" name="Google Shape;12240;p82"/>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1" name="Google Shape;12241;p82"/>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2" name="Google Shape;12242;p82"/>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3" name="Google Shape;12243;p82"/>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4" name="Google Shape;12244;p82"/>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5" name="Google Shape;12245;p82"/>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6" name="Google Shape;12246;p82"/>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47" name="Google Shape;12247;p82"/>
          <p:cNvGrpSpPr/>
          <p:nvPr/>
        </p:nvGrpSpPr>
        <p:grpSpPr>
          <a:xfrm>
            <a:off x="5557841" y="4568379"/>
            <a:ext cx="386585" cy="446215"/>
            <a:chOff x="4193490" y="3350084"/>
            <a:chExt cx="289939" cy="334661"/>
          </a:xfrm>
          <a:solidFill>
            <a:schemeClr val="tx1"/>
          </a:solidFill>
        </p:grpSpPr>
        <p:sp>
          <p:nvSpPr>
            <p:cNvPr id="12248" name="Google Shape;12248;p82"/>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9" name="Google Shape;12249;p82"/>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0" name="Google Shape;12250;p82"/>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1" name="Google Shape;12251;p82"/>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2" name="Google Shape;12252;p82"/>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3" name="Google Shape;12253;p82"/>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4" name="Google Shape;12254;p82"/>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5" name="Google Shape;12255;p82"/>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6" name="Google Shape;12256;p82"/>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7" name="Google Shape;12257;p82"/>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58" name="Google Shape;12258;p82"/>
          <p:cNvGrpSpPr/>
          <p:nvPr/>
        </p:nvGrpSpPr>
        <p:grpSpPr>
          <a:xfrm>
            <a:off x="8677562" y="4569907"/>
            <a:ext cx="476049" cy="476007"/>
            <a:chOff x="6533281" y="3351230"/>
            <a:chExt cx="357037" cy="357005"/>
          </a:xfrm>
          <a:solidFill>
            <a:schemeClr val="tx1"/>
          </a:solidFill>
        </p:grpSpPr>
        <p:sp>
          <p:nvSpPr>
            <p:cNvPr id="12259" name="Google Shape;12259;p82"/>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60" name="Google Shape;12260;p82"/>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61" name="Google Shape;12261;p82"/>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62" name="Google Shape;12262;p82"/>
          <p:cNvGrpSpPr/>
          <p:nvPr/>
        </p:nvGrpSpPr>
        <p:grpSpPr>
          <a:xfrm>
            <a:off x="8044442" y="4569907"/>
            <a:ext cx="476516" cy="476007"/>
            <a:chOff x="6058441" y="3351230"/>
            <a:chExt cx="357387" cy="357005"/>
          </a:xfrm>
          <a:solidFill>
            <a:schemeClr val="tx1"/>
          </a:solidFill>
        </p:grpSpPr>
        <p:sp>
          <p:nvSpPr>
            <p:cNvPr id="12263" name="Google Shape;12263;p82"/>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64" name="Google Shape;12264;p82"/>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65" name="Google Shape;12265;p82"/>
          <p:cNvGrpSpPr/>
          <p:nvPr/>
        </p:nvGrpSpPr>
        <p:grpSpPr>
          <a:xfrm>
            <a:off x="10576498" y="4569398"/>
            <a:ext cx="476516" cy="476516"/>
            <a:chOff x="7957483" y="3350848"/>
            <a:chExt cx="357387" cy="357387"/>
          </a:xfrm>
          <a:solidFill>
            <a:schemeClr val="tx1"/>
          </a:solidFill>
        </p:grpSpPr>
        <p:sp>
          <p:nvSpPr>
            <p:cNvPr id="12266" name="Google Shape;12266;p82"/>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67" name="Google Shape;12267;p82"/>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68" name="Google Shape;12268;p82"/>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69" name="Google Shape;12269;p82"/>
          <p:cNvGrpSpPr/>
          <p:nvPr/>
        </p:nvGrpSpPr>
        <p:grpSpPr>
          <a:xfrm>
            <a:off x="9310215" y="4569907"/>
            <a:ext cx="476516" cy="476007"/>
            <a:chOff x="7007771" y="3351230"/>
            <a:chExt cx="357387" cy="357005"/>
          </a:xfrm>
          <a:solidFill>
            <a:schemeClr val="tx1"/>
          </a:solidFill>
        </p:grpSpPr>
        <p:sp>
          <p:nvSpPr>
            <p:cNvPr id="12270" name="Google Shape;12270;p82"/>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71" name="Google Shape;12271;p82"/>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72" name="Google Shape;12272;p82"/>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73" name="Google Shape;12273;p82"/>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74" name="Google Shape;12274;p82"/>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75" name="Google Shape;12275;p82"/>
          <p:cNvGrpSpPr/>
          <p:nvPr/>
        </p:nvGrpSpPr>
        <p:grpSpPr>
          <a:xfrm>
            <a:off x="6778161" y="4569907"/>
            <a:ext cx="476007" cy="476007"/>
            <a:chOff x="5108729" y="3351230"/>
            <a:chExt cx="357005" cy="357005"/>
          </a:xfrm>
          <a:solidFill>
            <a:schemeClr val="tx1"/>
          </a:solidFill>
        </p:grpSpPr>
        <p:sp>
          <p:nvSpPr>
            <p:cNvPr id="12276" name="Google Shape;12276;p82"/>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77" name="Google Shape;12277;p82"/>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78" name="Google Shape;12278;p82"/>
          <p:cNvGrpSpPr/>
          <p:nvPr/>
        </p:nvGrpSpPr>
        <p:grpSpPr>
          <a:xfrm>
            <a:off x="7411279" y="4569907"/>
            <a:ext cx="476559" cy="476007"/>
            <a:chOff x="5583569" y="3351230"/>
            <a:chExt cx="357419" cy="357005"/>
          </a:xfrm>
          <a:solidFill>
            <a:schemeClr val="tx1"/>
          </a:solidFill>
        </p:grpSpPr>
        <p:sp>
          <p:nvSpPr>
            <p:cNvPr id="12279" name="Google Shape;12279;p8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0" name="Google Shape;12280;p8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81" name="Google Shape;12281;p82"/>
          <p:cNvGrpSpPr/>
          <p:nvPr/>
        </p:nvGrpSpPr>
        <p:grpSpPr>
          <a:xfrm>
            <a:off x="9942826" y="4569907"/>
            <a:ext cx="476559" cy="476007"/>
            <a:chOff x="7482229" y="3351230"/>
            <a:chExt cx="357419" cy="357005"/>
          </a:xfrm>
          <a:solidFill>
            <a:schemeClr val="tx1"/>
          </a:solidFill>
        </p:grpSpPr>
        <p:sp>
          <p:nvSpPr>
            <p:cNvPr id="12282" name="Google Shape;12282;p82"/>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3" name="Google Shape;12283;p82"/>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4" name="Google Shape;12284;p82"/>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5" name="Google Shape;12285;p82"/>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6" name="Google Shape;12286;p82"/>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87" name="Google Shape;12287;p82"/>
          <p:cNvGrpSpPr/>
          <p:nvPr/>
        </p:nvGrpSpPr>
        <p:grpSpPr>
          <a:xfrm>
            <a:off x="4985834" y="3955843"/>
            <a:ext cx="297165" cy="460983"/>
            <a:chOff x="3764485" y="2890682"/>
            <a:chExt cx="222874" cy="345737"/>
          </a:xfrm>
          <a:solidFill>
            <a:schemeClr val="tx1"/>
          </a:solidFill>
        </p:grpSpPr>
        <p:sp>
          <p:nvSpPr>
            <p:cNvPr id="12288" name="Google Shape;12288;p82"/>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9" name="Google Shape;12289;p82"/>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90" name="Google Shape;12290;p82"/>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91" name="Google Shape;12291;p82"/>
          <p:cNvGrpSpPr/>
          <p:nvPr/>
        </p:nvGrpSpPr>
        <p:grpSpPr>
          <a:xfrm>
            <a:off x="2951343" y="3979108"/>
            <a:ext cx="563461" cy="413843"/>
            <a:chOff x="2278533" y="2937377"/>
            <a:chExt cx="346788" cy="254704"/>
          </a:xfrm>
          <a:solidFill>
            <a:schemeClr val="tx1"/>
          </a:solidFill>
        </p:grpSpPr>
        <p:sp>
          <p:nvSpPr>
            <p:cNvPr id="12292" name="Google Shape;12292;p82"/>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93" name="Google Shape;12293;p82"/>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294" name="Google Shape;12294;p82"/>
          <p:cNvSpPr/>
          <p:nvPr/>
        </p:nvSpPr>
        <p:spPr>
          <a:xfrm>
            <a:off x="4270337" y="3956438"/>
            <a:ext cx="463403" cy="461917"/>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295" name="Google Shape;12295;p82"/>
          <p:cNvGrpSpPr/>
          <p:nvPr/>
        </p:nvGrpSpPr>
        <p:grpSpPr>
          <a:xfrm>
            <a:off x="2415369" y="3956947"/>
            <a:ext cx="381536" cy="461917"/>
            <a:chOff x="1836637" y="2891510"/>
            <a:chExt cx="286152" cy="346438"/>
          </a:xfrm>
          <a:solidFill>
            <a:schemeClr val="tx1"/>
          </a:solidFill>
        </p:grpSpPr>
        <p:sp>
          <p:nvSpPr>
            <p:cNvPr id="12296" name="Google Shape;12296;p82"/>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97" name="Google Shape;12297;p82"/>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98" name="Google Shape;12298;p82"/>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99" name="Google Shape;12299;p82"/>
          <p:cNvGrpSpPr/>
          <p:nvPr/>
        </p:nvGrpSpPr>
        <p:grpSpPr>
          <a:xfrm>
            <a:off x="7414335" y="3976172"/>
            <a:ext cx="506352" cy="450245"/>
            <a:chOff x="5585861" y="2905929"/>
            <a:chExt cx="379764" cy="337684"/>
          </a:xfrm>
          <a:solidFill>
            <a:schemeClr val="tx1"/>
          </a:solidFill>
        </p:grpSpPr>
        <p:sp>
          <p:nvSpPr>
            <p:cNvPr id="12300" name="Google Shape;12300;p82"/>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1" name="Google Shape;12301;p82"/>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2" name="Google Shape;12302;p82"/>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3" name="Google Shape;12303;p82"/>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04" name="Google Shape;12304;p82"/>
          <p:cNvGrpSpPr/>
          <p:nvPr/>
        </p:nvGrpSpPr>
        <p:grpSpPr>
          <a:xfrm>
            <a:off x="1736755" y="3982240"/>
            <a:ext cx="463912" cy="413365"/>
            <a:chOff x="1327676" y="2910480"/>
            <a:chExt cx="347934" cy="310024"/>
          </a:xfrm>
          <a:solidFill>
            <a:schemeClr val="tx1"/>
          </a:solidFill>
        </p:grpSpPr>
        <p:sp>
          <p:nvSpPr>
            <p:cNvPr id="12305" name="Google Shape;12305;p82"/>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6" name="Google Shape;12306;p82"/>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7" name="Google Shape;12307;p82"/>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8" name="Google Shape;12308;p82"/>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9" name="Google Shape;12309;p82"/>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310" name="Google Shape;12310;p82"/>
          <p:cNvSpPr/>
          <p:nvPr/>
        </p:nvSpPr>
        <p:spPr>
          <a:xfrm>
            <a:off x="3681144" y="4361696"/>
            <a:ext cx="14217" cy="42992"/>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311" name="Google Shape;12311;p82"/>
          <p:cNvGrpSpPr/>
          <p:nvPr/>
        </p:nvGrpSpPr>
        <p:grpSpPr>
          <a:xfrm>
            <a:off x="3637722" y="3927686"/>
            <a:ext cx="510437" cy="478135"/>
            <a:chOff x="2753373" y="2902523"/>
            <a:chExt cx="347552" cy="325557"/>
          </a:xfrm>
          <a:solidFill>
            <a:schemeClr val="tx1"/>
          </a:solidFill>
        </p:grpSpPr>
        <p:sp>
          <p:nvSpPr>
            <p:cNvPr id="12312" name="Google Shape;12312;p82"/>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3" name="Google Shape;12313;p82"/>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4" name="Google Shape;12314;p82"/>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5" name="Google Shape;12315;p82"/>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6" name="Google Shape;12316;p82"/>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7" name="Google Shape;12317;p82"/>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18" name="Google Shape;12318;p82"/>
          <p:cNvGrpSpPr/>
          <p:nvPr/>
        </p:nvGrpSpPr>
        <p:grpSpPr>
          <a:xfrm>
            <a:off x="1098542" y="3972608"/>
            <a:ext cx="475540" cy="447233"/>
            <a:chOff x="849016" y="2903255"/>
            <a:chExt cx="356655" cy="335425"/>
          </a:xfrm>
          <a:solidFill>
            <a:schemeClr val="tx1"/>
          </a:solidFill>
        </p:grpSpPr>
        <p:sp>
          <p:nvSpPr>
            <p:cNvPr id="12319" name="Google Shape;12319;p82"/>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0" name="Google Shape;12320;p82"/>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1" name="Google Shape;12321;p82"/>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2" name="Google Shape;12322;p82"/>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3" name="Google Shape;12323;p82"/>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4" name="Google Shape;12324;p82"/>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5" name="Google Shape;12325;p82"/>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6" name="Google Shape;12326;p82"/>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7" name="Google Shape;12327;p82"/>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8" name="Google Shape;12328;p82"/>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9" name="Google Shape;12329;p82"/>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30" name="Google Shape;12330;p82"/>
          <p:cNvGrpSpPr/>
          <p:nvPr/>
        </p:nvGrpSpPr>
        <p:grpSpPr>
          <a:xfrm>
            <a:off x="5581098" y="4003969"/>
            <a:ext cx="373429" cy="367360"/>
            <a:chOff x="4210933" y="2926777"/>
            <a:chExt cx="280072" cy="275520"/>
          </a:xfrm>
          <a:solidFill>
            <a:schemeClr val="tx1"/>
          </a:solidFill>
        </p:grpSpPr>
        <p:sp>
          <p:nvSpPr>
            <p:cNvPr id="12331" name="Google Shape;12331;p82"/>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2" name="Google Shape;12332;p82"/>
            <p:cNvSpPr/>
            <p:nvPr/>
          </p:nvSpPr>
          <p:spPr>
            <a:xfrm>
              <a:off x="4489859" y="2969589"/>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3" name="Google Shape;12333;p82"/>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4" name="Google Shape;12334;p82"/>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5" name="Google Shape;12335;p82"/>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6" name="Google Shape;12336;p82"/>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7" name="Google Shape;12337;p82"/>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8" name="Google Shape;12338;p82"/>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9" name="Google Shape;12339;p82"/>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0" name="Google Shape;12340;p82"/>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1" name="Google Shape;12341;p82"/>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2" name="Google Shape;12342;p82"/>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3" name="Google Shape;12343;p82"/>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44" name="Google Shape;12344;p82"/>
          <p:cNvGrpSpPr/>
          <p:nvPr/>
        </p:nvGrpSpPr>
        <p:grpSpPr>
          <a:xfrm>
            <a:off x="6189475" y="3988777"/>
            <a:ext cx="427031" cy="424527"/>
            <a:chOff x="4667216" y="2915382"/>
            <a:chExt cx="320273" cy="318395"/>
          </a:xfrm>
          <a:solidFill>
            <a:schemeClr val="tx1"/>
          </a:solidFill>
        </p:grpSpPr>
        <p:sp>
          <p:nvSpPr>
            <p:cNvPr id="12345" name="Google Shape;12345;p82"/>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6" name="Google Shape;12346;p82"/>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7" name="Google Shape;12347;p82"/>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8" name="Google Shape;12348;p82"/>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49" name="Google Shape;12349;p82"/>
          <p:cNvGrpSpPr/>
          <p:nvPr/>
        </p:nvGrpSpPr>
        <p:grpSpPr>
          <a:xfrm>
            <a:off x="6860494" y="4014452"/>
            <a:ext cx="349239" cy="374067"/>
            <a:chOff x="5170480" y="2934639"/>
            <a:chExt cx="261929" cy="280550"/>
          </a:xfrm>
          <a:solidFill>
            <a:schemeClr val="tx1"/>
          </a:solidFill>
        </p:grpSpPr>
        <p:sp>
          <p:nvSpPr>
            <p:cNvPr id="12350" name="Google Shape;12350;p82"/>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1" name="Google Shape;12351;p82"/>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2" name="Google Shape;12352;p82"/>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3" name="Google Shape;12353;p82"/>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4" name="Google Shape;12354;p82"/>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5" name="Google Shape;12355;p82"/>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6" name="Google Shape;12356;p82"/>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57" name="Google Shape;12357;p82"/>
          <p:cNvGrpSpPr/>
          <p:nvPr/>
        </p:nvGrpSpPr>
        <p:grpSpPr>
          <a:xfrm>
            <a:off x="8059085" y="3957456"/>
            <a:ext cx="483095" cy="485641"/>
            <a:chOff x="6069423" y="2891892"/>
            <a:chExt cx="362321" cy="364231"/>
          </a:xfrm>
          <a:solidFill>
            <a:schemeClr val="tx1"/>
          </a:solidFill>
        </p:grpSpPr>
        <p:sp>
          <p:nvSpPr>
            <p:cNvPr id="12358" name="Google Shape;12358;p82"/>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9" name="Google Shape;12359;p82"/>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0" name="Google Shape;12360;p82"/>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1" name="Google Shape;12361;p82"/>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2" name="Google Shape;12362;p82"/>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3" name="Google Shape;12363;p82"/>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64" name="Google Shape;12364;p82"/>
          <p:cNvGrpSpPr/>
          <p:nvPr/>
        </p:nvGrpSpPr>
        <p:grpSpPr>
          <a:xfrm>
            <a:off x="8729127" y="3993827"/>
            <a:ext cx="411837" cy="414893"/>
            <a:chOff x="6571955" y="2919170"/>
            <a:chExt cx="308878" cy="311170"/>
          </a:xfrm>
          <a:solidFill>
            <a:schemeClr val="tx1"/>
          </a:solidFill>
        </p:grpSpPr>
        <p:sp>
          <p:nvSpPr>
            <p:cNvPr id="12365" name="Google Shape;12365;p82"/>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6" name="Google Shape;12366;p82"/>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7" name="Google Shape;12367;p82"/>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8" name="Google Shape;12368;p82"/>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9" name="Google Shape;12369;p82"/>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0" name="Google Shape;12370;p82"/>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1" name="Google Shape;12371;p82"/>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2" name="Google Shape;12372;p82"/>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3" name="Google Shape;12373;p82"/>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4" name="Google Shape;12374;p82"/>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75" name="Google Shape;12375;p82"/>
          <p:cNvGrpSpPr/>
          <p:nvPr/>
        </p:nvGrpSpPr>
        <p:grpSpPr>
          <a:xfrm>
            <a:off x="9966592" y="4014580"/>
            <a:ext cx="467435" cy="373939"/>
            <a:chOff x="7500054" y="2934735"/>
            <a:chExt cx="350576" cy="280454"/>
          </a:xfrm>
          <a:solidFill>
            <a:schemeClr val="tx1"/>
          </a:solidFill>
        </p:grpSpPr>
        <p:sp>
          <p:nvSpPr>
            <p:cNvPr id="12376" name="Google Shape;12376;p82"/>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7" name="Google Shape;12377;p82"/>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8" name="Google Shape;12378;p82"/>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9" name="Google Shape;12379;p82"/>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0" name="Google Shape;12380;p82"/>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1" name="Google Shape;12381;p82"/>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2" name="Google Shape;12382;p82"/>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3" name="Google Shape;12383;p82"/>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84" name="Google Shape;12384;p82"/>
          <p:cNvGrpSpPr/>
          <p:nvPr/>
        </p:nvGrpSpPr>
        <p:grpSpPr>
          <a:xfrm>
            <a:off x="9316760" y="3934483"/>
            <a:ext cx="442683" cy="473939"/>
            <a:chOff x="7055134" y="2919170"/>
            <a:chExt cx="290321" cy="310820"/>
          </a:xfrm>
          <a:solidFill>
            <a:schemeClr val="tx1"/>
          </a:solidFill>
        </p:grpSpPr>
        <p:sp>
          <p:nvSpPr>
            <p:cNvPr id="12385" name="Google Shape;12385;p82"/>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6" name="Google Shape;12386;p82"/>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7" name="Google Shape;12387;p82"/>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8" name="Google Shape;12388;p82"/>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9" name="Google Shape;12389;p82"/>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0" name="Google Shape;12390;p82"/>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1" name="Google Shape;12391;p82"/>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2" name="Google Shape;12392;p82"/>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3" name="Google Shape;12393;p82"/>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4" name="Google Shape;12394;p82"/>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5" name="Google Shape;12395;p82"/>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6" name="Google Shape;12396;p82"/>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7" name="Google Shape;12397;p82"/>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8" name="Google Shape;12398;p82"/>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99" name="Google Shape;12399;p82"/>
          <p:cNvGrpSpPr/>
          <p:nvPr/>
        </p:nvGrpSpPr>
        <p:grpSpPr>
          <a:xfrm>
            <a:off x="10613378" y="3969084"/>
            <a:ext cx="440145" cy="463403"/>
            <a:chOff x="7985143" y="2900613"/>
            <a:chExt cx="330109" cy="347552"/>
          </a:xfrm>
          <a:solidFill>
            <a:schemeClr val="tx1"/>
          </a:solidFill>
        </p:grpSpPr>
        <p:sp>
          <p:nvSpPr>
            <p:cNvPr id="12400" name="Google Shape;12400;p82"/>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1" name="Google Shape;12401;p82"/>
            <p:cNvSpPr/>
            <p:nvPr/>
          </p:nvSpPr>
          <p:spPr>
            <a:xfrm>
              <a:off x="8163264" y="3005970"/>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2" name="Google Shape;12402;p82"/>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3" name="Google Shape;12403;p82"/>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4" name="Google Shape;12404;p82"/>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5" name="Google Shape;12405;p82"/>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6" name="Google Shape;12406;p82"/>
            <p:cNvSpPr/>
            <p:nvPr/>
          </p:nvSpPr>
          <p:spPr>
            <a:xfrm>
              <a:off x="8168579" y="3016952"/>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7" name="Google Shape;12407;p82"/>
            <p:cNvSpPr/>
            <p:nvPr/>
          </p:nvSpPr>
          <p:spPr>
            <a:xfrm>
              <a:off x="8168579" y="3017715"/>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08" name="Google Shape;12408;p82"/>
          <p:cNvGrpSpPr/>
          <p:nvPr/>
        </p:nvGrpSpPr>
        <p:grpSpPr>
          <a:xfrm>
            <a:off x="10620975" y="3348569"/>
            <a:ext cx="472484" cy="471508"/>
            <a:chOff x="7990840" y="2435226"/>
            <a:chExt cx="354363" cy="353631"/>
          </a:xfrm>
          <a:solidFill>
            <a:schemeClr val="tx1"/>
          </a:solidFill>
        </p:grpSpPr>
        <p:sp>
          <p:nvSpPr>
            <p:cNvPr id="12409" name="Google Shape;12409;p82"/>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0" name="Google Shape;12410;p82"/>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1" name="Google Shape;12411;p82"/>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12" name="Google Shape;12412;p82"/>
          <p:cNvGrpSpPr/>
          <p:nvPr/>
        </p:nvGrpSpPr>
        <p:grpSpPr>
          <a:xfrm>
            <a:off x="2389609" y="3408707"/>
            <a:ext cx="467944" cy="350724"/>
            <a:chOff x="1817317" y="2480330"/>
            <a:chExt cx="350958" cy="263043"/>
          </a:xfrm>
          <a:solidFill>
            <a:schemeClr val="tx1"/>
          </a:solidFill>
        </p:grpSpPr>
        <p:sp>
          <p:nvSpPr>
            <p:cNvPr id="12413" name="Google Shape;12413;p82"/>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4" name="Google Shape;12414;p82"/>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5" name="Google Shape;12415;p82"/>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6" name="Google Shape;12416;p82"/>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7" name="Google Shape;12417;p82"/>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18" name="Google Shape;12418;p82"/>
          <p:cNvGrpSpPr/>
          <p:nvPr/>
        </p:nvGrpSpPr>
        <p:grpSpPr>
          <a:xfrm>
            <a:off x="1755490" y="3412733"/>
            <a:ext cx="559884" cy="410812"/>
            <a:chOff x="1341727" y="2483349"/>
            <a:chExt cx="419913" cy="308109"/>
          </a:xfrm>
          <a:solidFill>
            <a:schemeClr val="tx1"/>
          </a:solidFill>
        </p:grpSpPr>
        <p:sp>
          <p:nvSpPr>
            <p:cNvPr id="12419" name="Google Shape;12419;p82"/>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0" name="Google Shape;12420;p82"/>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1" name="Google Shape;12421;p82"/>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22" name="Google Shape;12422;p82"/>
          <p:cNvGrpSpPr/>
          <p:nvPr/>
        </p:nvGrpSpPr>
        <p:grpSpPr>
          <a:xfrm>
            <a:off x="1105629" y="3365249"/>
            <a:ext cx="501811" cy="440145"/>
            <a:chOff x="854332" y="2447736"/>
            <a:chExt cx="376358" cy="330109"/>
          </a:xfrm>
          <a:solidFill>
            <a:schemeClr val="tx1"/>
          </a:solidFill>
        </p:grpSpPr>
        <p:sp>
          <p:nvSpPr>
            <p:cNvPr id="12423" name="Google Shape;12423;p82"/>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4" name="Google Shape;12424;p82"/>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5" name="Google Shape;12425;p82"/>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6" name="Google Shape;12426;p82"/>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7" name="Google Shape;12427;p82"/>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8" name="Google Shape;12428;p82"/>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9" name="Google Shape;12429;p82"/>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0" name="Google Shape;12430;p82"/>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31" name="Google Shape;12431;p82"/>
          <p:cNvGrpSpPr/>
          <p:nvPr/>
        </p:nvGrpSpPr>
        <p:grpSpPr>
          <a:xfrm>
            <a:off x="5575538" y="3369535"/>
            <a:ext cx="429535" cy="429832"/>
            <a:chOff x="4206763" y="2450951"/>
            <a:chExt cx="322151" cy="322374"/>
          </a:xfrm>
          <a:solidFill>
            <a:schemeClr val="tx1"/>
          </a:solidFill>
        </p:grpSpPr>
        <p:sp>
          <p:nvSpPr>
            <p:cNvPr id="12432" name="Google Shape;12432;p82"/>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3" name="Google Shape;12433;p82"/>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34" name="Google Shape;12434;p82"/>
          <p:cNvGrpSpPr/>
          <p:nvPr/>
        </p:nvGrpSpPr>
        <p:grpSpPr>
          <a:xfrm>
            <a:off x="9988315" y="3368346"/>
            <a:ext cx="437301" cy="432421"/>
            <a:chOff x="7528096" y="2450059"/>
            <a:chExt cx="327976" cy="324316"/>
          </a:xfrm>
          <a:solidFill>
            <a:schemeClr val="tx1"/>
          </a:solidFill>
        </p:grpSpPr>
        <p:sp>
          <p:nvSpPr>
            <p:cNvPr id="12435" name="Google Shape;12435;p82"/>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6" name="Google Shape;12436;p82"/>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7" name="Google Shape;12437;p82"/>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8" name="Google Shape;12438;p82"/>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9" name="Google Shape;12439;p82"/>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40" name="Google Shape;12440;p82"/>
          <p:cNvGrpSpPr/>
          <p:nvPr/>
        </p:nvGrpSpPr>
        <p:grpSpPr>
          <a:xfrm>
            <a:off x="9402692" y="3451657"/>
            <a:ext cx="376485" cy="264825"/>
            <a:chOff x="7077129" y="2512542"/>
            <a:chExt cx="282364" cy="198619"/>
          </a:xfrm>
          <a:solidFill>
            <a:schemeClr val="tx1"/>
          </a:solidFill>
        </p:grpSpPr>
        <p:sp>
          <p:nvSpPr>
            <p:cNvPr id="12441" name="Google Shape;12441;p82"/>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2" name="Google Shape;12442;p82"/>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3" name="Google Shape;12443;p82"/>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4" name="Google Shape;12444;p82"/>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5" name="Google Shape;12445;p82"/>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6" name="Google Shape;12446;p82"/>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47" name="Google Shape;12447;p82"/>
          <p:cNvGrpSpPr/>
          <p:nvPr/>
        </p:nvGrpSpPr>
        <p:grpSpPr>
          <a:xfrm>
            <a:off x="4933802" y="3361217"/>
            <a:ext cx="445705" cy="446215"/>
            <a:chOff x="3725461" y="2444712"/>
            <a:chExt cx="334279" cy="334661"/>
          </a:xfrm>
          <a:solidFill>
            <a:schemeClr val="tx1"/>
          </a:solidFill>
        </p:grpSpPr>
        <p:sp>
          <p:nvSpPr>
            <p:cNvPr id="12448" name="Google Shape;12448;p82"/>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9" name="Google Shape;12449;p82"/>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0" name="Google Shape;12450;p82"/>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1" name="Google Shape;12451;p82"/>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2" name="Google Shape;12452;p82"/>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3" name="Google Shape;12453;p82"/>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4" name="Google Shape;12454;p82"/>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55" name="Google Shape;12455;p82"/>
          <p:cNvGrpSpPr/>
          <p:nvPr/>
        </p:nvGrpSpPr>
        <p:grpSpPr>
          <a:xfrm>
            <a:off x="8736171" y="3377895"/>
            <a:ext cx="442692" cy="414384"/>
            <a:chOff x="6577238" y="2457221"/>
            <a:chExt cx="332019" cy="310788"/>
          </a:xfrm>
          <a:solidFill>
            <a:schemeClr val="tx1"/>
          </a:solidFill>
        </p:grpSpPr>
        <p:sp>
          <p:nvSpPr>
            <p:cNvPr id="12456" name="Google Shape;12456;p82"/>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7" name="Google Shape;12457;p82"/>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8" name="Google Shape;12458;p82"/>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9" name="Google Shape;12459;p82"/>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0" name="Google Shape;12460;p82"/>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1" name="Google Shape;12461;p82"/>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62" name="Google Shape;12462;p82"/>
          <p:cNvGrpSpPr/>
          <p:nvPr/>
        </p:nvGrpSpPr>
        <p:grpSpPr>
          <a:xfrm>
            <a:off x="3724601" y="3354638"/>
            <a:ext cx="330523" cy="461365"/>
            <a:chOff x="2818561" y="2439778"/>
            <a:chExt cx="247892" cy="346024"/>
          </a:xfrm>
          <a:solidFill>
            <a:schemeClr val="tx1"/>
          </a:solidFill>
        </p:grpSpPr>
        <p:sp>
          <p:nvSpPr>
            <p:cNvPr id="12463" name="Google Shape;12463;p82"/>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4" name="Google Shape;12464;p82"/>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5" name="Google Shape;12465;p82"/>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6" name="Google Shape;12466;p82"/>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7" name="Google Shape;12467;p82"/>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8" name="Google Shape;12468;p82"/>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9" name="Google Shape;12469;p82"/>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0" name="Google Shape;12470;p82"/>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1" name="Google Shape;12471;p82"/>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2" name="Google Shape;12472;p82"/>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3" name="Google Shape;12473;p82"/>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4" name="Google Shape;12474;p82"/>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75" name="Google Shape;12475;p82"/>
          <p:cNvGrpSpPr/>
          <p:nvPr/>
        </p:nvGrpSpPr>
        <p:grpSpPr>
          <a:xfrm>
            <a:off x="4243558" y="3401110"/>
            <a:ext cx="559911" cy="366893"/>
            <a:chOff x="3207778" y="2474632"/>
            <a:chExt cx="419933" cy="275170"/>
          </a:xfrm>
          <a:solidFill>
            <a:schemeClr val="tx1"/>
          </a:solidFill>
        </p:grpSpPr>
        <p:sp>
          <p:nvSpPr>
            <p:cNvPr id="12476" name="Google Shape;12476;p82"/>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7" name="Google Shape;12477;p82"/>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8" name="Google Shape;12478;p82"/>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9" name="Google Shape;12479;p82"/>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0" name="Google Shape;12480;p82"/>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1" name="Google Shape;12481;p82"/>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2" name="Google Shape;12482;p82"/>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3" name="Google Shape;12483;p82"/>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4" name="Google Shape;12484;p82"/>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5" name="Google Shape;12485;p82"/>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6" name="Google Shape;12486;p82"/>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7" name="Google Shape;12487;p82"/>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8" name="Google Shape;12488;p82"/>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9" name="Google Shape;12489;p82"/>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90" name="Google Shape;12490;p82"/>
          <p:cNvGrpSpPr/>
          <p:nvPr/>
        </p:nvGrpSpPr>
        <p:grpSpPr>
          <a:xfrm>
            <a:off x="8099020" y="3376367"/>
            <a:ext cx="450245" cy="418925"/>
            <a:chOff x="6099375" y="2456075"/>
            <a:chExt cx="337684" cy="314194"/>
          </a:xfrm>
          <a:solidFill>
            <a:schemeClr val="tx1"/>
          </a:solidFill>
        </p:grpSpPr>
        <p:sp>
          <p:nvSpPr>
            <p:cNvPr id="12491" name="Google Shape;12491;p82"/>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92" name="Google Shape;12492;p82"/>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93" name="Google Shape;12493;p82"/>
          <p:cNvGrpSpPr/>
          <p:nvPr/>
        </p:nvGrpSpPr>
        <p:grpSpPr>
          <a:xfrm>
            <a:off x="3050017" y="3393046"/>
            <a:ext cx="416931" cy="382045"/>
            <a:chOff x="2312623" y="2468584"/>
            <a:chExt cx="312698" cy="286534"/>
          </a:xfrm>
          <a:solidFill>
            <a:schemeClr val="tx1"/>
          </a:solidFill>
        </p:grpSpPr>
        <p:sp>
          <p:nvSpPr>
            <p:cNvPr id="12494" name="Google Shape;12494;p82"/>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95" name="Google Shape;12495;p82"/>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96" name="Google Shape;12496;p82"/>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97" name="Google Shape;12497;p82"/>
          <p:cNvGrpSpPr/>
          <p:nvPr/>
        </p:nvGrpSpPr>
        <p:grpSpPr>
          <a:xfrm>
            <a:off x="7458260" y="3356165"/>
            <a:ext cx="460389" cy="456824"/>
            <a:chOff x="5618805" y="2440924"/>
            <a:chExt cx="345292" cy="342618"/>
          </a:xfrm>
          <a:solidFill>
            <a:schemeClr val="tx1"/>
          </a:solidFill>
        </p:grpSpPr>
        <p:sp>
          <p:nvSpPr>
            <p:cNvPr id="12498" name="Google Shape;12498;p82"/>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99" name="Google Shape;12499;p82"/>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0" name="Google Shape;12500;p82"/>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1" name="Google Shape;12501;p82"/>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2" name="Google Shape;12502;p82"/>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03" name="Google Shape;12503;p82"/>
          <p:cNvGrpSpPr/>
          <p:nvPr/>
        </p:nvGrpSpPr>
        <p:grpSpPr>
          <a:xfrm>
            <a:off x="6170759" y="3363721"/>
            <a:ext cx="503848" cy="441673"/>
            <a:chOff x="4653179" y="2446590"/>
            <a:chExt cx="377886" cy="331255"/>
          </a:xfrm>
          <a:solidFill>
            <a:schemeClr val="tx1"/>
          </a:solidFill>
        </p:grpSpPr>
        <p:sp>
          <p:nvSpPr>
            <p:cNvPr id="12504" name="Google Shape;12504;p82"/>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5" name="Google Shape;12505;p82"/>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6" name="Google Shape;12506;p82"/>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7" name="Google Shape;12507;p82"/>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08" name="Google Shape;12508;p82"/>
          <p:cNvGrpSpPr/>
          <p:nvPr/>
        </p:nvGrpSpPr>
        <p:grpSpPr>
          <a:xfrm>
            <a:off x="6879209" y="3380908"/>
            <a:ext cx="336083" cy="406829"/>
            <a:chOff x="5184517" y="2459481"/>
            <a:chExt cx="252062" cy="305122"/>
          </a:xfrm>
          <a:solidFill>
            <a:schemeClr val="tx1"/>
          </a:solidFill>
        </p:grpSpPr>
        <p:sp>
          <p:nvSpPr>
            <p:cNvPr id="12509" name="Google Shape;12509;p82"/>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0" name="Google Shape;12510;p82"/>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1" name="Google Shape;12511;p82"/>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2" name="Google Shape;12512;p82"/>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3" name="Google Shape;12513;p82"/>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4" name="Google Shape;12514;p82"/>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515" name="Google Shape;12515;p82"/>
          <p:cNvSpPr/>
          <p:nvPr/>
        </p:nvSpPr>
        <p:spPr>
          <a:xfrm>
            <a:off x="2367881" y="2729073"/>
            <a:ext cx="472484" cy="472527"/>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516" name="Google Shape;12516;p82"/>
          <p:cNvGrpSpPr/>
          <p:nvPr/>
        </p:nvGrpSpPr>
        <p:grpSpPr>
          <a:xfrm>
            <a:off x="8173799" y="2727078"/>
            <a:ext cx="333027" cy="485132"/>
            <a:chOff x="6155459" y="1969108"/>
            <a:chExt cx="249770" cy="363849"/>
          </a:xfrm>
          <a:solidFill>
            <a:schemeClr val="tx1"/>
          </a:solidFill>
        </p:grpSpPr>
        <p:sp>
          <p:nvSpPr>
            <p:cNvPr id="12517" name="Google Shape;12517;p82"/>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8" name="Google Shape;12518;p82"/>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9" name="Google Shape;12519;p82"/>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0" name="Google Shape;12520;p82"/>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1" name="Google Shape;12521;p82"/>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2" name="Google Shape;12522;p82"/>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3" name="Google Shape;12523;p82"/>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4" name="Google Shape;12524;p82"/>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5" name="Google Shape;12525;p82"/>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26" name="Google Shape;12526;p82"/>
          <p:cNvGrpSpPr/>
          <p:nvPr/>
        </p:nvGrpSpPr>
        <p:grpSpPr>
          <a:xfrm>
            <a:off x="3006559" y="2729073"/>
            <a:ext cx="471508" cy="472527"/>
            <a:chOff x="2280029" y="1970604"/>
            <a:chExt cx="353631" cy="354395"/>
          </a:xfrm>
          <a:solidFill>
            <a:schemeClr val="tx1"/>
          </a:solidFill>
        </p:grpSpPr>
        <p:sp>
          <p:nvSpPr>
            <p:cNvPr id="12527" name="Google Shape;12527;p82"/>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8" name="Google Shape;12528;p82"/>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9" name="Google Shape;12529;p82"/>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0" name="Google Shape;12530;p82"/>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31" name="Google Shape;12531;p82"/>
          <p:cNvGrpSpPr/>
          <p:nvPr/>
        </p:nvGrpSpPr>
        <p:grpSpPr>
          <a:xfrm>
            <a:off x="10719987" y="2768499"/>
            <a:ext cx="340115" cy="402247"/>
            <a:chOff x="8065100" y="2000174"/>
            <a:chExt cx="255086" cy="301685"/>
          </a:xfrm>
          <a:solidFill>
            <a:schemeClr val="tx1"/>
          </a:solidFill>
        </p:grpSpPr>
        <p:sp>
          <p:nvSpPr>
            <p:cNvPr id="12532" name="Google Shape;12532;p82"/>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3" name="Google Shape;12533;p82"/>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4" name="Google Shape;12534;p82"/>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5" name="Google Shape;12535;p82"/>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36" name="Google Shape;12536;p82"/>
          <p:cNvGrpSpPr/>
          <p:nvPr/>
        </p:nvGrpSpPr>
        <p:grpSpPr>
          <a:xfrm>
            <a:off x="8811460" y="2727078"/>
            <a:ext cx="332560" cy="485132"/>
            <a:chOff x="6633705" y="1969108"/>
            <a:chExt cx="249420" cy="363849"/>
          </a:xfrm>
          <a:solidFill>
            <a:schemeClr val="tx1"/>
          </a:solidFill>
        </p:grpSpPr>
        <p:sp>
          <p:nvSpPr>
            <p:cNvPr id="12537" name="Google Shape;12537;p82"/>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8" name="Google Shape;12538;p82"/>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9" name="Google Shape;12539;p82"/>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0" name="Google Shape;12540;p82"/>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1" name="Google Shape;12541;p82"/>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2" name="Google Shape;12542;p82"/>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3" name="Google Shape;12543;p82"/>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4" name="Google Shape;12544;p82"/>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45" name="Google Shape;12545;p82"/>
          <p:cNvGrpSpPr/>
          <p:nvPr/>
        </p:nvGrpSpPr>
        <p:grpSpPr>
          <a:xfrm>
            <a:off x="6914562" y="2727078"/>
            <a:ext cx="302215" cy="484623"/>
            <a:chOff x="5211031" y="1969108"/>
            <a:chExt cx="226661" cy="363467"/>
          </a:xfrm>
          <a:solidFill>
            <a:schemeClr val="tx1"/>
          </a:solidFill>
        </p:grpSpPr>
        <p:sp>
          <p:nvSpPr>
            <p:cNvPr id="12546" name="Google Shape;12546;p82"/>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7" name="Google Shape;12547;p82"/>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48" name="Google Shape;12548;p82"/>
          <p:cNvGrpSpPr/>
          <p:nvPr/>
        </p:nvGrpSpPr>
        <p:grpSpPr>
          <a:xfrm>
            <a:off x="4917123" y="2729073"/>
            <a:ext cx="472484" cy="472527"/>
            <a:chOff x="3712952" y="1970604"/>
            <a:chExt cx="354363" cy="354395"/>
          </a:xfrm>
          <a:solidFill>
            <a:schemeClr val="tx1"/>
          </a:solidFill>
        </p:grpSpPr>
        <p:sp>
          <p:nvSpPr>
            <p:cNvPr id="12549" name="Google Shape;12549;p82"/>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0" name="Google Shape;12550;p82"/>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1" name="Google Shape;12551;p82"/>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2" name="Google Shape;12552;p82"/>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3" name="Google Shape;12553;p82"/>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4" name="Google Shape;12554;p82"/>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5" name="Google Shape;12555;p82"/>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6" name="Google Shape;12556;p82"/>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7" name="Google Shape;12557;p82"/>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58" name="Google Shape;12558;p82"/>
          <p:cNvGrpSpPr/>
          <p:nvPr/>
        </p:nvGrpSpPr>
        <p:grpSpPr>
          <a:xfrm>
            <a:off x="4280439" y="2729073"/>
            <a:ext cx="472484" cy="472993"/>
            <a:chOff x="3235438" y="1970604"/>
            <a:chExt cx="354363" cy="354745"/>
          </a:xfrm>
          <a:solidFill>
            <a:schemeClr val="tx1"/>
          </a:solidFill>
        </p:grpSpPr>
        <p:sp>
          <p:nvSpPr>
            <p:cNvPr id="12559" name="Google Shape;12559;p82"/>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0" name="Google Shape;12560;p82"/>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1" name="Google Shape;12561;p82"/>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2" name="Google Shape;12562;p82"/>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3" name="Google Shape;12563;p82"/>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4" name="Google Shape;12564;p82"/>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5" name="Google Shape;12565;p82"/>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6" name="Google Shape;12566;p82"/>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7" name="Google Shape;12567;p82"/>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8" name="Google Shape;12568;p82"/>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9" name="Google Shape;12569;p82"/>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0" name="Google Shape;12570;p82"/>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1" name="Google Shape;12571;p82"/>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72" name="Google Shape;12572;p82"/>
          <p:cNvGrpSpPr/>
          <p:nvPr/>
        </p:nvGrpSpPr>
        <p:grpSpPr>
          <a:xfrm>
            <a:off x="1739300" y="2754834"/>
            <a:ext cx="455296" cy="446765"/>
            <a:chOff x="1329585" y="1989925"/>
            <a:chExt cx="341472" cy="335074"/>
          </a:xfrm>
          <a:solidFill>
            <a:schemeClr val="tx1"/>
          </a:solidFill>
        </p:grpSpPr>
        <p:sp>
          <p:nvSpPr>
            <p:cNvPr id="12573" name="Google Shape;12573;p82"/>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4" name="Google Shape;12574;p82"/>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5" name="Google Shape;12575;p82"/>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76" name="Google Shape;12576;p82"/>
          <p:cNvGrpSpPr/>
          <p:nvPr/>
        </p:nvGrpSpPr>
        <p:grpSpPr>
          <a:xfrm>
            <a:off x="7422349" y="2754809"/>
            <a:ext cx="555532" cy="434129"/>
            <a:chOff x="5626763" y="2013829"/>
            <a:chExt cx="351722" cy="274788"/>
          </a:xfrm>
          <a:solidFill>
            <a:schemeClr val="tx1"/>
          </a:solidFill>
        </p:grpSpPr>
        <p:sp>
          <p:nvSpPr>
            <p:cNvPr id="12577" name="Google Shape;12577;p82"/>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8" name="Google Shape;12578;p82"/>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9" name="Google Shape;12579;p82"/>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0" name="Google Shape;12580;p82"/>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1" name="Google Shape;12581;p82"/>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2" name="Google Shape;12582;p82"/>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3" name="Google Shape;12583;p82"/>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4" name="Google Shape;12584;p82"/>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5" name="Google Shape;12585;p82"/>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6" name="Google Shape;12586;p82"/>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87" name="Google Shape;12587;p82"/>
          <p:cNvGrpSpPr/>
          <p:nvPr/>
        </p:nvGrpSpPr>
        <p:grpSpPr>
          <a:xfrm>
            <a:off x="10068660" y="2746770"/>
            <a:ext cx="368931" cy="444177"/>
            <a:chOff x="7576605" y="1983877"/>
            <a:chExt cx="276698" cy="333133"/>
          </a:xfrm>
          <a:solidFill>
            <a:schemeClr val="tx1"/>
          </a:solidFill>
        </p:grpSpPr>
        <p:sp>
          <p:nvSpPr>
            <p:cNvPr id="12588" name="Google Shape;12588;p82"/>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9" name="Google Shape;12589;p82"/>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90" name="Google Shape;12590;p82"/>
          <p:cNvGrpSpPr/>
          <p:nvPr/>
        </p:nvGrpSpPr>
        <p:grpSpPr>
          <a:xfrm>
            <a:off x="1104611" y="2735652"/>
            <a:ext cx="449779" cy="471465"/>
            <a:chOff x="853568" y="1975538"/>
            <a:chExt cx="337334" cy="353599"/>
          </a:xfrm>
          <a:solidFill>
            <a:schemeClr val="tx1"/>
          </a:solidFill>
        </p:grpSpPr>
        <p:sp>
          <p:nvSpPr>
            <p:cNvPr id="12591" name="Google Shape;12591;p82"/>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92" name="Google Shape;12592;p82"/>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93" name="Google Shape;12593;p82"/>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94" name="Google Shape;12594;p82"/>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95" name="Google Shape;12595;p82"/>
          <p:cNvGrpSpPr/>
          <p:nvPr/>
        </p:nvGrpSpPr>
        <p:grpSpPr>
          <a:xfrm>
            <a:off x="3644257" y="2781104"/>
            <a:ext cx="436113" cy="369440"/>
            <a:chOff x="2770052" y="2009628"/>
            <a:chExt cx="327085" cy="277080"/>
          </a:xfrm>
          <a:solidFill>
            <a:schemeClr val="tx1"/>
          </a:solidFill>
        </p:grpSpPr>
        <p:sp>
          <p:nvSpPr>
            <p:cNvPr id="12596" name="Google Shape;12596;p82"/>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97" name="Google Shape;12597;p82"/>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598" name="Google Shape;12598;p82"/>
          <p:cNvSpPr/>
          <p:nvPr/>
        </p:nvSpPr>
        <p:spPr>
          <a:xfrm>
            <a:off x="9379945" y="2753773"/>
            <a:ext cx="472484" cy="432124"/>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599" name="Google Shape;12599;p82"/>
          <p:cNvGrpSpPr/>
          <p:nvPr/>
        </p:nvGrpSpPr>
        <p:grpSpPr>
          <a:xfrm>
            <a:off x="5560386" y="2729073"/>
            <a:ext cx="459837" cy="458097"/>
            <a:chOff x="4195399" y="1970604"/>
            <a:chExt cx="344878" cy="343573"/>
          </a:xfrm>
          <a:solidFill>
            <a:schemeClr val="tx1"/>
          </a:solidFill>
        </p:grpSpPr>
        <p:sp>
          <p:nvSpPr>
            <p:cNvPr id="12600" name="Google Shape;12600;p82"/>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1" name="Google Shape;12601;p82"/>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2" name="Google Shape;12602;p82"/>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3" name="Google Shape;12603;p82"/>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04" name="Google Shape;12604;p82"/>
          <p:cNvGrpSpPr/>
          <p:nvPr/>
        </p:nvGrpSpPr>
        <p:grpSpPr>
          <a:xfrm>
            <a:off x="6199575" y="2738196"/>
            <a:ext cx="459371" cy="458819"/>
            <a:chOff x="4674791" y="1977447"/>
            <a:chExt cx="344528" cy="344114"/>
          </a:xfrm>
          <a:solidFill>
            <a:schemeClr val="tx1"/>
          </a:solidFill>
        </p:grpSpPr>
        <p:sp>
          <p:nvSpPr>
            <p:cNvPr id="12605" name="Google Shape;12605;p82"/>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6" name="Google Shape;12606;p82"/>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7" name="Google Shape;12607;p82"/>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8" name="Google Shape;12608;p82"/>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9" name="Google Shape;12609;p82"/>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0" name="Google Shape;12610;p82"/>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1" name="Google Shape;12611;p82"/>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2" name="Google Shape;12612;p82"/>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3" name="Google Shape;12613;p82"/>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4" name="Google Shape;12614;p82"/>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5" name="Google Shape;12615;p82"/>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6" name="Google Shape;12616;p82"/>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7" name="Google Shape;12617;p82"/>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8" name="Google Shape;12618;p82"/>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9" name="Google Shape;12619;p82"/>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0" name="Google Shape;12620;p82"/>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1" name="Google Shape;12621;p82"/>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2" name="Google Shape;12622;p82"/>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3" name="Google Shape;12623;p82"/>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4" name="Google Shape;12624;p82"/>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5" name="Google Shape;12625;p82"/>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6" name="Google Shape;12626;p82"/>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7" name="Google Shape;12627;p82"/>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8" name="Google Shape;12628;p82"/>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9" name="Google Shape;12629;p82"/>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0" name="Google Shape;12630;p82"/>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31" name="Google Shape;12631;p82"/>
          <p:cNvGrpSpPr/>
          <p:nvPr/>
        </p:nvGrpSpPr>
        <p:grpSpPr>
          <a:xfrm>
            <a:off x="8078268" y="2164663"/>
            <a:ext cx="510425" cy="414384"/>
            <a:chOff x="6083810" y="1547297"/>
            <a:chExt cx="382819" cy="310788"/>
          </a:xfrm>
          <a:solidFill>
            <a:schemeClr val="tx1"/>
          </a:solidFill>
        </p:grpSpPr>
        <p:sp>
          <p:nvSpPr>
            <p:cNvPr id="12632" name="Google Shape;12632;p82"/>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3" name="Google Shape;12633;p82"/>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4" name="Google Shape;12634;p82"/>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5" name="Google Shape;12635;p82"/>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6" name="Google Shape;12636;p82"/>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7" name="Google Shape;12637;p82"/>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8" name="Google Shape;12638;p82"/>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9" name="Google Shape;12639;p82"/>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0" name="Google Shape;12640;p82"/>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1" name="Google Shape;12641;p82"/>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2" name="Google Shape;12642;p82"/>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3" name="Google Shape;12643;p82"/>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4" name="Google Shape;12644;p82"/>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5" name="Google Shape;12645;p82"/>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6" name="Google Shape;12646;p82"/>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7" name="Google Shape;12647;p82"/>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8" name="Google Shape;12648;p82"/>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9" name="Google Shape;12649;p82"/>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50" name="Google Shape;12650;p82"/>
          <p:cNvGrpSpPr/>
          <p:nvPr/>
        </p:nvGrpSpPr>
        <p:grpSpPr>
          <a:xfrm>
            <a:off x="8710920" y="2152525"/>
            <a:ext cx="510384" cy="438151"/>
            <a:chOff x="6558300" y="1538193"/>
            <a:chExt cx="382788" cy="328613"/>
          </a:xfrm>
          <a:solidFill>
            <a:schemeClr val="tx1"/>
          </a:solidFill>
        </p:grpSpPr>
        <p:sp>
          <p:nvSpPr>
            <p:cNvPr id="12651" name="Google Shape;12651;p82"/>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52" name="Google Shape;12652;p82"/>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53" name="Google Shape;12653;p82"/>
          <p:cNvGrpSpPr/>
          <p:nvPr/>
        </p:nvGrpSpPr>
        <p:grpSpPr>
          <a:xfrm>
            <a:off x="6891857" y="2116663"/>
            <a:ext cx="346140" cy="461365"/>
            <a:chOff x="5194002" y="1511297"/>
            <a:chExt cx="259605" cy="346024"/>
          </a:xfrm>
          <a:solidFill>
            <a:schemeClr val="tx1"/>
          </a:solidFill>
        </p:grpSpPr>
        <p:sp>
          <p:nvSpPr>
            <p:cNvPr id="12654" name="Google Shape;12654;p82"/>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55" name="Google Shape;12655;p82"/>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56" name="Google Shape;12656;p82"/>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57" name="Google Shape;12657;p82"/>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58" name="Google Shape;12658;p82"/>
          <p:cNvGrpSpPr/>
          <p:nvPr/>
        </p:nvGrpSpPr>
        <p:grpSpPr>
          <a:xfrm>
            <a:off x="1826175" y="2117681"/>
            <a:ext cx="336592" cy="468963"/>
            <a:chOff x="1394741" y="1512061"/>
            <a:chExt cx="252444" cy="351722"/>
          </a:xfrm>
          <a:solidFill>
            <a:schemeClr val="tx1"/>
          </a:solidFill>
        </p:grpSpPr>
        <p:sp>
          <p:nvSpPr>
            <p:cNvPr id="12659" name="Google Shape;12659;p82"/>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0" name="Google Shape;12660;p82"/>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1" name="Google Shape;12661;p82"/>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2" name="Google Shape;12662;p82"/>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3" name="Google Shape;12663;p82"/>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4" name="Google Shape;12664;p82"/>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5" name="Google Shape;12665;p82"/>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6" name="Google Shape;12666;p82"/>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7" name="Google Shape;12667;p82"/>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8" name="Google Shape;12668;p82"/>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9" name="Google Shape;12669;p82"/>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0" name="Google Shape;12670;p82"/>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1" name="Google Shape;12671;p82"/>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2" name="Google Shape;12672;p82"/>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3" name="Google Shape;12673;p82"/>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4" name="Google Shape;12674;p82"/>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5" name="Google Shape;12675;p82"/>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76" name="Google Shape;12676;p82"/>
          <p:cNvGrpSpPr/>
          <p:nvPr/>
        </p:nvGrpSpPr>
        <p:grpSpPr>
          <a:xfrm>
            <a:off x="1106648" y="2107580"/>
            <a:ext cx="507880" cy="452792"/>
            <a:chOff x="855096" y="1504485"/>
            <a:chExt cx="380910" cy="339594"/>
          </a:xfrm>
          <a:solidFill>
            <a:schemeClr val="tx1"/>
          </a:solidFill>
        </p:grpSpPr>
        <p:sp>
          <p:nvSpPr>
            <p:cNvPr id="12677" name="Google Shape;12677;p82"/>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8" name="Google Shape;12678;p82"/>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9" name="Google Shape;12679;p82"/>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0" name="Google Shape;12680;p82"/>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1" name="Google Shape;12681;p82"/>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82" name="Google Shape;12682;p82"/>
          <p:cNvGrpSpPr/>
          <p:nvPr/>
        </p:nvGrpSpPr>
        <p:grpSpPr>
          <a:xfrm>
            <a:off x="2392622" y="2117173"/>
            <a:ext cx="469471" cy="469471"/>
            <a:chOff x="1819576" y="1511679"/>
            <a:chExt cx="352103" cy="352103"/>
          </a:xfrm>
          <a:solidFill>
            <a:schemeClr val="tx1"/>
          </a:solidFill>
        </p:grpSpPr>
        <p:sp>
          <p:nvSpPr>
            <p:cNvPr id="12683" name="Google Shape;12683;p82"/>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4" name="Google Shape;12684;p82"/>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5" name="Google Shape;12685;p82"/>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6" name="Google Shape;12686;p82"/>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87" name="Google Shape;12687;p82"/>
          <p:cNvGrpSpPr/>
          <p:nvPr/>
        </p:nvGrpSpPr>
        <p:grpSpPr>
          <a:xfrm>
            <a:off x="7461316" y="2102615"/>
            <a:ext cx="495232" cy="473928"/>
            <a:chOff x="5621097" y="1500761"/>
            <a:chExt cx="371424" cy="355446"/>
          </a:xfrm>
          <a:solidFill>
            <a:schemeClr val="tx1"/>
          </a:solidFill>
        </p:grpSpPr>
        <p:sp>
          <p:nvSpPr>
            <p:cNvPr id="12688" name="Google Shape;12688;p82"/>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9" name="Google Shape;12689;p82"/>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90" name="Google Shape;12690;p82"/>
          <p:cNvGrpSpPr/>
          <p:nvPr/>
        </p:nvGrpSpPr>
        <p:grpSpPr>
          <a:xfrm>
            <a:off x="6193506" y="2157066"/>
            <a:ext cx="479572" cy="429111"/>
            <a:chOff x="4670239" y="1541599"/>
            <a:chExt cx="359679" cy="321833"/>
          </a:xfrm>
          <a:solidFill>
            <a:schemeClr val="tx1"/>
          </a:solidFill>
        </p:grpSpPr>
        <p:sp>
          <p:nvSpPr>
            <p:cNvPr id="12691" name="Google Shape;12691;p82"/>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2" name="Google Shape;12692;p82"/>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3" name="Google Shape;12693;p82"/>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4" name="Google Shape;12694;p82"/>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5" name="Google Shape;12695;p82"/>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96" name="Google Shape;12696;p82"/>
          <p:cNvGrpSpPr/>
          <p:nvPr/>
        </p:nvGrpSpPr>
        <p:grpSpPr>
          <a:xfrm>
            <a:off x="5583093" y="2104780"/>
            <a:ext cx="428049" cy="471763"/>
            <a:chOff x="4212429" y="1502385"/>
            <a:chExt cx="321037" cy="353822"/>
          </a:xfrm>
          <a:solidFill>
            <a:schemeClr val="tx1"/>
          </a:solidFill>
        </p:grpSpPr>
        <p:sp>
          <p:nvSpPr>
            <p:cNvPr id="12697" name="Google Shape;12697;p82"/>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8" name="Google Shape;12698;p82"/>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9" name="Google Shape;12699;p82"/>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0" name="Google Shape;12700;p82"/>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01" name="Google Shape;12701;p82"/>
          <p:cNvGrpSpPr/>
          <p:nvPr/>
        </p:nvGrpSpPr>
        <p:grpSpPr>
          <a:xfrm>
            <a:off x="3036904" y="2109576"/>
            <a:ext cx="448251" cy="447233"/>
            <a:chOff x="2302788" y="1505981"/>
            <a:chExt cx="336188" cy="335425"/>
          </a:xfrm>
          <a:solidFill>
            <a:schemeClr val="tx1"/>
          </a:solidFill>
        </p:grpSpPr>
        <p:sp>
          <p:nvSpPr>
            <p:cNvPr id="12702" name="Google Shape;12702;p82"/>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3" name="Google Shape;12703;p82"/>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4" name="Google Shape;12704;p82"/>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5" name="Google Shape;12705;p82"/>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6" name="Google Shape;12706;p82"/>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7" name="Google Shape;12707;p82"/>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8" name="Google Shape;12708;p82"/>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9" name="Google Shape;12709;p82"/>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0" name="Google Shape;12710;p82"/>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1" name="Google Shape;12711;p82"/>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2" name="Google Shape;12712;p82"/>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3" name="Google Shape;12713;p82"/>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4" name="Google Shape;12714;p82"/>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5" name="Google Shape;12715;p82"/>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6" name="Google Shape;12716;p82"/>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7" name="Google Shape;12717;p82"/>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8" name="Google Shape;12718;p82"/>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19" name="Google Shape;12719;p82"/>
          <p:cNvGrpSpPr/>
          <p:nvPr/>
        </p:nvGrpSpPr>
        <p:grpSpPr>
          <a:xfrm>
            <a:off x="3673589" y="2130796"/>
            <a:ext cx="444177" cy="428049"/>
            <a:chOff x="2780301" y="1521896"/>
            <a:chExt cx="333133" cy="321037"/>
          </a:xfrm>
          <a:solidFill>
            <a:schemeClr val="tx1"/>
          </a:solidFill>
        </p:grpSpPr>
        <p:sp>
          <p:nvSpPr>
            <p:cNvPr id="12720" name="Google Shape;12720;p82"/>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1" name="Google Shape;12721;p82"/>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2" name="Google Shape;12722;p82"/>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3" name="Google Shape;12723;p82"/>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4" name="Google Shape;12724;p82"/>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5" name="Google Shape;12725;p82"/>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6" name="Google Shape;12726;p82"/>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7" name="Google Shape;12727;p82"/>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8" name="Google Shape;12728;p82"/>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9" name="Google Shape;12729;p82"/>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0" name="Google Shape;12730;p82"/>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1" name="Google Shape;12731;p82"/>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2" name="Google Shape;12732;p82"/>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3" name="Google Shape;12733;p82"/>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4" name="Google Shape;12734;p82"/>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5" name="Google Shape;12735;p82"/>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6" name="Google Shape;12736;p82"/>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7" name="Google Shape;12737;p82"/>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8" name="Google Shape;12738;p82"/>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9" name="Google Shape;12739;p82"/>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40" name="Google Shape;12740;p82"/>
          <p:cNvGrpSpPr/>
          <p:nvPr/>
        </p:nvGrpSpPr>
        <p:grpSpPr>
          <a:xfrm>
            <a:off x="4388065" y="2121713"/>
            <a:ext cx="282523" cy="452792"/>
            <a:chOff x="3316159" y="1515085"/>
            <a:chExt cx="211892" cy="339594"/>
          </a:xfrm>
          <a:solidFill>
            <a:schemeClr val="tx1"/>
          </a:solidFill>
        </p:grpSpPr>
        <p:sp>
          <p:nvSpPr>
            <p:cNvPr id="12741" name="Google Shape;12741;p82"/>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2" name="Google Shape;12742;p82"/>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3" name="Google Shape;12743;p82"/>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744" name="Google Shape;12744;p82"/>
            <p:cNvGrpSpPr/>
            <p:nvPr/>
          </p:nvGrpSpPr>
          <p:grpSpPr>
            <a:xfrm>
              <a:off x="3316159" y="1515085"/>
              <a:ext cx="211892" cy="339594"/>
              <a:chOff x="3316159" y="1515085"/>
              <a:chExt cx="211892" cy="339594"/>
            </a:xfrm>
            <a:grpFill/>
          </p:grpSpPr>
          <p:sp>
            <p:nvSpPr>
              <p:cNvPr id="12745" name="Google Shape;12745;p82"/>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6" name="Google Shape;12746;p82"/>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7" name="Google Shape;12747;p82"/>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8" name="Google Shape;12748;p82"/>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9" name="Google Shape;12749;p82"/>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0" name="Google Shape;12750;p82"/>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grpSp>
        <p:nvGrpSpPr>
          <p:cNvPr id="12751" name="Google Shape;12751;p82"/>
          <p:cNvGrpSpPr/>
          <p:nvPr/>
        </p:nvGrpSpPr>
        <p:grpSpPr>
          <a:xfrm>
            <a:off x="4921665" y="2161140"/>
            <a:ext cx="482628" cy="419944"/>
            <a:chOff x="3716358" y="1544655"/>
            <a:chExt cx="361971" cy="314958"/>
          </a:xfrm>
          <a:solidFill>
            <a:schemeClr val="tx1"/>
          </a:solidFill>
        </p:grpSpPr>
        <p:sp>
          <p:nvSpPr>
            <p:cNvPr id="12752" name="Google Shape;12752;p82"/>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3" name="Google Shape;12753;p82"/>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4" name="Google Shape;12754;p82"/>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5" name="Google Shape;12755;p82"/>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6" name="Google Shape;12756;p82"/>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757" name="Google Shape;12757;p82"/>
            <p:cNvGrpSpPr/>
            <p:nvPr/>
          </p:nvGrpSpPr>
          <p:grpSpPr>
            <a:xfrm>
              <a:off x="3716358" y="1544655"/>
              <a:ext cx="361971" cy="314958"/>
              <a:chOff x="3716358" y="1544655"/>
              <a:chExt cx="361971" cy="314958"/>
            </a:xfrm>
            <a:grpFill/>
          </p:grpSpPr>
          <p:sp>
            <p:nvSpPr>
              <p:cNvPr id="12758" name="Google Shape;12758;p82"/>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9" name="Google Shape;12759;p82"/>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0" name="Google Shape;12760;p82"/>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1" name="Google Shape;12761;p82"/>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2" name="Google Shape;12762;p82"/>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grpSp>
        <p:nvGrpSpPr>
          <p:cNvPr id="12763" name="Google Shape;12763;p82"/>
          <p:cNvGrpSpPr/>
          <p:nvPr/>
        </p:nvGrpSpPr>
        <p:grpSpPr>
          <a:xfrm>
            <a:off x="9315753" y="2178336"/>
            <a:ext cx="666044" cy="406848"/>
            <a:chOff x="7009649" y="1541981"/>
            <a:chExt cx="524940" cy="320655"/>
          </a:xfrm>
          <a:solidFill>
            <a:schemeClr val="tx1"/>
          </a:solidFill>
        </p:grpSpPr>
        <p:sp>
          <p:nvSpPr>
            <p:cNvPr id="12764" name="Google Shape;12764;p82"/>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5" name="Google Shape;12765;p82"/>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6" name="Google Shape;12766;p82"/>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7" name="Google Shape;12767;p82"/>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8" name="Google Shape;12768;p82"/>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9" name="Google Shape;12769;p82"/>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0" name="Google Shape;12770;p82"/>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1" name="Google Shape;12771;p82"/>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72" name="Google Shape;12772;p82"/>
          <p:cNvGrpSpPr/>
          <p:nvPr/>
        </p:nvGrpSpPr>
        <p:grpSpPr>
          <a:xfrm>
            <a:off x="10678565" y="2125745"/>
            <a:ext cx="376995" cy="453811"/>
            <a:chOff x="8034034" y="1518109"/>
            <a:chExt cx="282746" cy="340358"/>
          </a:xfrm>
          <a:solidFill>
            <a:schemeClr val="tx1"/>
          </a:solidFill>
        </p:grpSpPr>
        <p:sp>
          <p:nvSpPr>
            <p:cNvPr id="12773" name="Google Shape;12773;p82"/>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4" name="Google Shape;12774;p82"/>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5" name="Google Shape;12775;p82"/>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6" name="Google Shape;12776;p82"/>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77" name="Google Shape;12777;p82"/>
          <p:cNvGrpSpPr/>
          <p:nvPr/>
        </p:nvGrpSpPr>
        <p:grpSpPr>
          <a:xfrm>
            <a:off x="10076257" y="2101513"/>
            <a:ext cx="492177" cy="480548"/>
            <a:chOff x="7582302" y="1499934"/>
            <a:chExt cx="369133" cy="360411"/>
          </a:xfrm>
          <a:solidFill>
            <a:schemeClr val="tx1"/>
          </a:solidFill>
        </p:grpSpPr>
        <p:sp>
          <p:nvSpPr>
            <p:cNvPr id="12778" name="Google Shape;12778;p82"/>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9" name="Google Shape;12779;p82"/>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80" name="Google Shape;12780;p82"/>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81" name="Google Shape;12781;p82"/>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82" name="Google Shape;12782;p82"/>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83" name="Google Shape;12783;p82"/>
          <p:cNvGrpSpPr/>
          <p:nvPr/>
        </p:nvGrpSpPr>
        <p:grpSpPr>
          <a:xfrm>
            <a:off x="8227972" y="5191136"/>
            <a:ext cx="461408" cy="460899"/>
            <a:chOff x="2238181" y="4120624"/>
            <a:chExt cx="346056" cy="345674"/>
          </a:xfrm>
          <a:solidFill>
            <a:schemeClr val="tx1"/>
          </a:solidFill>
        </p:grpSpPr>
        <p:grpSp>
          <p:nvGrpSpPr>
            <p:cNvPr id="12784" name="Google Shape;12784;p82"/>
            <p:cNvGrpSpPr/>
            <p:nvPr/>
          </p:nvGrpSpPr>
          <p:grpSpPr>
            <a:xfrm>
              <a:off x="2309155" y="4177413"/>
              <a:ext cx="203862" cy="231903"/>
              <a:chOff x="1512725" y="258500"/>
              <a:chExt cx="4570900" cy="5199625"/>
            </a:xfrm>
            <a:grpFill/>
          </p:grpSpPr>
          <p:sp>
            <p:nvSpPr>
              <p:cNvPr id="12785" name="Google Shape;12785;p82"/>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86" name="Google Shape;12786;p82"/>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787" name="Google Shape;12787;p82"/>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788" name="Google Shape;12788;p82"/>
          <p:cNvSpPr txBox="1">
            <a:spLocks noGrp="1"/>
          </p:cNvSpPr>
          <p:nvPr>
            <p:ph type="title"/>
          </p:nvPr>
        </p:nvSpPr>
        <p:spPr>
          <a:xfrm>
            <a:off x="955700" y="681200"/>
            <a:ext cx="10280800" cy="643200"/>
          </a:xfrm>
          <a:prstGeom prst="rect">
            <a:avLst/>
          </a:prstGeom>
        </p:spPr>
        <p:txBody>
          <a:bodyPr spcFirstLastPara="1" wrap="square" lIns="121900" tIns="121900" rIns="121900" bIns="121900" anchor="t" anchorCtr="0">
            <a:noAutofit/>
          </a:bodyPr>
          <a:lstStyle/>
          <a:p>
            <a:pPr algn="ctr">
              <a:buClr>
                <a:schemeClr val="dk1"/>
              </a:buClr>
              <a:buSzPts val="1100"/>
            </a:pPr>
            <a:r>
              <a:rPr lang="fa-IR" dirty="0">
                <a:solidFill>
                  <a:schemeClr val="tx1"/>
                </a:solidFill>
                <a:cs typeface="B Nazanin" panose="00000700000000000000" pitchFamily="2" charset="-78"/>
              </a:rPr>
              <a:t>نمادهای سئو و بازاریابی</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3F3D6005-99D1-23A7-9663-AA935AF6AEA2}"/>
              </a:ext>
            </a:extLst>
          </p:cNvPr>
          <p:cNvPicPr>
            <a:picLocks noGrp="1" noChangeAspect="1"/>
          </p:cNvPicPr>
          <p:nvPr>
            <p:ph type="pic" idx="1"/>
          </p:nvPr>
        </p:nvPicPr>
        <p:blipFill>
          <a:blip r:embed="rId2">
            <a:extLst>
              <a:ext uri="{28A0092B-C50C-407E-A947-70E740481C1C}">
                <a14:useLocalDpi xmlns:a14="http://schemas.microsoft.com/office/drawing/2010/main" val="0"/>
              </a:ext>
            </a:extLst>
          </a:blip>
          <a:srcRect/>
          <a:stretch>
            <a:fillRect/>
          </a:stretch>
        </p:blipFill>
        <p:spPr/>
      </p:pic>
      <p:sp>
        <p:nvSpPr>
          <p:cNvPr id="65" name="TextBox 64">
            <a:extLst>
              <a:ext uri="{FF2B5EF4-FFF2-40B4-BE49-F238E27FC236}">
                <a16:creationId xmlns:a16="http://schemas.microsoft.com/office/drawing/2014/main" id="{0E561C0A-6FB0-488B-A884-E116D1EDB8D5}"/>
              </a:ext>
            </a:extLst>
          </p:cNvPr>
          <p:cNvSpPr txBox="1"/>
          <p:nvPr/>
        </p:nvSpPr>
        <p:spPr>
          <a:xfrm>
            <a:off x="535354" y="1799141"/>
            <a:ext cx="6730159" cy="923330"/>
          </a:xfrm>
          <a:prstGeom prst="rect">
            <a:avLst/>
          </a:prstGeom>
          <a:noFill/>
        </p:spPr>
        <p:txBody>
          <a:bodyPr wrap="square" rtlCol="0" anchor="ctr">
            <a:spAutoFit/>
          </a:bodyPr>
          <a:lstStyle/>
          <a:p>
            <a:r>
              <a:rPr lang="fa-IR" altLang="ko-KR" sz="5400" b="1" dirty="0">
                <a:solidFill>
                  <a:schemeClr val="bg1"/>
                </a:solidFill>
                <a:cs typeface="Arial" pitchFamily="34" charset="0"/>
              </a:rPr>
              <a:t>ارائه عالی</a:t>
            </a:r>
          </a:p>
        </p:txBody>
      </p:sp>
      <p:sp>
        <p:nvSpPr>
          <p:cNvPr id="67" name="TextBox 66">
            <a:extLst>
              <a:ext uri="{FF2B5EF4-FFF2-40B4-BE49-F238E27FC236}">
                <a16:creationId xmlns:a16="http://schemas.microsoft.com/office/drawing/2014/main" id="{FC2FB789-D14E-4A22-877C-979093C50069}"/>
              </a:ext>
            </a:extLst>
          </p:cNvPr>
          <p:cNvSpPr txBox="1"/>
          <p:nvPr/>
        </p:nvSpPr>
        <p:spPr>
          <a:xfrm>
            <a:off x="1518337" y="5476930"/>
            <a:ext cx="3340451" cy="1015663"/>
          </a:xfrm>
          <a:prstGeom prst="rect">
            <a:avLst/>
          </a:prstGeom>
          <a:noFill/>
        </p:spPr>
        <p:txBody>
          <a:bodyPr wrap="square" rtlCol="0">
            <a:spAutoFit/>
          </a:bodyPr>
          <a:lstStyle/>
          <a:p>
            <a:pPr algn="r" rtl="1"/>
            <a:r>
              <a:rPr lang="fa-IR" altLang="ko-KR" sz="1200" dirty="0">
                <a:solidFill>
                  <a:schemeClr val="bg1"/>
                </a:solidFill>
                <a:cs typeface="Arial" pitchFamily="34" charset="0"/>
              </a:rPr>
              <a:t>ارائه پاورپوینت مدرنی را دریافت کنید که به زیبایی طراحی شده است. من امیدوارم و معتقدم که این الگو وقت شما را خواهد داشت. آسان برای تغییر رنگ، عکس. 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cs typeface="Arial" pitchFamily="34" charset="0"/>
            </a:endParaRPr>
          </a:p>
        </p:txBody>
      </p:sp>
      <p:sp>
        <p:nvSpPr>
          <p:cNvPr id="68" name="TextBox 67">
            <a:extLst>
              <a:ext uri="{FF2B5EF4-FFF2-40B4-BE49-F238E27FC236}">
                <a16:creationId xmlns:a16="http://schemas.microsoft.com/office/drawing/2014/main" id="{25EF7A5D-7214-4BAE-99ED-C7B6932E942F}"/>
              </a:ext>
            </a:extLst>
          </p:cNvPr>
          <p:cNvSpPr txBox="1"/>
          <p:nvPr/>
        </p:nvSpPr>
        <p:spPr>
          <a:xfrm>
            <a:off x="602899" y="1169820"/>
            <a:ext cx="3100540" cy="338554"/>
          </a:xfrm>
          <a:prstGeom prst="rect">
            <a:avLst/>
          </a:prstGeom>
          <a:noFill/>
        </p:spPr>
        <p:txBody>
          <a:bodyPr wrap="square" rtlCol="0">
            <a:spAutoFit/>
          </a:bodyPr>
          <a:lstStyle/>
          <a:p>
            <a:r>
              <a:rPr lang="fa-IR" altLang="ko-KR" sz="1600" b="1" dirty="0">
                <a:solidFill>
                  <a:schemeClr val="bg1"/>
                </a:solidFill>
              </a:rPr>
              <a:t>نمونه کارها مدرن طراحی شده است</a:t>
            </a:r>
            <a:endParaRPr lang="en-US" altLang="ko-KR" sz="1600" b="1" dirty="0">
              <a:solidFill>
                <a:schemeClr val="bg1"/>
              </a:solidFill>
            </a:endParaRPr>
          </a:p>
        </p:txBody>
      </p:sp>
      <p:pic>
        <p:nvPicPr>
          <p:cNvPr id="8" name="Picture Placeholder 7">
            <a:extLst>
              <a:ext uri="{FF2B5EF4-FFF2-40B4-BE49-F238E27FC236}">
                <a16:creationId xmlns:a16="http://schemas.microsoft.com/office/drawing/2014/main" id="{D6F967B7-49A0-0CC7-7FE1-6E73CD0BE1D4}"/>
              </a:ext>
            </a:extLst>
          </p:cNvPr>
          <p:cNvPicPr>
            <a:picLocks noGrp="1" noChangeAspect="1"/>
          </p:cNvPicPr>
          <p:nvPr>
            <p:ph type="pic" idx="12"/>
          </p:nvPr>
        </p:nvPicPr>
        <p:blipFill>
          <a:blip r:embed="rId3">
            <a:extLst>
              <a:ext uri="{28A0092B-C50C-407E-A947-70E740481C1C}">
                <a14:useLocalDpi xmlns:a14="http://schemas.microsoft.com/office/drawing/2010/main" val="0"/>
              </a:ext>
            </a:extLst>
          </a:blip>
          <a:srcRect/>
          <a:stretch>
            <a:fillRect/>
          </a:stretch>
        </p:blipFill>
        <p:spPr/>
      </p:pic>
      <p:pic>
        <p:nvPicPr>
          <p:cNvPr id="11" name="Picture Placeholder 10">
            <a:extLst>
              <a:ext uri="{FF2B5EF4-FFF2-40B4-BE49-F238E27FC236}">
                <a16:creationId xmlns:a16="http://schemas.microsoft.com/office/drawing/2014/main" id="{846898D9-7371-01E4-410E-4F8E59468EB0}"/>
              </a:ext>
            </a:extLst>
          </p:cNvPr>
          <p:cNvPicPr>
            <a:picLocks noGrp="1" noChangeAspect="1"/>
          </p:cNvPicPr>
          <p:nvPr>
            <p:ph type="pic" idx="13"/>
          </p:nvPr>
        </p:nvPicPr>
        <p:blipFill>
          <a:blip r:embed="rId4">
            <a:extLst>
              <a:ext uri="{28A0092B-C50C-407E-A947-70E740481C1C}">
                <a14:useLocalDpi xmlns:a14="http://schemas.microsoft.com/office/drawing/2010/main" val="0"/>
              </a:ext>
            </a:extLst>
          </a:blip>
          <a:srcRect/>
          <a:stretch>
            <a:fillRect/>
          </a:stretch>
        </p:blipFill>
        <p:spPr/>
      </p:pic>
      <p:pic>
        <p:nvPicPr>
          <p:cNvPr id="13" name="Picture Placeholder 12">
            <a:extLst>
              <a:ext uri="{FF2B5EF4-FFF2-40B4-BE49-F238E27FC236}">
                <a16:creationId xmlns:a16="http://schemas.microsoft.com/office/drawing/2014/main" id="{181D5C9E-3920-E289-080F-5388BF8A6C1F}"/>
              </a:ext>
            </a:extLst>
          </p:cNvPr>
          <p:cNvPicPr>
            <a:picLocks noGrp="1" noChangeAspect="1"/>
          </p:cNvPicPr>
          <p:nvPr>
            <p:ph type="pic" idx="11"/>
          </p:nvPr>
        </p:nvPicPr>
        <p:blipFill>
          <a:blip r:embed="rId5">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425361401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44E8784-ED87-46F3-83E9-B0B86C12533B}"/>
              </a:ext>
            </a:extLst>
          </p:cNvPr>
          <p:cNvGrpSpPr/>
          <p:nvPr/>
        </p:nvGrpSpPr>
        <p:grpSpPr>
          <a:xfrm rot="21411753">
            <a:off x="3730250" y="835045"/>
            <a:ext cx="4087102" cy="5066047"/>
            <a:chOff x="395536" y="1793041"/>
            <a:chExt cx="3170093" cy="3929395"/>
          </a:xfrm>
          <a:solidFill>
            <a:schemeClr val="accent1">
              <a:alpha val="7000"/>
            </a:schemeClr>
          </a:solidFill>
        </p:grpSpPr>
        <p:sp>
          <p:nvSpPr>
            <p:cNvPr id="4" name="Freeform 26">
              <a:extLst>
                <a:ext uri="{FF2B5EF4-FFF2-40B4-BE49-F238E27FC236}">
                  <a16:creationId xmlns:a16="http://schemas.microsoft.com/office/drawing/2014/main" id="{9A238DEA-2572-4004-B3B1-E58508D64626}"/>
                </a:ext>
              </a:extLst>
            </p:cNvPr>
            <p:cNvSpPr/>
            <p:nvPr/>
          </p:nvSpPr>
          <p:spPr>
            <a:xfrm rot="1800000" flipH="1">
              <a:off x="705002" y="1793041"/>
              <a:ext cx="2860627" cy="3411190"/>
            </a:xfrm>
            <a:custGeom>
              <a:avLst/>
              <a:gdLst>
                <a:gd name="connsiteX0" fmla="*/ 2332439 w 2860627"/>
                <a:gd name="connsiteY0" fmla="*/ 109484 h 3334674"/>
                <a:gd name="connsiteX1" fmla="*/ 1509012 w 2860627"/>
                <a:gd name="connsiteY1" fmla="*/ 0 h 3334674"/>
                <a:gd name="connsiteX2" fmla="*/ 364700 w 2860627"/>
                <a:gd name="connsiteY2" fmla="*/ 1279977 h 3334674"/>
                <a:gd name="connsiteX3" fmla="*/ 160 w 2860627"/>
                <a:gd name="connsiteY3" fmla="*/ 1755003 h 3334674"/>
                <a:gd name="connsiteX4" fmla="*/ 286853 w 2860627"/>
                <a:gd name="connsiteY4" fmla="*/ 1930370 h 3334674"/>
                <a:gd name="connsiteX5" fmla="*/ 207417 w 2860627"/>
                <a:gd name="connsiteY5" fmla="*/ 2111278 h 3334674"/>
                <a:gd name="connsiteX6" fmla="*/ 287242 w 2860627"/>
                <a:gd name="connsiteY6" fmla="*/ 2167898 h 3334674"/>
                <a:gd name="connsiteX7" fmla="*/ 256972 w 2860627"/>
                <a:gd name="connsiteY7" fmla="*/ 2262662 h 3334674"/>
                <a:gd name="connsiteX8" fmla="*/ 368654 w 2860627"/>
                <a:gd name="connsiteY8" fmla="*/ 2376290 h 3334674"/>
                <a:gd name="connsiteX9" fmla="*/ 465657 w 2860627"/>
                <a:gd name="connsiteY9" fmla="*/ 2793853 h 3334674"/>
                <a:gd name="connsiteX10" fmla="*/ 1108723 w 2860627"/>
                <a:gd name="connsiteY10" fmla="*/ 2720803 h 3334674"/>
                <a:gd name="connsiteX11" fmla="*/ 1313164 w 2860627"/>
                <a:gd name="connsiteY11" fmla="*/ 3300023 h 3334674"/>
                <a:gd name="connsiteX12" fmla="*/ 1936108 w 2860627"/>
                <a:gd name="connsiteY12" fmla="*/ 3321065 h 3334674"/>
                <a:gd name="connsiteX13" fmla="*/ 1882503 w 2860627"/>
                <a:gd name="connsiteY13" fmla="*/ 1973867 h 3334674"/>
                <a:gd name="connsiteX14" fmla="*/ 1315566 w 2860627"/>
                <a:gd name="connsiteY14" fmla="*/ 1469419 h 3334674"/>
                <a:gd name="connsiteX15" fmla="*/ 1294771 w 2860627"/>
                <a:gd name="connsiteY15" fmla="*/ 1450917 h 3334674"/>
                <a:gd name="connsiteX16" fmla="*/ 1253957 w 2860627"/>
                <a:gd name="connsiteY16" fmla="*/ 1414601 h 3334674"/>
                <a:gd name="connsiteX17" fmla="*/ 1259713 w 2860627"/>
                <a:gd name="connsiteY17" fmla="*/ 1414265 h 3334674"/>
                <a:gd name="connsiteX18" fmla="*/ 1156260 w 2860627"/>
                <a:gd name="connsiteY18" fmla="*/ 686769 h 3334674"/>
                <a:gd name="connsiteX19" fmla="*/ 2022208 w 2860627"/>
                <a:gd name="connsiteY19" fmla="*/ 483047 h 3334674"/>
                <a:gd name="connsiteX20" fmla="*/ 2336014 w 2860627"/>
                <a:gd name="connsiteY20" fmla="*/ 897827 h 3334674"/>
                <a:gd name="connsiteX21" fmla="*/ 2860627 w 2860627"/>
                <a:gd name="connsiteY21" fmla="*/ 876952 h 3334674"/>
                <a:gd name="connsiteX22" fmla="*/ 2332439 w 2860627"/>
                <a:gd name="connsiteY22" fmla="*/ 109484 h 3334674"/>
                <a:gd name="connsiteX0" fmla="*/ 2332439 w 2860627"/>
                <a:gd name="connsiteY0" fmla="*/ 176751 h 3401941"/>
                <a:gd name="connsiteX1" fmla="*/ 1525852 w 2860627"/>
                <a:gd name="connsiteY1" fmla="*/ 0 h 3401941"/>
                <a:gd name="connsiteX2" fmla="*/ 364700 w 2860627"/>
                <a:gd name="connsiteY2" fmla="*/ 1347244 h 3401941"/>
                <a:gd name="connsiteX3" fmla="*/ 160 w 2860627"/>
                <a:gd name="connsiteY3" fmla="*/ 1822270 h 3401941"/>
                <a:gd name="connsiteX4" fmla="*/ 286853 w 2860627"/>
                <a:gd name="connsiteY4" fmla="*/ 1997637 h 3401941"/>
                <a:gd name="connsiteX5" fmla="*/ 207417 w 2860627"/>
                <a:gd name="connsiteY5" fmla="*/ 2178545 h 3401941"/>
                <a:gd name="connsiteX6" fmla="*/ 287242 w 2860627"/>
                <a:gd name="connsiteY6" fmla="*/ 2235165 h 3401941"/>
                <a:gd name="connsiteX7" fmla="*/ 256972 w 2860627"/>
                <a:gd name="connsiteY7" fmla="*/ 2329929 h 3401941"/>
                <a:gd name="connsiteX8" fmla="*/ 368654 w 2860627"/>
                <a:gd name="connsiteY8" fmla="*/ 2443557 h 3401941"/>
                <a:gd name="connsiteX9" fmla="*/ 465657 w 2860627"/>
                <a:gd name="connsiteY9" fmla="*/ 2861120 h 3401941"/>
                <a:gd name="connsiteX10" fmla="*/ 1108723 w 2860627"/>
                <a:gd name="connsiteY10" fmla="*/ 2788070 h 3401941"/>
                <a:gd name="connsiteX11" fmla="*/ 1313164 w 2860627"/>
                <a:gd name="connsiteY11" fmla="*/ 3367290 h 3401941"/>
                <a:gd name="connsiteX12" fmla="*/ 1936108 w 2860627"/>
                <a:gd name="connsiteY12" fmla="*/ 3388332 h 3401941"/>
                <a:gd name="connsiteX13" fmla="*/ 1882503 w 2860627"/>
                <a:gd name="connsiteY13" fmla="*/ 2041134 h 3401941"/>
                <a:gd name="connsiteX14" fmla="*/ 1315566 w 2860627"/>
                <a:gd name="connsiteY14" fmla="*/ 1536686 h 3401941"/>
                <a:gd name="connsiteX15" fmla="*/ 1294771 w 2860627"/>
                <a:gd name="connsiteY15" fmla="*/ 1518184 h 3401941"/>
                <a:gd name="connsiteX16" fmla="*/ 1253957 w 2860627"/>
                <a:gd name="connsiteY16" fmla="*/ 1481868 h 3401941"/>
                <a:gd name="connsiteX17" fmla="*/ 1259713 w 2860627"/>
                <a:gd name="connsiteY17" fmla="*/ 1481532 h 3401941"/>
                <a:gd name="connsiteX18" fmla="*/ 1156260 w 2860627"/>
                <a:gd name="connsiteY18" fmla="*/ 754036 h 3401941"/>
                <a:gd name="connsiteX19" fmla="*/ 2022208 w 2860627"/>
                <a:gd name="connsiteY19" fmla="*/ 550314 h 3401941"/>
                <a:gd name="connsiteX20" fmla="*/ 2336014 w 2860627"/>
                <a:gd name="connsiteY20" fmla="*/ 965094 h 3401941"/>
                <a:gd name="connsiteX21" fmla="*/ 2860627 w 2860627"/>
                <a:gd name="connsiteY21" fmla="*/ 944219 h 3401941"/>
                <a:gd name="connsiteX22" fmla="*/ 2332439 w 2860627"/>
                <a:gd name="connsiteY22" fmla="*/ 176751 h 3401941"/>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82503 w 2860627"/>
                <a:gd name="connsiteY13" fmla="*/ 2050383 h 3411190"/>
                <a:gd name="connsiteX14" fmla="*/ 1315566 w 2860627"/>
                <a:gd name="connsiteY14" fmla="*/ 1545935 h 3411190"/>
                <a:gd name="connsiteX15" fmla="*/ 1294771 w 2860627"/>
                <a:gd name="connsiteY15" fmla="*/ 1527433 h 3411190"/>
                <a:gd name="connsiteX16" fmla="*/ 1253957 w 2860627"/>
                <a:gd name="connsiteY16" fmla="*/ 1491117 h 3411190"/>
                <a:gd name="connsiteX17" fmla="*/ 1259713 w 2860627"/>
                <a:gd name="connsiteY17" fmla="*/ 1490781 h 3411190"/>
                <a:gd name="connsiteX18" fmla="*/ 1156260 w 2860627"/>
                <a:gd name="connsiteY18" fmla="*/ 763285 h 3411190"/>
                <a:gd name="connsiteX19" fmla="*/ 2022208 w 2860627"/>
                <a:gd name="connsiteY19" fmla="*/ 559563 h 3411190"/>
                <a:gd name="connsiteX20" fmla="*/ 2336014 w 2860627"/>
                <a:gd name="connsiteY20" fmla="*/ 974343 h 3411190"/>
                <a:gd name="connsiteX21" fmla="*/ 2860627 w 2860627"/>
                <a:gd name="connsiteY21" fmla="*/ 953468 h 3411190"/>
                <a:gd name="connsiteX22" fmla="*/ 2332439 w 2860627"/>
                <a:gd name="connsiteY22"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82503 w 2860627"/>
                <a:gd name="connsiteY13" fmla="*/ 2050383 h 3411190"/>
                <a:gd name="connsiteX14" fmla="*/ 1315566 w 2860627"/>
                <a:gd name="connsiteY14" fmla="*/ 1545935 h 3411190"/>
                <a:gd name="connsiteX15" fmla="*/ 1253957 w 2860627"/>
                <a:gd name="connsiteY15" fmla="*/ 1491117 h 3411190"/>
                <a:gd name="connsiteX16" fmla="*/ 1259713 w 2860627"/>
                <a:gd name="connsiteY16" fmla="*/ 1490781 h 3411190"/>
                <a:gd name="connsiteX17" fmla="*/ 1156260 w 2860627"/>
                <a:gd name="connsiteY17" fmla="*/ 763285 h 3411190"/>
                <a:gd name="connsiteX18" fmla="*/ 2022208 w 2860627"/>
                <a:gd name="connsiteY18" fmla="*/ 559563 h 3411190"/>
                <a:gd name="connsiteX19" fmla="*/ 2336014 w 2860627"/>
                <a:gd name="connsiteY19" fmla="*/ 974343 h 3411190"/>
                <a:gd name="connsiteX20" fmla="*/ 2860627 w 2860627"/>
                <a:gd name="connsiteY20" fmla="*/ 953468 h 3411190"/>
                <a:gd name="connsiteX21" fmla="*/ 2332439 w 2860627"/>
                <a:gd name="connsiteY21"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82503 w 2860627"/>
                <a:gd name="connsiteY13" fmla="*/ 2050383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62177 w 2860627"/>
                <a:gd name="connsiteY13" fmla="*/ 2104638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62177 w 2860627"/>
                <a:gd name="connsiteY13" fmla="*/ 2104638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28840 w 2860627"/>
                <a:gd name="connsiteY13" fmla="*/ 2162380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28840 w 2860627"/>
                <a:gd name="connsiteY13" fmla="*/ 2162380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28840 w 2860627"/>
                <a:gd name="connsiteY13" fmla="*/ 2162380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86582 w 2860627"/>
                <a:gd name="connsiteY13" fmla="*/ 2195718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86582 w 2860627"/>
                <a:gd name="connsiteY13" fmla="*/ 2195718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60627" h="3411190">
                  <a:moveTo>
                    <a:pt x="2332439" y="186000"/>
                  </a:moveTo>
                  <a:cubicBezTo>
                    <a:pt x="2114028" y="67375"/>
                    <a:pt x="1894506" y="-31252"/>
                    <a:pt x="1525852" y="9249"/>
                  </a:cubicBezTo>
                  <a:cubicBezTo>
                    <a:pt x="735732" y="27225"/>
                    <a:pt x="265149" y="734924"/>
                    <a:pt x="364700" y="1356493"/>
                  </a:cubicBezTo>
                  <a:cubicBezTo>
                    <a:pt x="243187" y="1514835"/>
                    <a:pt x="-7219" y="1802068"/>
                    <a:pt x="160" y="1831519"/>
                  </a:cubicBezTo>
                  <a:cubicBezTo>
                    <a:pt x="17130" y="1925603"/>
                    <a:pt x="185001" y="1956813"/>
                    <a:pt x="286853" y="2006886"/>
                  </a:cubicBezTo>
                  <a:cubicBezTo>
                    <a:pt x="253040" y="2069284"/>
                    <a:pt x="200362" y="2166263"/>
                    <a:pt x="207417" y="2187794"/>
                  </a:cubicBezTo>
                  <a:cubicBezTo>
                    <a:pt x="222499" y="2208763"/>
                    <a:pt x="256442" y="2226588"/>
                    <a:pt x="287242" y="2244414"/>
                  </a:cubicBezTo>
                  <a:cubicBezTo>
                    <a:pt x="277153" y="2276002"/>
                    <a:pt x="241912" y="2313878"/>
                    <a:pt x="256972" y="2339178"/>
                  </a:cubicBezTo>
                  <a:cubicBezTo>
                    <a:pt x="285816" y="2378102"/>
                    <a:pt x="349241" y="2404451"/>
                    <a:pt x="368654" y="2452806"/>
                  </a:cubicBezTo>
                  <a:cubicBezTo>
                    <a:pt x="412514" y="2527024"/>
                    <a:pt x="255179" y="2774145"/>
                    <a:pt x="465657" y="2870369"/>
                  </a:cubicBezTo>
                  <a:cubicBezTo>
                    <a:pt x="653816" y="2944521"/>
                    <a:pt x="911133" y="2842626"/>
                    <a:pt x="1108723" y="2797319"/>
                  </a:cubicBezTo>
                  <a:cubicBezTo>
                    <a:pt x="1261750" y="2755661"/>
                    <a:pt x="1267023" y="3179274"/>
                    <a:pt x="1313164" y="3376539"/>
                  </a:cubicBezTo>
                  <a:cubicBezTo>
                    <a:pt x="1541931" y="3416747"/>
                    <a:pt x="1746247" y="3419423"/>
                    <a:pt x="1936108" y="3397581"/>
                  </a:cubicBezTo>
                  <a:cubicBezTo>
                    <a:pt x="1911464" y="2966600"/>
                    <a:pt x="1933512" y="2397598"/>
                    <a:pt x="1886582" y="2195718"/>
                  </a:cubicBezTo>
                  <a:cubicBezTo>
                    <a:pt x="1843777" y="1980896"/>
                    <a:pt x="1445585" y="1714871"/>
                    <a:pt x="1253957" y="1491117"/>
                  </a:cubicBezTo>
                  <a:lnTo>
                    <a:pt x="1259713" y="1490781"/>
                  </a:lnTo>
                  <a:cubicBezTo>
                    <a:pt x="1069359" y="1294123"/>
                    <a:pt x="1020028" y="999248"/>
                    <a:pt x="1156260" y="763285"/>
                  </a:cubicBezTo>
                  <a:cubicBezTo>
                    <a:pt x="1324542" y="471813"/>
                    <a:pt x="1712240" y="380603"/>
                    <a:pt x="2022208" y="559563"/>
                  </a:cubicBezTo>
                  <a:cubicBezTo>
                    <a:pt x="2187368" y="654919"/>
                    <a:pt x="2297137" y="807738"/>
                    <a:pt x="2336014" y="974343"/>
                  </a:cubicBezTo>
                  <a:lnTo>
                    <a:pt x="2860627" y="953468"/>
                  </a:lnTo>
                  <a:cubicBezTo>
                    <a:pt x="2773794" y="641332"/>
                    <a:pt x="2600917" y="331818"/>
                    <a:pt x="2332439" y="1860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5" name="Oval 4">
              <a:extLst>
                <a:ext uri="{FF2B5EF4-FFF2-40B4-BE49-F238E27FC236}">
                  <a16:creationId xmlns:a16="http://schemas.microsoft.com/office/drawing/2014/main" id="{F000FEA4-93F7-4BF1-8719-881480C7CCAE}"/>
                </a:ext>
              </a:extLst>
            </p:cNvPr>
            <p:cNvSpPr/>
            <p:nvPr/>
          </p:nvSpPr>
          <p:spPr>
            <a:xfrm>
              <a:off x="395536" y="4869725"/>
              <a:ext cx="852711" cy="852711"/>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grpSp>
      <p:grpSp>
        <p:nvGrpSpPr>
          <p:cNvPr id="6" name="Group 5">
            <a:extLst>
              <a:ext uri="{FF2B5EF4-FFF2-40B4-BE49-F238E27FC236}">
                <a16:creationId xmlns:a16="http://schemas.microsoft.com/office/drawing/2014/main" id="{554DE28F-49B7-45A9-ABB5-B7B0DCA095F5}"/>
              </a:ext>
            </a:extLst>
          </p:cNvPr>
          <p:cNvGrpSpPr/>
          <p:nvPr/>
        </p:nvGrpSpPr>
        <p:grpSpPr>
          <a:xfrm rot="21411753">
            <a:off x="6906396" y="587532"/>
            <a:ext cx="4446424" cy="5511434"/>
            <a:chOff x="395536" y="1793041"/>
            <a:chExt cx="3170093" cy="3929395"/>
          </a:xfrm>
          <a:solidFill>
            <a:schemeClr val="accent1">
              <a:alpha val="7000"/>
            </a:schemeClr>
          </a:solidFill>
        </p:grpSpPr>
        <p:sp>
          <p:nvSpPr>
            <p:cNvPr id="7" name="Freeform 29">
              <a:extLst>
                <a:ext uri="{FF2B5EF4-FFF2-40B4-BE49-F238E27FC236}">
                  <a16:creationId xmlns:a16="http://schemas.microsoft.com/office/drawing/2014/main" id="{5D5CE453-9A53-4588-B8AA-451A7BD5B82E}"/>
                </a:ext>
              </a:extLst>
            </p:cNvPr>
            <p:cNvSpPr/>
            <p:nvPr/>
          </p:nvSpPr>
          <p:spPr>
            <a:xfrm rot="1800000" flipH="1">
              <a:off x="705002" y="1793041"/>
              <a:ext cx="2860627" cy="3411190"/>
            </a:xfrm>
            <a:custGeom>
              <a:avLst/>
              <a:gdLst>
                <a:gd name="connsiteX0" fmla="*/ 2332439 w 2860627"/>
                <a:gd name="connsiteY0" fmla="*/ 109484 h 3334674"/>
                <a:gd name="connsiteX1" fmla="*/ 1509012 w 2860627"/>
                <a:gd name="connsiteY1" fmla="*/ 0 h 3334674"/>
                <a:gd name="connsiteX2" fmla="*/ 364700 w 2860627"/>
                <a:gd name="connsiteY2" fmla="*/ 1279977 h 3334674"/>
                <a:gd name="connsiteX3" fmla="*/ 160 w 2860627"/>
                <a:gd name="connsiteY3" fmla="*/ 1755003 h 3334674"/>
                <a:gd name="connsiteX4" fmla="*/ 286853 w 2860627"/>
                <a:gd name="connsiteY4" fmla="*/ 1930370 h 3334674"/>
                <a:gd name="connsiteX5" fmla="*/ 207417 w 2860627"/>
                <a:gd name="connsiteY5" fmla="*/ 2111278 h 3334674"/>
                <a:gd name="connsiteX6" fmla="*/ 287242 w 2860627"/>
                <a:gd name="connsiteY6" fmla="*/ 2167898 h 3334674"/>
                <a:gd name="connsiteX7" fmla="*/ 256972 w 2860627"/>
                <a:gd name="connsiteY7" fmla="*/ 2262662 h 3334674"/>
                <a:gd name="connsiteX8" fmla="*/ 368654 w 2860627"/>
                <a:gd name="connsiteY8" fmla="*/ 2376290 h 3334674"/>
                <a:gd name="connsiteX9" fmla="*/ 465657 w 2860627"/>
                <a:gd name="connsiteY9" fmla="*/ 2793853 h 3334674"/>
                <a:gd name="connsiteX10" fmla="*/ 1108723 w 2860627"/>
                <a:gd name="connsiteY10" fmla="*/ 2720803 h 3334674"/>
                <a:gd name="connsiteX11" fmla="*/ 1313164 w 2860627"/>
                <a:gd name="connsiteY11" fmla="*/ 3300023 h 3334674"/>
                <a:gd name="connsiteX12" fmla="*/ 1936108 w 2860627"/>
                <a:gd name="connsiteY12" fmla="*/ 3321065 h 3334674"/>
                <a:gd name="connsiteX13" fmla="*/ 1882503 w 2860627"/>
                <a:gd name="connsiteY13" fmla="*/ 1973867 h 3334674"/>
                <a:gd name="connsiteX14" fmla="*/ 1315566 w 2860627"/>
                <a:gd name="connsiteY14" fmla="*/ 1469419 h 3334674"/>
                <a:gd name="connsiteX15" fmla="*/ 1294771 w 2860627"/>
                <a:gd name="connsiteY15" fmla="*/ 1450917 h 3334674"/>
                <a:gd name="connsiteX16" fmla="*/ 1253957 w 2860627"/>
                <a:gd name="connsiteY16" fmla="*/ 1414601 h 3334674"/>
                <a:gd name="connsiteX17" fmla="*/ 1259713 w 2860627"/>
                <a:gd name="connsiteY17" fmla="*/ 1414265 h 3334674"/>
                <a:gd name="connsiteX18" fmla="*/ 1156260 w 2860627"/>
                <a:gd name="connsiteY18" fmla="*/ 686769 h 3334674"/>
                <a:gd name="connsiteX19" fmla="*/ 2022208 w 2860627"/>
                <a:gd name="connsiteY19" fmla="*/ 483047 h 3334674"/>
                <a:gd name="connsiteX20" fmla="*/ 2336014 w 2860627"/>
                <a:gd name="connsiteY20" fmla="*/ 897827 h 3334674"/>
                <a:gd name="connsiteX21" fmla="*/ 2860627 w 2860627"/>
                <a:gd name="connsiteY21" fmla="*/ 876952 h 3334674"/>
                <a:gd name="connsiteX22" fmla="*/ 2332439 w 2860627"/>
                <a:gd name="connsiteY22" fmla="*/ 109484 h 3334674"/>
                <a:gd name="connsiteX0" fmla="*/ 2332439 w 2860627"/>
                <a:gd name="connsiteY0" fmla="*/ 176751 h 3401941"/>
                <a:gd name="connsiteX1" fmla="*/ 1525852 w 2860627"/>
                <a:gd name="connsiteY1" fmla="*/ 0 h 3401941"/>
                <a:gd name="connsiteX2" fmla="*/ 364700 w 2860627"/>
                <a:gd name="connsiteY2" fmla="*/ 1347244 h 3401941"/>
                <a:gd name="connsiteX3" fmla="*/ 160 w 2860627"/>
                <a:gd name="connsiteY3" fmla="*/ 1822270 h 3401941"/>
                <a:gd name="connsiteX4" fmla="*/ 286853 w 2860627"/>
                <a:gd name="connsiteY4" fmla="*/ 1997637 h 3401941"/>
                <a:gd name="connsiteX5" fmla="*/ 207417 w 2860627"/>
                <a:gd name="connsiteY5" fmla="*/ 2178545 h 3401941"/>
                <a:gd name="connsiteX6" fmla="*/ 287242 w 2860627"/>
                <a:gd name="connsiteY6" fmla="*/ 2235165 h 3401941"/>
                <a:gd name="connsiteX7" fmla="*/ 256972 w 2860627"/>
                <a:gd name="connsiteY7" fmla="*/ 2329929 h 3401941"/>
                <a:gd name="connsiteX8" fmla="*/ 368654 w 2860627"/>
                <a:gd name="connsiteY8" fmla="*/ 2443557 h 3401941"/>
                <a:gd name="connsiteX9" fmla="*/ 465657 w 2860627"/>
                <a:gd name="connsiteY9" fmla="*/ 2861120 h 3401941"/>
                <a:gd name="connsiteX10" fmla="*/ 1108723 w 2860627"/>
                <a:gd name="connsiteY10" fmla="*/ 2788070 h 3401941"/>
                <a:gd name="connsiteX11" fmla="*/ 1313164 w 2860627"/>
                <a:gd name="connsiteY11" fmla="*/ 3367290 h 3401941"/>
                <a:gd name="connsiteX12" fmla="*/ 1936108 w 2860627"/>
                <a:gd name="connsiteY12" fmla="*/ 3388332 h 3401941"/>
                <a:gd name="connsiteX13" fmla="*/ 1882503 w 2860627"/>
                <a:gd name="connsiteY13" fmla="*/ 2041134 h 3401941"/>
                <a:gd name="connsiteX14" fmla="*/ 1315566 w 2860627"/>
                <a:gd name="connsiteY14" fmla="*/ 1536686 h 3401941"/>
                <a:gd name="connsiteX15" fmla="*/ 1294771 w 2860627"/>
                <a:gd name="connsiteY15" fmla="*/ 1518184 h 3401941"/>
                <a:gd name="connsiteX16" fmla="*/ 1253957 w 2860627"/>
                <a:gd name="connsiteY16" fmla="*/ 1481868 h 3401941"/>
                <a:gd name="connsiteX17" fmla="*/ 1259713 w 2860627"/>
                <a:gd name="connsiteY17" fmla="*/ 1481532 h 3401941"/>
                <a:gd name="connsiteX18" fmla="*/ 1156260 w 2860627"/>
                <a:gd name="connsiteY18" fmla="*/ 754036 h 3401941"/>
                <a:gd name="connsiteX19" fmla="*/ 2022208 w 2860627"/>
                <a:gd name="connsiteY19" fmla="*/ 550314 h 3401941"/>
                <a:gd name="connsiteX20" fmla="*/ 2336014 w 2860627"/>
                <a:gd name="connsiteY20" fmla="*/ 965094 h 3401941"/>
                <a:gd name="connsiteX21" fmla="*/ 2860627 w 2860627"/>
                <a:gd name="connsiteY21" fmla="*/ 944219 h 3401941"/>
                <a:gd name="connsiteX22" fmla="*/ 2332439 w 2860627"/>
                <a:gd name="connsiteY22" fmla="*/ 176751 h 3401941"/>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82503 w 2860627"/>
                <a:gd name="connsiteY13" fmla="*/ 2050383 h 3411190"/>
                <a:gd name="connsiteX14" fmla="*/ 1315566 w 2860627"/>
                <a:gd name="connsiteY14" fmla="*/ 1545935 h 3411190"/>
                <a:gd name="connsiteX15" fmla="*/ 1294771 w 2860627"/>
                <a:gd name="connsiteY15" fmla="*/ 1527433 h 3411190"/>
                <a:gd name="connsiteX16" fmla="*/ 1253957 w 2860627"/>
                <a:gd name="connsiteY16" fmla="*/ 1491117 h 3411190"/>
                <a:gd name="connsiteX17" fmla="*/ 1259713 w 2860627"/>
                <a:gd name="connsiteY17" fmla="*/ 1490781 h 3411190"/>
                <a:gd name="connsiteX18" fmla="*/ 1156260 w 2860627"/>
                <a:gd name="connsiteY18" fmla="*/ 763285 h 3411190"/>
                <a:gd name="connsiteX19" fmla="*/ 2022208 w 2860627"/>
                <a:gd name="connsiteY19" fmla="*/ 559563 h 3411190"/>
                <a:gd name="connsiteX20" fmla="*/ 2336014 w 2860627"/>
                <a:gd name="connsiteY20" fmla="*/ 974343 h 3411190"/>
                <a:gd name="connsiteX21" fmla="*/ 2860627 w 2860627"/>
                <a:gd name="connsiteY21" fmla="*/ 953468 h 3411190"/>
                <a:gd name="connsiteX22" fmla="*/ 2332439 w 2860627"/>
                <a:gd name="connsiteY22"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82503 w 2860627"/>
                <a:gd name="connsiteY13" fmla="*/ 2050383 h 3411190"/>
                <a:gd name="connsiteX14" fmla="*/ 1315566 w 2860627"/>
                <a:gd name="connsiteY14" fmla="*/ 1545935 h 3411190"/>
                <a:gd name="connsiteX15" fmla="*/ 1253957 w 2860627"/>
                <a:gd name="connsiteY15" fmla="*/ 1491117 h 3411190"/>
                <a:gd name="connsiteX16" fmla="*/ 1259713 w 2860627"/>
                <a:gd name="connsiteY16" fmla="*/ 1490781 h 3411190"/>
                <a:gd name="connsiteX17" fmla="*/ 1156260 w 2860627"/>
                <a:gd name="connsiteY17" fmla="*/ 763285 h 3411190"/>
                <a:gd name="connsiteX18" fmla="*/ 2022208 w 2860627"/>
                <a:gd name="connsiteY18" fmla="*/ 559563 h 3411190"/>
                <a:gd name="connsiteX19" fmla="*/ 2336014 w 2860627"/>
                <a:gd name="connsiteY19" fmla="*/ 974343 h 3411190"/>
                <a:gd name="connsiteX20" fmla="*/ 2860627 w 2860627"/>
                <a:gd name="connsiteY20" fmla="*/ 953468 h 3411190"/>
                <a:gd name="connsiteX21" fmla="*/ 2332439 w 2860627"/>
                <a:gd name="connsiteY21"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82503 w 2860627"/>
                <a:gd name="connsiteY13" fmla="*/ 2050383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62177 w 2860627"/>
                <a:gd name="connsiteY13" fmla="*/ 2104638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62177 w 2860627"/>
                <a:gd name="connsiteY13" fmla="*/ 2104638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28840 w 2860627"/>
                <a:gd name="connsiteY13" fmla="*/ 2162380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28840 w 2860627"/>
                <a:gd name="connsiteY13" fmla="*/ 2162380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28840 w 2860627"/>
                <a:gd name="connsiteY13" fmla="*/ 2162380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86582 w 2860627"/>
                <a:gd name="connsiteY13" fmla="*/ 2195718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86582 w 2860627"/>
                <a:gd name="connsiteY13" fmla="*/ 2195718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60627" h="3411190">
                  <a:moveTo>
                    <a:pt x="2332439" y="186000"/>
                  </a:moveTo>
                  <a:cubicBezTo>
                    <a:pt x="2114028" y="67375"/>
                    <a:pt x="1894506" y="-31252"/>
                    <a:pt x="1525852" y="9249"/>
                  </a:cubicBezTo>
                  <a:cubicBezTo>
                    <a:pt x="735732" y="27225"/>
                    <a:pt x="265149" y="734924"/>
                    <a:pt x="364700" y="1356493"/>
                  </a:cubicBezTo>
                  <a:cubicBezTo>
                    <a:pt x="243187" y="1514835"/>
                    <a:pt x="-7219" y="1802068"/>
                    <a:pt x="160" y="1831519"/>
                  </a:cubicBezTo>
                  <a:cubicBezTo>
                    <a:pt x="17130" y="1925603"/>
                    <a:pt x="185001" y="1956813"/>
                    <a:pt x="286853" y="2006886"/>
                  </a:cubicBezTo>
                  <a:cubicBezTo>
                    <a:pt x="253040" y="2069284"/>
                    <a:pt x="200362" y="2166263"/>
                    <a:pt x="207417" y="2187794"/>
                  </a:cubicBezTo>
                  <a:cubicBezTo>
                    <a:pt x="222499" y="2208763"/>
                    <a:pt x="256442" y="2226588"/>
                    <a:pt x="287242" y="2244414"/>
                  </a:cubicBezTo>
                  <a:cubicBezTo>
                    <a:pt x="277153" y="2276002"/>
                    <a:pt x="241912" y="2313878"/>
                    <a:pt x="256972" y="2339178"/>
                  </a:cubicBezTo>
                  <a:cubicBezTo>
                    <a:pt x="285816" y="2378102"/>
                    <a:pt x="349241" y="2404451"/>
                    <a:pt x="368654" y="2452806"/>
                  </a:cubicBezTo>
                  <a:cubicBezTo>
                    <a:pt x="412514" y="2527024"/>
                    <a:pt x="255179" y="2774145"/>
                    <a:pt x="465657" y="2870369"/>
                  </a:cubicBezTo>
                  <a:cubicBezTo>
                    <a:pt x="653816" y="2944521"/>
                    <a:pt x="911133" y="2842626"/>
                    <a:pt x="1108723" y="2797319"/>
                  </a:cubicBezTo>
                  <a:cubicBezTo>
                    <a:pt x="1261750" y="2755661"/>
                    <a:pt x="1267023" y="3179274"/>
                    <a:pt x="1313164" y="3376539"/>
                  </a:cubicBezTo>
                  <a:cubicBezTo>
                    <a:pt x="1541931" y="3416747"/>
                    <a:pt x="1746247" y="3419423"/>
                    <a:pt x="1936108" y="3397581"/>
                  </a:cubicBezTo>
                  <a:cubicBezTo>
                    <a:pt x="1911464" y="2966600"/>
                    <a:pt x="1933512" y="2397598"/>
                    <a:pt x="1886582" y="2195718"/>
                  </a:cubicBezTo>
                  <a:cubicBezTo>
                    <a:pt x="1843777" y="1980896"/>
                    <a:pt x="1445585" y="1714871"/>
                    <a:pt x="1253957" y="1491117"/>
                  </a:cubicBezTo>
                  <a:lnTo>
                    <a:pt x="1259713" y="1490781"/>
                  </a:lnTo>
                  <a:cubicBezTo>
                    <a:pt x="1069359" y="1294123"/>
                    <a:pt x="1020028" y="999248"/>
                    <a:pt x="1156260" y="763285"/>
                  </a:cubicBezTo>
                  <a:cubicBezTo>
                    <a:pt x="1324542" y="471813"/>
                    <a:pt x="1712240" y="380603"/>
                    <a:pt x="2022208" y="559563"/>
                  </a:cubicBezTo>
                  <a:cubicBezTo>
                    <a:pt x="2187368" y="654919"/>
                    <a:pt x="2297137" y="807738"/>
                    <a:pt x="2336014" y="974343"/>
                  </a:cubicBezTo>
                  <a:lnTo>
                    <a:pt x="2860627" y="953468"/>
                  </a:lnTo>
                  <a:cubicBezTo>
                    <a:pt x="2773794" y="641332"/>
                    <a:pt x="2600917" y="331818"/>
                    <a:pt x="2332439" y="1860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8" name="Oval 7">
              <a:extLst>
                <a:ext uri="{FF2B5EF4-FFF2-40B4-BE49-F238E27FC236}">
                  <a16:creationId xmlns:a16="http://schemas.microsoft.com/office/drawing/2014/main" id="{20BC97D0-155C-4704-83FE-4B92C7C11CE5}"/>
                </a:ext>
              </a:extLst>
            </p:cNvPr>
            <p:cNvSpPr/>
            <p:nvPr/>
          </p:nvSpPr>
          <p:spPr>
            <a:xfrm>
              <a:off x="395536" y="4869725"/>
              <a:ext cx="852711" cy="852711"/>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grpSp>
      <p:sp>
        <p:nvSpPr>
          <p:cNvPr id="9" name="TextBox 8">
            <a:extLst>
              <a:ext uri="{FF2B5EF4-FFF2-40B4-BE49-F238E27FC236}">
                <a16:creationId xmlns:a16="http://schemas.microsoft.com/office/drawing/2014/main" id="{5780B5A4-BB74-47F2-8C94-91E82B9F6AFB}"/>
              </a:ext>
            </a:extLst>
          </p:cNvPr>
          <p:cNvSpPr txBox="1"/>
          <p:nvPr/>
        </p:nvSpPr>
        <p:spPr>
          <a:xfrm>
            <a:off x="5275422" y="643709"/>
            <a:ext cx="4842318" cy="707886"/>
          </a:xfrm>
          <a:prstGeom prst="rect">
            <a:avLst/>
          </a:prstGeom>
          <a:noFill/>
        </p:spPr>
        <p:txBody>
          <a:bodyPr wrap="square" rtlCol="0">
            <a:spAutoFit/>
          </a:bodyPr>
          <a:lstStyle/>
          <a:p>
            <a:r>
              <a:rPr lang="fa-IR" altLang="ko-KR" sz="4000" b="1" dirty="0">
                <a:solidFill>
                  <a:schemeClr val="tx1">
                    <a:lumMod val="65000"/>
                    <a:lumOff val="35000"/>
                  </a:schemeClr>
                </a:solidFill>
                <a:latin typeface="+mj-lt"/>
                <a:cs typeface="B Nazanin" panose="00000700000000000000" pitchFamily="2" charset="-78"/>
              </a:rPr>
              <a:t>ارائه </a:t>
            </a:r>
            <a:r>
              <a:rPr lang="fa-IR" altLang="ko-KR" sz="4000" b="1" dirty="0">
                <a:solidFill>
                  <a:schemeClr val="accent1">
                    <a:lumMod val="60000"/>
                    <a:lumOff val="40000"/>
                  </a:schemeClr>
                </a:solidFill>
                <a:latin typeface="+mj-lt"/>
                <a:cs typeface="B Nazanin" panose="00000700000000000000" pitchFamily="2" charset="-78"/>
              </a:rPr>
              <a:t>پاورپوینت</a:t>
            </a:r>
            <a:r>
              <a:rPr lang="fa-IR" altLang="ko-KR" sz="4000" b="1" dirty="0">
                <a:solidFill>
                  <a:schemeClr val="tx1">
                    <a:lumMod val="65000"/>
                    <a:lumOff val="35000"/>
                  </a:schemeClr>
                </a:solidFill>
                <a:latin typeface="+mj-lt"/>
                <a:cs typeface="B Nazanin" panose="00000700000000000000" pitchFamily="2" charset="-78"/>
              </a:rPr>
              <a:t> ساده</a:t>
            </a:r>
            <a:endParaRPr lang="ko-KR" altLang="en-US" sz="4000" b="1" dirty="0">
              <a:solidFill>
                <a:schemeClr val="tx1">
                  <a:lumMod val="65000"/>
                  <a:lumOff val="35000"/>
                </a:schemeClr>
              </a:solidFill>
              <a:latin typeface="+mj-lt"/>
              <a:cs typeface="B Nazanin" panose="00000700000000000000" pitchFamily="2" charset="-78"/>
            </a:endParaRPr>
          </a:p>
        </p:txBody>
      </p:sp>
      <p:sp>
        <p:nvSpPr>
          <p:cNvPr id="10" name="TextBox 9">
            <a:extLst>
              <a:ext uri="{FF2B5EF4-FFF2-40B4-BE49-F238E27FC236}">
                <a16:creationId xmlns:a16="http://schemas.microsoft.com/office/drawing/2014/main" id="{D1DBA2ED-6778-4F99-B829-0B2D753FA873}"/>
              </a:ext>
            </a:extLst>
          </p:cNvPr>
          <p:cNvSpPr txBox="1"/>
          <p:nvPr/>
        </p:nvSpPr>
        <p:spPr>
          <a:xfrm>
            <a:off x="5275421" y="1541191"/>
            <a:ext cx="6204558" cy="1681229"/>
          </a:xfrm>
          <a:prstGeom prst="rect">
            <a:avLst/>
          </a:prstGeom>
          <a:noFill/>
        </p:spPr>
        <p:txBody>
          <a:bodyPr wrap="square" rtlCol="0">
            <a:spAutoFit/>
          </a:bodyPr>
          <a:lstStyle/>
          <a:p>
            <a:pPr algn="r" rtl="1">
              <a:lnSpc>
                <a:spcPct val="150000"/>
              </a:lnSpc>
            </a:pPr>
            <a:r>
              <a:rPr lang="fa-IR" altLang="ko-KR" sz="14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 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آسان برای تغییر رنگ، عکس و متن. 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400" dirty="0">
              <a:solidFill>
                <a:schemeClr val="tx1">
                  <a:lumMod val="75000"/>
                  <a:lumOff val="25000"/>
                </a:schemeClr>
              </a:solidFill>
              <a:cs typeface="B Nazanin" panose="00000700000000000000" pitchFamily="2" charset="-78"/>
            </a:endParaRPr>
          </a:p>
        </p:txBody>
      </p:sp>
      <p:grpSp>
        <p:nvGrpSpPr>
          <p:cNvPr id="11" name="그룹 2">
            <a:extLst>
              <a:ext uri="{FF2B5EF4-FFF2-40B4-BE49-F238E27FC236}">
                <a16:creationId xmlns:a16="http://schemas.microsoft.com/office/drawing/2014/main" id="{08A12CCB-D1B9-48C9-B862-5302C92CB901}"/>
              </a:ext>
            </a:extLst>
          </p:cNvPr>
          <p:cNvGrpSpPr/>
          <p:nvPr/>
        </p:nvGrpSpPr>
        <p:grpSpPr>
          <a:xfrm>
            <a:off x="7302072" y="4499394"/>
            <a:ext cx="2041143" cy="1771380"/>
            <a:chOff x="4986770" y="4640063"/>
            <a:chExt cx="2152511" cy="1771380"/>
          </a:xfrm>
        </p:grpSpPr>
        <p:sp>
          <p:nvSpPr>
            <p:cNvPr id="12" name="TextBox 11">
              <a:extLst>
                <a:ext uri="{FF2B5EF4-FFF2-40B4-BE49-F238E27FC236}">
                  <a16:creationId xmlns:a16="http://schemas.microsoft.com/office/drawing/2014/main" id="{85116D5C-3E9B-4183-B85E-7514837D898C}"/>
                </a:ext>
              </a:extLst>
            </p:cNvPr>
            <p:cNvSpPr txBox="1"/>
            <p:nvPr/>
          </p:nvSpPr>
          <p:spPr>
            <a:xfrm>
              <a:off x="4986771" y="4640063"/>
              <a:ext cx="1996552" cy="338554"/>
            </a:xfrm>
            <a:prstGeom prst="rect">
              <a:avLst/>
            </a:prstGeom>
            <a:noFill/>
          </p:spPr>
          <p:txBody>
            <a:bodyPr wrap="square" rtlCol="0" anchor="ctr">
              <a:spAutoFit/>
            </a:bodyPr>
            <a:lstStyle/>
            <a:p>
              <a:pPr algn="ctr"/>
              <a:r>
                <a:rPr lang="fa-IR" altLang="ko-KR" sz="1600" b="1" dirty="0">
                  <a:solidFill>
                    <a:schemeClr val="tx1">
                      <a:lumMod val="75000"/>
                      <a:lumOff val="25000"/>
                    </a:schemeClr>
                  </a:solidFill>
                  <a:cs typeface="B Nazanin" panose="00000700000000000000" pitchFamily="2" charset="-78"/>
                </a:rPr>
                <a:t>متن را اینجا بنویسید</a:t>
              </a:r>
              <a:endParaRPr lang="ko-KR" altLang="en-US" sz="1600" b="1" dirty="0">
                <a:solidFill>
                  <a:schemeClr val="tx1">
                    <a:lumMod val="75000"/>
                    <a:lumOff val="25000"/>
                  </a:schemeClr>
                </a:solidFill>
                <a:cs typeface="B Nazanin" panose="00000700000000000000" pitchFamily="2" charset="-78"/>
              </a:endParaRPr>
            </a:p>
          </p:txBody>
        </p:sp>
        <p:sp>
          <p:nvSpPr>
            <p:cNvPr id="13" name="TextBox 12">
              <a:extLst>
                <a:ext uri="{FF2B5EF4-FFF2-40B4-BE49-F238E27FC236}">
                  <a16:creationId xmlns:a16="http://schemas.microsoft.com/office/drawing/2014/main" id="{62EC2F8C-057F-47EC-B7A9-285F843C386A}"/>
                </a:ext>
              </a:extLst>
            </p:cNvPr>
            <p:cNvSpPr txBox="1"/>
            <p:nvPr/>
          </p:nvSpPr>
          <p:spPr>
            <a:xfrm>
              <a:off x="4986770" y="4957199"/>
              <a:ext cx="2152511" cy="1454244"/>
            </a:xfrm>
            <a:prstGeom prst="rect">
              <a:avLst/>
            </a:prstGeom>
            <a:noFill/>
          </p:spPr>
          <p:txBody>
            <a:bodyPr wrap="square" rtlCol="0">
              <a:spAutoFit/>
            </a:bodyPr>
            <a:lstStyle/>
            <a:p>
              <a:pPr algn="ctr">
                <a:lnSpc>
                  <a:spcPct val="150000"/>
                </a:lnSpc>
              </a:pP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sp>
        <p:nvSpPr>
          <p:cNvPr id="14" name="Diamond 13">
            <a:extLst>
              <a:ext uri="{FF2B5EF4-FFF2-40B4-BE49-F238E27FC236}">
                <a16:creationId xmlns:a16="http://schemas.microsoft.com/office/drawing/2014/main" id="{193F2D9F-57E9-4580-9839-0851856D8366}"/>
              </a:ext>
            </a:extLst>
          </p:cNvPr>
          <p:cNvSpPr/>
          <p:nvPr/>
        </p:nvSpPr>
        <p:spPr>
          <a:xfrm>
            <a:off x="7904000" y="3757274"/>
            <a:ext cx="689392" cy="689392"/>
          </a:xfrm>
          <a:prstGeom prst="diamond">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grpSp>
        <p:nvGrpSpPr>
          <p:cNvPr id="15" name="그룹 23">
            <a:extLst>
              <a:ext uri="{FF2B5EF4-FFF2-40B4-BE49-F238E27FC236}">
                <a16:creationId xmlns:a16="http://schemas.microsoft.com/office/drawing/2014/main" id="{37FD584E-10DB-4EDC-A707-B53C8CA793C2}"/>
              </a:ext>
            </a:extLst>
          </p:cNvPr>
          <p:cNvGrpSpPr/>
          <p:nvPr/>
        </p:nvGrpSpPr>
        <p:grpSpPr>
          <a:xfrm>
            <a:off x="5116443" y="4499394"/>
            <a:ext cx="1976091" cy="1771380"/>
            <a:chOff x="2972474" y="4640063"/>
            <a:chExt cx="2083910" cy="1771380"/>
          </a:xfrm>
        </p:grpSpPr>
        <p:sp>
          <p:nvSpPr>
            <p:cNvPr id="16" name="TextBox 15">
              <a:extLst>
                <a:ext uri="{FF2B5EF4-FFF2-40B4-BE49-F238E27FC236}">
                  <a16:creationId xmlns:a16="http://schemas.microsoft.com/office/drawing/2014/main" id="{56DF963A-518A-41F1-866A-E696048925C2}"/>
                </a:ext>
              </a:extLst>
            </p:cNvPr>
            <p:cNvSpPr txBox="1"/>
            <p:nvPr/>
          </p:nvSpPr>
          <p:spPr>
            <a:xfrm>
              <a:off x="3059832" y="4640063"/>
              <a:ext cx="1996552" cy="338554"/>
            </a:xfrm>
            <a:prstGeom prst="rect">
              <a:avLst/>
            </a:prstGeom>
            <a:noFill/>
          </p:spPr>
          <p:txBody>
            <a:bodyPr wrap="square" rtlCol="0" anchor="ctr">
              <a:spAutoFit/>
            </a:bodyPr>
            <a:lstStyle/>
            <a:p>
              <a:pPr algn="ctr"/>
              <a:r>
                <a:rPr lang="fa-IR" altLang="ko-KR" sz="1600" b="1" dirty="0">
                  <a:solidFill>
                    <a:schemeClr val="tx1">
                      <a:lumMod val="75000"/>
                      <a:lumOff val="25000"/>
                    </a:schemeClr>
                  </a:solidFill>
                  <a:cs typeface="B Nazanin" panose="00000700000000000000" pitchFamily="2" charset="-78"/>
                </a:rPr>
                <a:t>متن را اینجا بنویسید</a:t>
              </a:r>
              <a:endParaRPr lang="ko-KR" altLang="en-US" sz="1600" b="1" dirty="0">
                <a:solidFill>
                  <a:schemeClr val="tx1">
                    <a:lumMod val="75000"/>
                    <a:lumOff val="25000"/>
                  </a:schemeClr>
                </a:solidFill>
                <a:cs typeface="B Nazanin" panose="00000700000000000000" pitchFamily="2" charset="-78"/>
              </a:endParaRPr>
            </a:p>
          </p:txBody>
        </p:sp>
        <p:sp>
          <p:nvSpPr>
            <p:cNvPr id="17" name="TextBox 16">
              <a:extLst>
                <a:ext uri="{FF2B5EF4-FFF2-40B4-BE49-F238E27FC236}">
                  <a16:creationId xmlns:a16="http://schemas.microsoft.com/office/drawing/2014/main" id="{89ADA7CD-8663-4702-9850-88FF5BDBED8A}"/>
                </a:ext>
              </a:extLst>
            </p:cNvPr>
            <p:cNvSpPr txBox="1"/>
            <p:nvPr/>
          </p:nvSpPr>
          <p:spPr>
            <a:xfrm>
              <a:off x="2972474" y="4957199"/>
              <a:ext cx="2076651" cy="1454244"/>
            </a:xfrm>
            <a:prstGeom prst="rect">
              <a:avLst/>
            </a:prstGeom>
            <a:noFill/>
          </p:spPr>
          <p:txBody>
            <a:bodyPr wrap="square" rtlCol="0">
              <a:spAutoFit/>
            </a:bodyPr>
            <a:lstStyle/>
            <a:p>
              <a:pPr algn="ctr" rtl="1">
                <a:lnSpc>
                  <a:spcPct val="150000"/>
                </a:lnSpc>
              </a:pP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sp>
        <p:nvSpPr>
          <p:cNvPr id="18" name="Diamond 17">
            <a:extLst>
              <a:ext uri="{FF2B5EF4-FFF2-40B4-BE49-F238E27FC236}">
                <a16:creationId xmlns:a16="http://schemas.microsoft.com/office/drawing/2014/main" id="{B2F92503-11F7-4BBF-B992-391CA3182595}"/>
              </a:ext>
            </a:extLst>
          </p:cNvPr>
          <p:cNvSpPr/>
          <p:nvPr/>
        </p:nvSpPr>
        <p:spPr>
          <a:xfrm>
            <a:off x="5801210" y="3766166"/>
            <a:ext cx="689392" cy="689392"/>
          </a:xfrm>
          <a:prstGeom prst="diamond">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grpSp>
        <p:nvGrpSpPr>
          <p:cNvPr id="19" name="그룹 1">
            <a:extLst>
              <a:ext uri="{FF2B5EF4-FFF2-40B4-BE49-F238E27FC236}">
                <a16:creationId xmlns:a16="http://schemas.microsoft.com/office/drawing/2014/main" id="{C4F7D573-A59D-4378-82F9-6FA851D638D5}"/>
              </a:ext>
            </a:extLst>
          </p:cNvPr>
          <p:cNvGrpSpPr/>
          <p:nvPr/>
        </p:nvGrpSpPr>
        <p:grpSpPr>
          <a:xfrm>
            <a:off x="9404860" y="4499394"/>
            <a:ext cx="1989653" cy="1771380"/>
            <a:chOff x="6913709" y="4640063"/>
            <a:chExt cx="2098212" cy="1771380"/>
          </a:xfrm>
        </p:grpSpPr>
        <p:sp>
          <p:nvSpPr>
            <p:cNvPr id="20" name="TextBox 19">
              <a:extLst>
                <a:ext uri="{FF2B5EF4-FFF2-40B4-BE49-F238E27FC236}">
                  <a16:creationId xmlns:a16="http://schemas.microsoft.com/office/drawing/2014/main" id="{0B3D055E-6BA2-4B63-B4C8-CA6635CD0B30}"/>
                </a:ext>
              </a:extLst>
            </p:cNvPr>
            <p:cNvSpPr txBox="1"/>
            <p:nvPr/>
          </p:nvSpPr>
          <p:spPr>
            <a:xfrm>
              <a:off x="6913710" y="4640063"/>
              <a:ext cx="1996552" cy="338554"/>
            </a:xfrm>
            <a:prstGeom prst="rect">
              <a:avLst/>
            </a:prstGeom>
            <a:noFill/>
          </p:spPr>
          <p:txBody>
            <a:bodyPr wrap="square" rtlCol="0" anchor="ctr">
              <a:spAutoFit/>
            </a:bodyPr>
            <a:lstStyle/>
            <a:p>
              <a:pPr algn="ctr"/>
              <a:r>
                <a:rPr lang="fa-IR" altLang="ko-KR" sz="1600" b="1" dirty="0">
                  <a:solidFill>
                    <a:schemeClr val="tx1">
                      <a:lumMod val="75000"/>
                      <a:lumOff val="25000"/>
                    </a:schemeClr>
                  </a:solidFill>
                  <a:cs typeface="B Nazanin" panose="00000700000000000000" pitchFamily="2" charset="-78"/>
                </a:rPr>
                <a:t>متن را اینجا بنویسید</a:t>
              </a:r>
              <a:endParaRPr lang="ko-KR" altLang="en-US" sz="1600" b="1" dirty="0">
                <a:solidFill>
                  <a:schemeClr val="tx1">
                    <a:lumMod val="75000"/>
                    <a:lumOff val="25000"/>
                  </a:schemeClr>
                </a:solidFill>
                <a:cs typeface="B Nazanin" panose="00000700000000000000" pitchFamily="2" charset="-78"/>
              </a:endParaRPr>
            </a:p>
          </p:txBody>
        </p:sp>
        <p:sp>
          <p:nvSpPr>
            <p:cNvPr id="21" name="TextBox 20">
              <a:extLst>
                <a:ext uri="{FF2B5EF4-FFF2-40B4-BE49-F238E27FC236}">
                  <a16:creationId xmlns:a16="http://schemas.microsoft.com/office/drawing/2014/main" id="{BF4E0B6C-879C-4F2A-B400-13732D246D37}"/>
                </a:ext>
              </a:extLst>
            </p:cNvPr>
            <p:cNvSpPr txBox="1"/>
            <p:nvPr/>
          </p:nvSpPr>
          <p:spPr>
            <a:xfrm>
              <a:off x="6913709" y="4957199"/>
              <a:ext cx="2098212" cy="1454244"/>
            </a:xfrm>
            <a:prstGeom prst="rect">
              <a:avLst/>
            </a:prstGeom>
            <a:noFill/>
          </p:spPr>
          <p:txBody>
            <a:bodyPr wrap="square" rtlCol="0">
              <a:spAutoFit/>
            </a:bodyPr>
            <a:lstStyle/>
            <a:p>
              <a:pPr algn="ctr">
                <a:lnSpc>
                  <a:spcPct val="150000"/>
                </a:lnSpc>
              </a:pP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sp>
        <p:nvSpPr>
          <p:cNvPr id="22" name="Diamond 21">
            <a:extLst>
              <a:ext uri="{FF2B5EF4-FFF2-40B4-BE49-F238E27FC236}">
                <a16:creationId xmlns:a16="http://schemas.microsoft.com/office/drawing/2014/main" id="{F0729824-FBDB-47D9-BDAB-DCB3CF64A357}"/>
              </a:ext>
            </a:extLst>
          </p:cNvPr>
          <p:cNvSpPr/>
          <p:nvPr/>
        </p:nvSpPr>
        <p:spPr>
          <a:xfrm>
            <a:off x="10006790" y="3755726"/>
            <a:ext cx="689392" cy="689392"/>
          </a:xfrm>
          <a:prstGeom prst="diamond">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23" name="Rectangle 9">
            <a:extLst>
              <a:ext uri="{FF2B5EF4-FFF2-40B4-BE49-F238E27FC236}">
                <a16:creationId xmlns:a16="http://schemas.microsoft.com/office/drawing/2014/main" id="{0702C167-A6B4-498D-83EF-FE4A21EE7966}"/>
              </a:ext>
            </a:extLst>
          </p:cNvPr>
          <p:cNvSpPr/>
          <p:nvPr/>
        </p:nvSpPr>
        <p:spPr>
          <a:xfrm>
            <a:off x="8130370" y="3997836"/>
            <a:ext cx="236654" cy="221530"/>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24" name="Oval 7">
            <a:extLst>
              <a:ext uri="{FF2B5EF4-FFF2-40B4-BE49-F238E27FC236}">
                <a16:creationId xmlns:a16="http://schemas.microsoft.com/office/drawing/2014/main" id="{FA658D35-AB1B-42E2-A4C1-9B7C66310DCE}"/>
              </a:ext>
            </a:extLst>
          </p:cNvPr>
          <p:cNvSpPr/>
          <p:nvPr/>
        </p:nvSpPr>
        <p:spPr>
          <a:xfrm>
            <a:off x="6028519" y="3984583"/>
            <a:ext cx="234783" cy="234783"/>
          </a:xfrm>
          <a:custGeom>
            <a:avLst/>
            <a:gdLst/>
            <a:ahLst/>
            <a:cxnLst/>
            <a:rect l="l" t="t" r="r" b="b"/>
            <a:pathLst>
              <a:path w="3240000" h="3240000">
                <a:moveTo>
                  <a:pt x="1415334" y="1947658"/>
                </a:moveTo>
                <a:lnTo>
                  <a:pt x="838053" y="2871852"/>
                </a:lnTo>
                <a:cubicBezTo>
                  <a:pt x="1312591" y="3168264"/>
                  <a:pt x="1913932" y="3170879"/>
                  <a:pt x="2391030" y="2878606"/>
                </a:cubicBezTo>
                <a:lnTo>
                  <a:pt x="1821709" y="1949263"/>
                </a:lnTo>
                <a:cubicBezTo>
                  <a:pt x="1763478" y="1986502"/>
                  <a:pt x="1694174" y="2007350"/>
                  <a:pt x="1620000" y="2007350"/>
                </a:cubicBezTo>
                <a:cubicBezTo>
                  <a:pt x="1544621" y="2007350"/>
                  <a:pt x="1474270" y="1985818"/>
                  <a:pt x="1415334" y="1947658"/>
                </a:cubicBezTo>
                <a:close/>
                <a:moveTo>
                  <a:pt x="1620001" y="1350973"/>
                </a:moveTo>
                <a:cubicBezTo>
                  <a:pt x="1471421" y="1350973"/>
                  <a:pt x="1350973" y="1471421"/>
                  <a:pt x="1350973" y="1620001"/>
                </a:cubicBezTo>
                <a:cubicBezTo>
                  <a:pt x="1350973" y="1768581"/>
                  <a:pt x="1471421" y="1889029"/>
                  <a:pt x="1620001" y="1889029"/>
                </a:cubicBezTo>
                <a:cubicBezTo>
                  <a:pt x="1768581" y="1889029"/>
                  <a:pt x="1889029" y="1768581"/>
                  <a:pt x="1889029" y="1620001"/>
                </a:cubicBezTo>
                <a:cubicBezTo>
                  <a:pt x="1889029" y="1471421"/>
                  <a:pt x="1768581" y="1350973"/>
                  <a:pt x="1620001" y="1350973"/>
                </a:cubicBezTo>
                <a:close/>
                <a:moveTo>
                  <a:pt x="2324470" y="322965"/>
                </a:moveTo>
                <a:lnTo>
                  <a:pt x="1804044" y="1281148"/>
                </a:lnTo>
                <a:cubicBezTo>
                  <a:pt x="1925507" y="1345192"/>
                  <a:pt x="2007350" y="1473038"/>
                  <a:pt x="2007350" y="1620000"/>
                </a:cubicBezTo>
                <a:lnTo>
                  <a:pt x="2005998" y="1633413"/>
                </a:lnTo>
                <a:lnTo>
                  <a:pt x="3095109" y="1671260"/>
                </a:lnTo>
                <a:cubicBezTo>
                  <a:pt x="3114541" y="1112092"/>
                  <a:pt x="2816135" y="590008"/>
                  <a:pt x="2324470" y="322965"/>
                </a:cubicBezTo>
                <a:close/>
                <a:moveTo>
                  <a:pt x="926838" y="316888"/>
                </a:moveTo>
                <a:cubicBezTo>
                  <a:pt x="432869" y="579644"/>
                  <a:pt x="129933" y="1099113"/>
                  <a:pt x="144500" y="1658429"/>
                </a:cubicBezTo>
                <a:lnTo>
                  <a:pt x="1233664" y="1630062"/>
                </a:lnTo>
                <a:cubicBezTo>
                  <a:pt x="1232693" y="1626734"/>
                  <a:pt x="1232650" y="1623372"/>
                  <a:pt x="1232650" y="1620000"/>
                </a:cubicBezTo>
                <a:cubicBezTo>
                  <a:pt x="1232650" y="1471836"/>
                  <a:pt x="1315838" y="1343102"/>
                  <a:pt x="1438904" y="1279548"/>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25" name="Oval 21">
            <a:extLst>
              <a:ext uri="{FF2B5EF4-FFF2-40B4-BE49-F238E27FC236}">
                <a16:creationId xmlns:a16="http://schemas.microsoft.com/office/drawing/2014/main" id="{C941E69D-64CB-4A4C-9EBD-8C4074A82500}"/>
              </a:ext>
            </a:extLst>
          </p:cNvPr>
          <p:cNvSpPr>
            <a:spLocks noChangeAspect="1"/>
          </p:cNvSpPr>
          <p:nvPr/>
        </p:nvSpPr>
        <p:spPr>
          <a:xfrm>
            <a:off x="10215604" y="3945322"/>
            <a:ext cx="271770" cy="274040"/>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grpSp>
        <p:nvGrpSpPr>
          <p:cNvPr id="26" name="Group 25">
            <a:extLst>
              <a:ext uri="{FF2B5EF4-FFF2-40B4-BE49-F238E27FC236}">
                <a16:creationId xmlns:a16="http://schemas.microsoft.com/office/drawing/2014/main" id="{F19A1CA4-1C5A-4F23-999A-AE086E1EF523}"/>
              </a:ext>
            </a:extLst>
          </p:cNvPr>
          <p:cNvGrpSpPr/>
          <p:nvPr/>
        </p:nvGrpSpPr>
        <p:grpSpPr>
          <a:xfrm rot="21411753">
            <a:off x="817019" y="1082521"/>
            <a:ext cx="3824191" cy="4740163"/>
            <a:chOff x="395536" y="1793041"/>
            <a:chExt cx="3170093" cy="3929395"/>
          </a:xfrm>
          <a:solidFill>
            <a:schemeClr val="accent1"/>
          </a:solidFill>
        </p:grpSpPr>
        <p:sp>
          <p:nvSpPr>
            <p:cNvPr id="27" name="Freeform 20">
              <a:extLst>
                <a:ext uri="{FF2B5EF4-FFF2-40B4-BE49-F238E27FC236}">
                  <a16:creationId xmlns:a16="http://schemas.microsoft.com/office/drawing/2014/main" id="{8FB72CEA-42BA-44E5-9F74-EC84A2A3DCA4}"/>
                </a:ext>
              </a:extLst>
            </p:cNvPr>
            <p:cNvSpPr/>
            <p:nvPr/>
          </p:nvSpPr>
          <p:spPr>
            <a:xfrm rot="1800000" flipH="1">
              <a:off x="705002" y="1793041"/>
              <a:ext cx="2860627" cy="3411190"/>
            </a:xfrm>
            <a:custGeom>
              <a:avLst/>
              <a:gdLst>
                <a:gd name="connsiteX0" fmla="*/ 2332439 w 2860627"/>
                <a:gd name="connsiteY0" fmla="*/ 109484 h 3334674"/>
                <a:gd name="connsiteX1" fmla="*/ 1509012 w 2860627"/>
                <a:gd name="connsiteY1" fmla="*/ 0 h 3334674"/>
                <a:gd name="connsiteX2" fmla="*/ 364700 w 2860627"/>
                <a:gd name="connsiteY2" fmla="*/ 1279977 h 3334674"/>
                <a:gd name="connsiteX3" fmla="*/ 160 w 2860627"/>
                <a:gd name="connsiteY3" fmla="*/ 1755003 h 3334674"/>
                <a:gd name="connsiteX4" fmla="*/ 286853 w 2860627"/>
                <a:gd name="connsiteY4" fmla="*/ 1930370 h 3334674"/>
                <a:gd name="connsiteX5" fmla="*/ 207417 w 2860627"/>
                <a:gd name="connsiteY5" fmla="*/ 2111278 h 3334674"/>
                <a:gd name="connsiteX6" fmla="*/ 287242 w 2860627"/>
                <a:gd name="connsiteY6" fmla="*/ 2167898 h 3334674"/>
                <a:gd name="connsiteX7" fmla="*/ 256972 w 2860627"/>
                <a:gd name="connsiteY7" fmla="*/ 2262662 h 3334674"/>
                <a:gd name="connsiteX8" fmla="*/ 368654 w 2860627"/>
                <a:gd name="connsiteY8" fmla="*/ 2376290 h 3334674"/>
                <a:gd name="connsiteX9" fmla="*/ 465657 w 2860627"/>
                <a:gd name="connsiteY9" fmla="*/ 2793853 h 3334674"/>
                <a:gd name="connsiteX10" fmla="*/ 1108723 w 2860627"/>
                <a:gd name="connsiteY10" fmla="*/ 2720803 h 3334674"/>
                <a:gd name="connsiteX11" fmla="*/ 1313164 w 2860627"/>
                <a:gd name="connsiteY11" fmla="*/ 3300023 h 3334674"/>
                <a:gd name="connsiteX12" fmla="*/ 1936108 w 2860627"/>
                <a:gd name="connsiteY12" fmla="*/ 3321065 h 3334674"/>
                <a:gd name="connsiteX13" fmla="*/ 1882503 w 2860627"/>
                <a:gd name="connsiteY13" fmla="*/ 1973867 h 3334674"/>
                <a:gd name="connsiteX14" fmla="*/ 1315566 w 2860627"/>
                <a:gd name="connsiteY14" fmla="*/ 1469419 h 3334674"/>
                <a:gd name="connsiteX15" fmla="*/ 1294771 w 2860627"/>
                <a:gd name="connsiteY15" fmla="*/ 1450917 h 3334674"/>
                <a:gd name="connsiteX16" fmla="*/ 1253957 w 2860627"/>
                <a:gd name="connsiteY16" fmla="*/ 1414601 h 3334674"/>
                <a:gd name="connsiteX17" fmla="*/ 1259713 w 2860627"/>
                <a:gd name="connsiteY17" fmla="*/ 1414265 h 3334674"/>
                <a:gd name="connsiteX18" fmla="*/ 1156260 w 2860627"/>
                <a:gd name="connsiteY18" fmla="*/ 686769 h 3334674"/>
                <a:gd name="connsiteX19" fmla="*/ 2022208 w 2860627"/>
                <a:gd name="connsiteY19" fmla="*/ 483047 h 3334674"/>
                <a:gd name="connsiteX20" fmla="*/ 2336014 w 2860627"/>
                <a:gd name="connsiteY20" fmla="*/ 897827 h 3334674"/>
                <a:gd name="connsiteX21" fmla="*/ 2860627 w 2860627"/>
                <a:gd name="connsiteY21" fmla="*/ 876952 h 3334674"/>
                <a:gd name="connsiteX22" fmla="*/ 2332439 w 2860627"/>
                <a:gd name="connsiteY22" fmla="*/ 109484 h 3334674"/>
                <a:gd name="connsiteX0" fmla="*/ 2332439 w 2860627"/>
                <a:gd name="connsiteY0" fmla="*/ 176751 h 3401941"/>
                <a:gd name="connsiteX1" fmla="*/ 1525852 w 2860627"/>
                <a:gd name="connsiteY1" fmla="*/ 0 h 3401941"/>
                <a:gd name="connsiteX2" fmla="*/ 364700 w 2860627"/>
                <a:gd name="connsiteY2" fmla="*/ 1347244 h 3401941"/>
                <a:gd name="connsiteX3" fmla="*/ 160 w 2860627"/>
                <a:gd name="connsiteY3" fmla="*/ 1822270 h 3401941"/>
                <a:gd name="connsiteX4" fmla="*/ 286853 w 2860627"/>
                <a:gd name="connsiteY4" fmla="*/ 1997637 h 3401941"/>
                <a:gd name="connsiteX5" fmla="*/ 207417 w 2860627"/>
                <a:gd name="connsiteY5" fmla="*/ 2178545 h 3401941"/>
                <a:gd name="connsiteX6" fmla="*/ 287242 w 2860627"/>
                <a:gd name="connsiteY6" fmla="*/ 2235165 h 3401941"/>
                <a:gd name="connsiteX7" fmla="*/ 256972 w 2860627"/>
                <a:gd name="connsiteY7" fmla="*/ 2329929 h 3401941"/>
                <a:gd name="connsiteX8" fmla="*/ 368654 w 2860627"/>
                <a:gd name="connsiteY8" fmla="*/ 2443557 h 3401941"/>
                <a:gd name="connsiteX9" fmla="*/ 465657 w 2860627"/>
                <a:gd name="connsiteY9" fmla="*/ 2861120 h 3401941"/>
                <a:gd name="connsiteX10" fmla="*/ 1108723 w 2860627"/>
                <a:gd name="connsiteY10" fmla="*/ 2788070 h 3401941"/>
                <a:gd name="connsiteX11" fmla="*/ 1313164 w 2860627"/>
                <a:gd name="connsiteY11" fmla="*/ 3367290 h 3401941"/>
                <a:gd name="connsiteX12" fmla="*/ 1936108 w 2860627"/>
                <a:gd name="connsiteY12" fmla="*/ 3388332 h 3401941"/>
                <a:gd name="connsiteX13" fmla="*/ 1882503 w 2860627"/>
                <a:gd name="connsiteY13" fmla="*/ 2041134 h 3401941"/>
                <a:gd name="connsiteX14" fmla="*/ 1315566 w 2860627"/>
                <a:gd name="connsiteY14" fmla="*/ 1536686 h 3401941"/>
                <a:gd name="connsiteX15" fmla="*/ 1294771 w 2860627"/>
                <a:gd name="connsiteY15" fmla="*/ 1518184 h 3401941"/>
                <a:gd name="connsiteX16" fmla="*/ 1253957 w 2860627"/>
                <a:gd name="connsiteY16" fmla="*/ 1481868 h 3401941"/>
                <a:gd name="connsiteX17" fmla="*/ 1259713 w 2860627"/>
                <a:gd name="connsiteY17" fmla="*/ 1481532 h 3401941"/>
                <a:gd name="connsiteX18" fmla="*/ 1156260 w 2860627"/>
                <a:gd name="connsiteY18" fmla="*/ 754036 h 3401941"/>
                <a:gd name="connsiteX19" fmla="*/ 2022208 w 2860627"/>
                <a:gd name="connsiteY19" fmla="*/ 550314 h 3401941"/>
                <a:gd name="connsiteX20" fmla="*/ 2336014 w 2860627"/>
                <a:gd name="connsiteY20" fmla="*/ 965094 h 3401941"/>
                <a:gd name="connsiteX21" fmla="*/ 2860627 w 2860627"/>
                <a:gd name="connsiteY21" fmla="*/ 944219 h 3401941"/>
                <a:gd name="connsiteX22" fmla="*/ 2332439 w 2860627"/>
                <a:gd name="connsiteY22" fmla="*/ 176751 h 3401941"/>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82503 w 2860627"/>
                <a:gd name="connsiteY13" fmla="*/ 2050383 h 3411190"/>
                <a:gd name="connsiteX14" fmla="*/ 1315566 w 2860627"/>
                <a:gd name="connsiteY14" fmla="*/ 1545935 h 3411190"/>
                <a:gd name="connsiteX15" fmla="*/ 1294771 w 2860627"/>
                <a:gd name="connsiteY15" fmla="*/ 1527433 h 3411190"/>
                <a:gd name="connsiteX16" fmla="*/ 1253957 w 2860627"/>
                <a:gd name="connsiteY16" fmla="*/ 1491117 h 3411190"/>
                <a:gd name="connsiteX17" fmla="*/ 1259713 w 2860627"/>
                <a:gd name="connsiteY17" fmla="*/ 1490781 h 3411190"/>
                <a:gd name="connsiteX18" fmla="*/ 1156260 w 2860627"/>
                <a:gd name="connsiteY18" fmla="*/ 763285 h 3411190"/>
                <a:gd name="connsiteX19" fmla="*/ 2022208 w 2860627"/>
                <a:gd name="connsiteY19" fmla="*/ 559563 h 3411190"/>
                <a:gd name="connsiteX20" fmla="*/ 2336014 w 2860627"/>
                <a:gd name="connsiteY20" fmla="*/ 974343 h 3411190"/>
                <a:gd name="connsiteX21" fmla="*/ 2860627 w 2860627"/>
                <a:gd name="connsiteY21" fmla="*/ 953468 h 3411190"/>
                <a:gd name="connsiteX22" fmla="*/ 2332439 w 2860627"/>
                <a:gd name="connsiteY22"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82503 w 2860627"/>
                <a:gd name="connsiteY13" fmla="*/ 2050383 h 3411190"/>
                <a:gd name="connsiteX14" fmla="*/ 1315566 w 2860627"/>
                <a:gd name="connsiteY14" fmla="*/ 1545935 h 3411190"/>
                <a:gd name="connsiteX15" fmla="*/ 1253957 w 2860627"/>
                <a:gd name="connsiteY15" fmla="*/ 1491117 h 3411190"/>
                <a:gd name="connsiteX16" fmla="*/ 1259713 w 2860627"/>
                <a:gd name="connsiteY16" fmla="*/ 1490781 h 3411190"/>
                <a:gd name="connsiteX17" fmla="*/ 1156260 w 2860627"/>
                <a:gd name="connsiteY17" fmla="*/ 763285 h 3411190"/>
                <a:gd name="connsiteX18" fmla="*/ 2022208 w 2860627"/>
                <a:gd name="connsiteY18" fmla="*/ 559563 h 3411190"/>
                <a:gd name="connsiteX19" fmla="*/ 2336014 w 2860627"/>
                <a:gd name="connsiteY19" fmla="*/ 974343 h 3411190"/>
                <a:gd name="connsiteX20" fmla="*/ 2860627 w 2860627"/>
                <a:gd name="connsiteY20" fmla="*/ 953468 h 3411190"/>
                <a:gd name="connsiteX21" fmla="*/ 2332439 w 2860627"/>
                <a:gd name="connsiteY21"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82503 w 2860627"/>
                <a:gd name="connsiteY13" fmla="*/ 2050383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62177 w 2860627"/>
                <a:gd name="connsiteY13" fmla="*/ 2104638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62177 w 2860627"/>
                <a:gd name="connsiteY13" fmla="*/ 2104638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28840 w 2860627"/>
                <a:gd name="connsiteY13" fmla="*/ 2162380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28840 w 2860627"/>
                <a:gd name="connsiteY13" fmla="*/ 2162380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28840 w 2860627"/>
                <a:gd name="connsiteY13" fmla="*/ 2162380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86582 w 2860627"/>
                <a:gd name="connsiteY13" fmla="*/ 2195718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86582 w 2860627"/>
                <a:gd name="connsiteY13" fmla="*/ 2195718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60627" h="3411190">
                  <a:moveTo>
                    <a:pt x="2332439" y="186000"/>
                  </a:moveTo>
                  <a:cubicBezTo>
                    <a:pt x="2114028" y="67375"/>
                    <a:pt x="1894506" y="-31252"/>
                    <a:pt x="1525852" y="9249"/>
                  </a:cubicBezTo>
                  <a:cubicBezTo>
                    <a:pt x="735732" y="27225"/>
                    <a:pt x="265149" y="734924"/>
                    <a:pt x="364700" y="1356493"/>
                  </a:cubicBezTo>
                  <a:cubicBezTo>
                    <a:pt x="243187" y="1514835"/>
                    <a:pt x="-7219" y="1802068"/>
                    <a:pt x="160" y="1831519"/>
                  </a:cubicBezTo>
                  <a:cubicBezTo>
                    <a:pt x="17130" y="1925603"/>
                    <a:pt x="185001" y="1956813"/>
                    <a:pt x="286853" y="2006886"/>
                  </a:cubicBezTo>
                  <a:cubicBezTo>
                    <a:pt x="253040" y="2069284"/>
                    <a:pt x="200362" y="2166263"/>
                    <a:pt x="207417" y="2187794"/>
                  </a:cubicBezTo>
                  <a:cubicBezTo>
                    <a:pt x="222499" y="2208763"/>
                    <a:pt x="256442" y="2226588"/>
                    <a:pt x="287242" y="2244414"/>
                  </a:cubicBezTo>
                  <a:cubicBezTo>
                    <a:pt x="277153" y="2276002"/>
                    <a:pt x="241912" y="2313878"/>
                    <a:pt x="256972" y="2339178"/>
                  </a:cubicBezTo>
                  <a:cubicBezTo>
                    <a:pt x="285816" y="2378102"/>
                    <a:pt x="349241" y="2404451"/>
                    <a:pt x="368654" y="2452806"/>
                  </a:cubicBezTo>
                  <a:cubicBezTo>
                    <a:pt x="412514" y="2527024"/>
                    <a:pt x="255179" y="2774145"/>
                    <a:pt x="465657" y="2870369"/>
                  </a:cubicBezTo>
                  <a:cubicBezTo>
                    <a:pt x="653816" y="2944521"/>
                    <a:pt x="911133" y="2842626"/>
                    <a:pt x="1108723" y="2797319"/>
                  </a:cubicBezTo>
                  <a:cubicBezTo>
                    <a:pt x="1261750" y="2755661"/>
                    <a:pt x="1267023" y="3179274"/>
                    <a:pt x="1313164" y="3376539"/>
                  </a:cubicBezTo>
                  <a:cubicBezTo>
                    <a:pt x="1541931" y="3416747"/>
                    <a:pt x="1746247" y="3419423"/>
                    <a:pt x="1936108" y="3397581"/>
                  </a:cubicBezTo>
                  <a:cubicBezTo>
                    <a:pt x="1911464" y="2966600"/>
                    <a:pt x="1933512" y="2397598"/>
                    <a:pt x="1886582" y="2195718"/>
                  </a:cubicBezTo>
                  <a:cubicBezTo>
                    <a:pt x="1843777" y="1980896"/>
                    <a:pt x="1445585" y="1714871"/>
                    <a:pt x="1253957" y="1491117"/>
                  </a:cubicBezTo>
                  <a:lnTo>
                    <a:pt x="1259713" y="1490781"/>
                  </a:lnTo>
                  <a:cubicBezTo>
                    <a:pt x="1069359" y="1294123"/>
                    <a:pt x="1020028" y="999248"/>
                    <a:pt x="1156260" y="763285"/>
                  </a:cubicBezTo>
                  <a:cubicBezTo>
                    <a:pt x="1324542" y="471813"/>
                    <a:pt x="1712240" y="380603"/>
                    <a:pt x="2022208" y="559563"/>
                  </a:cubicBezTo>
                  <a:cubicBezTo>
                    <a:pt x="2187368" y="654919"/>
                    <a:pt x="2297137" y="807738"/>
                    <a:pt x="2336014" y="974343"/>
                  </a:cubicBezTo>
                  <a:lnTo>
                    <a:pt x="2860627" y="953468"/>
                  </a:lnTo>
                  <a:cubicBezTo>
                    <a:pt x="2773794" y="641332"/>
                    <a:pt x="2600917" y="331818"/>
                    <a:pt x="2332439" y="1860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28" name="Oval 27">
              <a:extLst>
                <a:ext uri="{FF2B5EF4-FFF2-40B4-BE49-F238E27FC236}">
                  <a16:creationId xmlns:a16="http://schemas.microsoft.com/office/drawing/2014/main" id="{6A34D61F-D2C9-47A9-8554-8971C06D7ACF}"/>
                </a:ext>
              </a:extLst>
            </p:cNvPr>
            <p:cNvSpPr/>
            <p:nvPr/>
          </p:nvSpPr>
          <p:spPr>
            <a:xfrm>
              <a:off x="395536" y="4869725"/>
              <a:ext cx="852711" cy="852711"/>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grpSp>
    </p:spTree>
    <p:extLst>
      <p:ext uri="{BB962C8B-B14F-4D97-AF65-F5344CB8AC3E}">
        <p14:creationId xmlns:p14="http://schemas.microsoft.com/office/powerpoint/2010/main" val="420127803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ight Arrow 1">
            <a:extLst>
              <a:ext uri="{FF2B5EF4-FFF2-40B4-BE49-F238E27FC236}">
                <a16:creationId xmlns:a16="http://schemas.microsoft.com/office/drawing/2014/main" id="{695FE61C-530A-4245-BEA8-BF43689F2D7E}"/>
              </a:ext>
            </a:extLst>
          </p:cNvPr>
          <p:cNvSpPr/>
          <p:nvPr/>
        </p:nvSpPr>
        <p:spPr>
          <a:xfrm rot="13800000">
            <a:off x="4455814" y="1928473"/>
            <a:ext cx="1923561" cy="1116975"/>
          </a:xfrm>
          <a:prstGeom prst="rightArrow">
            <a:avLst>
              <a:gd name="adj1" fmla="val 65117"/>
              <a:gd name="adj2"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 name="Right Arrow 5">
            <a:extLst>
              <a:ext uri="{FF2B5EF4-FFF2-40B4-BE49-F238E27FC236}">
                <a16:creationId xmlns:a16="http://schemas.microsoft.com/office/drawing/2014/main" id="{0D8FBCA0-2D22-40AE-952F-75EBAE138420}"/>
              </a:ext>
            </a:extLst>
          </p:cNvPr>
          <p:cNvSpPr/>
          <p:nvPr/>
        </p:nvSpPr>
        <p:spPr>
          <a:xfrm rot="19200000">
            <a:off x="5739793" y="2915069"/>
            <a:ext cx="1923561" cy="1116975"/>
          </a:xfrm>
          <a:prstGeom prst="rightArrow">
            <a:avLst>
              <a:gd name="adj1" fmla="val 65117"/>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5" name="Right Arrow 6">
            <a:extLst>
              <a:ext uri="{FF2B5EF4-FFF2-40B4-BE49-F238E27FC236}">
                <a16:creationId xmlns:a16="http://schemas.microsoft.com/office/drawing/2014/main" id="{D9F5C02F-F1BB-41EA-978A-AF120516D555}"/>
              </a:ext>
            </a:extLst>
          </p:cNvPr>
          <p:cNvSpPr/>
          <p:nvPr/>
        </p:nvSpPr>
        <p:spPr>
          <a:xfrm rot="13800000">
            <a:off x="4455814" y="3711283"/>
            <a:ext cx="1923561" cy="1116975"/>
          </a:xfrm>
          <a:prstGeom prst="rightArrow">
            <a:avLst>
              <a:gd name="adj1" fmla="val 65117"/>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6" name="Right Arrow 7">
            <a:extLst>
              <a:ext uri="{FF2B5EF4-FFF2-40B4-BE49-F238E27FC236}">
                <a16:creationId xmlns:a16="http://schemas.microsoft.com/office/drawing/2014/main" id="{359DAD6E-F101-493F-A6F4-D5B0AA98BE16}"/>
              </a:ext>
            </a:extLst>
          </p:cNvPr>
          <p:cNvSpPr/>
          <p:nvPr/>
        </p:nvSpPr>
        <p:spPr>
          <a:xfrm rot="19200000">
            <a:off x="5739793" y="4675061"/>
            <a:ext cx="1923561" cy="1116975"/>
          </a:xfrm>
          <a:prstGeom prst="rightArrow">
            <a:avLst>
              <a:gd name="adj1" fmla="val 65117"/>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7" name="TextBox 6">
            <a:extLst>
              <a:ext uri="{FF2B5EF4-FFF2-40B4-BE49-F238E27FC236}">
                <a16:creationId xmlns:a16="http://schemas.microsoft.com/office/drawing/2014/main" id="{7365BB3E-543D-4B76-9C1B-B8F6843570AE}"/>
              </a:ext>
            </a:extLst>
          </p:cNvPr>
          <p:cNvSpPr txBox="1"/>
          <p:nvPr/>
        </p:nvSpPr>
        <p:spPr>
          <a:xfrm rot="3000000">
            <a:off x="4784147" y="2410896"/>
            <a:ext cx="1422540" cy="307777"/>
          </a:xfrm>
          <a:prstGeom prst="rect">
            <a:avLst/>
          </a:prstGeom>
          <a:noFill/>
        </p:spPr>
        <p:txBody>
          <a:bodyPr wrap="square" rtlCol="0">
            <a:spAutoFit/>
          </a:bodyPr>
          <a:lstStyle/>
          <a:p>
            <a:pPr algn="r"/>
            <a:r>
              <a:rPr lang="en-US" altLang="ko-KR" sz="1400" b="1" dirty="0">
                <a:solidFill>
                  <a:schemeClr val="bg1"/>
                </a:solidFill>
                <a:cs typeface="B Nazanin" panose="00000700000000000000" pitchFamily="2" charset="-78"/>
              </a:rPr>
              <a:t>Your Text Here</a:t>
            </a:r>
            <a:endParaRPr lang="ko-KR" altLang="en-US" sz="1400" b="1" dirty="0">
              <a:solidFill>
                <a:schemeClr val="bg1"/>
              </a:solidFill>
              <a:cs typeface="B Nazanin" panose="00000700000000000000" pitchFamily="2" charset="-78"/>
            </a:endParaRPr>
          </a:p>
        </p:txBody>
      </p:sp>
      <p:sp>
        <p:nvSpPr>
          <p:cNvPr id="8" name="TextBox 7">
            <a:extLst>
              <a:ext uri="{FF2B5EF4-FFF2-40B4-BE49-F238E27FC236}">
                <a16:creationId xmlns:a16="http://schemas.microsoft.com/office/drawing/2014/main" id="{F5F2EB64-7422-49E0-A28D-269513666F43}"/>
              </a:ext>
            </a:extLst>
          </p:cNvPr>
          <p:cNvSpPr txBox="1"/>
          <p:nvPr/>
        </p:nvSpPr>
        <p:spPr>
          <a:xfrm rot="3000000">
            <a:off x="4784147" y="4193706"/>
            <a:ext cx="1422540" cy="307777"/>
          </a:xfrm>
          <a:prstGeom prst="rect">
            <a:avLst/>
          </a:prstGeom>
          <a:noFill/>
        </p:spPr>
        <p:txBody>
          <a:bodyPr wrap="square" rtlCol="0">
            <a:spAutoFit/>
          </a:bodyPr>
          <a:lstStyle/>
          <a:p>
            <a:pPr algn="r"/>
            <a:r>
              <a:rPr lang="en-US" altLang="ko-KR" sz="1400" b="1" dirty="0">
                <a:solidFill>
                  <a:schemeClr val="bg1"/>
                </a:solidFill>
                <a:cs typeface="B Nazanin" panose="00000700000000000000" pitchFamily="2" charset="-78"/>
              </a:rPr>
              <a:t>Your Text Here</a:t>
            </a:r>
            <a:endParaRPr lang="ko-KR" altLang="en-US" sz="1400" b="1" dirty="0">
              <a:solidFill>
                <a:schemeClr val="bg1"/>
              </a:solidFill>
              <a:cs typeface="B Nazanin" panose="00000700000000000000" pitchFamily="2" charset="-78"/>
            </a:endParaRPr>
          </a:p>
        </p:txBody>
      </p:sp>
      <p:sp>
        <p:nvSpPr>
          <p:cNvPr id="9" name="TextBox 8">
            <a:extLst>
              <a:ext uri="{FF2B5EF4-FFF2-40B4-BE49-F238E27FC236}">
                <a16:creationId xmlns:a16="http://schemas.microsoft.com/office/drawing/2014/main" id="{9F5E3F19-7EC0-483D-A9EB-31C871C7CE0A}"/>
              </a:ext>
            </a:extLst>
          </p:cNvPr>
          <p:cNvSpPr txBox="1"/>
          <p:nvPr/>
        </p:nvSpPr>
        <p:spPr>
          <a:xfrm rot="19200000">
            <a:off x="5883269" y="3437252"/>
            <a:ext cx="1422540" cy="307777"/>
          </a:xfrm>
          <a:prstGeom prst="rect">
            <a:avLst/>
          </a:prstGeom>
          <a:noFill/>
        </p:spPr>
        <p:txBody>
          <a:bodyPr wrap="square" rtlCol="0">
            <a:spAutoFit/>
          </a:bodyPr>
          <a:lstStyle/>
          <a:p>
            <a:r>
              <a:rPr lang="en-US" altLang="ko-KR" sz="1400" b="1" dirty="0">
                <a:solidFill>
                  <a:schemeClr val="bg1"/>
                </a:solidFill>
                <a:cs typeface="B Nazanin" panose="00000700000000000000" pitchFamily="2" charset="-78"/>
              </a:rPr>
              <a:t>Your Text Here</a:t>
            </a:r>
            <a:endParaRPr lang="ko-KR" altLang="en-US" sz="1400" b="1" dirty="0">
              <a:solidFill>
                <a:schemeClr val="bg1"/>
              </a:solidFill>
              <a:cs typeface="B Nazanin" panose="00000700000000000000" pitchFamily="2" charset="-78"/>
            </a:endParaRPr>
          </a:p>
        </p:txBody>
      </p:sp>
      <p:sp>
        <p:nvSpPr>
          <p:cNvPr id="10" name="TextBox 9">
            <a:extLst>
              <a:ext uri="{FF2B5EF4-FFF2-40B4-BE49-F238E27FC236}">
                <a16:creationId xmlns:a16="http://schemas.microsoft.com/office/drawing/2014/main" id="{E8D03E95-FE10-46AB-9203-4A5A8565E597}"/>
              </a:ext>
            </a:extLst>
          </p:cNvPr>
          <p:cNvSpPr txBox="1"/>
          <p:nvPr/>
        </p:nvSpPr>
        <p:spPr>
          <a:xfrm rot="19200000">
            <a:off x="5871119" y="5170351"/>
            <a:ext cx="1422540" cy="307777"/>
          </a:xfrm>
          <a:prstGeom prst="rect">
            <a:avLst/>
          </a:prstGeom>
          <a:noFill/>
        </p:spPr>
        <p:txBody>
          <a:bodyPr wrap="square" rtlCol="0">
            <a:spAutoFit/>
          </a:bodyPr>
          <a:lstStyle/>
          <a:p>
            <a:r>
              <a:rPr lang="en-US" altLang="ko-KR" sz="1400" b="1" dirty="0">
                <a:solidFill>
                  <a:schemeClr val="bg1"/>
                </a:solidFill>
                <a:cs typeface="B Nazanin" panose="00000700000000000000" pitchFamily="2" charset="-78"/>
              </a:rPr>
              <a:t>Your Text Here</a:t>
            </a:r>
            <a:endParaRPr lang="ko-KR" altLang="en-US" sz="1400" b="1" dirty="0">
              <a:solidFill>
                <a:schemeClr val="bg1"/>
              </a:solidFill>
              <a:cs typeface="B Nazanin" panose="00000700000000000000" pitchFamily="2" charset="-78"/>
            </a:endParaRPr>
          </a:p>
        </p:txBody>
      </p:sp>
      <p:grpSp>
        <p:nvGrpSpPr>
          <p:cNvPr id="11" name="그룹 14">
            <a:extLst>
              <a:ext uri="{FF2B5EF4-FFF2-40B4-BE49-F238E27FC236}">
                <a16:creationId xmlns:a16="http://schemas.microsoft.com/office/drawing/2014/main" id="{0645FCFD-1772-4DF9-AEEC-EAD97CC78E23}"/>
              </a:ext>
            </a:extLst>
          </p:cNvPr>
          <p:cNvGrpSpPr/>
          <p:nvPr/>
        </p:nvGrpSpPr>
        <p:grpSpPr>
          <a:xfrm>
            <a:off x="8246674" y="2644578"/>
            <a:ext cx="3261147" cy="944910"/>
            <a:chOff x="7905802" y="3101777"/>
            <a:chExt cx="2338164" cy="944910"/>
          </a:xfrm>
        </p:grpSpPr>
        <p:sp>
          <p:nvSpPr>
            <p:cNvPr id="12" name="TextBox 11">
              <a:extLst>
                <a:ext uri="{FF2B5EF4-FFF2-40B4-BE49-F238E27FC236}">
                  <a16:creationId xmlns:a16="http://schemas.microsoft.com/office/drawing/2014/main" id="{493CF8C7-20F5-46E8-8C2A-3927B612BCD9}"/>
                </a:ext>
              </a:extLst>
            </p:cNvPr>
            <p:cNvSpPr txBox="1"/>
            <p:nvPr/>
          </p:nvSpPr>
          <p:spPr>
            <a:xfrm>
              <a:off x="7905802" y="3101777"/>
              <a:ext cx="2338164" cy="338554"/>
            </a:xfrm>
            <a:prstGeom prst="rect">
              <a:avLst/>
            </a:prstGeom>
            <a:noFill/>
          </p:spPr>
          <p:txBody>
            <a:bodyPr wrap="square" rtlCol="0">
              <a:spAutoFit/>
            </a:bodyPr>
            <a:lstStyle/>
            <a:p>
              <a:r>
                <a:rPr lang="fa-IR" altLang="ko-KR" sz="1600" b="1" dirty="0">
                  <a:solidFill>
                    <a:schemeClr val="accent3"/>
                  </a:solidFill>
                  <a:cs typeface="B Nazanin" panose="00000700000000000000" pitchFamily="2" charset="-78"/>
                </a:rPr>
                <a:t>متن شما در اینجا</a:t>
              </a:r>
              <a:endParaRPr lang="ko-KR" altLang="en-US" sz="1600" b="1" dirty="0">
                <a:solidFill>
                  <a:schemeClr val="accent3"/>
                </a:solidFill>
                <a:cs typeface="B Nazanin" panose="00000700000000000000" pitchFamily="2" charset="-78"/>
              </a:endParaRPr>
            </a:p>
          </p:txBody>
        </p:sp>
        <p:sp>
          <p:nvSpPr>
            <p:cNvPr id="13" name="TextBox 12">
              <a:extLst>
                <a:ext uri="{FF2B5EF4-FFF2-40B4-BE49-F238E27FC236}">
                  <a16:creationId xmlns:a16="http://schemas.microsoft.com/office/drawing/2014/main" id="{A1C05664-3724-4AA6-B14E-8B5A6853BB9A}"/>
                </a:ext>
              </a:extLst>
            </p:cNvPr>
            <p:cNvSpPr txBox="1"/>
            <p:nvPr/>
          </p:nvSpPr>
          <p:spPr>
            <a:xfrm>
              <a:off x="7905802" y="3400356"/>
              <a:ext cx="2338164" cy="646331"/>
            </a:xfrm>
            <a:prstGeom prst="rect">
              <a:avLst/>
            </a:prstGeom>
            <a:noFill/>
          </p:spPr>
          <p:txBody>
            <a:bodyPr wrap="square" rtlCol="0">
              <a:spAutoFit/>
            </a:bodyPr>
            <a:lstStyle/>
            <a:p>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grpSp>
      <p:grpSp>
        <p:nvGrpSpPr>
          <p:cNvPr id="14" name="그룹 17">
            <a:extLst>
              <a:ext uri="{FF2B5EF4-FFF2-40B4-BE49-F238E27FC236}">
                <a16:creationId xmlns:a16="http://schemas.microsoft.com/office/drawing/2014/main" id="{1E0B349B-88A7-4A6B-8DAA-55CFE0A7A034}"/>
              </a:ext>
            </a:extLst>
          </p:cNvPr>
          <p:cNvGrpSpPr/>
          <p:nvPr/>
        </p:nvGrpSpPr>
        <p:grpSpPr>
          <a:xfrm>
            <a:off x="8246674" y="4437344"/>
            <a:ext cx="3261147" cy="944910"/>
            <a:chOff x="7886752" y="4894543"/>
            <a:chExt cx="2338164" cy="944910"/>
          </a:xfrm>
        </p:grpSpPr>
        <p:sp>
          <p:nvSpPr>
            <p:cNvPr id="15" name="TextBox 14">
              <a:extLst>
                <a:ext uri="{FF2B5EF4-FFF2-40B4-BE49-F238E27FC236}">
                  <a16:creationId xmlns:a16="http://schemas.microsoft.com/office/drawing/2014/main" id="{0AB7CE55-384F-450F-957F-41572E70A4F6}"/>
                </a:ext>
              </a:extLst>
            </p:cNvPr>
            <p:cNvSpPr txBox="1"/>
            <p:nvPr/>
          </p:nvSpPr>
          <p:spPr>
            <a:xfrm>
              <a:off x="7886752" y="4894543"/>
              <a:ext cx="2338164" cy="338554"/>
            </a:xfrm>
            <a:prstGeom prst="rect">
              <a:avLst/>
            </a:prstGeom>
            <a:noFill/>
          </p:spPr>
          <p:txBody>
            <a:bodyPr wrap="square" rtlCol="0">
              <a:spAutoFit/>
            </a:bodyPr>
            <a:lstStyle/>
            <a:p>
              <a:r>
                <a:rPr lang="fa-IR" altLang="ko-KR" sz="1600" b="1" dirty="0">
                  <a:solidFill>
                    <a:schemeClr val="accent1"/>
                  </a:solidFill>
                  <a:cs typeface="B Nazanin" panose="00000700000000000000" pitchFamily="2" charset="-78"/>
                </a:rPr>
                <a:t>متن شما در اینجا</a:t>
              </a:r>
              <a:endParaRPr lang="ko-KR" altLang="en-US" sz="1600" b="1" dirty="0">
                <a:solidFill>
                  <a:schemeClr val="accent1"/>
                </a:solidFill>
                <a:cs typeface="B Nazanin" panose="00000700000000000000" pitchFamily="2" charset="-78"/>
              </a:endParaRPr>
            </a:p>
          </p:txBody>
        </p:sp>
        <p:sp>
          <p:nvSpPr>
            <p:cNvPr id="16" name="TextBox 15">
              <a:extLst>
                <a:ext uri="{FF2B5EF4-FFF2-40B4-BE49-F238E27FC236}">
                  <a16:creationId xmlns:a16="http://schemas.microsoft.com/office/drawing/2014/main" id="{5F86B66D-15C5-4745-80A6-77083D45C4DA}"/>
                </a:ext>
              </a:extLst>
            </p:cNvPr>
            <p:cNvSpPr txBox="1"/>
            <p:nvPr/>
          </p:nvSpPr>
          <p:spPr>
            <a:xfrm>
              <a:off x="7886752" y="5193122"/>
              <a:ext cx="2338164" cy="646331"/>
            </a:xfrm>
            <a:prstGeom prst="rect">
              <a:avLst/>
            </a:prstGeom>
            <a:noFill/>
          </p:spPr>
          <p:txBody>
            <a:bodyPr wrap="square" rtlCol="0">
              <a:spAutoFit/>
            </a:bodyPr>
            <a:lstStyle/>
            <a:p>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grpSp>
      <p:grpSp>
        <p:nvGrpSpPr>
          <p:cNvPr id="17" name="그룹 15">
            <a:extLst>
              <a:ext uri="{FF2B5EF4-FFF2-40B4-BE49-F238E27FC236}">
                <a16:creationId xmlns:a16="http://schemas.microsoft.com/office/drawing/2014/main" id="{8BC7E139-EAB2-45D6-804F-079238620837}"/>
              </a:ext>
            </a:extLst>
          </p:cNvPr>
          <p:cNvGrpSpPr/>
          <p:nvPr/>
        </p:nvGrpSpPr>
        <p:grpSpPr>
          <a:xfrm>
            <a:off x="685052" y="1668590"/>
            <a:ext cx="3254334" cy="944910"/>
            <a:chOff x="2107062" y="2174433"/>
            <a:chExt cx="2338164" cy="944910"/>
          </a:xfrm>
        </p:grpSpPr>
        <p:sp>
          <p:nvSpPr>
            <p:cNvPr id="18" name="TextBox 17">
              <a:extLst>
                <a:ext uri="{FF2B5EF4-FFF2-40B4-BE49-F238E27FC236}">
                  <a16:creationId xmlns:a16="http://schemas.microsoft.com/office/drawing/2014/main" id="{8E0F73E7-6921-41D7-819A-ED4A92AEFD5D}"/>
                </a:ext>
              </a:extLst>
            </p:cNvPr>
            <p:cNvSpPr txBox="1"/>
            <p:nvPr/>
          </p:nvSpPr>
          <p:spPr>
            <a:xfrm>
              <a:off x="2107062" y="2174433"/>
              <a:ext cx="2338164" cy="338554"/>
            </a:xfrm>
            <a:prstGeom prst="rect">
              <a:avLst/>
            </a:prstGeom>
            <a:noFill/>
          </p:spPr>
          <p:txBody>
            <a:bodyPr wrap="square" rtlCol="0">
              <a:spAutoFit/>
            </a:bodyPr>
            <a:lstStyle/>
            <a:p>
              <a:pPr algn="r"/>
              <a:r>
                <a:rPr lang="fa-IR" altLang="ko-KR" sz="1600" b="1" dirty="0">
                  <a:solidFill>
                    <a:schemeClr val="accent4"/>
                  </a:solidFill>
                  <a:cs typeface="B Nazanin" panose="00000700000000000000" pitchFamily="2" charset="-78"/>
                </a:rPr>
                <a:t>متن شما در اینجا</a:t>
              </a:r>
              <a:endParaRPr lang="ko-KR" altLang="en-US" sz="1600" b="1" dirty="0">
                <a:solidFill>
                  <a:schemeClr val="accent4"/>
                </a:solidFill>
                <a:cs typeface="B Nazanin" panose="00000700000000000000" pitchFamily="2" charset="-78"/>
              </a:endParaRPr>
            </a:p>
          </p:txBody>
        </p:sp>
        <p:sp>
          <p:nvSpPr>
            <p:cNvPr id="19" name="TextBox 18">
              <a:extLst>
                <a:ext uri="{FF2B5EF4-FFF2-40B4-BE49-F238E27FC236}">
                  <a16:creationId xmlns:a16="http://schemas.microsoft.com/office/drawing/2014/main" id="{15943EBB-9553-4B7B-9AAE-A1D068F3ABBB}"/>
                </a:ext>
              </a:extLst>
            </p:cNvPr>
            <p:cNvSpPr txBox="1"/>
            <p:nvPr/>
          </p:nvSpPr>
          <p:spPr>
            <a:xfrm>
              <a:off x="2107062" y="2473012"/>
              <a:ext cx="2338164"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grpSp>
      <p:grpSp>
        <p:nvGrpSpPr>
          <p:cNvPr id="20" name="그룹 16">
            <a:extLst>
              <a:ext uri="{FF2B5EF4-FFF2-40B4-BE49-F238E27FC236}">
                <a16:creationId xmlns:a16="http://schemas.microsoft.com/office/drawing/2014/main" id="{15A67283-231E-4F18-A138-0B9829E6A403}"/>
              </a:ext>
            </a:extLst>
          </p:cNvPr>
          <p:cNvGrpSpPr/>
          <p:nvPr/>
        </p:nvGrpSpPr>
        <p:grpSpPr>
          <a:xfrm>
            <a:off x="685052" y="3461356"/>
            <a:ext cx="3254334" cy="944910"/>
            <a:chOff x="2088012" y="3967199"/>
            <a:chExt cx="2338164" cy="944910"/>
          </a:xfrm>
        </p:grpSpPr>
        <p:sp>
          <p:nvSpPr>
            <p:cNvPr id="21" name="TextBox 20">
              <a:extLst>
                <a:ext uri="{FF2B5EF4-FFF2-40B4-BE49-F238E27FC236}">
                  <a16:creationId xmlns:a16="http://schemas.microsoft.com/office/drawing/2014/main" id="{F2F0D62C-CB83-4B87-9DAB-8A6C7E7A4E46}"/>
                </a:ext>
              </a:extLst>
            </p:cNvPr>
            <p:cNvSpPr txBox="1"/>
            <p:nvPr/>
          </p:nvSpPr>
          <p:spPr>
            <a:xfrm>
              <a:off x="2088012" y="3967199"/>
              <a:ext cx="2338164" cy="338554"/>
            </a:xfrm>
            <a:prstGeom prst="rect">
              <a:avLst/>
            </a:prstGeom>
            <a:noFill/>
          </p:spPr>
          <p:txBody>
            <a:bodyPr wrap="square" rtlCol="0">
              <a:spAutoFit/>
            </a:bodyPr>
            <a:lstStyle/>
            <a:p>
              <a:pPr algn="r"/>
              <a:r>
                <a:rPr lang="fa-IR" altLang="ko-KR" sz="1600" b="1" dirty="0">
                  <a:solidFill>
                    <a:schemeClr val="accent2"/>
                  </a:solidFill>
                  <a:cs typeface="B Nazanin" panose="00000700000000000000" pitchFamily="2" charset="-78"/>
                </a:rPr>
                <a:t>متن شما در اینجا</a:t>
              </a:r>
              <a:endParaRPr lang="ko-KR" altLang="en-US" sz="1600" b="1" dirty="0">
                <a:solidFill>
                  <a:schemeClr val="accent2"/>
                </a:solidFill>
                <a:cs typeface="B Nazanin" panose="00000700000000000000" pitchFamily="2" charset="-78"/>
              </a:endParaRPr>
            </a:p>
          </p:txBody>
        </p:sp>
        <p:sp>
          <p:nvSpPr>
            <p:cNvPr id="22" name="TextBox 21">
              <a:extLst>
                <a:ext uri="{FF2B5EF4-FFF2-40B4-BE49-F238E27FC236}">
                  <a16:creationId xmlns:a16="http://schemas.microsoft.com/office/drawing/2014/main" id="{E68B655C-DA80-498C-948C-610ED686A209}"/>
                </a:ext>
              </a:extLst>
            </p:cNvPr>
            <p:cNvSpPr txBox="1"/>
            <p:nvPr/>
          </p:nvSpPr>
          <p:spPr>
            <a:xfrm>
              <a:off x="2088012" y="4265778"/>
              <a:ext cx="2338164"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grpSp>
      <p:sp>
        <p:nvSpPr>
          <p:cNvPr id="23" name="Rectangle 30">
            <a:extLst>
              <a:ext uri="{FF2B5EF4-FFF2-40B4-BE49-F238E27FC236}">
                <a16:creationId xmlns:a16="http://schemas.microsoft.com/office/drawing/2014/main" id="{F5BBD88B-E8A7-4C94-A3F7-318857A880AB}"/>
              </a:ext>
            </a:extLst>
          </p:cNvPr>
          <p:cNvSpPr/>
          <p:nvPr/>
        </p:nvSpPr>
        <p:spPr>
          <a:xfrm>
            <a:off x="7628642" y="4833236"/>
            <a:ext cx="317209" cy="316282"/>
          </a:xfrm>
          <a:custGeom>
            <a:avLst/>
            <a:gdLst/>
            <a:ahLst/>
            <a:cxnLst/>
            <a:rect l="l" t="t" r="r" b="b"/>
            <a:pathLst>
              <a:path w="3240000" h="3230531">
                <a:moveTo>
                  <a:pt x="720000" y="2697973"/>
                </a:moveTo>
                <a:cubicBezTo>
                  <a:pt x="680235" y="2697973"/>
                  <a:pt x="648000" y="2730208"/>
                  <a:pt x="648000" y="2769973"/>
                </a:cubicBezTo>
                <a:cubicBezTo>
                  <a:pt x="648000" y="2809738"/>
                  <a:pt x="680235" y="2841973"/>
                  <a:pt x="720000" y="2841973"/>
                </a:cubicBezTo>
                <a:lnTo>
                  <a:pt x="2520000" y="2841973"/>
                </a:lnTo>
                <a:cubicBezTo>
                  <a:pt x="2559765" y="2841973"/>
                  <a:pt x="2592000" y="2809738"/>
                  <a:pt x="2592000" y="2769973"/>
                </a:cubicBezTo>
                <a:cubicBezTo>
                  <a:pt x="2592000" y="2730208"/>
                  <a:pt x="2559765" y="2697973"/>
                  <a:pt x="2520000" y="2697973"/>
                </a:cubicBezTo>
                <a:close/>
                <a:moveTo>
                  <a:pt x="720000" y="2366733"/>
                </a:moveTo>
                <a:cubicBezTo>
                  <a:pt x="680235" y="2366733"/>
                  <a:pt x="648000" y="2398968"/>
                  <a:pt x="648000" y="2438733"/>
                </a:cubicBezTo>
                <a:cubicBezTo>
                  <a:pt x="648000" y="2478498"/>
                  <a:pt x="680235" y="2510733"/>
                  <a:pt x="720000" y="2510733"/>
                </a:cubicBezTo>
                <a:lnTo>
                  <a:pt x="2520000" y="2510733"/>
                </a:lnTo>
                <a:cubicBezTo>
                  <a:pt x="2559765" y="2510733"/>
                  <a:pt x="2592000" y="2478498"/>
                  <a:pt x="2592000" y="2438733"/>
                </a:cubicBezTo>
                <a:cubicBezTo>
                  <a:pt x="2592000" y="2398968"/>
                  <a:pt x="2559765" y="2366733"/>
                  <a:pt x="2520000" y="2366733"/>
                </a:cubicBezTo>
                <a:close/>
                <a:moveTo>
                  <a:pt x="720000" y="2035493"/>
                </a:moveTo>
                <a:cubicBezTo>
                  <a:pt x="680235" y="2035493"/>
                  <a:pt x="648000" y="2067728"/>
                  <a:pt x="648000" y="2107493"/>
                </a:cubicBezTo>
                <a:cubicBezTo>
                  <a:pt x="648000" y="2147258"/>
                  <a:pt x="680235" y="2179493"/>
                  <a:pt x="720000" y="2179493"/>
                </a:cubicBezTo>
                <a:lnTo>
                  <a:pt x="2520000" y="2179493"/>
                </a:lnTo>
                <a:cubicBezTo>
                  <a:pt x="2559765" y="2179493"/>
                  <a:pt x="2592000" y="2147258"/>
                  <a:pt x="2592000" y="2107493"/>
                </a:cubicBezTo>
                <a:cubicBezTo>
                  <a:pt x="2592000" y="2067728"/>
                  <a:pt x="2559765" y="2035493"/>
                  <a:pt x="2520000" y="2035493"/>
                </a:cubicBezTo>
                <a:close/>
                <a:moveTo>
                  <a:pt x="720000" y="1704253"/>
                </a:moveTo>
                <a:cubicBezTo>
                  <a:pt x="680235" y="1704253"/>
                  <a:pt x="648000" y="1736488"/>
                  <a:pt x="648000" y="1776253"/>
                </a:cubicBezTo>
                <a:cubicBezTo>
                  <a:pt x="648000" y="1816018"/>
                  <a:pt x="680235" y="1848253"/>
                  <a:pt x="720000" y="1848253"/>
                </a:cubicBezTo>
                <a:lnTo>
                  <a:pt x="2520000" y="1848253"/>
                </a:lnTo>
                <a:cubicBezTo>
                  <a:pt x="2559765" y="1848253"/>
                  <a:pt x="2592000" y="1816018"/>
                  <a:pt x="2592000" y="1776253"/>
                </a:cubicBezTo>
                <a:cubicBezTo>
                  <a:pt x="2592000" y="1736488"/>
                  <a:pt x="2559765" y="1704253"/>
                  <a:pt x="2520000" y="1704253"/>
                </a:cubicBezTo>
                <a:close/>
                <a:moveTo>
                  <a:pt x="720000" y="1373013"/>
                </a:moveTo>
                <a:cubicBezTo>
                  <a:pt x="680235" y="1373013"/>
                  <a:pt x="648000" y="1405248"/>
                  <a:pt x="648000" y="1445013"/>
                </a:cubicBezTo>
                <a:cubicBezTo>
                  <a:pt x="648000" y="1484778"/>
                  <a:pt x="680235" y="1517013"/>
                  <a:pt x="720000" y="1517013"/>
                </a:cubicBezTo>
                <a:lnTo>
                  <a:pt x="2520000" y="1517013"/>
                </a:lnTo>
                <a:cubicBezTo>
                  <a:pt x="2559765" y="1517013"/>
                  <a:pt x="2592000" y="1484778"/>
                  <a:pt x="2592000" y="1445013"/>
                </a:cubicBezTo>
                <a:cubicBezTo>
                  <a:pt x="2592000" y="1405248"/>
                  <a:pt x="2559765" y="1373013"/>
                  <a:pt x="2520000" y="1373013"/>
                </a:cubicBezTo>
                <a:close/>
                <a:moveTo>
                  <a:pt x="720000" y="1041773"/>
                </a:moveTo>
                <a:cubicBezTo>
                  <a:pt x="680235" y="1041773"/>
                  <a:pt x="648000" y="1074008"/>
                  <a:pt x="648000" y="1113773"/>
                </a:cubicBezTo>
                <a:cubicBezTo>
                  <a:pt x="648000" y="1153538"/>
                  <a:pt x="680235" y="1185773"/>
                  <a:pt x="720000" y="1185773"/>
                </a:cubicBezTo>
                <a:lnTo>
                  <a:pt x="2520000" y="1185773"/>
                </a:lnTo>
                <a:cubicBezTo>
                  <a:pt x="2559765" y="1185773"/>
                  <a:pt x="2592000" y="1153538"/>
                  <a:pt x="2592000" y="1113773"/>
                </a:cubicBezTo>
                <a:cubicBezTo>
                  <a:pt x="2592000" y="1074008"/>
                  <a:pt x="2559765" y="1041773"/>
                  <a:pt x="2520000" y="1041773"/>
                </a:cubicBezTo>
                <a:close/>
                <a:moveTo>
                  <a:pt x="0" y="305988"/>
                </a:moveTo>
                <a:lnTo>
                  <a:pt x="181957" y="305988"/>
                </a:lnTo>
                <a:lnTo>
                  <a:pt x="181957" y="470032"/>
                </a:lnTo>
                <a:cubicBezTo>
                  <a:pt x="181957" y="599267"/>
                  <a:pt x="286722" y="704032"/>
                  <a:pt x="415957" y="704032"/>
                </a:cubicBezTo>
                <a:cubicBezTo>
                  <a:pt x="545192" y="704032"/>
                  <a:pt x="649957" y="599267"/>
                  <a:pt x="649957" y="470032"/>
                </a:cubicBezTo>
                <a:lnTo>
                  <a:pt x="649957" y="305988"/>
                </a:lnTo>
                <a:lnTo>
                  <a:pt x="802357" y="305988"/>
                </a:lnTo>
                <a:lnTo>
                  <a:pt x="802357" y="470031"/>
                </a:lnTo>
                <a:cubicBezTo>
                  <a:pt x="802357" y="599266"/>
                  <a:pt x="907122" y="704031"/>
                  <a:pt x="1036357" y="704031"/>
                </a:cubicBezTo>
                <a:cubicBezTo>
                  <a:pt x="1165592" y="704031"/>
                  <a:pt x="1270357" y="599266"/>
                  <a:pt x="1270357" y="470031"/>
                </a:cubicBezTo>
                <a:lnTo>
                  <a:pt x="1270357" y="305988"/>
                </a:lnTo>
                <a:lnTo>
                  <a:pt x="1422757" y="305988"/>
                </a:lnTo>
                <a:lnTo>
                  <a:pt x="1422757" y="470030"/>
                </a:lnTo>
                <a:cubicBezTo>
                  <a:pt x="1422757" y="599265"/>
                  <a:pt x="1527522" y="704030"/>
                  <a:pt x="1656757" y="704030"/>
                </a:cubicBezTo>
                <a:cubicBezTo>
                  <a:pt x="1785992" y="704030"/>
                  <a:pt x="1890757" y="599265"/>
                  <a:pt x="1890757" y="470030"/>
                </a:cubicBezTo>
                <a:lnTo>
                  <a:pt x="1890757" y="305988"/>
                </a:lnTo>
                <a:lnTo>
                  <a:pt x="2043157" y="305988"/>
                </a:lnTo>
                <a:lnTo>
                  <a:pt x="2043157" y="470029"/>
                </a:lnTo>
                <a:cubicBezTo>
                  <a:pt x="2043157" y="599264"/>
                  <a:pt x="2147922" y="704029"/>
                  <a:pt x="2277157" y="704029"/>
                </a:cubicBezTo>
                <a:cubicBezTo>
                  <a:pt x="2406392" y="704029"/>
                  <a:pt x="2511157" y="599264"/>
                  <a:pt x="2511157" y="470029"/>
                </a:cubicBezTo>
                <a:lnTo>
                  <a:pt x="2511157" y="305988"/>
                </a:lnTo>
                <a:lnTo>
                  <a:pt x="2663557" y="305988"/>
                </a:lnTo>
                <a:lnTo>
                  <a:pt x="2663557" y="470028"/>
                </a:lnTo>
                <a:cubicBezTo>
                  <a:pt x="2663557" y="599263"/>
                  <a:pt x="2768322" y="704028"/>
                  <a:pt x="2897557" y="704028"/>
                </a:cubicBezTo>
                <a:cubicBezTo>
                  <a:pt x="3026792" y="704028"/>
                  <a:pt x="3131557" y="599263"/>
                  <a:pt x="3131557" y="470028"/>
                </a:cubicBezTo>
                <a:lnTo>
                  <a:pt x="3131557" y="305988"/>
                </a:lnTo>
                <a:lnTo>
                  <a:pt x="3240000" y="305988"/>
                </a:lnTo>
                <a:lnTo>
                  <a:pt x="3240000" y="3230531"/>
                </a:lnTo>
                <a:lnTo>
                  <a:pt x="0" y="3230531"/>
                </a:lnTo>
                <a:close/>
                <a:moveTo>
                  <a:pt x="415957" y="4"/>
                </a:moveTo>
                <a:cubicBezTo>
                  <a:pt x="485545" y="4"/>
                  <a:pt x="541957" y="56416"/>
                  <a:pt x="541957" y="126004"/>
                </a:cubicBezTo>
                <a:lnTo>
                  <a:pt x="541957" y="485972"/>
                </a:lnTo>
                <a:cubicBezTo>
                  <a:pt x="541957" y="555560"/>
                  <a:pt x="485545" y="611972"/>
                  <a:pt x="415957" y="611972"/>
                </a:cubicBezTo>
                <a:cubicBezTo>
                  <a:pt x="346369" y="611972"/>
                  <a:pt x="289957" y="555560"/>
                  <a:pt x="289957" y="485972"/>
                </a:cubicBezTo>
                <a:lnTo>
                  <a:pt x="289957" y="126004"/>
                </a:lnTo>
                <a:cubicBezTo>
                  <a:pt x="289957" y="56416"/>
                  <a:pt x="346369" y="4"/>
                  <a:pt x="415957" y="4"/>
                </a:cubicBezTo>
                <a:close/>
                <a:moveTo>
                  <a:pt x="1036357" y="3"/>
                </a:moveTo>
                <a:cubicBezTo>
                  <a:pt x="1105945" y="3"/>
                  <a:pt x="1162357" y="56415"/>
                  <a:pt x="1162357" y="126003"/>
                </a:cubicBezTo>
                <a:lnTo>
                  <a:pt x="1162357" y="485971"/>
                </a:lnTo>
                <a:cubicBezTo>
                  <a:pt x="1162357" y="555559"/>
                  <a:pt x="1105945" y="611971"/>
                  <a:pt x="1036357" y="611971"/>
                </a:cubicBezTo>
                <a:cubicBezTo>
                  <a:pt x="966769" y="611971"/>
                  <a:pt x="910357" y="555559"/>
                  <a:pt x="910357" y="485971"/>
                </a:cubicBezTo>
                <a:lnTo>
                  <a:pt x="910357" y="126003"/>
                </a:lnTo>
                <a:cubicBezTo>
                  <a:pt x="910357" y="56415"/>
                  <a:pt x="966769" y="3"/>
                  <a:pt x="1036357" y="3"/>
                </a:cubicBezTo>
                <a:close/>
                <a:moveTo>
                  <a:pt x="1656757" y="2"/>
                </a:moveTo>
                <a:cubicBezTo>
                  <a:pt x="1726345" y="2"/>
                  <a:pt x="1782757" y="56414"/>
                  <a:pt x="1782757" y="126002"/>
                </a:cubicBezTo>
                <a:lnTo>
                  <a:pt x="1782757" y="485970"/>
                </a:lnTo>
                <a:cubicBezTo>
                  <a:pt x="1782757" y="555558"/>
                  <a:pt x="1726345" y="611970"/>
                  <a:pt x="1656757" y="611970"/>
                </a:cubicBezTo>
                <a:cubicBezTo>
                  <a:pt x="1587169" y="611970"/>
                  <a:pt x="1530757" y="555558"/>
                  <a:pt x="1530757" y="485970"/>
                </a:cubicBezTo>
                <a:lnTo>
                  <a:pt x="1530757" y="126002"/>
                </a:lnTo>
                <a:cubicBezTo>
                  <a:pt x="1530757" y="56414"/>
                  <a:pt x="1587169" y="2"/>
                  <a:pt x="1656757" y="2"/>
                </a:cubicBezTo>
                <a:close/>
                <a:moveTo>
                  <a:pt x="2277157" y="1"/>
                </a:moveTo>
                <a:cubicBezTo>
                  <a:pt x="2346745" y="1"/>
                  <a:pt x="2403157" y="56413"/>
                  <a:pt x="2403157" y="126001"/>
                </a:cubicBezTo>
                <a:lnTo>
                  <a:pt x="2403157" y="485969"/>
                </a:lnTo>
                <a:cubicBezTo>
                  <a:pt x="2403157" y="555557"/>
                  <a:pt x="2346745" y="611969"/>
                  <a:pt x="2277157" y="611969"/>
                </a:cubicBezTo>
                <a:cubicBezTo>
                  <a:pt x="2207569" y="611969"/>
                  <a:pt x="2151157" y="555557"/>
                  <a:pt x="2151157" y="485969"/>
                </a:cubicBezTo>
                <a:lnTo>
                  <a:pt x="2151157" y="126001"/>
                </a:lnTo>
                <a:cubicBezTo>
                  <a:pt x="2151157" y="56413"/>
                  <a:pt x="2207569" y="1"/>
                  <a:pt x="2277157" y="1"/>
                </a:cubicBezTo>
                <a:close/>
                <a:moveTo>
                  <a:pt x="2897557" y="0"/>
                </a:moveTo>
                <a:cubicBezTo>
                  <a:pt x="2967145" y="0"/>
                  <a:pt x="3023557" y="56412"/>
                  <a:pt x="3023557" y="126000"/>
                </a:cubicBezTo>
                <a:lnTo>
                  <a:pt x="3023557" y="485968"/>
                </a:lnTo>
                <a:cubicBezTo>
                  <a:pt x="3023557" y="555556"/>
                  <a:pt x="2967145" y="611968"/>
                  <a:pt x="2897557" y="611968"/>
                </a:cubicBezTo>
                <a:cubicBezTo>
                  <a:pt x="2827969" y="611968"/>
                  <a:pt x="2771557" y="555556"/>
                  <a:pt x="2771557" y="485968"/>
                </a:cubicBezTo>
                <a:lnTo>
                  <a:pt x="2771557" y="126000"/>
                </a:lnTo>
                <a:cubicBezTo>
                  <a:pt x="2771557" y="56412"/>
                  <a:pt x="2827969" y="0"/>
                  <a:pt x="2897557"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24" name="Rounded Rectangle 32">
            <a:extLst>
              <a:ext uri="{FF2B5EF4-FFF2-40B4-BE49-F238E27FC236}">
                <a16:creationId xmlns:a16="http://schemas.microsoft.com/office/drawing/2014/main" id="{8A17A15E-2B37-4677-80C0-7EEBADE10B83}"/>
              </a:ext>
            </a:extLst>
          </p:cNvPr>
          <p:cNvSpPr/>
          <p:nvPr/>
        </p:nvSpPr>
        <p:spPr>
          <a:xfrm>
            <a:off x="4208399" y="3728390"/>
            <a:ext cx="322637" cy="322637"/>
          </a:xfrm>
          <a:custGeom>
            <a:avLst/>
            <a:gdLst/>
            <a:ahLst/>
            <a:cxnLst/>
            <a:rect l="l" t="t" r="r" b="b"/>
            <a:pathLst>
              <a:path w="3240000" h="3240000">
                <a:moveTo>
                  <a:pt x="2019696" y="2510955"/>
                </a:moveTo>
                <a:lnTo>
                  <a:pt x="2019696" y="2797359"/>
                </a:lnTo>
                <a:lnTo>
                  <a:pt x="2914589" y="2797359"/>
                </a:lnTo>
                <a:lnTo>
                  <a:pt x="2914589" y="2510955"/>
                </a:lnTo>
                <a:close/>
                <a:moveTo>
                  <a:pt x="2019696" y="2081348"/>
                </a:moveTo>
                <a:lnTo>
                  <a:pt x="2019696" y="2367752"/>
                </a:lnTo>
                <a:lnTo>
                  <a:pt x="2914589" y="2367752"/>
                </a:lnTo>
                <a:lnTo>
                  <a:pt x="2914589" y="2081348"/>
                </a:lnTo>
                <a:close/>
                <a:moveTo>
                  <a:pt x="580710" y="2021703"/>
                </a:moveTo>
                <a:lnTo>
                  <a:pt x="378191" y="2224222"/>
                </a:lnTo>
                <a:lnTo>
                  <a:pt x="593323" y="2439354"/>
                </a:lnTo>
                <a:lnTo>
                  <a:pt x="378191" y="2654485"/>
                </a:lnTo>
                <a:lnTo>
                  <a:pt x="580710" y="2857004"/>
                </a:lnTo>
                <a:lnTo>
                  <a:pt x="795842" y="2641872"/>
                </a:lnTo>
                <a:lnTo>
                  <a:pt x="1010973" y="2857004"/>
                </a:lnTo>
                <a:lnTo>
                  <a:pt x="1213492" y="2654485"/>
                </a:lnTo>
                <a:lnTo>
                  <a:pt x="998360" y="2439354"/>
                </a:lnTo>
                <a:lnTo>
                  <a:pt x="1213492" y="2224222"/>
                </a:lnTo>
                <a:lnTo>
                  <a:pt x="1010973" y="2021703"/>
                </a:lnTo>
                <a:lnTo>
                  <a:pt x="795842" y="2236835"/>
                </a:lnTo>
                <a:close/>
                <a:moveTo>
                  <a:pt x="1656000" y="1656001"/>
                </a:moveTo>
                <a:lnTo>
                  <a:pt x="3240000" y="1656001"/>
                </a:lnTo>
                <a:lnTo>
                  <a:pt x="3240000" y="2699989"/>
                </a:lnTo>
                <a:cubicBezTo>
                  <a:pt x="3240000" y="2998229"/>
                  <a:pt x="2998229" y="3240000"/>
                  <a:pt x="2699989" y="3240000"/>
                </a:cubicBezTo>
                <a:lnTo>
                  <a:pt x="1656000" y="3240000"/>
                </a:lnTo>
                <a:close/>
                <a:moveTo>
                  <a:pt x="0" y="1656001"/>
                </a:moveTo>
                <a:lnTo>
                  <a:pt x="1584000" y="1656001"/>
                </a:lnTo>
                <a:lnTo>
                  <a:pt x="1584000" y="3240000"/>
                </a:lnTo>
                <a:lnTo>
                  <a:pt x="540011" y="3240000"/>
                </a:lnTo>
                <a:cubicBezTo>
                  <a:pt x="241771" y="3240000"/>
                  <a:pt x="0" y="2998229"/>
                  <a:pt x="0" y="2699989"/>
                </a:cubicBezTo>
                <a:close/>
                <a:moveTo>
                  <a:pt x="2467143" y="957859"/>
                </a:moveTo>
                <a:cubicBezTo>
                  <a:pt x="2388055" y="957859"/>
                  <a:pt x="2323941" y="1021973"/>
                  <a:pt x="2323941" y="1101061"/>
                </a:cubicBezTo>
                <a:cubicBezTo>
                  <a:pt x="2323941" y="1180149"/>
                  <a:pt x="2388055" y="1244263"/>
                  <a:pt x="2467143" y="1244263"/>
                </a:cubicBezTo>
                <a:cubicBezTo>
                  <a:pt x="2546231" y="1244263"/>
                  <a:pt x="2610345" y="1180149"/>
                  <a:pt x="2610345" y="1101061"/>
                </a:cubicBezTo>
                <a:cubicBezTo>
                  <a:pt x="2610345" y="1021973"/>
                  <a:pt x="2546231" y="957859"/>
                  <a:pt x="2467143" y="957859"/>
                </a:cubicBezTo>
                <a:close/>
                <a:moveTo>
                  <a:pt x="2019696" y="635775"/>
                </a:moveTo>
                <a:lnTo>
                  <a:pt x="2019696" y="922180"/>
                </a:lnTo>
                <a:lnTo>
                  <a:pt x="2914589" y="922180"/>
                </a:lnTo>
                <a:lnTo>
                  <a:pt x="2914589" y="635775"/>
                </a:lnTo>
                <a:close/>
                <a:moveTo>
                  <a:pt x="652639" y="331531"/>
                </a:moveTo>
                <a:lnTo>
                  <a:pt x="652639" y="635775"/>
                </a:lnTo>
                <a:lnTo>
                  <a:pt x="348395" y="635775"/>
                </a:lnTo>
                <a:lnTo>
                  <a:pt x="348395" y="922180"/>
                </a:lnTo>
                <a:lnTo>
                  <a:pt x="652639" y="922180"/>
                </a:lnTo>
                <a:lnTo>
                  <a:pt x="652639" y="1226424"/>
                </a:lnTo>
                <a:lnTo>
                  <a:pt x="939044" y="1226424"/>
                </a:lnTo>
                <a:lnTo>
                  <a:pt x="939044" y="922180"/>
                </a:lnTo>
                <a:lnTo>
                  <a:pt x="1243288" y="922180"/>
                </a:lnTo>
                <a:lnTo>
                  <a:pt x="1243288" y="635775"/>
                </a:lnTo>
                <a:lnTo>
                  <a:pt x="939044" y="635775"/>
                </a:lnTo>
                <a:lnTo>
                  <a:pt x="939044" y="331531"/>
                </a:lnTo>
                <a:close/>
                <a:moveTo>
                  <a:pt x="2467143" y="313692"/>
                </a:moveTo>
                <a:cubicBezTo>
                  <a:pt x="2388055" y="313692"/>
                  <a:pt x="2323941" y="377806"/>
                  <a:pt x="2323941" y="456894"/>
                </a:cubicBezTo>
                <a:cubicBezTo>
                  <a:pt x="2323941" y="535982"/>
                  <a:pt x="2388055" y="600096"/>
                  <a:pt x="2467143" y="600096"/>
                </a:cubicBezTo>
                <a:cubicBezTo>
                  <a:pt x="2546231" y="600096"/>
                  <a:pt x="2610345" y="535982"/>
                  <a:pt x="2610345" y="456894"/>
                </a:cubicBezTo>
                <a:cubicBezTo>
                  <a:pt x="2610345" y="377806"/>
                  <a:pt x="2546231" y="313692"/>
                  <a:pt x="2467143" y="313692"/>
                </a:cubicBezTo>
                <a:close/>
                <a:moveTo>
                  <a:pt x="540011" y="0"/>
                </a:moveTo>
                <a:lnTo>
                  <a:pt x="2699989" y="0"/>
                </a:lnTo>
                <a:cubicBezTo>
                  <a:pt x="2998229" y="0"/>
                  <a:pt x="3240000" y="241771"/>
                  <a:pt x="3240000" y="540011"/>
                </a:cubicBezTo>
                <a:lnTo>
                  <a:pt x="3240000" y="1584001"/>
                </a:lnTo>
                <a:lnTo>
                  <a:pt x="1656000" y="1584001"/>
                </a:lnTo>
                <a:lnTo>
                  <a:pt x="1656000" y="1"/>
                </a:lnTo>
                <a:lnTo>
                  <a:pt x="1584000" y="1"/>
                </a:lnTo>
                <a:lnTo>
                  <a:pt x="1584000" y="1584001"/>
                </a:lnTo>
                <a:lnTo>
                  <a:pt x="0" y="1584001"/>
                </a:lnTo>
                <a:lnTo>
                  <a:pt x="0" y="540011"/>
                </a:lnTo>
                <a:cubicBezTo>
                  <a:pt x="0" y="241771"/>
                  <a:pt x="241771" y="0"/>
                  <a:pt x="540011"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25" name="Round Same Side Corner Rectangle 11">
            <a:extLst>
              <a:ext uri="{FF2B5EF4-FFF2-40B4-BE49-F238E27FC236}">
                <a16:creationId xmlns:a16="http://schemas.microsoft.com/office/drawing/2014/main" id="{ADC39400-C398-47B7-AEB3-FEE610680808}"/>
              </a:ext>
            </a:extLst>
          </p:cNvPr>
          <p:cNvSpPr>
            <a:spLocks noChangeAspect="1"/>
          </p:cNvSpPr>
          <p:nvPr/>
        </p:nvSpPr>
        <p:spPr>
          <a:xfrm rot="9900000">
            <a:off x="7665419" y="3040402"/>
            <a:ext cx="396000" cy="336326"/>
          </a:xfrm>
          <a:custGeom>
            <a:avLst/>
            <a:gdLst/>
            <a:ahLst/>
            <a:cxnLst/>
            <a:rect l="l" t="t" r="r" b="b"/>
            <a:pathLst>
              <a:path w="2911009" h="2472345">
                <a:moveTo>
                  <a:pt x="2219598" y="1335309"/>
                </a:moveTo>
                <a:lnTo>
                  <a:pt x="2219598" y="1222573"/>
                </a:lnTo>
                <a:cubicBezTo>
                  <a:pt x="2219598" y="1176944"/>
                  <a:pt x="2241926" y="1136530"/>
                  <a:pt x="2277694" y="1113650"/>
                </a:cubicBezTo>
                <a:lnTo>
                  <a:pt x="2277694" y="137786"/>
                </a:lnTo>
                <a:cubicBezTo>
                  <a:pt x="2277694" y="61689"/>
                  <a:pt x="2339383" y="0"/>
                  <a:pt x="2415480" y="0"/>
                </a:cubicBezTo>
                <a:lnTo>
                  <a:pt x="2545196" y="0"/>
                </a:lnTo>
                <a:cubicBezTo>
                  <a:pt x="2621293" y="0"/>
                  <a:pt x="2682982" y="61689"/>
                  <a:pt x="2682982" y="137786"/>
                </a:cubicBezTo>
                <a:lnTo>
                  <a:pt x="2682982" y="1099067"/>
                </a:lnTo>
                <a:cubicBezTo>
                  <a:pt x="2730197" y="1120049"/>
                  <a:pt x="2762708" y="1167515"/>
                  <a:pt x="2762708" y="1222573"/>
                </a:cubicBezTo>
                <a:lnTo>
                  <a:pt x="2762708" y="1480834"/>
                </a:lnTo>
                <a:close/>
                <a:moveTo>
                  <a:pt x="241900" y="1676361"/>
                </a:moveTo>
                <a:cubicBezTo>
                  <a:pt x="69371" y="1631107"/>
                  <a:pt x="-34146" y="1454930"/>
                  <a:pt x="10296" y="1282189"/>
                </a:cubicBezTo>
                <a:cubicBezTo>
                  <a:pt x="54739" y="1109449"/>
                  <a:pt x="230428" y="1005105"/>
                  <a:pt x="403375" y="1048736"/>
                </a:cubicBezTo>
                <a:cubicBezTo>
                  <a:pt x="349550" y="1257945"/>
                  <a:pt x="295726" y="1467153"/>
                  <a:pt x="241900" y="1676361"/>
                </a:cubicBezTo>
                <a:close/>
                <a:moveTo>
                  <a:pt x="2578947" y="2467929"/>
                </a:moveTo>
                <a:lnTo>
                  <a:pt x="1957545" y="2301425"/>
                </a:lnTo>
                <a:lnTo>
                  <a:pt x="2194209" y="1418183"/>
                </a:lnTo>
                <a:lnTo>
                  <a:pt x="2815611" y="1584687"/>
                </a:lnTo>
                <a:cubicBezTo>
                  <a:pt x="2884250" y="1603079"/>
                  <a:pt x="2924985" y="1673632"/>
                  <a:pt x="2906593" y="1742272"/>
                </a:cubicBezTo>
                <a:lnTo>
                  <a:pt x="2736532" y="2376947"/>
                </a:lnTo>
                <a:cubicBezTo>
                  <a:pt x="2718140" y="2445587"/>
                  <a:pt x="2647586" y="2486321"/>
                  <a:pt x="2578947" y="2467929"/>
                </a:cubicBezTo>
                <a:close/>
                <a:moveTo>
                  <a:pt x="610249" y="2287120"/>
                </a:moveTo>
                <a:lnTo>
                  <a:pt x="1020264" y="756923"/>
                </a:lnTo>
                <a:lnTo>
                  <a:pt x="2107356" y="1398691"/>
                </a:lnTo>
                <a:lnTo>
                  <a:pt x="1872582" y="2274879"/>
                </a:lnTo>
                <a:close/>
                <a:moveTo>
                  <a:pt x="426016" y="2349577"/>
                </a:moveTo>
                <a:lnTo>
                  <a:pt x="243978" y="2300800"/>
                </a:lnTo>
                <a:cubicBezTo>
                  <a:pt x="205115" y="2290387"/>
                  <a:pt x="182051" y="2250439"/>
                  <a:pt x="192464" y="2211576"/>
                </a:cubicBezTo>
                <a:lnTo>
                  <a:pt x="620679" y="613455"/>
                </a:lnTo>
                <a:cubicBezTo>
                  <a:pt x="631093" y="574592"/>
                  <a:pt x="671040" y="551528"/>
                  <a:pt x="709903" y="561941"/>
                </a:cubicBezTo>
                <a:lnTo>
                  <a:pt x="891942" y="610718"/>
                </a:lnTo>
                <a:cubicBezTo>
                  <a:pt x="930805" y="621132"/>
                  <a:pt x="953869" y="661079"/>
                  <a:pt x="943455" y="699942"/>
                </a:cubicBezTo>
                <a:lnTo>
                  <a:pt x="515240" y="2298064"/>
                </a:lnTo>
                <a:cubicBezTo>
                  <a:pt x="504827" y="2336927"/>
                  <a:pt x="464879" y="2359990"/>
                  <a:pt x="426016" y="2349577"/>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26" name="Donut 24">
            <a:extLst>
              <a:ext uri="{FF2B5EF4-FFF2-40B4-BE49-F238E27FC236}">
                <a16:creationId xmlns:a16="http://schemas.microsoft.com/office/drawing/2014/main" id="{19E0C1FB-7720-459E-B555-DDDB533C80D7}"/>
              </a:ext>
            </a:extLst>
          </p:cNvPr>
          <p:cNvSpPr/>
          <p:nvPr/>
        </p:nvSpPr>
        <p:spPr>
          <a:xfrm>
            <a:off x="4173938" y="1925022"/>
            <a:ext cx="395217" cy="398434"/>
          </a:xfrm>
          <a:custGeom>
            <a:avLst/>
            <a:gdLst/>
            <a:ahLst/>
            <a:cxnLst/>
            <a:rect l="l" t="t" r="r" b="b"/>
            <a:pathLst>
              <a:path w="3208412" h="3234532">
                <a:moveTo>
                  <a:pt x="1561445" y="1065858"/>
                </a:moveTo>
                <a:cubicBezTo>
                  <a:pt x="1654998" y="1065858"/>
                  <a:pt x="1743610" y="1087015"/>
                  <a:pt x="1821879" y="1126644"/>
                </a:cubicBezTo>
                <a:lnTo>
                  <a:pt x="1611352" y="1337172"/>
                </a:lnTo>
                <a:cubicBezTo>
                  <a:pt x="1595200" y="1333388"/>
                  <a:pt x="1578468" y="1332141"/>
                  <a:pt x="1561445" y="1332141"/>
                </a:cubicBezTo>
                <a:cubicBezTo>
                  <a:pt x="1373145" y="1332141"/>
                  <a:pt x="1220499" y="1484787"/>
                  <a:pt x="1220499" y="1673087"/>
                </a:cubicBezTo>
                <a:cubicBezTo>
                  <a:pt x="1220499" y="1861387"/>
                  <a:pt x="1373145" y="2014033"/>
                  <a:pt x="1561445" y="2014033"/>
                </a:cubicBezTo>
                <a:cubicBezTo>
                  <a:pt x="1749745" y="2014033"/>
                  <a:pt x="1902391" y="1861387"/>
                  <a:pt x="1902391" y="1673087"/>
                </a:cubicBezTo>
                <a:cubicBezTo>
                  <a:pt x="1902391" y="1643675"/>
                  <a:pt x="1898667" y="1615133"/>
                  <a:pt x="1890450" y="1588219"/>
                </a:cubicBezTo>
                <a:lnTo>
                  <a:pt x="2093156" y="1385512"/>
                </a:lnTo>
                <a:cubicBezTo>
                  <a:pt x="2142229" y="1470075"/>
                  <a:pt x="2168674" y="1568493"/>
                  <a:pt x="2168674" y="1673087"/>
                </a:cubicBezTo>
                <a:cubicBezTo>
                  <a:pt x="2168674" y="2008450"/>
                  <a:pt x="1896808" y="2280316"/>
                  <a:pt x="1561445" y="2280316"/>
                </a:cubicBezTo>
                <a:cubicBezTo>
                  <a:pt x="1226082" y="2280316"/>
                  <a:pt x="954217" y="2008450"/>
                  <a:pt x="954217" y="1673087"/>
                </a:cubicBezTo>
                <a:cubicBezTo>
                  <a:pt x="954217" y="1337724"/>
                  <a:pt x="1226082" y="1065858"/>
                  <a:pt x="1561445" y="1065858"/>
                </a:cubicBezTo>
                <a:close/>
                <a:moveTo>
                  <a:pt x="1561445" y="580076"/>
                </a:moveTo>
                <a:cubicBezTo>
                  <a:pt x="1790175" y="580076"/>
                  <a:pt x="2002494" y="650333"/>
                  <a:pt x="2177834" y="770690"/>
                </a:cubicBezTo>
                <a:lnTo>
                  <a:pt x="1968030" y="980494"/>
                </a:lnTo>
                <a:cubicBezTo>
                  <a:pt x="1849962" y="907198"/>
                  <a:pt x="1710422" y="866794"/>
                  <a:pt x="1561445" y="866794"/>
                </a:cubicBezTo>
                <a:cubicBezTo>
                  <a:pt x="1116142" y="866794"/>
                  <a:pt x="755153" y="1227784"/>
                  <a:pt x="755153" y="1673087"/>
                </a:cubicBezTo>
                <a:cubicBezTo>
                  <a:pt x="755153" y="2118390"/>
                  <a:pt x="1116142" y="2479380"/>
                  <a:pt x="1561445" y="2479380"/>
                </a:cubicBezTo>
                <a:cubicBezTo>
                  <a:pt x="2006748" y="2479380"/>
                  <a:pt x="2367738" y="2118390"/>
                  <a:pt x="2367738" y="1673087"/>
                </a:cubicBezTo>
                <a:cubicBezTo>
                  <a:pt x="2367738" y="1513043"/>
                  <a:pt x="2321108" y="1363890"/>
                  <a:pt x="2239307" y="1239362"/>
                </a:cubicBezTo>
                <a:lnTo>
                  <a:pt x="2445928" y="1032741"/>
                </a:lnTo>
                <a:cubicBezTo>
                  <a:pt x="2577451" y="1212149"/>
                  <a:pt x="2654457" y="1433625"/>
                  <a:pt x="2654457" y="1673087"/>
                </a:cubicBezTo>
                <a:cubicBezTo>
                  <a:pt x="2654457" y="2276741"/>
                  <a:pt x="2165099" y="2766099"/>
                  <a:pt x="1561445" y="2766099"/>
                </a:cubicBezTo>
                <a:cubicBezTo>
                  <a:pt x="957792" y="2766099"/>
                  <a:pt x="468434" y="2276741"/>
                  <a:pt x="468434" y="1673087"/>
                </a:cubicBezTo>
                <a:cubicBezTo>
                  <a:pt x="468434" y="1069433"/>
                  <a:pt x="957792" y="580076"/>
                  <a:pt x="1561445" y="580076"/>
                </a:cubicBezTo>
                <a:close/>
                <a:moveTo>
                  <a:pt x="1561445" y="111642"/>
                </a:moveTo>
                <a:cubicBezTo>
                  <a:pt x="1890473" y="111642"/>
                  <a:pt x="2195731" y="213411"/>
                  <a:pt x="2447076" y="387744"/>
                </a:cubicBezTo>
                <a:lnTo>
                  <a:pt x="2453780" y="494744"/>
                </a:lnTo>
                <a:lnTo>
                  <a:pt x="2309436" y="639088"/>
                </a:lnTo>
                <a:cubicBezTo>
                  <a:pt x="2099826" y="485554"/>
                  <a:pt x="1841132" y="395669"/>
                  <a:pt x="1561445" y="395669"/>
                </a:cubicBezTo>
                <a:cubicBezTo>
                  <a:pt x="855947" y="395669"/>
                  <a:pt x="284027" y="967589"/>
                  <a:pt x="284027" y="1673087"/>
                </a:cubicBezTo>
                <a:cubicBezTo>
                  <a:pt x="284027" y="2378585"/>
                  <a:pt x="855947" y="2950505"/>
                  <a:pt x="1561445" y="2950505"/>
                </a:cubicBezTo>
                <a:cubicBezTo>
                  <a:pt x="2266943" y="2950505"/>
                  <a:pt x="2838863" y="2378585"/>
                  <a:pt x="2838863" y="1673087"/>
                </a:cubicBezTo>
                <a:cubicBezTo>
                  <a:pt x="2838863" y="1382650"/>
                  <a:pt x="2741936" y="1114852"/>
                  <a:pt x="2577529" y="901139"/>
                </a:cubicBezTo>
                <a:lnTo>
                  <a:pt x="2706681" y="771988"/>
                </a:lnTo>
                <a:lnTo>
                  <a:pt x="2841540" y="780437"/>
                </a:lnTo>
                <a:cubicBezTo>
                  <a:pt x="3019168" y="1032973"/>
                  <a:pt x="3122890" y="1340917"/>
                  <a:pt x="3122890" y="1673087"/>
                </a:cubicBezTo>
                <a:cubicBezTo>
                  <a:pt x="3122890" y="2535449"/>
                  <a:pt x="2423807" y="3234532"/>
                  <a:pt x="1561445" y="3234532"/>
                </a:cubicBezTo>
                <a:cubicBezTo>
                  <a:pt x="699083" y="3234532"/>
                  <a:pt x="0" y="2535449"/>
                  <a:pt x="0" y="1673087"/>
                </a:cubicBezTo>
                <a:cubicBezTo>
                  <a:pt x="0" y="810725"/>
                  <a:pt x="699083" y="111642"/>
                  <a:pt x="1561445" y="111642"/>
                </a:cubicBezTo>
                <a:close/>
                <a:moveTo>
                  <a:pt x="2909110" y="0"/>
                </a:moveTo>
                <a:lnTo>
                  <a:pt x="2926757" y="281655"/>
                </a:lnTo>
                <a:lnTo>
                  <a:pt x="3208412" y="299301"/>
                </a:lnTo>
                <a:lnTo>
                  <a:pt x="2863230" y="644483"/>
                </a:lnTo>
                <a:lnTo>
                  <a:pt x="2685547" y="633351"/>
                </a:lnTo>
                <a:lnTo>
                  <a:pt x="1718098" y="1600799"/>
                </a:lnTo>
                <a:cubicBezTo>
                  <a:pt x="1729236" y="1622491"/>
                  <a:pt x="1734939" y="1647123"/>
                  <a:pt x="1734939" y="1673087"/>
                </a:cubicBezTo>
                <a:cubicBezTo>
                  <a:pt x="1734939" y="1768905"/>
                  <a:pt x="1657263" y="1846581"/>
                  <a:pt x="1561445" y="1846581"/>
                </a:cubicBezTo>
                <a:cubicBezTo>
                  <a:pt x="1465627" y="1846581"/>
                  <a:pt x="1387951" y="1768905"/>
                  <a:pt x="1387951" y="1673087"/>
                </a:cubicBezTo>
                <a:cubicBezTo>
                  <a:pt x="1387951" y="1577269"/>
                  <a:pt x="1465627" y="1499593"/>
                  <a:pt x="1561445" y="1499593"/>
                </a:cubicBezTo>
                <a:lnTo>
                  <a:pt x="1591006" y="1505561"/>
                </a:lnTo>
                <a:lnTo>
                  <a:pt x="2574981" y="521587"/>
                </a:lnTo>
                <a:lnTo>
                  <a:pt x="2563928" y="345182"/>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solidFill>
                <a:schemeClr val="tx1"/>
              </a:solidFill>
              <a:cs typeface="B Nazanin" panose="00000700000000000000" pitchFamily="2" charset="-78"/>
            </a:endParaRPr>
          </a:p>
        </p:txBody>
      </p:sp>
    </p:spTree>
    <p:extLst>
      <p:ext uri="{BB962C8B-B14F-4D97-AF65-F5344CB8AC3E}">
        <p14:creationId xmlns:p14="http://schemas.microsoft.com/office/powerpoint/2010/main" val="155730978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theme/theme1.xml><?xml version="1.0" encoding="utf-8"?>
<a:theme xmlns:a="http://schemas.openxmlformats.org/drawingml/2006/main" name="Cover and End Slide Master">
  <a:themeElements>
    <a:clrScheme name="ALLPPT-227">
      <a:dk1>
        <a:sysClr val="windowText" lastClr="000000"/>
      </a:dk1>
      <a:lt1>
        <a:sysClr val="window" lastClr="FFFFFF"/>
      </a:lt1>
      <a:dk2>
        <a:srgbClr val="44546A"/>
      </a:dk2>
      <a:lt2>
        <a:srgbClr val="E7E6E6"/>
      </a:lt2>
      <a:accent1>
        <a:srgbClr val="FCBE0E"/>
      </a:accent1>
      <a:accent2>
        <a:srgbClr val="00ACB2"/>
      </a:accent2>
      <a:accent3>
        <a:srgbClr val="EA3293"/>
      </a:accent3>
      <a:accent4>
        <a:srgbClr val="6F2893"/>
      </a:accent4>
      <a:accent5>
        <a:srgbClr val="F28A00"/>
      </a:accent5>
      <a:accent6>
        <a:srgbClr val="99CD37"/>
      </a:accent6>
      <a:hlink>
        <a:srgbClr val="FFFFFF"/>
      </a:hlink>
      <a:folHlink>
        <a:srgbClr val="FFFFFF"/>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Contents Slide Master">
  <a:themeElements>
    <a:clrScheme name="ALLPPT-227">
      <a:dk1>
        <a:sysClr val="windowText" lastClr="000000"/>
      </a:dk1>
      <a:lt1>
        <a:sysClr val="window" lastClr="FFFFFF"/>
      </a:lt1>
      <a:dk2>
        <a:srgbClr val="44546A"/>
      </a:dk2>
      <a:lt2>
        <a:srgbClr val="E7E6E6"/>
      </a:lt2>
      <a:accent1>
        <a:srgbClr val="FCBE0E"/>
      </a:accent1>
      <a:accent2>
        <a:srgbClr val="00ACB2"/>
      </a:accent2>
      <a:accent3>
        <a:srgbClr val="EA3293"/>
      </a:accent3>
      <a:accent4>
        <a:srgbClr val="6F2893"/>
      </a:accent4>
      <a:accent5>
        <a:srgbClr val="F28A00"/>
      </a:accent5>
      <a:accent6>
        <a:srgbClr val="99CD37"/>
      </a:accent6>
      <a:hlink>
        <a:srgbClr val="FFFFFF"/>
      </a:hlink>
      <a:folHlink>
        <a:srgbClr val="FFFFFF"/>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Section Break Slide Master">
  <a:themeElements>
    <a:clrScheme name="ALLPPT-227">
      <a:dk1>
        <a:sysClr val="windowText" lastClr="000000"/>
      </a:dk1>
      <a:lt1>
        <a:sysClr val="window" lastClr="FFFFFF"/>
      </a:lt1>
      <a:dk2>
        <a:srgbClr val="44546A"/>
      </a:dk2>
      <a:lt2>
        <a:srgbClr val="E7E6E6"/>
      </a:lt2>
      <a:accent1>
        <a:srgbClr val="FCBE0E"/>
      </a:accent1>
      <a:accent2>
        <a:srgbClr val="00ACB2"/>
      </a:accent2>
      <a:accent3>
        <a:srgbClr val="EA3293"/>
      </a:accent3>
      <a:accent4>
        <a:srgbClr val="6F2893"/>
      </a:accent4>
      <a:accent5>
        <a:srgbClr val="F28A00"/>
      </a:accent5>
      <a:accent6>
        <a:srgbClr val="99CD37"/>
      </a:accent6>
      <a:hlink>
        <a:srgbClr val="FFFFFF"/>
      </a:hlink>
      <a:folHlink>
        <a:srgbClr val="FFFFFF"/>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6414</Words>
  <Application>Microsoft Office PowerPoint</Application>
  <PresentationFormat>Widescreen</PresentationFormat>
  <Paragraphs>504</Paragraphs>
  <Slides>60</Slides>
  <Notes>13</Notes>
  <HiddenSlides>0</HiddenSlides>
  <MMClips>0</MMClips>
  <ScaleCrop>false</ScaleCrop>
  <HeadingPairs>
    <vt:vector size="6" baseType="variant">
      <vt:variant>
        <vt:lpstr>Fonts Used</vt:lpstr>
      </vt:variant>
      <vt:variant>
        <vt:i4>4</vt:i4>
      </vt:variant>
      <vt:variant>
        <vt:lpstr>Theme</vt:lpstr>
      </vt:variant>
      <vt:variant>
        <vt:i4>3</vt:i4>
      </vt:variant>
      <vt:variant>
        <vt:lpstr>Slide Titles</vt:lpstr>
      </vt:variant>
      <vt:variant>
        <vt:i4>60</vt:i4>
      </vt:variant>
    </vt:vector>
  </HeadingPairs>
  <TitlesOfParts>
    <vt:vector size="67" baseType="lpstr">
      <vt:lpstr>Amatic SC</vt:lpstr>
      <vt:lpstr>Arial</vt:lpstr>
      <vt:lpstr>Calibri</vt:lpstr>
      <vt:lpstr>Roboto Medium</vt:lpstr>
      <vt:lpstr>Cover and End Slide Master</vt:lpstr>
      <vt:lpstr>Contents Slide Master</vt:lpstr>
      <vt:lpstr>Section Break Slide Master</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از منابع گرافیکی قابل ویرایش ما استفاده کنید...</vt:lpstr>
      <vt:lpstr>PowerPoint Presentation</vt:lpstr>
      <vt:lpstr>PowerPoint Presentation</vt:lpstr>
      <vt:lpstr>PowerPoint Presentation</vt:lpstr>
      <vt:lpstr>PowerPoint Presentation</vt:lpstr>
      <vt:lpstr>PowerPoint Presentation</vt:lpstr>
      <vt:lpstr>... و مجموعه آیکون های قابل ویرایش ما</vt:lpstr>
      <vt:lpstr>PowerPoint Presentation</vt:lpstr>
      <vt:lpstr>PowerPoint Presentation</vt:lpstr>
      <vt:lpstr>PowerPoint Presentation</vt:lpstr>
      <vt:lpstr>PowerPoint Presentation</vt:lpstr>
      <vt:lpstr>نمادهای طبیعت</vt:lpstr>
      <vt:lpstr>نمادهای سئو و بازاریابی</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2023-05-14T16:17:51Z</dcterms:created>
  <dcterms:modified xsi:type="dcterms:W3CDTF">2023-05-14T16:19:53Z</dcterms:modified>
</cp:coreProperties>
</file>